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sldIdLst>
    <p:sldId id="257" r:id="rId2"/>
    <p:sldId id="487" r:id="rId3"/>
    <p:sldId id="501" r:id="rId4"/>
    <p:sldId id="502" r:id="rId5"/>
    <p:sldId id="480" r:id="rId6"/>
    <p:sldId id="503" r:id="rId7"/>
    <p:sldId id="504" r:id="rId8"/>
    <p:sldId id="505" r:id="rId9"/>
    <p:sldId id="508" r:id="rId10"/>
    <p:sldId id="538" r:id="rId11"/>
    <p:sldId id="537" r:id="rId12"/>
    <p:sldId id="539" r:id="rId13"/>
    <p:sldId id="506" r:id="rId14"/>
    <p:sldId id="507" r:id="rId15"/>
    <p:sldId id="509" r:id="rId16"/>
    <p:sldId id="510" r:id="rId17"/>
    <p:sldId id="511" r:id="rId18"/>
    <p:sldId id="512" r:id="rId19"/>
    <p:sldId id="513" r:id="rId20"/>
    <p:sldId id="514" r:id="rId21"/>
    <p:sldId id="444" r:id="rId22"/>
    <p:sldId id="523" r:id="rId23"/>
    <p:sldId id="522" r:id="rId24"/>
    <p:sldId id="525" r:id="rId25"/>
    <p:sldId id="527" r:id="rId26"/>
    <p:sldId id="528" r:id="rId27"/>
    <p:sldId id="529" r:id="rId28"/>
    <p:sldId id="530" r:id="rId29"/>
    <p:sldId id="531" r:id="rId30"/>
    <p:sldId id="515" r:id="rId31"/>
    <p:sldId id="532" r:id="rId32"/>
    <p:sldId id="533" r:id="rId33"/>
    <p:sldId id="534" r:id="rId34"/>
    <p:sldId id="535" r:id="rId35"/>
    <p:sldId id="536" r:id="rId36"/>
    <p:sldId id="475" r:id="rId37"/>
    <p:sldId id="476" r:id="rId38"/>
  </p:sldIdLst>
  <p:sldSz cx="12192000" cy="6858000"/>
  <p:notesSz cx="6858000" cy="9144000"/>
  <p:embeddedFontLst>
    <p:embeddedFont>
      <p:font typeface="G마켓 산스 TTF Bold" panose="02000000000000000000" pitchFamily="2" charset="-127"/>
      <p:bold r:id="rId40"/>
    </p:embeddedFont>
    <p:embeddedFont>
      <p:font typeface="G마켓 산스 Light" panose="02000000000000000000" pitchFamily="50" charset="-127"/>
      <p:regular r:id="rId41"/>
    </p:embeddedFont>
    <p:embeddedFont>
      <p:font typeface="KoPub돋움체 Medium" panose="02020603020101020101" pitchFamily="18" charset="-127"/>
      <p:regular r:id="rId42"/>
    </p:embeddedFont>
    <p:embeddedFont>
      <p:font typeface="맑은 고딕" panose="020B0503020000020004" pitchFamily="50" charset="-127"/>
      <p:regular r:id="rId43"/>
      <p:bold r:id="rId44"/>
    </p:embeddedFont>
    <p:embeddedFont>
      <p:font typeface="G마켓 산스 Bold" panose="02000000000000000000" pitchFamily="50" charset="-127"/>
      <p:regular r:id="rId45"/>
    </p:embeddedFont>
    <p:embeddedFont>
      <p:font typeface="KoPub돋움체 Bold" panose="02020603020101020101" pitchFamily="18" charset="-127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G마켓 산스 Medium" panose="02000000000000000000" pitchFamily="50" charset="-127"/>
      <p:regular r:id="rId52"/>
    </p:embeddedFont>
    <p:embeddedFont>
      <p:font typeface="G마켓 산스 TTF Medium" panose="02000000000000000000" pitchFamily="2" charset="-127"/>
      <p:regular r:id="rId5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3817" userDrawn="1">
          <p15:clr>
            <a:srgbClr val="A4A3A4"/>
          </p15:clr>
        </p15:guide>
        <p15:guide id="6" orient="horz" pos="595" userDrawn="1">
          <p15:clr>
            <a:srgbClr val="A4A3A4"/>
          </p15:clr>
        </p15:guide>
        <p15:guide id="8" pos="257" userDrawn="1">
          <p15:clr>
            <a:srgbClr val="A4A3A4"/>
          </p15:clr>
        </p15:guide>
        <p15:guide id="9" pos="7423" userDrawn="1">
          <p15:clr>
            <a:srgbClr val="A4A3A4"/>
          </p15:clr>
        </p15:guide>
        <p15:guide id="10" pos="7673" userDrawn="1">
          <p15:clr>
            <a:srgbClr val="A4A3A4"/>
          </p15:clr>
        </p15:guide>
        <p15:guide id="11" orient="horz" pos="4065" userDrawn="1">
          <p15:clr>
            <a:srgbClr val="A4A3A4"/>
          </p15:clr>
        </p15:guide>
        <p15:guide id="12" orient="horz" pos="3929" userDrawn="1">
          <p15:clr>
            <a:srgbClr val="A4A3A4"/>
          </p15:clr>
        </p15:guide>
        <p15:guide id="1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최 명석" initials="최명" lastIdx="2" clrIdx="0">
    <p:extLst>
      <p:ext uri="{19B8F6BF-5375-455C-9EA6-DF929625EA0E}">
        <p15:presenceInfo xmlns:p15="http://schemas.microsoft.com/office/powerpoint/2012/main" userId="3dba50b129c2c4b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8C6"/>
    <a:srgbClr val="4F71B0"/>
    <a:srgbClr val="003A70"/>
    <a:srgbClr val="DDE4F0"/>
    <a:srgbClr val="FFFFFF"/>
    <a:srgbClr val="8497B0"/>
    <a:srgbClr val="63C0C0"/>
    <a:srgbClr val="007FA8"/>
    <a:srgbClr val="3B8AA0"/>
    <a:srgbClr val="C1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4660"/>
  </p:normalViewPr>
  <p:slideViewPr>
    <p:cSldViewPr snapToGrid="0" showGuides="1">
      <p:cViewPr varScale="1">
        <p:scale>
          <a:sx n="131" d="100"/>
          <a:sy n="131" d="100"/>
        </p:scale>
        <p:origin x="156" y="132"/>
      </p:cViewPr>
      <p:guideLst>
        <p:guide pos="3817"/>
        <p:guide orient="horz" pos="595"/>
        <p:guide pos="257"/>
        <p:guide pos="7423"/>
        <p:guide pos="7673"/>
        <p:guide orient="horz" pos="4065"/>
        <p:guide orient="horz" pos="3929"/>
        <p:guide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06F74-AE41-4443-847A-BC3E0E6BBAC4}" type="datetimeFigureOut">
              <a:rPr lang="ko-KR" altLang="en-US" smtClean="0"/>
              <a:t>2020-12-28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938A7-595D-483B-8A0D-01823237B8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643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CDD331-19AE-455C-A798-EAE3AE53B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D2EB431-3D4B-4CE2-842E-309C0506C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44A702C-8D7D-4642-B4E8-84B77F1B7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73ED-F3FB-45D7-9B86-1F4866F58CA2}" type="datetimeFigureOut">
              <a:rPr lang="ko-KR" altLang="en-US" smtClean="0"/>
              <a:t>2020-12-28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5615590-9FEF-4888-9194-2606D4F73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0F7B23E-DB66-4B58-A9CA-AF7DED4B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E189-DA1E-4CF2-869D-ED6062EA53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4504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37AE0DF-5985-432B-B1DE-0DE51385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B025885-6E19-48A1-9326-25ADB1F6CD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7303A88-20A7-4977-9621-EF45C338B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73ED-F3FB-45D7-9B86-1F4866F58CA2}" type="datetimeFigureOut">
              <a:rPr lang="ko-KR" altLang="en-US" smtClean="0"/>
              <a:t>2020-12-28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04B0DFD-F1A7-46B9-823B-FE92E7D20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31B9424-C276-4C19-AB78-01EEFCB0B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E189-DA1E-4CF2-869D-ED6062EA53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6487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40E9F84-639A-45FD-ABC1-DE40311AE3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8FCE632-D1CB-4F3E-90F8-F7C57BDDD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EC6DED2-70FE-4BCD-98CB-FE2623964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73ED-F3FB-45D7-9B86-1F4866F58CA2}" type="datetimeFigureOut">
              <a:rPr lang="ko-KR" altLang="en-US" smtClean="0"/>
              <a:t>2020-12-28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D041731-F0F1-4689-B64D-5477739B8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C4728F4-AEE7-432B-B9FF-7049622E9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E189-DA1E-4CF2-869D-ED6062EA53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850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B84A26-C8EE-4BA1-AF6B-12AACFBE0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2E4A14B-D460-45BB-9EA7-43C6BA990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0CE7E3-2492-493D-AA69-F9F2232DC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73ED-F3FB-45D7-9B86-1F4866F58CA2}" type="datetimeFigureOut">
              <a:rPr lang="ko-KR" altLang="en-US" smtClean="0"/>
              <a:t>2020-12-28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3A02F68-5CAD-4F28-91EE-440CF0B46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2713A1F-7CDF-4C82-B78B-11AB6AE4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E189-DA1E-4CF2-869D-ED6062EA53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703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4A4505-A00A-4AAA-ADF0-DF5B642A2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7A99B7B-E7E3-4A4C-9F57-091E721C5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9C03426-6D96-496B-840D-AC4ACB0B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73ED-F3FB-45D7-9B86-1F4866F58CA2}" type="datetimeFigureOut">
              <a:rPr lang="ko-KR" altLang="en-US" smtClean="0"/>
              <a:t>2020-12-28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C03602F-1D55-457D-945B-777F17890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36473A5-8B92-435F-BF3D-E9EF2CE36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E189-DA1E-4CF2-869D-ED6062EA53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5105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C68D27-FAFC-4810-9948-A4552A306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82FE511-75F5-4FDF-A807-9A4E1F49D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6AAEAA3-9D54-494C-A436-0519AEB16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7D05CF3-DBD9-407F-B8C2-3E80D6948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73ED-F3FB-45D7-9B86-1F4866F58CA2}" type="datetimeFigureOut">
              <a:rPr lang="ko-KR" altLang="en-US" smtClean="0"/>
              <a:t>2020-12-28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0D31D26-A5F5-4AB5-B9C2-7786A0CF0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F8F5C4C-C3A7-4B51-8F49-D243B587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E189-DA1E-4CF2-869D-ED6062EA53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8198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F0DD6E-7CC3-4C64-B57F-5DD2A95FB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D4419ED-7AAF-446C-9BCB-73F11E5D5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25466C2-2FE6-494B-867E-B1406F7EF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E6CD849-CD9B-4E65-8526-DB274E285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099328C-BB46-4808-B93B-B54A71EFB5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CC32927-5A85-4AF7-BD89-59947857C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73ED-F3FB-45D7-9B86-1F4866F58CA2}" type="datetimeFigureOut">
              <a:rPr lang="ko-KR" altLang="en-US" smtClean="0"/>
              <a:t>2020-12-28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17F4AC3-44FB-4C19-8188-447B67191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0DA1F52-669F-4D4E-98FF-580B2ACBA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E189-DA1E-4CF2-869D-ED6062EA53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4963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4C1A9C-15FA-45AE-9A13-FACA8B13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BDB4174-723C-4473-BFBB-CAE3EFC5D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73ED-F3FB-45D7-9B86-1F4866F58CA2}" type="datetimeFigureOut">
              <a:rPr lang="ko-KR" altLang="en-US" smtClean="0"/>
              <a:t>2020-12-28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73F429D-87C1-4133-A579-A315CB74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A7D5025-B2F5-429D-89CC-C26B681C9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E189-DA1E-4CF2-869D-ED6062EA53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781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988A0E7-2876-4331-B2D8-2400E9A4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73ED-F3FB-45D7-9B86-1F4866F58CA2}" type="datetimeFigureOut">
              <a:rPr lang="ko-KR" altLang="en-US" smtClean="0"/>
              <a:t>2020-12-28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78C9E82-7B70-4BED-BF14-58AC78B7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F3706C5-5D10-4E44-A14D-0ACFCC6D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E189-DA1E-4CF2-869D-ED6062EA53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5040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BC861D1-D689-4FF8-9A9C-2DFC8A0DC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7236E90-DBF9-47DD-8F0D-CE679663A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36A7296-3046-477F-8C3C-1C403A0CB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3C59063-A623-48CA-8506-0284075D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73ED-F3FB-45D7-9B86-1F4866F58CA2}" type="datetimeFigureOut">
              <a:rPr lang="ko-KR" altLang="en-US" smtClean="0"/>
              <a:t>2020-12-28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C1AA0D0-F5FF-4622-A711-8B5203444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D713211-773A-4876-B317-4B6A8B1F2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E189-DA1E-4CF2-869D-ED6062EA53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391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38B45B-AE33-47EC-BF2D-24E1AE78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99E273A-7975-4E4A-8CA9-F556F4BEA2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EE94D74-B21E-48CD-AD14-B41E8C315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6814355-60F7-4225-8BEC-DF224009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73ED-F3FB-45D7-9B86-1F4866F58CA2}" type="datetimeFigureOut">
              <a:rPr lang="ko-KR" altLang="en-US" smtClean="0"/>
              <a:t>2020-12-28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9A5802B-4760-48E1-A441-40ABFDF28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8776A6B-D4AD-437D-915D-5D87D545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E189-DA1E-4CF2-869D-ED6062EA53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1725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877D459-265B-4BF6-B317-2B2A670BB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E264D87-0A15-46D2-ACBC-88D57CDCF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2EEBBAF-2325-4279-ADF4-7E6AD562C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73ED-F3FB-45D7-9B86-1F4866F58CA2}" type="datetimeFigureOut">
              <a:rPr lang="ko-KR" altLang="en-US" smtClean="0"/>
              <a:t>2020-12-28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9D5B78B-1979-4F0F-9409-93E62408BA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1F6DF02-36D6-46C7-8417-1F681C0A9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0E189-DA1E-4CF2-869D-ED6062EA53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362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3" Type="http://schemas.openxmlformats.org/officeDocument/2006/relationships/image" Target="../media/image46.emf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emf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2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studyinkorea.go.kr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emf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9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95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gif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jp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그림 69">
            <a:extLst>
              <a:ext uri="{FF2B5EF4-FFF2-40B4-BE49-F238E27FC236}">
                <a16:creationId xmlns:a16="http://schemas.microsoft.com/office/drawing/2014/main" id="{E6193332-6CA0-4CF1-9F22-E8E66607A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031" y="1576947"/>
            <a:ext cx="3961544" cy="3970800"/>
          </a:xfrm>
          <a:prstGeom prst="rect">
            <a:avLst/>
          </a:prstGeom>
        </p:spPr>
      </p:pic>
      <p:sp>
        <p:nvSpPr>
          <p:cNvPr id="51" name="Freeform 17">
            <a:extLst>
              <a:ext uri="{FF2B5EF4-FFF2-40B4-BE49-F238E27FC236}">
                <a16:creationId xmlns:a16="http://schemas.microsoft.com/office/drawing/2014/main" id="{B052B469-6018-431E-9144-B13028109EF7}"/>
              </a:ext>
            </a:extLst>
          </p:cNvPr>
          <p:cNvSpPr>
            <a:spLocks/>
          </p:cNvSpPr>
          <p:nvPr/>
        </p:nvSpPr>
        <p:spPr bwMode="auto">
          <a:xfrm>
            <a:off x="985843" y="1576387"/>
            <a:ext cx="3971920" cy="3971920"/>
          </a:xfrm>
          <a:custGeom>
            <a:avLst/>
            <a:gdLst>
              <a:gd name="T0" fmla="*/ 2612 w 2612"/>
              <a:gd name="T1" fmla="*/ 1307 h 2612"/>
              <a:gd name="T2" fmla="*/ 1907 w 2612"/>
              <a:gd name="T3" fmla="*/ 1057 h 2612"/>
              <a:gd name="T4" fmla="*/ 2229 w 2612"/>
              <a:gd name="T5" fmla="*/ 383 h 2612"/>
              <a:gd name="T6" fmla="*/ 1555 w 2612"/>
              <a:gd name="T7" fmla="*/ 704 h 2612"/>
              <a:gd name="T8" fmla="*/ 1305 w 2612"/>
              <a:gd name="T9" fmla="*/ 0 h 2612"/>
              <a:gd name="T10" fmla="*/ 1055 w 2612"/>
              <a:gd name="T11" fmla="*/ 704 h 2612"/>
              <a:gd name="T12" fmla="*/ 382 w 2612"/>
              <a:gd name="T13" fmla="*/ 383 h 2612"/>
              <a:gd name="T14" fmla="*/ 703 w 2612"/>
              <a:gd name="T15" fmla="*/ 1057 h 2612"/>
              <a:gd name="T16" fmla="*/ 0 w 2612"/>
              <a:gd name="T17" fmla="*/ 1307 h 2612"/>
              <a:gd name="T18" fmla="*/ 703 w 2612"/>
              <a:gd name="T19" fmla="*/ 1556 h 2612"/>
              <a:gd name="T20" fmla="*/ 382 w 2612"/>
              <a:gd name="T21" fmla="*/ 2229 h 2612"/>
              <a:gd name="T22" fmla="*/ 1055 w 2612"/>
              <a:gd name="T23" fmla="*/ 1910 h 2612"/>
              <a:gd name="T24" fmla="*/ 1305 w 2612"/>
              <a:gd name="T25" fmla="*/ 2612 h 2612"/>
              <a:gd name="T26" fmla="*/ 1555 w 2612"/>
              <a:gd name="T27" fmla="*/ 1910 h 2612"/>
              <a:gd name="T28" fmla="*/ 2229 w 2612"/>
              <a:gd name="T29" fmla="*/ 2229 h 2612"/>
              <a:gd name="T30" fmla="*/ 1907 w 2612"/>
              <a:gd name="T31" fmla="*/ 1556 h 2612"/>
              <a:gd name="T32" fmla="*/ 2612 w 2612"/>
              <a:gd name="T33" fmla="*/ 1307 h 2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12" h="2612">
                <a:moveTo>
                  <a:pt x="2612" y="1307"/>
                </a:moveTo>
                <a:lnTo>
                  <a:pt x="1907" y="1057"/>
                </a:lnTo>
                <a:lnTo>
                  <a:pt x="2229" y="383"/>
                </a:lnTo>
                <a:lnTo>
                  <a:pt x="1555" y="704"/>
                </a:lnTo>
                <a:lnTo>
                  <a:pt x="1305" y="0"/>
                </a:lnTo>
                <a:lnTo>
                  <a:pt x="1055" y="704"/>
                </a:lnTo>
                <a:lnTo>
                  <a:pt x="382" y="383"/>
                </a:lnTo>
                <a:lnTo>
                  <a:pt x="703" y="1057"/>
                </a:lnTo>
                <a:lnTo>
                  <a:pt x="0" y="1307"/>
                </a:lnTo>
                <a:lnTo>
                  <a:pt x="703" y="1556"/>
                </a:lnTo>
                <a:lnTo>
                  <a:pt x="382" y="2229"/>
                </a:lnTo>
                <a:lnTo>
                  <a:pt x="1055" y="1910"/>
                </a:lnTo>
                <a:lnTo>
                  <a:pt x="1305" y="2612"/>
                </a:lnTo>
                <a:lnTo>
                  <a:pt x="1555" y="1910"/>
                </a:lnTo>
                <a:lnTo>
                  <a:pt x="2229" y="2229"/>
                </a:lnTo>
                <a:lnTo>
                  <a:pt x="1907" y="1556"/>
                </a:lnTo>
                <a:lnTo>
                  <a:pt x="2612" y="1307"/>
                </a:lnTo>
                <a:close/>
              </a:path>
            </a:pathLst>
          </a:custGeom>
          <a:noFill/>
          <a:ln w="6350" cap="flat">
            <a:solidFill>
              <a:schemeClr val="bg1">
                <a:alpha val="96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A57D793-9F02-4E39-AFC9-E44DE5292237}"/>
              </a:ext>
            </a:extLst>
          </p:cNvPr>
          <p:cNvCxnSpPr>
            <a:cxnSpLocks/>
          </p:cNvCxnSpPr>
          <p:nvPr/>
        </p:nvCxnSpPr>
        <p:spPr>
          <a:xfrm flipH="1">
            <a:off x="12701" y="0"/>
            <a:ext cx="6527800" cy="65278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타원 12">
            <a:extLst>
              <a:ext uri="{FF2B5EF4-FFF2-40B4-BE49-F238E27FC236}">
                <a16:creationId xmlns:a16="http://schemas.microsoft.com/office/drawing/2014/main" id="{6B4E0D8F-DF49-4354-B09B-6219676E66B2}"/>
              </a:ext>
            </a:extLst>
          </p:cNvPr>
          <p:cNvSpPr/>
          <p:nvPr/>
        </p:nvSpPr>
        <p:spPr>
          <a:xfrm>
            <a:off x="985843" y="1576387"/>
            <a:ext cx="3971920" cy="3971920"/>
          </a:xfrm>
          <a:prstGeom prst="ellipse">
            <a:avLst/>
          </a:prstGeom>
          <a:ln w="3175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BDD2C2D4-A171-4DA4-9787-B7D4F8AF50EF}"/>
              </a:ext>
            </a:extLst>
          </p:cNvPr>
          <p:cNvCxnSpPr>
            <a:cxnSpLocks/>
          </p:cNvCxnSpPr>
          <p:nvPr/>
        </p:nvCxnSpPr>
        <p:spPr>
          <a:xfrm>
            <a:off x="-76200" y="504825"/>
            <a:ext cx="6556375" cy="6556375"/>
          </a:xfrm>
          <a:prstGeom prst="line">
            <a:avLst/>
          </a:prstGeom>
          <a:ln w="3175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7C8D5B3-43E7-4293-B026-70C2D22486AE}"/>
              </a:ext>
            </a:extLst>
          </p:cNvPr>
          <p:cNvSpPr/>
          <p:nvPr/>
        </p:nvSpPr>
        <p:spPr>
          <a:xfrm>
            <a:off x="1381131" y="2162175"/>
            <a:ext cx="3181344" cy="3386132"/>
          </a:xfrm>
          <a:prstGeom prst="rect">
            <a:avLst/>
          </a:prstGeom>
          <a:ln w="3175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이등변 삼각형 18">
            <a:extLst>
              <a:ext uri="{FF2B5EF4-FFF2-40B4-BE49-F238E27FC236}">
                <a16:creationId xmlns:a16="http://schemas.microsoft.com/office/drawing/2014/main" id="{8614C740-D5B8-4E79-B390-481EF53E76ED}"/>
              </a:ext>
            </a:extLst>
          </p:cNvPr>
          <p:cNvSpPr/>
          <p:nvPr/>
        </p:nvSpPr>
        <p:spPr>
          <a:xfrm>
            <a:off x="1381131" y="1576387"/>
            <a:ext cx="3181344" cy="1985960"/>
          </a:xfrm>
          <a:prstGeom prst="triangle">
            <a:avLst/>
          </a:prstGeom>
          <a:ln w="3175">
            <a:solidFill>
              <a:schemeClr val="bg1">
                <a:alpha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F7DB2785-8B18-4430-BD59-FA42491507A9}"/>
              </a:ext>
            </a:extLst>
          </p:cNvPr>
          <p:cNvCxnSpPr>
            <a:cxnSpLocks/>
          </p:cNvCxnSpPr>
          <p:nvPr/>
        </p:nvCxnSpPr>
        <p:spPr>
          <a:xfrm>
            <a:off x="2971803" y="-414020"/>
            <a:ext cx="0" cy="5966460"/>
          </a:xfrm>
          <a:prstGeom prst="line">
            <a:avLst/>
          </a:prstGeom>
          <a:ln w="31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타원 44">
            <a:extLst>
              <a:ext uri="{FF2B5EF4-FFF2-40B4-BE49-F238E27FC236}">
                <a16:creationId xmlns:a16="http://schemas.microsoft.com/office/drawing/2014/main" id="{2FEE1495-BBED-4CAB-A682-190B9C15C95A}"/>
              </a:ext>
            </a:extLst>
          </p:cNvPr>
          <p:cNvSpPr/>
          <p:nvPr/>
        </p:nvSpPr>
        <p:spPr>
          <a:xfrm>
            <a:off x="5192221" y="1279173"/>
            <a:ext cx="77486" cy="774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6" name="타원 45">
            <a:extLst>
              <a:ext uri="{FF2B5EF4-FFF2-40B4-BE49-F238E27FC236}">
                <a16:creationId xmlns:a16="http://schemas.microsoft.com/office/drawing/2014/main" id="{BD8228E7-4DEC-4A8A-8347-96DE21201C72}"/>
              </a:ext>
            </a:extLst>
          </p:cNvPr>
          <p:cNvSpPr/>
          <p:nvPr/>
        </p:nvSpPr>
        <p:spPr>
          <a:xfrm>
            <a:off x="778525" y="5694731"/>
            <a:ext cx="77486" cy="774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53" name="Group 20">
            <a:extLst>
              <a:ext uri="{FF2B5EF4-FFF2-40B4-BE49-F238E27FC236}">
                <a16:creationId xmlns:a16="http://schemas.microsoft.com/office/drawing/2014/main" id="{78F2CB2A-C6D6-40F1-B936-3E0A707ABB6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40151" y="1811490"/>
            <a:ext cx="1815292" cy="266711"/>
            <a:chOff x="2476" y="1749"/>
            <a:chExt cx="4601" cy="676"/>
          </a:xfrm>
          <a:solidFill>
            <a:srgbClr val="63C0C0"/>
          </a:solidFill>
        </p:grpSpPr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AE99368C-E141-47F6-9040-A69EC1AD1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1759"/>
              <a:ext cx="271" cy="659"/>
            </a:xfrm>
            <a:custGeom>
              <a:avLst/>
              <a:gdLst>
                <a:gd name="T0" fmla="*/ 102 w 271"/>
                <a:gd name="T1" fmla="*/ 292 h 659"/>
                <a:gd name="T2" fmla="*/ 235 w 271"/>
                <a:gd name="T3" fmla="*/ 292 h 659"/>
                <a:gd name="T4" fmla="*/ 235 w 271"/>
                <a:gd name="T5" fmla="*/ 386 h 659"/>
                <a:gd name="T6" fmla="*/ 102 w 271"/>
                <a:gd name="T7" fmla="*/ 386 h 659"/>
                <a:gd name="T8" fmla="*/ 102 w 271"/>
                <a:gd name="T9" fmla="*/ 659 h 659"/>
                <a:gd name="T10" fmla="*/ 0 w 271"/>
                <a:gd name="T11" fmla="*/ 659 h 659"/>
                <a:gd name="T12" fmla="*/ 0 w 271"/>
                <a:gd name="T13" fmla="*/ 0 h 659"/>
                <a:gd name="T14" fmla="*/ 271 w 271"/>
                <a:gd name="T15" fmla="*/ 0 h 659"/>
                <a:gd name="T16" fmla="*/ 271 w 271"/>
                <a:gd name="T17" fmla="*/ 93 h 659"/>
                <a:gd name="T18" fmla="*/ 102 w 271"/>
                <a:gd name="T19" fmla="*/ 93 h 659"/>
                <a:gd name="T20" fmla="*/ 102 w 271"/>
                <a:gd name="T21" fmla="*/ 292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1" h="659">
                  <a:moveTo>
                    <a:pt x="102" y="292"/>
                  </a:moveTo>
                  <a:lnTo>
                    <a:pt x="235" y="292"/>
                  </a:lnTo>
                  <a:lnTo>
                    <a:pt x="235" y="386"/>
                  </a:lnTo>
                  <a:lnTo>
                    <a:pt x="102" y="386"/>
                  </a:lnTo>
                  <a:lnTo>
                    <a:pt x="102" y="659"/>
                  </a:lnTo>
                  <a:lnTo>
                    <a:pt x="0" y="659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93"/>
                  </a:lnTo>
                  <a:lnTo>
                    <a:pt x="102" y="93"/>
                  </a:lnTo>
                  <a:lnTo>
                    <a:pt x="102" y="2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6" name="Rectangle 22">
              <a:extLst>
                <a:ext uri="{FF2B5EF4-FFF2-40B4-BE49-F238E27FC236}">
                  <a16:creationId xmlns:a16="http://schemas.microsoft.com/office/drawing/2014/main" id="{FBC7FB14-68BB-4E71-8EC9-6AC494294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7" y="1759"/>
              <a:ext cx="102" cy="6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E364350F-EFF5-4774-980C-BA464F5C00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5" y="1759"/>
              <a:ext cx="318" cy="659"/>
            </a:xfrm>
            <a:custGeom>
              <a:avLst/>
              <a:gdLst>
                <a:gd name="T0" fmla="*/ 90 w 134"/>
                <a:gd name="T1" fmla="*/ 275 h 275"/>
                <a:gd name="T2" fmla="*/ 86 w 134"/>
                <a:gd name="T3" fmla="*/ 241 h 275"/>
                <a:gd name="T4" fmla="*/ 86 w 134"/>
                <a:gd name="T5" fmla="*/ 198 h 275"/>
                <a:gd name="T6" fmla="*/ 58 w 134"/>
                <a:gd name="T7" fmla="*/ 163 h 275"/>
                <a:gd name="T8" fmla="*/ 43 w 134"/>
                <a:gd name="T9" fmla="*/ 163 h 275"/>
                <a:gd name="T10" fmla="*/ 43 w 134"/>
                <a:gd name="T11" fmla="*/ 275 h 275"/>
                <a:gd name="T12" fmla="*/ 0 w 134"/>
                <a:gd name="T13" fmla="*/ 275 h 275"/>
                <a:gd name="T14" fmla="*/ 0 w 134"/>
                <a:gd name="T15" fmla="*/ 0 h 275"/>
                <a:gd name="T16" fmla="*/ 65 w 134"/>
                <a:gd name="T17" fmla="*/ 0 h 275"/>
                <a:gd name="T18" fmla="*/ 129 w 134"/>
                <a:gd name="T19" fmla="*/ 63 h 275"/>
                <a:gd name="T20" fmla="*/ 129 w 134"/>
                <a:gd name="T21" fmla="*/ 84 h 275"/>
                <a:gd name="T22" fmla="*/ 101 w 134"/>
                <a:gd name="T23" fmla="*/ 140 h 275"/>
                <a:gd name="T24" fmla="*/ 130 w 134"/>
                <a:gd name="T25" fmla="*/ 199 h 275"/>
                <a:gd name="T26" fmla="*/ 130 w 134"/>
                <a:gd name="T27" fmla="*/ 241 h 275"/>
                <a:gd name="T28" fmla="*/ 134 w 134"/>
                <a:gd name="T29" fmla="*/ 275 h 275"/>
                <a:gd name="T30" fmla="*/ 90 w 134"/>
                <a:gd name="T31" fmla="*/ 275 h 275"/>
                <a:gd name="T32" fmla="*/ 43 w 134"/>
                <a:gd name="T33" fmla="*/ 39 h 275"/>
                <a:gd name="T34" fmla="*/ 43 w 134"/>
                <a:gd name="T35" fmla="*/ 123 h 275"/>
                <a:gd name="T36" fmla="*/ 60 w 134"/>
                <a:gd name="T37" fmla="*/ 123 h 275"/>
                <a:gd name="T38" fmla="*/ 86 w 134"/>
                <a:gd name="T39" fmla="*/ 94 h 275"/>
                <a:gd name="T40" fmla="*/ 86 w 134"/>
                <a:gd name="T41" fmla="*/ 67 h 275"/>
                <a:gd name="T42" fmla="*/ 64 w 134"/>
                <a:gd name="T43" fmla="*/ 39 h 275"/>
                <a:gd name="T44" fmla="*/ 43 w 134"/>
                <a:gd name="T45" fmla="*/ 3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4" h="275">
                  <a:moveTo>
                    <a:pt x="90" y="275"/>
                  </a:moveTo>
                  <a:cubicBezTo>
                    <a:pt x="88" y="268"/>
                    <a:pt x="86" y="263"/>
                    <a:pt x="86" y="241"/>
                  </a:cubicBezTo>
                  <a:cubicBezTo>
                    <a:pt x="86" y="198"/>
                    <a:pt x="86" y="198"/>
                    <a:pt x="86" y="198"/>
                  </a:cubicBezTo>
                  <a:cubicBezTo>
                    <a:pt x="86" y="172"/>
                    <a:pt x="78" y="163"/>
                    <a:pt x="58" y="163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10" y="0"/>
                    <a:pt x="129" y="20"/>
                    <a:pt x="129" y="63"/>
                  </a:cubicBezTo>
                  <a:cubicBezTo>
                    <a:pt x="129" y="84"/>
                    <a:pt x="129" y="84"/>
                    <a:pt x="129" y="84"/>
                  </a:cubicBezTo>
                  <a:cubicBezTo>
                    <a:pt x="129" y="113"/>
                    <a:pt x="120" y="131"/>
                    <a:pt x="101" y="140"/>
                  </a:cubicBezTo>
                  <a:cubicBezTo>
                    <a:pt x="123" y="149"/>
                    <a:pt x="130" y="170"/>
                    <a:pt x="130" y="199"/>
                  </a:cubicBezTo>
                  <a:cubicBezTo>
                    <a:pt x="130" y="241"/>
                    <a:pt x="130" y="241"/>
                    <a:pt x="130" y="241"/>
                  </a:cubicBezTo>
                  <a:cubicBezTo>
                    <a:pt x="130" y="255"/>
                    <a:pt x="130" y="264"/>
                    <a:pt x="134" y="275"/>
                  </a:cubicBezTo>
                  <a:lnTo>
                    <a:pt x="90" y="275"/>
                  </a:lnTo>
                  <a:close/>
                  <a:moveTo>
                    <a:pt x="43" y="39"/>
                  </a:moveTo>
                  <a:cubicBezTo>
                    <a:pt x="43" y="123"/>
                    <a:pt x="43" y="123"/>
                    <a:pt x="43" y="123"/>
                  </a:cubicBezTo>
                  <a:cubicBezTo>
                    <a:pt x="60" y="123"/>
                    <a:pt x="60" y="123"/>
                    <a:pt x="60" y="123"/>
                  </a:cubicBezTo>
                  <a:cubicBezTo>
                    <a:pt x="76" y="123"/>
                    <a:pt x="86" y="116"/>
                    <a:pt x="86" y="94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6" y="47"/>
                    <a:pt x="79" y="39"/>
                    <a:pt x="64" y="39"/>
                  </a:cubicBezTo>
                  <a:lnTo>
                    <a:pt x="43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F7327D1C-BA3E-480E-A4BA-19793EEB8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" y="1749"/>
              <a:ext cx="307" cy="676"/>
            </a:xfrm>
            <a:custGeom>
              <a:avLst/>
              <a:gdLst>
                <a:gd name="T0" fmla="*/ 65 w 129"/>
                <a:gd name="T1" fmla="*/ 0 h 282"/>
                <a:gd name="T2" fmla="*/ 129 w 129"/>
                <a:gd name="T3" fmla="*/ 70 h 282"/>
                <a:gd name="T4" fmla="*/ 129 w 129"/>
                <a:gd name="T5" fmla="*/ 78 h 282"/>
                <a:gd name="T6" fmla="*/ 88 w 129"/>
                <a:gd name="T7" fmla="*/ 78 h 282"/>
                <a:gd name="T8" fmla="*/ 88 w 129"/>
                <a:gd name="T9" fmla="*/ 67 h 282"/>
                <a:gd name="T10" fmla="*/ 66 w 129"/>
                <a:gd name="T11" fmla="*/ 40 h 282"/>
                <a:gd name="T12" fmla="*/ 45 w 129"/>
                <a:gd name="T13" fmla="*/ 67 h 282"/>
                <a:gd name="T14" fmla="*/ 129 w 129"/>
                <a:gd name="T15" fmla="*/ 213 h 282"/>
                <a:gd name="T16" fmla="*/ 65 w 129"/>
                <a:gd name="T17" fmla="*/ 282 h 282"/>
                <a:gd name="T18" fmla="*/ 0 w 129"/>
                <a:gd name="T19" fmla="*/ 213 h 282"/>
                <a:gd name="T20" fmla="*/ 0 w 129"/>
                <a:gd name="T21" fmla="*/ 196 h 282"/>
                <a:gd name="T22" fmla="*/ 41 w 129"/>
                <a:gd name="T23" fmla="*/ 196 h 282"/>
                <a:gd name="T24" fmla="*/ 41 w 129"/>
                <a:gd name="T25" fmla="*/ 215 h 282"/>
                <a:gd name="T26" fmla="*/ 63 w 129"/>
                <a:gd name="T27" fmla="*/ 242 h 282"/>
                <a:gd name="T28" fmla="*/ 86 w 129"/>
                <a:gd name="T29" fmla="*/ 215 h 282"/>
                <a:gd name="T30" fmla="*/ 1 w 129"/>
                <a:gd name="T31" fmla="*/ 70 h 282"/>
                <a:gd name="T32" fmla="*/ 65 w 129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9" h="282">
                  <a:moveTo>
                    <a:pt x="65" y="0"/>
                  </a:moveTo>
                  <a:cubicBezTo>
                    <a:pt x="107" y="0"/>
                    <a:pt x="129" y="26"/>
                    <a:pt x="129" y="70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88" y="47"/>
                    <a:pt x="80" y="40"/>
                    <a:pt x="66" y="40"/>
                  </a:cubicBezTo>
                  <a:cubicBezTo>
                    <a:pt x="52" y="40"/>
                    <a:pt x="45" y="47"/>
                    <a:pt x="45" y="67"/>
                  </a:cubicBezTo>
                  <a:cubicBezTo>
                    <a:pt x="45" y="123"/>
                    <a:pt x="129" y="134"/>
                    <a:pt x="129" y="213"/>
                  </a:cubicBezTo>
                  <a:cubicBezTo>
                    <a:pt x="129" y="257"/>
                    <a:pt x="107" y="282"/>
                    <a:pt x="65" y="282"/>
                  </a:cubicBezTo>
                  <a:cubicBezTo>
                    <a:pt x="22" y="282"/>
                    <a:pt x="0" y="257"/>
                    <a:pt x="0" y="213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41" y="196"/>
                    <a:pt x="41" y="196"/>
                    <a:pt x="41" y="196"/>
                  </a:cubicBezTo>
                  <a:cubicBezTo>
                    <a:pt x="41" y="215"/>
                    <a:pt x="41" y="215"/>
                    <a:pt x="41" y="215"/>
                  </a:cubicBezTo>
                  <a:cubicBezTo>
                    <a:pt x="41" y="235"/>
                    <a:pt x="50" y="242"/>
                    <a:pt x="63" y="242"/>
                  </a:cubicBezTo>
                  <a:cubicBezTo>
                    <a:pt x="77" y="242"/>
                    <a:pt x="86" y="235"/>
                    <a:pt x="86" y="215"/>
                  </a:cubicBezTo>
                  <a:cubicBezTo>
                    <a:pt x="86" y="159"/>
                    <a:pt x="1" y="148"/>
                    <a:pt x="1" y="70"/>
                  </a:cubicBezTo>
                  <a:cubicBezTo>
                    <a:pt x="1" y="26"/>
                    <a:pt x="23" y="0"/>
                    <a:pt x="6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8B839FAE-BBDB-42ED-9B8F-8F9C01DA2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1759"/>
              <a:ext cx="318" cy="659"/>
            </a:xfrm>
            <a:custGeom>
              <a:avLst/>
              <a:gdLst>
                <a:gd name="T0" fmla="*/ 0 w 318"/>
                <a:gd name="T1" fmla="*/ 0 h 659"/>
                <a:gd name="T2" fmla="*/ 318 w 318"/>
                <a:gd name="T3" fmla="*/ 0 h 659"/>
                <a:gd name="T4" fmla="*/ 318 w 318"/>
                <a:gd name="T5" fmla="*/ 93 h 659"/>
                <a:gd name="T6" fmla="*/ 211 w 318"/>
                <a:gd name="T7" fmla="*/ 93 h 659"/>
                <a:gd name="T8" fmla="*/ 211 w 318"/>
                <a:gd name="T9" fmla="*/ 659 h 659"/>
                <a:gd name="T10" fmla="*/ 109 w 318"/>
                <a:gd name="T11" fmla="*/ 659 h 659"/>
                <a:gd name="T12" fmla="*/ 109 w 318"/>
                <a:gd name="T13" fmla="*/ 93 h 659"/>
                <a:gd name="T14" fmla="*/ 0 w 318"/>
                <a:gd name="T15" fmla="*/ 93 h 659"/>
                <a:gd name="T16" fmla="*/ 0 w 318"/>
                <a:gd name="T17" fmla="*/ 0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659">
                  <a:moveTo>
                    <a:pt x="0" y="0"/>
                  </a:moveTo>
                  <a:lnTo>
                    <a:pt x="318" y="0"/>
                  </a:lnTo>
                  <a:lnTo>
                    <a:pt x="318" y="93"/>
                  </a:lnTo>
                  <a:lnTo>
                    <a:pt x="211" y="93"/>
                  </a:lnTo>
                  <a:lnTo>
                    <a:pt x="211" y="659"/>
                  </a:lnTo>
                  <a:lnTo>
                    <a:pt x="109" y="659"/>
                  </a:lnTo>
                  <a:lnTo>
                    <a:pt x="109" y="93"/>
                  </a:lnTo>
                  <a:lnTo>
                    <a:pt x="0" y="9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0" name="Rectangle 26">
              <a:extLst>
                <a:ext uri="{FF2B5EF4-FFF2-40B4-BE49-F238E27FC236}">
                  <a16:creationId xmlns:a16="http://schemas.microsoft.com/office/drawing/2014/main" id="{B01D14FC-A076-4439-9CCF-77372F2FC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759"/>
              <a:ext cx="102" cy="6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E23FFC0D-E854-4E11-91B6-CB8836848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" y="1759"/>
              <a:ext cx="325" cy="659"/>
            </a:xfrm>
            <a:custGeom>
              <a:avLst/>
              <a:gdLst>
                <a:gd name="T0" fmla="*/ 93 w 325"/>
                <a:gd name="T1" fmla="*/ 179 h 659"/>
                <a:gd name="T2" fmla="*/ 93 w 325"/>
                <a:gd name="T3" fmla="*/ 659 h 659"/>
                <a:gd name="T4" fmla="*/ 0 w 325"/>
                <a:gd name="T5" fmla="*/ 659 h 659"/>
                <a:gd name="T6" fmla="*/ 0 w 325"/>
                <a:gd name="T7" fmla="*/ 0 h 659"/>
                <a:gd name="T8" fmla="*/ 128 w 325"/>
                <a:gd name="T9" fmla="*/ 0 h 659"/>
                <a:gd name="T10" fmla="*/ 235 w 325"/>
                <a:gd name="T11" fmla="*/ 393 h 659"/>
                <a:gd name="T12" fmla="*/ 235 w 325"/>
                <a:gd name="T13" fmla="*/ 0 h 659"/>
                <a:gd name="T14" fmla="*/ 325 w 325"/>
                <a:gd name="T15" fmla="*/ 0 h 659"/>
                <a:gd name="T16" fmla="*/ 325 w 325"/>
                <a:gd name="T17" fmla="*/ 659 h 659"/>
                <a:gd name="T18" fmla="*/ 221 w 325"/>
                <a:gd name="T19" fmla="*/ 659 h 659"/>
                <a:gd name="T20" fmla="*/ 93 w 325"/>
                <a:gd name="T21" fmla="*/ 17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5" h="659">
                  <a:moveTo>
                    <a:pt x="93" y="179"/>
                  </a:moveTo>
                  <a:lnTo>
                    <a:pt x="93" y="659"/>
                  </a:lnTo>
                  <a:lnTo>
                    <a:pt x="0" y="659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235" y="393"/>
                  </a:lnTo>
                  <a:lnTo>
                    <a:pt x="235" y="0"/>
                  </a:lnTo>
                  <a:lnTo>
                    <a:pt x="325" y="0"/>
                  </a:lnTo>
                  <a:lnTo>
                    <a:pt x="325" y="659"/>
                  </a:lnTo>
                  <a:lnTo>
                    <a:pt x="221" y="659"/>
                  </a:lnTo>
                  <a:lnTo>
                    <a:pt x="9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7608E703-22DC-40A7-9DAB-4C31F6C75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8" y="1749"/>
              <a:ext cx="304" cy="676"/>
            </a:xfrm>
            <a:custGeom>
              <a:avLst/>
              <a:gdLst>
                <a:gd name="T0" fmla="*/ 128 w 128"/>
                <a:gd name="T1" fmla="*/ 176 h 282"/>
                <a:gd name="T2" fmla="*/ 128 w 128"/>
                <a:gd name="T3" fmla="*/ 213 h 282"/>
                <a:gd name="T4" fmla="*/ 64 w 128"/>
                <a:gd name="T5" fmla="*/ 282 h 282"/>
                <a:gd name="T6" fmla="*/ 0 w 128"/>
                <a:gd name="T7" fmla="*/ 213 h 282"/>
                <a:gd name="T8" fmla="*/ 0 w 128"/>
                <a:gd name="T9" fmla="*/ 70 h 282"/>
                <a:gd name="T10" fmla="*/ 64 w 128"/>
                <a:gd name="T11" fmla="*/ 0 h 282"/>
                <a:gd name="T12" fmla="*/ 128 w 128"/>
                <a:gd name="T13" fmla="*/ 70 h 282"/>
                <a:gd name="T14" fmla="*/ 128 w 128"/>
                <a:gd name="T15" fmla="*/ 96 h 282"/>
                <a:gd name="T16" fmla="*/ 88 w 128"/>
                <a:gd name="T17" fmla="*/ 96 h 282"/>
                <a:gd name="T18" fmla="*/ 88 w 128"/>
                <a:gd name="T19" fmla="*/ 67 h 282"/>
                <a:gd name="T20" fmla="*/ 65 w 128"/>
                <a:gd name="T21" fmla="*/ 40 h 282"/>
                <a:gd name="T22" fmla="*/ 43 w 128"/>
                <a:gd name="T23" fmla="*/ 67 h 282"/>
                <a:gd name="T24" fmla="*/ 43 w 128"/>
                <a:gd name="T25" fmla="*/ 215 h 282"/>
                <a:gd name="T26" fmla="*/ 65 w 128"/>
                <a:gd name="T27" fmla="*/ 242 h 282"/>
                <a:gd name="T28" fmla="*/ 88 w 128"/>
                <a:gd name="T29" fmla="*/ 215 h 282"/>
                <a:gd name="T30" fmla="*/ 88 w 128"/>
                <a:gd name="T31" fmla="*/ 176 h 282"/>
                <a:gd name="T32" fmla="*/ 128 w 128"/>
                <a:gd name="T33" fmla="*/ 176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8" h="282">
                  <a:moveTo>
                    <a:pt x="128" y="176"/>
                  </a:moveTo>
                  <a:cubicBezTo>
                    <a:pt x="128" y="213"/>
                    <a:pt x="128" y="213"/>
                    <a:pt x="128" y="213"/>
                  </a:cubicBezTo>
                  <a:cubicBezTo>
                    <a:pt x="128" y="257"/>
                    <a:pt x="106" y="282"/>
                    <a:pt x="64" y="282"/>
                  </a:cubicBezTo>
                  <a:cubicBezTo>
                    <a:pt x="22" y="282"/>
                    <a:pt x="0" y="257"/>
                    <a:pt x="0" y="21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26"/>
                    <a:pt x="22" y="0"/>
                    <a:pt x="64" y="0"/>
                  </a:cubicBezTo>
                  <a:cubicBezTo>
                    <a:pt x="106" y="0"/>
                    <a:pt x="128" y="26"/>
                    <a:pt x="128" y="70"/>
                  </a:cubicBezTo>
                  <a:cubicBezTo>
                    <a:pt x="128" y="96"/>
                    <a:pt x="128" y="96"/>
                    <a:pt x="128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88" y="47"/>
                    <a:pt x="79" y="40"/>
                    <a:pt x="65" y="40"/>
                  </a:cubicBezTo>
                  <a:cubicBezTo>
                    <a:pt x="51" y="40"/>
                    <a:pt x="43" y="47"/>
                    <a:pt x="43" y="67"/>
                  </a:cubicBezTo>
                  <a:cubicBezTo>
                    <a:pt x="43" y="215"/>
                    <a:pt x="43" y="215"/>
                    <a:pt x="43" y="215"/>
                  </a:cubicBezTo>
                  <a:cubicBezTo>
                    <a:pt x="43" y="235"/>
                    <a:pt x="51" y="242"/>
                    <a:pt x="65" y="242"/>
                  </a:cubicBezTo>
                  <a:cubicBezTo>
                    <a:pt x="79" y="242"/>
                    <a:pt x="88" y="235"/>
                    <a:pt x="88" y="215"/>
                  </a:cubicBezTo>
                  <a:cubicBezTo>
                    <a:pt x="88" y="176"/>
                    <a:pt x="88" y="176"/>
                    <a:pt x="88" y="176"/>
                  </a:cubicBezTo>
                  <a:lnTo>
                    <a:pt x="128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7211810B-9ABD-40F1-B6FF-1488366E7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6" y="1759"/>
              <a:ext cx="323" cy="659"/>
            </a:xfrm>
            <a:custGeom>
              <a:avLst/>
              <a:gdLst>
                <a:gd name="T0" fmla="*/ 103 w 323"/>
                <a:gd name="T1" fmla="*/ 659 h 659"/>
                <a:gd name="T2" fmla="*/ 0 w 323"/>
                <a:gd name="T3" fmla="*/ 659 h 659"/>
                <a:gd name="T4" fmla="*/ 0 w 323"/>
                <a:gd name="T5" fmla="*/ 0 h 659"/>
                <a:gd name="T6" fmla="*/ 103 w 323"/>
                <a:gd name="T7" fmla="*/ 0 h 659"/>
                <a:gd name="T8" fmla="*/ 103 w 323"/>
                <a:gd name="T9" fmla="*/ 280 h 659"/>
                <a:gd name="T10" fmla="*/ 219 w 323"/>
                <a:gd name="T11" fmla="*/ 280 h 659"/>
                <a:gd name="T12" fmla="*/ 219 w 323"/>
                <a:gd name="T13" fmla="*/ 0 h 659"/>
                <a:gd name="T14" fmla="*/ 323 w 323"/>
                <a:gd name="T15" fmla="*/ 0 h 659"/>
                <a:gd name="T16" fmla="*/ 323 w 323"/>
                <a:gd name="T17" fmla="*/ 659 h 659"/>
                <a:gd name="T18" fmla="*/ 219 w 323"/>
                <a:gd name="T19" fmla="*/ 659 h 659"/>
                <a:gd name="T20" fmla="*/ 219 w 323"/>
                <a:gd name="T21" fmla="*/ 376 h 659"/>
                <a:gd name="T22" fmla="*/ 103 w 323"/>
                <a:gd name="T23" fmla="*/ 376 h 659"/>
                <a:gd name="T24" fmla="*/ 103 w 323"/>
                <a:gd name="T25" fmla="*/ 65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3" h="659">
                  <a:moveTo>
                    <a:pt x="103" y="659"/>
                  </a:moveTo>
                  <a:lnTo>
                    <a:pt x="0" y="659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280"/>
                  </a:lnTo>
                  <a:lnTo>
                    <a:pt x="219" y="280"/>
                  </a:lnTo>
                  <a:lnTo>
                    <a:pt x="219" y="0"/>
                  </a:lnTo>
                  <a:lnTo>
                    <a:pt x="323" y="0"/>
                  </a:lnTo>
                  <a:lnTo>
                    <a:pt x="323" y="659"/>
                  </a:lnTo>
                  <a:lnTo>
                    <a:pt x="219" y="659"/>
                  </a:lnTo>
                  <a:lnTo>
                    <a:pt x="219" y="376"/>
                  </a:lnTo>
                  <a:lnTo>
                    <a:pt x="103" y="376"/>
                  </a:lnTo>
                  <a:lnTo>
                    <a:pt x="103" y="6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92780A5A-2B80-4B37-9EDD-AA2643257E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7" y="1759"/>
              <a:ext cx="358" cy="659"/>
            </a:xfrm>
            <a:custGeom>
              <a:avLst/>
              <a:gdLst>
                <a:gd name="T0" fmla="*/ 358 w 358"/>
                <a:gd name="T1" fmla="*/ 659 h 659"/>
                <a:gd name="T2" fmla="*/ 256 w 358"/>
                <a:gd name="T3" fmla="*/ 659 h 659"/>
                <a:gd name="T4" fmla="*/ 237 w 358"/>
                <a:gd name="T5" fmla="*/ 539 h 659"/>
                <a:gd name="T6" fmla="*/ 111 w 358"/>
                <a:gd name="T7" fmla="*/ 539 h 659"/>
                <a:gd name="T8" fmla="*/ 95 w 358"/>
                <a:gd name="T9" fmla="*/ 659 h 659"/>
                <a:gd name="T10" fmla="*/ 0 w 358"/>
                <a:gd name="T11" fmla="*/ 659 h 659"/>
                <a:gd name="T12" fmla="*/ 104 w 358"/>
                <a:gd name="T13" fmla="*/ 0 h 659"/>
                <a:gd name="T14" fmla="*/ 254 w 358"/>
                <a:gd name="T15" fmla="*/ 0 h 659"/>
                <a:gd name="T16" fmla="*/ 358 w 358"/>
                <a:gd name="T17" fmla="*/ 659 h 659"/>
                <a:gd name="T18" fmla="*/ 126 w 358"/>
                <a:gd name="T19" fmla="*/ 448 h 659"/>
                <a:gd name="T20" fmla="*/ 225 w 358"/>
                <a:gd name="T21" fmla="*/ 448 h 659"/>
                <a:gd name="T22" fmla="*/ 176 w 358"/>
                <a:gd name="T23" fmla="*/ 115 h 659"/>
                <a:gd name="T24" fmla="*/ 126 w 358"/>
                <a:gd name="T25" fmla="*/ 448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659">
                  <a:moveTo>
                    <a:pt x="358" y="659"/>
                  </a:moveTo>
                  <a:lnTo>
                    <a:pt x="256" y="659"/>
                  </a:lnTo>
                  <a:lnTo>
                    <a:pt x="237" y="539"/>
                  </a:lnTo>
                  <a:lnTo>
                    <a:pt x="111" y="539"/>
                  </a:lnTo>
                  <a:lnTo>
                    <a:pt x="95" y="659"/>
                  </a:lnTo>
                  <a:lnTo>
                    <a:pt x="0" y="659"/>
                  </a:lnTo>
                  <a:lnTo>
                    <a:pt x="104" y="0"/>
                  </a:lnTo>
                  <a:lnTo>
                    <a:pt x="254" y="0"/>
                  </a:lnTo>
                  <a:lnTo>
                    <a:pt x="358" y="659"/>
                  </a:lnTo>
                  <a:close/>
                  <a:moveTo>
                    <a:pt x="126" y="448"/>
                  </a:moveTo>
                  <a:lnTo>
                    <a:pt x="225" y="448"/>
                  </a:lnTo>
                  <a:lnTo>
                    <a:pt x="176" y="115"/>
                  </a:lnTo>
                  <a:lnTo>
                    <a:pt x="126" y="4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FC1FE28A-263E-425A-B154-919ACF32C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" y="1759"/>
              <a:ext cx="325" cy="659"/>
            </a:xfrm>
            <a:custGeom>
              <a:avLst/>
              <a:gdLst>
                <a:gd name="T0" fmla="*/ 92 w 325"/>
                <a:gd name="T1" fmla="*/ 179 h 659"/>
                <a:gd name="T2" fmla="*/ 92 w 325"/>
                <a:gd name="T3" fmla="*/ 659 h 659"/>
                <a:gd name="T4" fmla="*/ 0 w 325"/>
                <a:gd name="T5" fmla="*/ 659 h 659"/>
                <a:gd name="T6" fmla="*/ 0 w 325"/>
                <a:gd name="T7" fmla="*/ 0 h 659"/>
                <a:gd name="T8" fmla="*/ 128 w 325"/>
                <a:gd name="T9" fmla="*/ 0 h 659"/>
                <a:gd name="T10" fmla="*/ 235 w 325"/>
                <a:gd name="T11" fmla="*/ 393 h 659"/>
                <a:gd name="T12" fmla="*/ 235 w 325"/>
                <a:gd name="T13" fmla="*/ 0 h 659"/>
                <a:gd name="T14" fmla="*/ 325 w 325"/>
                <a:gd name="T15" fmla="*/ 0 h 659"/>
                <a:gd name="T16" fmla="*/ 325 w 325"/>
                <a:gd name="T17" fmla="*/ 659 h 659"/>
                <a:gd name="T18" fmla="*/ 221 w 325"/>
                <a:gd name="T19" fmla="*/ 659 h 659"/>
                <a:gd name="T20" fmla="*/ 92 w 325"/>
                <a:gd name="T21" fmla="*/ 17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5" h="659">
                  <a:moveTo>
                    <a:pt x="92" y="179"/>
                  </a:moveTo>
                  <a:lnTo>
                    <a:pt x="92" y="659"/>
                  </a:lnTo>
                  <a:lnTo>
                    <a:pt x="0" y="659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235" y="393"/>
                  </a:lnTo>
                  <a:lnTo>
                    <a:pt x="235" y="0"/>
                  </a:lnTo>
                  <a:lnTo>
                    <a:pt x="325" y="0"/>
                  </a:lnTo>
                  <a:lnTo>
                    <a:pt x="325" y="659"/>
                  </a:lnTo>
                  <a:lnTo>
                    <a:pt x="221" y="659"/>
                  </a:lnTo>
                  <a:lnTo>
                    <a:pt x="92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364B8D3F-5187-4F07-A163-66C606FF7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5" y="1749"/>
              <a:ext cx="306" cy="676"/>
            </a:xfrm>
            <a:custGeom>
              <a:avLst/>
              <a:gdLst>
                <a:gd name="T0" fmla="*/ 68 w 129"/>
                <a:gd name="T1" fmla="*/ 125 h 282"/>
                <a:gd name="T2" fmla="*/ 129 w 129"/>
                <a:gd name="T3" fmla="*/ 125 h 282"/>
                <a:gd name="T4" fmla="*/ 129 w 129"/>
                <a:gd name="T5" fmla="*/ 213 h 282"/>
                <a:gd name="T6" fmla="*/ 64 w 129"/>
                <a:gd name="T7" fmla="*/ 282 h 282"/>
                <a:gd name="T8" fmla="*/ 0 w 129"/>
                <a:gd name="T9" fmla="*/ 213 h 282"/>
                <a:gd name="T10" fmla="*/ 0 w 129"/>
                <a:gd name="T11" fmla="*/ 70 h 282"/>
                <a:gd name="T12" fmla="*/ 64 w 129"/>
                <a:gd name="T13" fmla="*/ 0 h 282"/>
                <a:gd name="T14" fmla="*/ 129 w 129"/>
                <a:gd name="T15" fmla="*/ 70 h 282"/>
                <a:gd name="T16" fmla="*/ 129 w 129"/>
                <a:gd name="T17" fmla="*/ 96 h 282"/>
                <a:gd name="T18" fmla="*/ 88 w 129"/>
                <a:gd name="T19" fmla="*/ 96 h 282"/>
                <a:gd name="T20" fmla="*/ 88 w 129"/>
                <a:gd name="T21" fmla="*/ 67 h 282"/>
                <a:gd name="T22" fmla="*/ 65 w 129"/>
                <a:gd name="T23" fmla="*/ 40 h 282"/>
                <a:gd name="T24" fmla="*/ 43 w 129"/>
                <a:gd name="T25" fmla="*/ 67 h 282"/>
                <a:gd name="T26" fmla="*/ 43 w 129"/>
                <a:gd name="T27" fmla="*/ 215 h 282"/>
                <a:gd name="T28" fmla="*/ 65 w 129"/>
                <a:gd name="T29" fmla="*/ 242 h 282"/>
                <a:gd name="T30" fmla="*/ 88 w 129"/>
                <a:gd name="T31" fmla="*/ 215 h 282"/>
                <a:gd name="T32" fmla="*/ 88 w 129"/>
                <a:gd name="T33" fmla="*/ 165 h 282"/>
                <a:gd name="T34" fmla="*/ 68 w 129"/>
                <a:gd name="T35" fmla="*/ 165 h 282"/>
                <a:gd name="T36" fmla="*/ 68 w 129"/>
                <a:gd name="T37" fmla="*/ 12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282">
                  <a:moveTo>
                    <a:pt x="68" y="125"/>
                  </a:moveTo>
                  <a:cubicBezTo>
                    <a:pt x="129" y="125"/>
                    <a:pt x="129" y="125"/>
                    <a:pt x="129" y="125"/>
                  </a:cubicBezTo>
                  <a:cubicBezTo>
                    <a:pt x="129" y="213"/>
                    <a:pt x="129" y="213"/>
                    <a:pt x="129" y="213"/>
                  </a:cubicBezTo>
                  <a:cubicBezTo>
                    <a:pt x="129" y="257"/>
                    <a:pt x="107" y="282"/>
                    <a:pt x="64" y="282"/>
                  </a:cubicBezTo>
                  <a:cubicBezTo>
                    <a:pt x="22" y="282"/>
                    <a:pt x="0" y="257"/>
                    <a:pt x="0" y="21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26"/>
                    <a:pt x="22" y="0"/>
                    <a:pt x="64" y="0"/>
                  </a:cubicBezTo>
                  <a:cubicBezTo>
                    <a:pt x="107" y="0"/>
                    <a:pt x="129" y="26"/>
                    <a:pt x="129" y="70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88" y="47"/>
                    <a:pt x="79" y="40"/>
                    <a:pt x="65" y="40"/>
                  </a:cubicBezTo>
                  <a:cubicBezTo>
                    <a:pt x="52" y="40"/>
                    <a:pt x="43" y="47"/>
                    <a:pt x="43" y="67"/>
                  </a:cubicBezTo>
                  <a:cubicBezTo>
                    <a:pt x="43" y="215"/>
                    <a:pt x="43" y="215"/>
                    <a:pt x="43" y="215"/>
                  </a:cubicBezTo>
                  <a:cubicBezTo>
                    <a:pt x="43" y="235"/>
                    <a:pt x="52" y="242"/>
                    <a:pt x="65" y="242"/>
                  </a:cubicBezTo>
                  <a:cubicBezTo>
                    <a:pt x="79" y="242"/>
                    <a:pt x="88" y="235"/>
                    <a:pt x="88" y="215"/>
                  </a:cubicBezTo>
                  <a:cubicBezTo>
                    <a:pt x="88" y="165"/>
                    <a:pt x="88" y="165"/>
                    <a:pt x="88" y="165"/>
                  </a:cubicBezTo>
                  <a:cubicBezTo>
                    <a:pt x="68" y="165"/>
                    <a:pt x="68" y="165"/>
                    <a:pt x="68" y="165"/>
                  </a:cubicBezTo>
                  <a:lnTo>
                    <a:pt x="68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7" name="Freeform 33">
              <a:extLst>
                <a:ext uri="{FF2B5EF4-FFF2-40B4-BE49-F238E27FC236}">
                  <a16:creationId xmlns:a16="http://schemas.microsoft.com/office/drawing/2014/main" id="{73C30DE6-A479-49A9-B79F-089FB3849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" y="1759"/>
              <a:ext cx="280" cy="659"/>
            </a:xfrm>
            <a:custGeom>
              <a:avLst/>
              <a:gdLst>
                <a:gd name="T0" fmla="*/ 102 w 280"/>
                <a:gd name="T1" fmla="*/ 275 h 659"/>
                <a:gd name="T2" fmla="*/ 242 w 280"/>
                <a:gd name="T3" fmla="*/ 275 h 659"/>
                <a:gd name="T4" fmla="*/ 242 w 280"/>
                <a:gd name="T5" fmla="*/ 371 h 659"/>
                <a:gd name="T6" fmla="*/ 102 w 280"/>
                <a:gd name="T7" fmla="*/ 371 h 659"/>
                <a:gd name="T8" fmla="*/ 102 w 280"/>
                <a:gd name="T9" fmla="*/ 563 h 659"/>
                <a:gd name="T10" fmla="*/ 280 w 280"/>
                <a:gd name="T11" fmla="*/ 563 h 659"/>
                <a:gd name="T12" fmla="*/ 280 w 280"/>
                <a:gd name="T13" fmla="*/ 659 h 659"/>
                <a:gd name="T14" fmla="*/ 0 w 280"/>
                <a:gd name="T15" fmla="*/ 659 h 659"/>
                <a:gd name="T16" fmla="*/ 0 w 280"/>
                <a:gd name="T17" fmla="*/ 0 h 659"/>
                <a:gd name="T18" fmla="*/ 280 w 280"/>
                <a:gd name="T19" fmla="*/ 0 h 659"/>
                <a:gd name="T20" fmla="*/ 280 w 280"/>
                <a:gd name="T21" fmla="*/ 93 h 659"/>
                <a:gd name="T22" fmla="*/ 102 w 280"/>
                <a:gd name="T23" fmla="*/ 93 h 659"/>
                <a:gd name="T24" fmla="*/ 102 w 280"/>
                <a:gd name="T25" fmla="*/ 275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0" h="659">
                  <a:moveTo>
                    <a:pt x="102" y="275"/>
                  </a:moveTo>
                  <a:lnTo>
                    <a:pt x="242" y="275"/>
                  </a:lnTo>
                  <a:lnTo>
                    <a:pt x="242" y="371"/>
                  </a:lnTo>
                  <a:lnTo>
                    <a:pt x="102" y="371"/>
                  </a:lnTo>
                  <a:lnTo>
                    <a:pt x="102" y="563"/>
                  </a:lnTo>
                  <a:lnTo>
                    <a:pt x="280" y="563"/>
                  </a:lnTo>
                  <a:lnTo>
                    <a:pt x="280" y="659"/>
                  </a:lnTo>
                  <a:lnTo>
                    <a:pt x="0" y="659"/>
                  </a:lnTo>
                  <a:lnTo>
                    <a:pt x="0" y="0"/>
                  </a:lnTo>
                  <a:lnTo>
                    <a:pt x="280" y="0"/>
                  </a:lnTo>
                  <a:lnTo>
                    <a:pt x="280" y="93"/>
                  </a:lnTo>
                  <a:lnTo>
                    <a:pt x="102" y="93"/>
                  </a:lnTo>
                  <a:lnTo>
                    <a:pt x="102" y="2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75" name="Group 36">
            <a:extLst>
              <a:ext uri="{FF2B5EF4-FFF2-40B4-BE49-F238E27FC236}">
                <a16:creationId xmlns:a16="http://schemas.microsoft.com/office/drawing/2014/main" id="{9F55365D-D70D-4A30-A33E-1D8BB3E3075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81131" y="5694732"/>
            <a:ext cx="904869" cy="116932"/>
            <a:chOff x="2258" y="-1868"/>
            <a:chExt cx="1509" cy="195"/>
          </a:xfrm>
          <a:solidFill>
            <a:schemeClr val="bg1">
              <a:alpha val="60000"/>
            </a:schemeClr>
          </a:solidFill>
        </p:grpSpPr>
        <p:sp>
          <p:nvSpPr>
            <p:cNvPr id="77" name="Freeform 37">
              <a:extLst>
                <a:ext uri="{FF2B5EF4-FFF2-40B4-BE49-F238E27FC236}">
                  <a16:creationId xmlns:a16="http://schemas.microsoft.com/office/drawing/2014/main" id="{29329A7B-5007-4C04-B948-5614A0573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8" y="-1836"/>
              <a:ext cx="83" cy="126"/>
            </a:xfrm>
            <a:custGeom>
              <a:avLst/>
              <a:gdLst>
                <a:gd name="T0" fmla="*/ 29 w 35"/>
                <a:gd name="T1" fmla="*/ 7 h 51"/>
                <a:gd name="T2" fmla="*/ 30 w 35"/>
                <a:gd name="T3" fmla="*/ 14 h 51"/>
                <a:gd name="T4" fmla="*/ 31 w 35"/>
                <a:gd name="T5" fmla="*/ 21 h 51"/>
                <a:gd name="T6" fmla="*/ 31 w 35"/>
                <a:gd name="T7" fmla="*/ 28 h 51"/>
                <a:gd name="T8" fmla="*/ 31 w 35"/>
                <a:gd name="T9" fmla="*/ 34 h 51"/>
                <a:gd name="T10" fmla="*/ 35 w 35"/>
                <a:gd name="T11" fmla="*/ 38 h 51"/>
                <a:gd name="T12" fmla="*/ 35 w 35"/>
                <a:gd name="T13" fmla="*/ 41 h 51"/>
                <a:gd name="T14" fmla="*/ 33 w 35"/>
                <a:gd name="T15" fmla="*/ 43 h 51"/>
                <a:gd name="T16" fmla="*/ 29 w 35"/>
                <a:gd name="T17" fmla="*/ 42 h 51"/>
                <a:gd name="T18" fmla="*/ 25 w 35"/>
                <a:gd name="T19" fmla="*/ 44 h 51"/>
                <a:gd name="T20" fmla="*/ 21 w 35"/>
                <a:gd name="T21" fmla="*/ 47 h 51"/>
                <a:gd name="T22" fmla="*/ 16 w 35"/>
                <a:gd name="T23" fmla="*/ 49 h 51"/>
                <a:gd name="T24" fmla="*/ 12 w 35"/>
                <a:gd name="T25" fmla="*/ 50 h 51"/>
                <a:gd name="T26" fmla="*/ 6 w 35"/>
                <a:gd name="T27" fmla="*/ 49 h 51"/>
                <a:gd name="T28" fmla="*/ 2 w 35"/>
                <a:gd name="T29" fmla="*/ 43 h 51"/>
                <a:gd name="T30" fmla="*/ 2 w 35"/>
                <a:gd name="T31" fmla="*/ 38 h 51"/>
                <a:gd name="T32" fmla="*/ 3 w 35"/>
                <a:gd name="T33" fmla="*/ 33 h 51"/>
                <a:gd name="T34" fmla="*/ 7 w 35"/>
                <a:gd name="T35" fmla="*/ 28 h 51"/>
                <a:gd name="T36" fmla="*/ 12 w 35"/>
                <a:gd name="T37" fmla="*/ 25 h 51"/>
                <a:gd name="T38" fmla="*/ 15 w 35"/>
                <a:gd name="T39" fmla="*/ 25 h 51"/>
                <a:gd name="T40" fmla="*/ 18 w 35"/>
                <a:gd name="T41" fmla="*/ 24 h 51"/>
                <a:gd name="T42" fmla="*/ 21 w 35"/>
                <a:gd name="T43" fmla="*/ 25 h 51"/>
                <a:gd name="T44" fmla="*/ 23 w 35"/>
                <a:gd name="T45" fmla="*/ 27 h 51"/>
                <a:gd name="T46" fmla="*/ 23 w 35"/>
                <a:gd name="T47" fmla="*/ 23 h 51"/>
                <a:gd name="T48" fmla="*/ 23 w 35"/>
                <a:gd name="T49" fmla="*/ 18 h 51"/>
                <a:gd name="T50" fmla="*/ 23 w 35"/>
                <a:gd name="T51" fmla="*/ 14 h 51"/>
                <a:gd name="T52" fmla="*/ 23 w 35"/>
                <a:gd name="T53" fmla="*/ 10 h 51"/>
                <a:gd name="T54" fmla="*/ 21 w 35"/>
                <a:gd name="T55" fmla="*/ 8 h 51"/>
                <a:gd name="T56" fmla="*/ 19 w 35"/>
                <a:gd name="T57" fmla="*/ 8 h 51"/>
                <a:gd name="T58" fmla="*/ 12 w 35"/>
                <a:gd name="T59" fmla="*/ 12 h 51"/>
                <a:gd name="T60" fmla="*/ 6 w 35"/>
                <a:gd name="T61" fmla="*/ 17 h 51"/>
                <a:gd name="T62" fmla="*/ 3 w 35"/>
                <a:gd name="T63" fmla="*/ 18 h 51"/>
                <a:gd name="T64" fmla="*/ 1 w 35"/>
                <a:gd name="T65" fmla="*/ 17 h 51"/>
                <a:gd name="T66" fmla="*/ 0 w 35"/>
                <a:gd name="T67" fmla="*/ 15 h 51"/>
                <a:gd name="T68" fmla="*/ 1 w 35"/>
                <a:gd name="T69" fmla="*/ 13 h 51"/>
                <a:gd name="T70" fmla="*/ 5 w 35"/>
                <a:gd name="T71" fmla="*/ 8 h 51"/>
                <a:gd name="T72" fmla="*/ 10 w 35"/>
                <a:gd name="T73" fmla="*/ 5 h 51"/>
                <a:gd name="T74" fmla="*/ 15 w 35"/>
                <a:gd name="T75" fmla="*/ 2 h 51"/>
                <a:gd name="T76" fmla="*/ 21 w 35"/>
                <a:gd name="T77" fmla="*/ 1 h 51"/>
                <a:gd name="T78" fmla="*/ 27 w 35"/>
                <a:gd name="T79" fmla="*/ 2 h 51"/>
                <a:gd name="T80" fmla="*/ 29 w 35"/>
                <a:gd name="T81" fmla="*/ 7 h 51"/>
                <a:gd name="T82" fmla="*/ 16 w 35"/>
                <a:gd name="T83" fmla="*/ 31 h 51"/>
                <a:gd name="T84" fmla="*/ 13 w 35"/>
                <a:gd name="T85" fmla="*/ 32 h 51"/>
                <a:gd name="T86" fmla="*/ 11 w 35"/>
                <a:gd name="T87" fmla="*/ 35 h 51"/>
                <a:gd name="T88" fmla="*/ 9 w 35"/>
                <a:gd name="T89" fmla="*/ 38 h 51"/>
                <a:gd name="T90" fmla="*/ 9 w 35"/>
                <a:gd name="T91" fmla="*/ 42 h 51"/>
                <a:gd name="T92" fmla="*/ 10 w 35"/>
                <a:gd name="T93" fmla="*/ 43 h 51"/>
                <a:gd name="T94" fmla="*/ 11 w 35"/>
                <a:gd name="T95" fmla="*/ 43 h 51"/>
                <a:gd name="T96" fmla="*/ 17 w 35"/>
                <a:gd name="T97" fmla="*/ 41 h 51"/>
                <a:gd name="T98" fmla="*/ 23 w 35"/>
                <a:gd name="T99" fmla="*/ 37 h 51"/>
                <a:gd name="T100" fmla="*/ 22 w 35"/>
                <a:gd name="T101" fmla="*/ 35 h 51"/>
                <a:gd name="T102" fmla="*/ 20 w 35"/>
                <a:gd name="T103" fmla="*/ 33 h 51"/>
                <a:gd name="T104" fmla="*/ 18 w 35"/>
                <a:gd name="T105" fmla="*/ 32 h 51"/>
                <a:gd name="T106" fmla="*/ 16 w 35"/>
                <a:gd name="T107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" h="51">
                  <a:moveTo>
                    <a:pt x="29" y="7"/>
                  </a:moveTo>
                  <a:cubicBezTo>
                    <a:pt x="30" y="9"/>
                    <a:pt x="30" y="11"/>
                    <a:pt x="30" y="14"/>
                  </a:cubicBezTo>
                  <a:cubicBezTo>
                    <a:pt x="30" y="16"/>
                    <a:pt x="30" y="18"/>
                    <a:pt x="31" y="21"/>
                  </a:cubicBezTo>
                  <a:cubicBezTo>
                    <a:pt x="31" y="23"/>
                    <a:pt x="31" y="25"/>
                    <a:pt x="31" y="28"/>
                  </a:cubicBezTo>
                  <a:cubicBezTo>
                    <a:pt x="31" y="30"/>
                    <a:pt x="31" y="32"/>
                    <a:pt x="31" y="34"/>
                  </a:cubicBezTo>
                  <a:cubicBezTo>
                    <a:pt x="33" y="35"/>
                    <a:pt x="34" y="37"/>
                    <a:pt x="35" y="38"/>
                  </a:cubicBezTo>
                  <a:cubicBezTo>
                    <a:pt x="35" y="39"/>
                    <a:pt x="35" y="40"/>
                    <a:pt x="35" y="41"/>
                  </a:cubicBezTo>
                  <a:cubicBezTo>
                    <a:pt x="35" y="43"/>
                    <a:pt x="34" y="43"/>
                    <a:pt x="33" y="43"/>
                  </a:cubicBezTo>
                  <a:cubicBezTo>
                    <a:pt x="31" y="43"/>
                    <a:pt x="30" y="43"/>
                    <a:pt x="29" y="42"/>
                  </a:cubicBezTo>
                  <a:cubicBezTo>
                    <a:pt x="28" y="43"/>
                    <a:pt x="26" y="44"/>
                    <a:pt x="25" y="44"/>
                  </a:cubicBezTo>
                  <a:cubicBezTo>
                    <a:pt x="24" y="45"/>
                    <a:pt x="22" y="46"/>
                    <a:pt x="21" y="47"/>
                  </a:cubicBezTo>
                  <a:cubicBezTo>
                    <a:pt x="19" y="48"/>
                    <a:pt x="18" y="48"/>
                    <a:pt x="16" y="49"/>
                  </a:cubicBezTo>
                  <a:cubicBezTo>
                    <a:pt x="15" y="50"/>
                    <a:pt x="14" y="50"/>
                    <a:pt x="12" y="50"/>
                  </a:cubicBezTo>
                  <a:cubicBezTo>
                    <a:pt x="10" y="51"/>
                    <a:pt x="8" y="50"/>
                    <a:pt x="6" y="49"/>
                  </a:cubicBezTo>
                  <a:cubicBezTo>
                    <a:pt x="4" y="48"/>
                    <a:pt x="3" y="46"/>
                    <a:pt x="2" y="43"/>
                  </a:cubicBezTo>
                  <a:cubicBezTo>
                    <a:pt x="2" y="42"/>
                    <a:pt x="2" y="40"/>
                    <a:pt x="2" y="38"/>
                  </a:cubicBezTo>
                  <a:cubicBezTo>
                    <a:pt x="2" y="36"/>
                    <a:pt x="3" y="34"/>
                    <a:pt x="3" y="33"/>
                  </a:cubicBezTo>
                  <a:cubicBezTo>
                    <a:pt x="4" y="31"/>
                    <a:pt x="6" y="30"/>
                    <a:pt x="7" y="28"/>
                  </a:cubicBezTo>
                  <a:cubicBezTo>
                    <a:pt x="9" y="27"/>
                    <a:pt x="10" y="26"/>
                    <a:pt x="12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4"/>
                    <a:pt x="17" y="24"/>
                    <a:pt x="18" y="24"/>
                  </a:cubicBezTo>
                  <a:cubicBezTo>
                    <a:pt x="19" y="24"/>
                    <a:pt x="20" y="25"/>
                    <a:pt x="21" y="25"/>
                  </a:cubicBezTo>
                  <a:cubicBezTo>
                    <a:pt x="22" y="25"/>
                    <a:pt x="23" y="26"/>
                    <a:pt x="23" y="27"/>
                  </a:cubicBezTo>
                  <a:cubicBezTo>
                    <a:pt x="23" y="26"/>
                    <a:pt x="23" y="24"/>
                    <a:pt x="23" y="23"/>
                  </a:cubicBezTo>
                  <a:cubicBezTo>
                    <a:pt x="23" y="21"/>
                    <a:pt x="23" y="20"/>
                    <a:pt x="23" y="18"/>
                  </a:cubicBezTo>
                  <a:cubicBezTo>
                    <a:pt x="23" y="17"/>
                    <a:pt x="23" y="15"/>
                    <a:pt x="23" y="14"/>
                  </a:cubicBezTo>
                  <a:cubicBezTo>
                    <a:pt x="23" y="12"/>
                    <a:pt x="23" y="11"/>
                    <a:pt x="23" y="10"/>
                  </a:cubicBezTo>
                  <a:cubicBezTo>
                    <a:pt x="22" y="9"/>
                    <a:pt x="22" y="8"/>
                    <a:pt x="21" y="8"/>
                  </a:cubicBezTo>
                  <a:cubicBezTo>
                    <a:pt x="21" y="8"/>
                    <a:pt x="20" y="8"/>
                    <a:pt x="19" y="8"/>
                  </a:cubicBezTo>
                  <a:cubicBezTo>
                    <a:pt x="17" y="9"/>
                    <a:pt x="15" y="10"/>
                    <a:pt x="12" y="12"/>
                  </a:cubicBezTo>
                  <a:cubicBezTo>
                    <a:pt x="10" y="13"/>
                    <a:pt x="8" y="15"/>
                    <a:pt x="6" y="17"/>
                  </a:cubicBezTo>
                  <a:cubicBezTo>
                    <a:pt x="5" y="18"/>
                    <a:pt x="4" y="18"/>
                    <a:pt x="3" y="18"/>
                  </a:cubicBezTo>
                  <a:cubicBezTo>
                    <a:pt x="3" y="18"/>
                    <a:pt x="2" y="18"/>
                    <a:pt x="1" y="17"/>
                  </a:cubicBezTo>
                  <a:cubicBezTo>
                    <a:pt x="1" y="17"/>
                    <a:pt x="0" y="16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2" y="11"/>
                    <a:pt x="4" y="10"/>
                    <a:pt x="5" y="8"/>
                  </a:cubicBezTo>
                  <a:cubicBezTo>
                    <a:pt x="7" y="7"/>
                    <a:pt x="9" y="6"/>
                    <a:pt x="10" y="5"/>
                  </a:cubicBezTo>
                  <a:cubicBezTo>
                    <a:pt x="12" y="3"/>
                    <a:pt x="14" y="3"/>
                    <a:pt x="15" y="2"/>
                  </a:cubicBezTo>
                  <a:cubicBezTo>
                    <a:pt x="17" y="1"/>
                    <a:pt x="19" y="1"/>
                    <a:pt x="21" y="1"/>
                  </a:cubicBezTo>
                  <a:cubicBezTo>
                    <a:pt x="23" y="0"/>
                    <a:pt x="25" y="1"/>
                    <a:pt x="27" y="2"/>
                  </a:cubicBezTo>
                  <a:cubicBezTo>
                    <a:pt x="28" y="3"/>
                    <a:pt x="29" y="5"/>
                    <a:pt x="29" y="7"/>
                  </a:cubicBezTo>
                  <a:close/>
                  <a:moveTo>
                    <a:pt x="16" y="31"/>
                  </a:moveTo>
                  <a:cubicBezTo>
                    <a:pt x="15" y="31"/>
                    <a:pt x="14" y="32"/>
                    <a:pt x="13" y="32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0" y="36"/>
                    <a:pt x="9" y="37"/>
                    <a:pt x="9" y="38"/>
                  </a:cubicBezTo>
                  <a:cubicBezTo>
                    <a:pt x="8" y="39"/>
                    <a:pt x="8" y="41"/>
                    <a:pt x="9" y="42"/>
                  </a:cubicBezTo>
                  <a:cubicBezTo>
                    <a:pt x="9" y="42"/>
                    <a:pt x="9" y="43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3" y="43"/>
                    <a:pt x="15" y="42"/>
                    <a:pt x="17" y="41"/>
                  </a:cubicBezTo>
                  <a:cubicBezTo>
                    <a:pt x="19" y="40"/>
                    <a:pt x="21" y="38"/>
                    <a:pt x="23" y="37"/>
                  </a:cubicBezTo>
                  <a:cubicBezTo>
                    <a:pt x="23" y="37"/>
                    <a:pt x="22" y="36"/>
                    <a:pt x="22" y="35"/>
                  </a:cubicBezTo>
                  <a:cubicBezTo>
                    <a:pt x="21" y="35"/>
                    <a:pt x="21" y="34"/>
                    <a:pt x="20" y="33"/>
                  </a:cubicBezTo>
                  <a:cubicBezTo>
                    <a:pt x="20" y="33"/>
                    <a:pt x="19" y="32"/>
                    <a:pt x="18" y="32"/>
                  </a:cubicBezTo>
                  <a:cubicBezTo>
                    <a:pt x="18" y="31"/>
                    <a:pt x="17" y="31"/>
                    <a:pt x="16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8" name="Freeform 38">
              <a:extLst>
                <a:ext uri="{FF2B5EF4-FFF2-40B4-BE49-F238E27FC236}">
                  <a16:creationId xmlns:a16="http://schemas.microsoft.com/office/drawing/2014/main" id="{E5B93F00-4149-4E38-B6DA-99F1901444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2" y="-1821"/>
              <a:ext cx="29" cy="91"/>
            </a:xfrm>
            <a:custGeom>
              <a:avLst/>
              <a:gdLst>
                <a:gd name="T0" fmla="*/ 11 w 12"/>
                <a:gd name="T1" fmla="*/ 2 h 37"/>
                <a:gd name="T2" fmla="*/ 12 w 12"/>
                <a:gd name="T3" fmla="*/ 6 h 37"/>
                <a:gd name="T4" fmla="*/ 11 w 12"/>
                <a:gd name="T5" fmla="*/ 9 h 37"/>
                <a:gd name="T6" fmla="*/ 8 w 12"/>
                <a:gd name="T7" fmla="*/ 11 h 37"/>
                <a:gd name="T8" fmla="*/ 3 w 12"/>
                <a:gd name="T9" fmla="*/ 10 h 37"/>
                <a:gd name="T10" fmla="*/ 1 w 12"/>
                <a:gd name="T11" fmla="*/ 9 h 37"/>
                <a:gd name="T12" fmla="*/ 1 w 12"/>
                <a:gd name="T13" fmla="*/ 7 h 37"/>
                <a:gd name="T14" fmla="*/ 1 w 12"/>
                <a:gd name="T15" fmla="*/ 5 h 37"/>
                <a:gd name="T16" fmla="*/ 2 w 12"/>
                <a:gd name="T17" fmla="*/ 2 h 37"/>
                <a:gd name="T18" fmla="*/ 4 w 12"/>
                <a:gd name="T19" fmla="*/ 0 h 37"/>
                <a:gd name="T20" fmla="*/ 7 w 12"/>
                <a:gd name="T21" fmla="*/ 0 h 37"/>
                <a:gd name="T22" fmla="*/ 9 w 12"/>
                <a:gd name="T23" fmla="*/ 1 h 37"/>
                <a:gd name="T24" fmla="*/ 11 w 12"/>
                <a:gd name="T25" fmla="*/ 2 h 37"/>
                <a:gd name="T26" fmla="*/ 11 w 12"/>
                <a:gd name="T27" fmla="*/ 32 h 37"/>
                <a:gd name="T28" fmla="*/ 11 w 12"/>
                <a:gd name="T29" fmla="*/ 35 h 37"/>
                <a:gd name="T30" fmla="*/ 9 w 12"/>
                <a:gd name="T31" fmla="*/ 37 h 37"/>
                <a:gd name="T32" fmla="*/ 6 w 12"/>
                <a:gd name="T33" fmla="*/ 37 h 37"/>
                <a:gd name="T34" fmla="*/ 5 w 12"/>
                <a:gd name="T35" fmla="*/ 36 h 37"/>
                <a:gd name="T36" fmla="*/ 2 w 12"/>
                <a:gd name="T37" fmla="*/ 35 h 37"/>
                <a:gd name="T38" fmla="*/ 1 w 12"/>
                <a:gd name="T39" fmla="*/ 32 h 37"/>
                <a:gd name="T40" fmla="*/ 3 w 12"/>
                <a:gd name="T41" fmla="*/ 26 h 37"/>
                <a:gd name="T42" fmla="*/ 8 w 12"/>
                <a:gd name="T43" fmla="*/ 26 h 37"/>
                <a:gd name="T44" fmla="*/ 12 w 12"/>
                <a:gd name="T45" fmla="*/ 28 h 37"/>
                <a:gd name="T46" fmla="*/ 11 w 12"/>
                <a:gd name="T47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37">
                  <a:moveTo>
                    <a:pt x="11" y="2"/>
                  </a:moveTo>
                  <a:cubicBezTo>
                    <a:pt x="12" y="3"/>
                    <a:pt x="12" y="4"/>
                    <a:pt x="12" y="6"/>
                  </a:cubicBezTo>
                  <a:cubicBezTo>
                    <a:pt x="12" y="7"/>
                    <a:pt x="12" y="9"/>
                    <a:pt x="11" y="9"/>
                  </a:cubicBezTo>
                  <a:cubicBezTo>
                    <a:pt x="11" y="10"/>
                    <a:pt x="10" y="11"/>
                    <a:pt x="8" y="11"/>
                  </a:cubicBezTo>
                  <a:cubicBezTo>
                    <a:pt x="7" y="12"/>
                    <a:pt x="5" y="12"/>
                    <a:pt x="3" y="10"/>
                  </a:cubicBezTo>
                  <a:cubicBezTo>
                    <a:pt x="2" y="10"/>
                    <a:pt x="2" y="10"/>
                    <a:pt x="1" y="9"/>
                  </a:cubicBezTo>
                  <a:cubicBezTo>
                    <a:pt x="1" y="9"/>
                    <a:pt x="1" y="8"/>
                    <a:pt x="1" y="7"/>
                  </a:cubicBezTo>
                  <a:cubicBezTo>
                    <a:pt x="0" y="6"/>
                    <a:pt x="0" y="6"/>
                    <a:pt x="1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1"/>
                    <a:pt x="11" y="2"/>
                    <a:pt x="11" y="2"/>
                  </a:cubicBezTo>
                  <a:close/>
                  <a:moveTo>
                    <a:pt x="11" y="32"/>
                  </a:moveTo>
                  <a:cubicBezTo>
                    <a:pt x="12" y="33"/>
                    <a:pt x="12" y="35"/>
                    <a:pt x="11" y="35"/>
                  </a:cubicBezTo>
                  <a:cubicBezTo>
                    <a:pt x="10" y="36"/>
                    <a:pt x="10" y="37"/>
                    <a:pt x="9" y="37"/>
                  </a:cubicBezTo>
                  <a:cubicBezTo>
                    <a:pt x="8" y="37"/>
                    <a:pt x="7" y="37"/>
                    <a:pt x="6" y="37"/>
                  </a:cubicBezTo>
                  <a:cubicBezTo>
                    <a:pt x="6" y="37"/>
                    <a:pt x="5" y="37"/>
                    <a:pt x="5" y="36"/>
                  </a:cubicBezTo>
                  <a:cubicBezTo>
                    <a:pt x="3" y="36"/>
                    <a:pt x="3" y="35"/>
                    <a:pt x="2" y="35"/>
                  </a:cubicBezTo>
                  <a:cubicBezTo>
                    <a:pt x="1" y="34"/>
                    <a:pt x="1" y="33"/>
                    <a:pt x="1" y="32"/>
                  </a:cubicBezTo>
                  <a:cubicBezTo>
                    <a:pt x="1" y="30"/>
                    <a:pt x="2" y="28"/>
                    <a:pt x="3" y="26"/>
                  </a:cubicBezTo>
                  <a:cubicBezTo>
                    <a:pt x="4" y="25"/>
                    <a:pt x="6" y="25"/>
                    <a:pt x="8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2" y="29"/>
                    <a:pt x="12" y="31"/>
                    <a:pt x="1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9" name="Freeform 39">
              <a:extLst>
                <a:ext uri="{FF2B5EF4-FFF2-40B4-BE49-F238E27FC236}">
                  <a16:creationId xmlns:a16="http://schemas.microsoft.com/office/drawing/2014/main" id="{0A773623-E3E0-4DA1-B0EC-8632A3F4F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" y="-1868"/>
              <a:ext cx="139" cy="195"/>
            </a:xfrm>
            <a:custGeom>
              <a:avLst/>
              <a:gdLst>
                <a:gd name="T0" fmla="*/ 0 w 139"/>
                <a:gd name="T1" fmla="*/ 195 h 195"/>
                <a:gd name="T2" fmla="*/ 0 w 139"/>
                <a:gd name="T3" fmla="*/ 182 h 195"/>
                <a:gd name="T4" fmla="*/ 74 w 139"/>
                <a:gd name="T5" fmla="*/ 96 h 195"/>
                <a:gd name="T6" fmla="*/ 3 w 139"/>
                <a:gd name="T7" fmla="*/ 15 h 195"/>
                <a:gd name="T8" fmla="*/ 3 w 139"/>
                <a:gd name="T9" fmla="*/ 0 h 195"/>
                <a:gd name="T10" fmla="*/ 136 w 139"/>
                <a:gd name="T11" fmla="*/ 0 h 195"/>
                <a:gd name="T12" fmla="*/ 136 w 139"/>
                <a:gd name="T13" fmla="*/ 15 h 195"/>
                <a:gd name="T14" fmla="*/ 29 w 139"/>
                <a:gd name="T15" fmla="*/ 15 h 195"/>
                <a:gd name="T16" fmla="*/ 100 w 139"/>
                <a:gd name="T17" fmla="*/ 96 h 195"/>
                <a:gd name="T18" fmla="*/ 29 w 139"/>
                <a:gd name="T19" fmla="*/ 180 h 195"/>
                <a:gd name="T20" fmla="*/ 139 w 139"/>
                <a:gd name="T21" fmla="*/ 180 h 195"/>
                <a:gd name="T22" fmla="*/ 139 w 139"/>
                <a:gd name="T23" fmla="*/ 195 h 195"/>
                <a:gd name="T24" fmla="*/ 0 w 139"/>
                <a:gd name="T2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95">
                  <a:moveTo>
                    <a:pt x="0" y="195"/>
                  </a:moveTo>
                  <a:lnTo>
                    <a:pt x="0" y="182"/>
                  </a:lnTo>
                  <a:lnTo>
                    <a:pt x="74" y="96"/>
                  </a:lnTo>
                  <a:lnTo>
                    <a:pt x="3" y="15"/>
                  </a:lnTo>
                  <a:lnTo>
                    <a:pt x="3" y="0"/>
                  </a:lnTo>
                  <a:lnTo>
                    <a:pt x="136" y="0"/>
                  </a:lnTo>
                  <a:lnTo>
                    <a:pt x="136" y="15"/>
                  </a:lnTo>
                  <a:lnTo>
                    <a:pt x="29" y="15"/>
                  </a:lnTo>
                  <a:lnTo>
                    <a:pt x="100" y="96"/>
                  </a:lnTo>
                  <a:lnTo>
                    <a:pt x="29" y="180"/>
                  </a:lnTo>
                  <a:lnTo>
                    <a:pt x="139" y="180"/>
                  </a:lnTo>
                  <a:lnTo>
                    <a:pt x="139" y="195"/>
                  </a:lnTo>
                  <a:lnTo>
                    <a:pt x="0" y="1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0" name="Freeform 40">
              <a:extLst>
                <a:ext uri="{FF2B5EF4-FFF2-40B4-BE49-F238E27FC236}">
                  <a16:creationId xmlns:a16="http://schemas.microsoft.com/office/drawing/2014/main" id="{BC43DFB0-6B27-4FA7-AD6D-5709EAB4F6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4" y="-1804"/>
              <a:ext cx="90" cy="64"/>
            </a:xfrm>
            <a:custGeom>
              <a:avLst/>
              <a:gdLst>
                <a:gd name="T0" fmla="*/ 33 w 38"/>
                <a:gd name="T1" fmla="*/ 6 h 26"/>
                <a:gd name="T2" fmla="*/ 32 w 38"/>
                <a:gd name="T3" fmla="*/ 7 h 26"/>
                <a:gd name="T4" fmla="*/ 30 w 38"/>
                <a:gd name="T5" fmla="*/ 8 h 26"/>
                <a:gd name="T6" fmla="*/ 16 w 38"/>
                <a:gd name="T7" fmla="*/ 8 h 26"/>
                <a:gd name="T8" fmla="*/ 3 w 38"/>
                <a:gd name="T9" fmla="*/ 9 h 26"/>
                <a:gd name="T10" fmla="*/ 1 w 38"/>
                <a:gd name="T11" fmla="*/ 9 h 26"/>
                <a:gd name="T12" fmla="*/ 0 w 38"/>
                <a:gd name="T13" fmla="*/ 6 h 26"/>
                <a:gd name="T14" fmla="*/ 0 w 38"/>
                <a:gd name="T15" fmla="*/ 4 h 26"/>
                <a:gd name="T16" fmla="*/ 1 w 38"/>
                <a:gd name="T17" fmla="*/ 3 h 26"/>
                <a:gd name="T18" fmla="*/ 15 w 38"/>
                <a:gd name="T19" fmla="*/ 1 h 26"/>
                <a:gd name="T20" fmla="*/ 30 w 38"/>
                <a:gd name="T21" fmla="*/ 1 h 26"/>
                <a:gd name="T22" fmla="*/ 31 w 38"/>
                <a:gd name="T23" fmla="*/ 1 h 26"/>
                <a:gd name="T24" fmla="*/ 32 w 38"/>
                <a:gd name="T25" fmla="*/ 2 h 26"/>
                <a:gd name="T26" fmla="*/ 33 w 38"/>
                <a:gd name="T27" fmla="*/ 4 h 26"/>
                <a:gd name="T28" fmla="*/ 33 w 38"/>
                <a:gd name="T29" fmla="*/ 6 h 26"/>
                <a:gd name="T30" fmla="*/ 33 w 38"/>
                <a:gd name="T31" fmla="*/ 23 h 26"/>
                <a:gd name="T32" fmla="*/ 24 w 38"/>
                <a:gd name="T33" fmla="*/ 25 h 26"/>
                <a:gd name="T34" fmla="*/ 16 w 38"/>
                <a:gd name="T35" fmla="*/ 26 h 26"/>
                <a:gd name="T36" fmla="*/ 8 w 38"/>
                <a:gd name="T37" fmla="*/ 26 h 26"/>
                <a:gd name="T38" fmla="*/ 3 w 38"/>
                <a:gd name="T39" fmla="*/ 26 h 26"/>
                <a:gd name="T40" fmla="*/ 1 w 38"/>
                <a:gd name="T41" fmla="*/ 25 h 26"/>
                <a:gd name="T42" fmla="*/ 0 w 38"/>
                <a:gd name="T43" fmla="*/ 23 h 26"/>
                <a:gd name="T44" fmla="*/ 1 w 38"/>
                <a:gd name="T45" fmla="*/ 20 h 26"/>
                <a:gd name="T46" fmla="*/ 3 w 38"/>
                <a:gd name="T47" fmla="*/ 19 h 26"/>
                <a:gd name="T48" fmla="*/ 8 w 38"/>
                <a:gd name="T49" fmla="*/ 19 h 26"/>
                <a:gd name="T50" fmla="*/ 14 w 38"/>
                <a:gd name="T51" fmla="*/ 19 h 26"/>
                <a:gd name="T52" fmla="*/ 22 w 38"/>
                <a:gd name="T53" fmla="*/ 18 h 26"/>
                <a:gd name="T54" fmla="*/ 30 w 38"/>
                <a:gd name="T55" fmla="*/ 17 h 26"/>
                <a:gd name="T56" fmla="*/ 35 w 38"/>
                <a:gd name="T57" fmla="*/ 17 h 26"/>
                <a:gd name="T58" fmla="*/ 38 w 38"/>
                <a:gd name="T59" fmla="*/ 19 h 26"/>
                <a:gd name="T60" fmla="*/ 36 w 38"/>
                <a:gd name="T61" fmla="*/ 22 h 26"/>
                <a:gd name="T62" fmla="*/ 33 w 38"/>
                <a:gd name="T63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26">
                  <a:moveTo>
                    <a:pt x="33" y="6"/>
                  </a:moveTo>
                  <a:cubicBezTo>
                    <a:pt x="33" y="6"/>
                    <a:pt x="33" y="7"/>
                    <a:pt x="32" y="7"/>
                  </a:cubicBezTo>
                  <a:cubicBezTo>
                    <a:pt x="31" y="7"/>
                    <a:pt x="30" y="8"/>
                    <a:pt x="30" y="8"/>
                  </a:cubicBezTo>
                  <a:cubicBezTo>
                    <a:pt x="25" y="8"/>
                    <a:pt x="20" y="8"/>
                    <a:pt x="16" y="8"/>
                  </a:cubicBezTo>
                  <a:cubicBezTo>
                    <a:pt x="12" y="9"/>
                    <a:pt x="7" y="9"/>
                    <a:pt x="3" y="9"/>
                  </a:cubicBezTo>
                  <a:cubicBezTo>
                    <a:pt x="2" y="9"/>
                    <a:pt x="2" y="9"/>
                    <a:pt x="1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6" y="2"/>
                    <a:pt x="10" y="1"/>
                    <a:pt x="15" y="1"/>
                  </a:cubicBezTo>
                  <a:cubicBezTo>
                    <a:pt x="20" y="0"/>
                    <a:pt x="25" y="0"/>
                    <a:pt x="30" y="1"/>
                  </a:cubicBezTo>
                  <a:cubicBezTo>
                    <a:pt x="30" y="1"/>
                    <a:pt x="30" y="1"/>
                    <a:pt x="31" y="1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3"/>
                    <a:pt x="33" y="3"/>
                    <a:pt x="33" y="4"/>
                  </a:cubicBezTo>
                  <a:cubicBezTo>
                    <a:pt x="33" y="5"/>
                    <a:pt x="33" y="5"/>
                    <a:pt x="33" y="6"/>
                  </a:cubicBezTo>
                  <a:close/>
                  <a:moveTo>
                    <a:pt x="33" y="23"/>
                  </a:moveTo>
                  <a:cubicBezTo>
                    <a:pt x="30" y="24"/>
                    <a:pt x="27" y="25"/>
                    <a:pt x="24" y="25"/>
                  </a:cubicBezTo>
                  <a:cubicBezTo>
                    <a:pt x="21" y="25"/>
                    <a:pt x="19" y="26"/>
                    <a:pt x="16" y="26"/>
                  </a:cubicBezTo>
                  <a:cubicBezTo>
                    <a:pt x="13" y="26"/>
                    <a:pt x="11" y="26"/>
                    <a:pt x="8" y="26"/>
                  </a:cubicBezTo>
                  <a:cubicBezTo>
                    <a:pt x="6" y="26"/>
                    <a:pt x="4" y="26"/>
                    <a:pt x="3" y="26"/>
                  </a:cubicBezTo>
                  <a:cubicBezTo>
                    <a:pt x="2" y="26"/>
                    <a:pt x="2" y="26"/>
                    <a:pt x="1" y="25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0" y="21"/>
                    <a:pt x="0" y="20"/>
                    <a:pt x="1" y="20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6" y="19"/>
                    <a:pt x="8" y="19"/>
                  </a:cubicBezTo>
                  <a:cubicBezTo>
                    <a:pt x="10" y="19"/>
                    <a:pt x="12" y="19"/>
                    <a:pt x="14" y="19"/>
                  </a:cubicBezTo>
                  <a:cubicBezTo>
                    <a:pt x="17" y="19"/>
                    <a:pt x="19" y="18"/>
                    <a:pt x="22" y="18"/>
                  </a:cubicBezTo>
                  <a:cubicBezTo>
                    <a:pt x="25" y="18"/>
                    <a:pt x="27" y="17"/>
                    <a:pt x="30" y="17"/>
                  </a:cubicBezTo>
                  <a:cubicBezTo>
                    <a:pt x="32" y="17"/>
                    <a:pt x="34" y="17"/>
                    <a:pt x="35" y="17"/>
                  </a:cubicBezTo>
                  <a:cubicBezTo>
                    <a:pt x="37" y="17"/>
                    <a:pt x="38" y="18"/>
                    <a:pt x="38" y="19"/>
                  </a:cubicBezTo>
                  <a:cubicBezTo>
                    <a:pt x="38" y="20"/>
                    <a:pt x="37" y="21"/>
                    <a:pt x="36" y="22"/>
                  </a:cubicBezTo>
                  <a:cubicBezTo>
                    <a:pt x="35" y="22"/>
                    <a:pt x="34" y="23"/>
                    <a:pt x="3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1" name="Freeform 41">
              <a:extLst>
                <a:ext uri="{FF2B5EF4-FFF2-40B4-BE49-F238E27FC236}">
                  <a16:creationId xmlns:a16="http://schemas.microsoft.com/office/drawing/2014/main" id="{87B51FEB-2C5A-44AF-A4EF-F83BAA896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2" y="-1868"/>
              <a:ext cx="138" cy="195"/>
            </a:xfrm>
            <a:custGeom>
              <a:avLst/>
              <a:gdLst>
                <a:gd name="T0" fmla="*/ 0 w 138"/>
                <a:gd name="T1" fmla="*/ 195 h 195"/>
                <a:gd name="T2" fmla="*/ 0 w 138"/>
                <a:gd name="T3" fmla="*/ 182 h 195"/>
                <a:gd name="T4" fmla="*/ 74 w 138"/>
                <a:gd name="T5" fmla="*/ 96 h 195"/>
                <a:gd name="T6" fmla="*/ 2 w 138"/>
                <a:gd name="T7" fmla="*/ 15 h 195"/>
                <a:gd name="T8" fmla="*/ 2 w 138"/>
                <a:gd name="T9" fmla="*/ 0 h 195"/>
                <a:gd name="T10" fmla="*/ 136 w 138"/>
                <a:gd name="T11" fmla="*/ 0 h 195"/>
                <a:gd name="T12" fmla="*/ 136 w 138"/>
                <a:gd name="T13" fmla="*/ 15 h 195"/>
                <a:gd name="T14" fmla="*/ 29 w 138"/>
                <a:gd name="T15" fmla="*/ 15 h 195"/>
                <a:gd name="T16" fmla="*/ 100 w 138"/>
                <a:gd name="T17" fmla="*/ 96 h 195"/>
                <a:gd name="T18" fmla="*/ 29 w 138"/>
                <a:gd name="T19" fmla="*/ 180 h 195"/>
                <a:gd name="T20" fmla="*/ 138 w 138"/>
                <a:gd name="T21" fmla="*/ 180 h 195"/>
                <a:gd name="T22" fmla="*/ 138 w 138"/>
                <a:gd name="T23" fmla="*/ 195 h 195"/>
                <a:gd name="T24" fmla="*/ 0 w 138"/>
                <a:gd name="T2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195">
                  <a:moveTo>
                    <a:pt x="0" y="195"/>
                  </a:moveTo>
                  <a:lnTo>
                    <a:pt x="0" y="182"/>
                  </a:lnTo>
                  <a:lnTo>
                    <a:pt x="74" y="96"/>
                  </a:lnTo>
                  <a:lnTo>
                    <a:pt x="2" y="15"/>
                  </a:lnTo>
                  <a:lnTo>
                    <a:pt x="2" y="0"/>
                  </a:lnTo>
                  <a:lnTo>
                    <a:pt x="136" y="0"/>
                  </a:lnTo>
                  <a:lnTo>
                    <a:pt x="136" y="15"/>
                  </a:lnTo>
                  <a:lnTo>
                    <a:pt x="29" y="15"/>
                  </a:lnTo>
                  <a:lnTo>
                    <a:pt x="100" y="96"/>
                  </a:lnTo>
                  <a:lnTo>
                    <a:pt x="29" y="180"/>
                  </a:lnTo>
                  <a:lnTo>
                    <a:pt x="138" y="180"/>
                  </a:lnTo>
                  <a:lnTo>
                    <a:pt x="138" y="195"/>
                  </a:lnTo>
                  <a:lnTo>
                    <a:pt x="0" y="1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2" name="Freeform 42">
              <a:extLst>
                <a:ext uri="{FF2B5EF4-FFF2-40B4-BE49-F238E27FC236}">
                  <a16:creationId xmlns:a16="http://schemas.microsoft.com/office/drawing/2014/main" id="{DE5B801A-802B-42C7-9CCE-D7256C1C0F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9" y="-1821"/>
              <a:ext cx="29" cy="91"/>
            </a:xfrm>
            <a:custGeom>
              <a:avLst/>
              <a:gdLst>
                <a:gd name="T0" fmla="*/ 11 w 12"/>
                <a:gd name="T1" fmla="*/ 2 h 37"/>
                <a:gd name="T2" fmla="*/ 12 w 12"/>
                <a:gd name="T3" fmla="*/ 6 h 37"/>
                <a:gd name="T4" fmla="*/ 11 w 12"/>
                <a:gd name="T5" fmla="*/ 9 h 37"/>
                <a:gd name="T6" fmla="*/ 8 w 12"/>
                <a:gd name="T7" fmla="*/ 11 h 37"/>
                <a:gd name="T8" fmla="*/ 2 w 12"/>
                <a:gd name="T9" fmla="*/ 10 h 37"/>
                <a:gd name="T10" fmla="*/ 1 w 12"/>
                <a:gd name="T11" fmla="*/ 9 h 37"/>
                <a:gd name="T12" fmla="*/ 0 w 12"/>
                <a:gd name="T13" fmla="*/ 7 h 37"/>
                <a:gd name="T14" fmla="*/ 0 w 12"/>
                <a:gd name="T15" fmla="*/ 5 h 37"/>
                <a:gd name="T16" fmla="*/ 1 w 12"/>
                <a:gd name="T17" fmla="*/ 2 h 37"/>
                <a:gd name="T18" fmla="*/ 4 w 12"/>
                <a:gd name="T19" fmla="*/ 0 h 37"/>
                <a:gd name="T20" fmla="*/ 6 w 12"/>
                <a:gd name="T21" fmla="*/ 0 h 37"/>
                <a:gd name="T22" fmla="*/ 9 w 12"/>
                <a:gd name="T23" fmla="*/ 1 h 37"/>
                <a:gd name="T24" fmla="*/ 11 w 12"/>
                <a:gd name="T25" fmla="*/ 2 h 37"/>
                <a:gd name="T26" fmla="*/ 11 w 12"/>
                <a:gd name="T27" fmla="*/ 32 h 37"/>
                <a:gd name="T28" fmla="*/ 11 w 12"/>
                <a:gd name="T29" fmla="*/ 35 h 37"/>
                <a:gd name="T30" fmla="*/ 8 w 12"/>
                <a:gd name="T31" fmla="*/ 37 h 37"/>
                <a:gd name="T32" fmla="*/ 6 w 12"/>
                <a:gd name="T33" fmla="*/ 37 h 37"/>
                <a:gd name="T34" fmla="*/ 4 w 12"/>
                <a:gd name="T35" fmla="*/ 36 h 37"/>
                <a:gd name="T36" fmla="*/ 2 w 12"/>
                <a:gd name="T37" fmla="*/ 35 h 37"/>
                <a:gd name="T38" fmla="*/ 1 w 12"/>
                <a:gd name="T39" fmla="*/ 32 h 37"/>
                <a:gd name="T40" fmla="*/ 3 w 12"/>
                <a:gd name="T41" fmla="*/ 26 h 37"/>
                <a:gd name="T42" fmla="*/ 8 w 12"/>
                <a:gd name="T43" fmla="*/ 26 h 37"/>
                <a:gd name="T44" fmla="*/ 11 w 12"/>
                <a:gd name="T45" fmla="*/ 28 h 37"/>
                <a:gd name="T46" fmla="*/ 11 w 12"/>
                <a:gd name="T47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37">
                  <a:moveTo>
                    <a:pt x="11" y="2"/>
                  </a:moveTo>
                  <a:cubicBezTo>
                    <a:pt x="12" y="3"/>
                    <a:pt x="12" y="4"/>
                    <a:pt x="12" y="6"/>
                  </a:cubicBezTo>
                  <a:cubicBezTo>
                    <a:pt x="12" y="7"/>
                    <a:pt x="12" y="9"/>
                    <a:pt x="11" y="9"/>
                  </a:cubicBezTo>
                  <a:cubicBezTo>
                    <a:pt x="10" y="10"/>
                    <a:pt x="9" y="11"/>
                    <a:pt x="8" y="11"/>
                  </a:cubicBezTo>
                  <a:cubicBezTo>
                    <a:pt x="6" y="12"/>
                    <a:pt x="5" y="12"/>
                    <a:pt x="2" y="10"/>
                  </a:cubicBezTo>
                  <a:cubicBezTo>
                    <a:pt x="2" y="10"/>
                    <a:pt x="1" y="10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10" y="1"/>
                    <a:pt x="10" y="2"/>
                    <a:pt x="11" y="2"/>
                  </a:cubicBezTo>
                  <a:close/>
                  <a:moveTo>
                    <a:pt x="11" y="32"/>
                  </a:moveTo>
                  <a:cubicBezTo>
                    <a:pt x="11" y="33"/>
                    <a:pt x="11" y="35"/>
                    <a:pt x="11" y="35"/>
                  </a:cubicBezTo>
                  <a:cubicBezTo>
                    <a:pt x="10" y="36"/>
                    <a:pt x="9" y="37"/>
                    <a:pt x="8" y="37"/>
                  </a:cubicBezTo>
                  <a:cubicBezTo>
                    <a:pt x="8" y="37"/>
                    <a:pt x="7" y="37"/>
                    <a:pt x="6" y="37"/>
                  </a:cubicBezTo>
                  <a:cubicBezTo>
                    <a:pt x="5" y="37"/>
                    <a:pt x="5" y="37"/>
                    <a:pt x="4" y="36"/>
                  </a:cubicBezTo>
                  <a:cubicBezTo>
                    <a:pt x="3" y="36"/>
                    <a:pt x="2" y="35"/>
                    <a:pt x="2" y="35"/>
                  </a:cubicBezTo>
                  <a:cubicBezTo>
                    <a:pt x="1" y="34"/>
                    <a:pt x="1" y="33"/>
                    <a:pt x="1" y="32"/>
                  </a:cubicBezTo>
                  <a:cubicBezTo>
                    <a:pt x="1" y="30"/>
                    <a:pt x="1" y="28"/>
                    <a:pt x="3" y="26"/>
                  </a:cubicBezTo>
                  <a:cubicBezTo>
                    <a:pt x="4" y="25"/>
                    <a:pt x="6" y="25"/>
                    <a:pt x="8" y="26"/>
                  </a:cubicBezTo>
                  <a:cubicBezTo>
                    <a:pt x="9" y="26"/>
                    <a:pt x="10" y="27"/>
                    <a:pt x="11" y="28"/>
                  </a:cubicBezTo>
                  <a:cubicBezTo>
                    <a:pt x="12" y="29"/>
                    <a:pt x="12" y="31"/>
                    <a:pt x="1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3" name="Freeform 43">
              <a:extLst>
                <a:ext uri="{FF2B5EF4-FFF2-40B4-BE49-F238E27FC236}">
                  <a16:creationId xmlns:a16="http://schemas.microsoft.com/office/drawing/2014/main" id="{4EE8A97D-875B-4FF0-BF13-9DB626035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-1863"/>
              <a:ext cx="52" cy="175"/>
            </a:xfrm>
            <a:custGeom>
              <a:avLst/>
              <a:gdLst>
                <a:gd name="T0" fmla="*/ 21 w 22"/>
                <a:gd name="T1" fmla="*/ 5 h 71"/>
                <a:gd name="T2" fmla="*/ 13 w 22"/>
                <a:gd name="T3" fmla="*/ 17 h 71"/>
                <a:gd name="T4" fmla="*/ 9 w 22"/>
                <a:gd name="T5" fmla="*/ 33 h 71"/>
                <a:gd name="T6" fmla="*/ 9 w 22"/>
                <a:gd name="T7" fmla="*/ 47 h 71"/>
                <a:gd name="T8" fmla="*/ 15 w 22"/>
                <a:gd name="T9" fmla="*/ 60 h 71"/>
                <a:gd name="T10" fmla="*/ 18 w 22"/>
                <a:gd name="T11" fmla="*/ 63 h 71"/>
                <a:gd name="T12" fmla="*/ 20 w 22"/>
                <a:gd name="T13" fmla="*/ 65 h 71"/>
                <a:gd name="T14" fmla="*/ 20 w 22"/>
                <a:gd name="T15" fmla="*/ 67 h 71"/>
                <a:gd name="T16" fmla="*/ 20 w 22"/>
                <a:gd name="T17" fmla="*/ 70 h 71"/>
                <a:gd name="T18" fmla="*/ 19 w 22"/>
                <a:gd name="T19" fmla="*/ 71 h 71"/>
                <a:gd name="T20" fmla="*/ 17 w 22"/>
                <a:gd name="T21" fmla="*/ 71 h 71"/>
                <a:gd name="T22" fmla="*/ 16 w 22"/>
                <a:gd name="T23" fmla="*/ 70 h 71"/>
                <a:gd name="T24" fmla="*/ 14 w 22"/>
                <a:gd name="T25" fmla="*/ 70 h 71"/>
                <a:gd name="T26" fmla="*/ 8 w 22"/>
                <a:gd name="T27" fmla="*/ 64 h 71"/>
                <a:gd name="T28" fmla="*/ 4 w 22"/>
                <a:gd name="T29" fmla="*/ 55 h 71"/>
                <a:gd name="T30" fmla="*/ 1 w 22"/>
                <a:gd name="T31" fmla="*/ 46 h 71"/>
                <a:gd name="T32" fmla="*/ 1 w 22"/>
                <a:gd name="T33" fmla="*/ 35 h 71"/>
                <a:gd name="T34" fmla="*/ 2 w 22"/>
                <a:gd name="T35" fmla="*/ 25 h 71"/>
                <a:gd name="T36" fmla="*/ 5 w 22"/>
                <a:gd name="T37" fmla="*/ 15 h 71"/>
                <a:gd name="T38" fmla="*/ 10 w 22"/>
                <a:gd name="T39" fmla="*/ 7 h 71"/>
                <a:gd name="T40" fmla="*/ 16 w 22"/>
                <a:gd name="T41" fmla="*/ 1 h 71"/>
                <a:gd name="T42" fmla="*/ 18 w 22"/>
                <a:gd name="T43" fmla="*/ 0 h 71"/>
                <a:gd name="T44" fmla="*/ 20 w 22"/>
                <a:gd name="T45" fmla="*/ 1 h 71"/>
                <a:gd name="T46" fmla="*/ 22 w 22"/>
                <a:gd name="T47" fmla="*/ 3 h 71"/>
                <a:gd name="T48" fmla="*/ 21 w 22"/>
                <a:gd name="T49" fmla="*/ 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71">
                  <a:moveTo>
                    <a:pt x="21" y="5"/>
                  </a:moveTo>
                  <a:cubicBezTo>
                    <a:pt x="18" y="8"/>
                    <a:pt x="15" y="12"/>
                    <a:pt x="13" y="17"/>
                  </a:cubicBezTo>
                  <a:cubicBezTo>
                    <a:pt x="11" y="22"/>
                    <a:pt x="9" y="28"/>
                    <a:pt x="9" y="33"/>
                  </a:cubicBezTo>
                  <a:cubicBezTo>
                    <a:pt x="8" y="38"/>
                    <a:pt x="8" y="43"/>
                    <a:pt x="9" y="47"/>
                  </a:cubicBezTo>
                  <a:cubicBezTo>
                    <a:pt x="10" y="52"/>
                    <a:pt x="12" y="56"/>
                    <a:pt x="15" y="60"/>
                  </a:cubicBezTo>
                  <a:cubicBezTo>
                    <a:pt x="16" y="61"/>
                    <a:pt x="17" y="62"/>
                    <a:pt x="18" y="63"/>
                  </a:cubicBezTo>
                  <a:cubicBezTo>
                    <a:pt x="18" y="63"/>
                    <a:pt x="19" y="64"/>
                    <a:pt x="20" y="65"/>
                  </a:cubicBezTo>
                  <a:cubicBezTo>
                    <a:pt x="20" y="66"/>
                    <a:pt x="20" y="66"/>
                    <a:pt x="20" y="67"/>
                  </a:cubicBezTo>
                  <a:cubicBezTo>
                    <a:pt x="20" y="68"/>
                    <a:pt x="20" y="69"/>
                    <a:pt x="20" y="70"/>
                  </a:cubicBezTo>
                  <a:cubicBezTo>
                    <a:pt x="19" y="70"/>
                    <a:pt x="19" y="71"/>
                    <a:pt x="19" y="71"/>
                  </a:cubicBezTo>
                  <a:cubicBezTo>
                    <a:pt x="18" y="71"/>
                    <a:pt x="18" y="71"/>
                    <a:pt x="17" y="71"/>
                  </a:cubicBezTo>
                  <a:cubicBezTo>
                    <a:pt x="16" y="71"/>
                    <a:pt x="16" y="71"/>
                    <a:pt x="16" y="70"/>
                  </a:cubicBezTo>
                  <a:cubicBezTo>
                    <a:pt x="15" y="70"/>
                    <a:pt x="15" y="70"/>
                    <a:pt x="14" y="70"/>
                  </a:cubicBezTo>
                  <a:cubicBezTo>
                    <a:pt x="12" y="68"/>
                    <a:pt x="10" y="66"/>
                    <a:pt x="8" y="64"/>
                  </a:cubicBezTo>
                  <a:cubicBezTo>
                    <a:pt x="6" y="61"/>
                    <a:pt x="5" y="58"/>
                    <a:pt x="4" y="55"/>
                  </a:cubicBezTo>
                  <a:cubicBezTo>
                    <a:pt x="2" y="52"/>
                    <a:pt x="2" y="49"/>
                    <a:pt x="1" y="46"/>
                  </a:cubicBezTo>
                  <a:cubicBezTo>
                    <a:pt x="1" y="42"/>
                    <a:pt x="0" y="39"/>
                    <a:pt x="1" y="35"/>
                  </a:cubicBezTo>
                  <a:cubicBezTo>
                    <a:pt x="1" y="32"/>
                    <a:pt x="1" y="28"/>
                    <a:pt x="2" y="25"/>
                  </a:cubicBezTo>
                  <a:cubicBezTo>
                    <a:pt x="3" y="21"/>
                    <a:pt x="4" y="18"/>
                    <a:pt x="5" y="15"/>
                  </a:cubicBezTo>
                  <a:cubicBezTo>
                    <a:pt x="7" y="12"/>
                    <a:pt x="8" y="9"/>
                    <a:pt x="10" y="7"/>
                  </a:cubicBezTo>
                  <a:cubicBezTo>
                    <a:pt x="12" y="4"/>
                    <a:pt x="14" y="2"/>
                    <a:pt x="16" y="1"/>
                  </a:cubicBezTo>
                  <a:cubicBezTo>
                    <a:pt x="16" y="1"/>
                    <a:pt x="17" y="0"/>
                    <a:pt x="18" y="0"/>
                  </a:cubicBezTo>
                  <a:cubicBezTo>
                    <a:pt x="19" y="1"/>
                    <a:pt x="20" y="1"/>
                    <a:pt x="20" y="1"/>
                  </a:cubicBezTo>
                  <a:cubicBezTo>
                    <a:pt x="21" y="2"/>
                    <a:pt x="21" y="2"/>
                    <a:pt x="22" y="3"/>
                  </a:cubicBezTo>
                  <a:cubicBezTo>
                    <a:pt x="22" y="4"/>
                    <a:pt x="21" y="4"/>
                    <a:pt x="2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4" name="Freeform 44">
              <a:extLst>
                <a:ext uri="{FF2B5EF4-FFF2-40B4-BE49-F238E27FC236}">
                  <a16:creationId xmlns:a16="http://schemas.microsoft.com/office/drawing/2014/main" id="{AF2047E6-0350-4279-81B3-5BBBAC9A2A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6" y="-1836"/>
              <a:ext cx="83" cy="126"/>
            </a:xfrm>
            <a:custGeom>
              <a:avLst/>
              <a:gdLst>
                <a:gd name="T0" fmla="*/ 29 w 35"/>
                <a:gd name="T1" fmla="*/ 7 h 51"/>
                <a:gd name="T2" fmla="*/ 30 w 35"/>
                <a:gd name="T3" fmla="*/ 14 h 51"/>
                <a:gd name="T4" fmla="*/ 30 w 35"/>
                <a:gd name="T5" fmla="*/ 21 h 51"/>
                <a:gd name="T6" fmla="*/ 30 w 35"/>
                <a:gd name="T7" fmla="*/ 28 h 51"/>
                <a:gd name="T8" fmla="*/ 30 w 35"/>
                <a:gd name="T9" fmla="*/ 34 h 51"/>
                <a:gd name="T10" fmla="*/ 35 w 35"/>
                <a:gd name="T11" fmla="*/ 38 h 51"/>
                <a:gd name="T12" fmla="*/ 35 w 35"/>
                <a:gd name="T13" fmla="*/ 41 h 51"/>
                <a:gd name="T14" fmla="*/ 32 w 35"/>
                <a:gd name="T15" fmla="*/ 43 h 51"/>
                <a:gd name="T16" fmla="*/ 28 w 35"/>
                <a:gd name="T17" fmla="*/ 42 h 51"/>
                <a:gd name="T18" fmla="*/ 25 w 35"/>
                <a:gd name="T19" fmla="*/ 44 h 51"/>
                <a:gd name="T20" fmla="*/ 21 w 35"/>
                <a:gd name="T21" fmla="*/ 47 h 51"/>
                <a:gd name="T22" fmla="*/ 16 w 35"/>
                <a:gd name="T23" fmla="*/ 49 h 51"/>
                <a:gd name="T24" fmla="*/ 12 w 35"/>
                <a:gd name="T25" fmla="*/ 50 h 51"/>
                <a:gd name="T26" fmla="*/ 6 w 35"/>
                <a:gd name="T27" fmla="*/ 49 h 51"/>
                <a:gd name="T28" fmla="*/ 2 w 35"/>
                <a:gd name="T29" fmla="*/ 43 h 51"/>
                <a:gd name="T30" fmla="*/ 2 w 35"/>
                <a:gd name="T31" fmla="*/ 38 h 51"/>
                <a:gd name="T32" fmla="*/ 3 w 35"/>
                <a:gd name="T33" fmla="*/ 33 h 51"/>
                <a:gd name="T34" fmla="*/ 7 w 35"/>
                <a:gd name="T35" fmla="*/ 28 h 51"/>
                <a:gd name="T36" fmla="*/ 12 w 35"/>
                <a:gd name="T37" fmla="*/ 25 h 51"/>
                <a:gd name="T38" fmla="*/ 14 w 35"/>
                <a:gd name="T39" fmla="*/ 25 h 51"/>
                <a:gd name="T40" fmla="*/ 17 w 35"/>
                <a:gd name="T41" fmla="*/ 24 h 51"/>
                <a:gd name="T42" fmla="*/ 20 w 35"/>
                <a:gd name="T43" fmla="*/ 25 h 51"/>
                <a:gd name="T44" fmla="*/ 23 w 35"/>
                <a:gd name="T45" fmla="*/ 27 h 51"/>
                <a:gd name="T46" fmla="*/ 23 w 35"/>
                <a:gd name="T47" fmla="*/ 23 h 51"/>
                <a:gd name="T48" fmla="*/ 23 w 35"/>
                <a:gd name="T49" fmla="*/ 18 h 51"/>
                <a:gd name="T50" fmla="*/ 23 w 35"/>
                <a:gd name="T51" fmla="*/ 14 h 51"/>
                <a:gd name="T52" fmla="*/ 22 w 35"/>
                <a:gd name="T53" fmla="*/ 10 h 51"/>
                <a:gd name="T54" fmla="*/ 21 w 35"/>
                <a:gd name="T55" fmla="*/ 8 h 51"/>
                <a:gd name="T56" fmla="*/ 18 w 35"/>
                <a:gd name="T57" fmla="*/ 8 h 51"/>
                <a:gd name="T58" fmla="*/ 12 w 35"/>
                <a:gd name="T59" fmla="*/ 12 h 51"/>
                <a:gd name="T60" fmla="*/ 5 w 35"/>
                <a:gd name="T61" fmla="*/ 17 h 51"/>
                <a:gd name="T62" fmla="*/ 3 w 35"/>
                <a:gd name="T63" fmla="*/ 18 h 51"/>
                <a:gd name="T64" fmla="*/ 1 w 35"/>
                <a:gd name="T65" fmla="*/ 17 h 51"/>
                <a:gd name="T66" fmla="*/ 0 w 35"/>
                <a:gd name="T67" fmla="*/ 15 h 51"/>
                <a:gd name="T68" fmla="*/ 1 w 35"/>
                <a:gd name="T69" fmla="*/ 13 h 51"/>
                <a:gd name="T70" fmla="*/ 5 w 35"/>
                <a:gd name="T71" fmla="*/ 8 h 51"/>
                <a:gd name="T72" fmla="*/ 10 w 35"/>
                <a:gd name="T73" fmla="*/ 5 h 51"/>
                <a:gd name="T74" fmla="*/ 15 w 35"/>
                <a:gd name="T75" fmla="*/ 2 h 51"/>
                <a:gd name="T76" fmla="*/ 21 w 35"/>
                <a:gd name="T77" fmla="*/ 1 h 51"/>
                <a:gd name="T78" fmla="*/ 27 w 35"/>
                <a:gd name="T79" fmla="*/ 2 h 51"/>
                <a:gd name="T80" fmla="*/ 29 w 35"/>
                <a:gd name="T81" fmla="*/ 7 h 51"/>
                <a:gd name="T82" fmla="*/ 16 w 35"/>
                <a:gd name="T83" fmla="*/ 31 h 51"/>
                <a:gd name="T84" fmla="*/ 13 w 35"/>
                <a:gd name="T85" fmla="*/ 32 h 51"/>
                <a:gd name="T86" fmla="*/ 10 w 35"/>
                <a:gd name="T87" fmla="*/ 35 h 51"/>
                <a:gd name="T88" fmla="*/ 8 w 35"/>
                <a:gd name="T89" fmla="*/ 38 h 51"/>
                <a:gd name="T90" fmla="*/ 8 w 35"/>
                <a:gd name="T91" fmla="*/ 42 h 51"/>
                <a:gd name="T92" fmla="*/ 9 w 35"/>
                <a:gd name="T93" fmla="*/ 43 h 51"/>
                <a:gd name="T94" fmla="*/ 11 w 35"/>
                <a:gd name="T95" fmla="*/ 43 h 51"/>
                <a:gd name="T96" fmla="*/ 17 w 35"/>
                <a:gd name="T97" fmla="*/ 41 h 51"/>
                <a:gd name="T98" fmla="*/ 22 w 35"/>
                <a:gd name="T99" fmla="*/ 37 h 51"/>
                <a:gd name="T100" fmla="*/ 22 w 35"/>
                <a:gd name="T101" fmla="*/ 35 h 51"/>
                <a:gd name="T102" fmla="*/ 20 w 35"/>
                <a:gd name="T103" fmla="*/ 33 h 51"/>
                <a:gd name="T104" fmla="*/ 18 w 35"/>
                <a:gd name="T105" fmla="*/ 32 h 51"/>
                <a:gd name="T106" fmla="*/ 16 w 35"/>
                <a:gd name="T107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" h="51">
                  <a:moveTo>
                    <a:pt x="29" y="7"/>
                  </a:moveTo>
                  <a:cubicBezTo>
                    <a:pt x="29" y="9"/>
                    <a:pt x="30" y="11"/>
                    <a:pt x="30" y="14"/>
                  </a:cubicBezTo>
                  <a:cubicBezTo>
                    <a:pt x="30" y="16"/>
                    <a:pt x="30" y="18"/>
                    <a:pt x="30" y="21"/>
                  </a:cubicBezTo>
                  <a:cubicBezTo>
                    <a:pt x="30" y="23"/>
                    <a:pt x="30" y="25"/>
                    <a:pt x="30" y="28"/>
                  </a:cubicBezTo>
                  <a:cubicBezTo>
                    <a:pt x="30" y="30"/>
                    <a:pt x="30" y="32"/>
                    <a:pt x="30" y="34"/>
                  </a:cubicBezTo>
                  <a:cubicBezTo>
                    <a:pt x="33" y="35"/>
                    <a:pt x="34" y="37"/>
                    <a:pt x="35" y="38"/>
                  </a:cubicBezTo>
                  <a:cubicBezTo>
                    <a:pt x="35" y="39"/>
                    <a:pt x="35" y="40"/>
                    <a:pt x="35" y="41"/>
                  </a:cubicBezTo>
                  <a:cubicBezTo>
                    <a:pt x="34" y="43"/>
                    <a:pt x="34" y="43"/>
                    <a:pt x="32" y="43"/>
                  </a:cubicBezTo>
                  <a:cubicBezTo>
                    <a:pt x="31" y="43"/>
                    <a:pt x="30" y="43"/>
                    <a:pt x="28" y="42"/>
                  </a:cubicBezTo>
                  <a:cubicBezTo>
                    <a:pt x="27" y="43"/>
                    <a:pt x="26" y="44"/>
                    <a:pt x="25" y="44"/>
                  </a:cubicBezTo>
                  <a:cubicBezTo>
                    <a:pt x="24" y="45"/>
                    <a:pt x="22" y="46"/>
                    <a:pt x="21" y="47"/>
                  </a:cubicBezTo>
                  <a:cubicBezTo>
                    <a:pt x="19" y="48"/>
                    <a:pt x="18" y="48"/>
                    <a:pt x="16" y="49"/>
                  </a:cubicBezTo>
                  <a:cubicBezTo>
                    <a:pt x="15" y="50"/>
                    <a:pt x="13" y="50"/>
                    <a:pt x="12" y="50"/>
                  </a:cubicBezTo>
                  <a:cubicBezTo>
                    <a:pt x="10" y="51"/>
                    <a:pt x="8" y="50"/>
                    <a:pt x="6" y="49"/>
                  </a:cubicBezTo>
                  <a:cubicBezTo>
                    <a:pt x="4" y="48"/>
                    <a:pt x="3" y="46"/>
                    <a:pt x="2" y="43"/>
                  </a:cubicBezTo>
                  <a:cubicBezTo>
                    <a:pt x="1" y="42"/>
                    <a:pt x="1" y="40"/>
                    <a:pt x="2" y="38"/>
                  </a:cubicBezTo>
                  <a:cubicBezTo>
                    <a:pt x="2" y="36"/>
                    <a:pt x="2" y="34"/>
                    <a:pt x="3" y="33"/>
                  </a:cubicBezTo>
                  <a:cubicBezTo>
                    <a:pt x="4" y="31"/>
                    <a:pt x="5" y="30"/>
                    <a:pt x="7" y="28"/>
                  </a:cubicBezTo>
                  <a:cubicBezTo>
                    <a:pt x="8" y="27"/>
                    <a:pt x="10" y="26"/>
                    <a:pt x="12" y="25"/>
                  </a:cubicBezTo>
                  <a:cubicBezTo>
                    <a:pt x="13" y="25"/>
                    <a:pt x="13" y="25"/>
                    <a:pt x="14" y="25"/>
                  </a:cubicBezTo>
                  <a:cubicBezTo>
                    <a:pt x="15" y="24"/>
                    <a:pt x="16" y="24"/>
                    <a:pt x="17" y="24"/>
                  </a:cubicBezTo>
                  <a:cubicBezTo>
                    <a:pt x="18" y="24"/>
                    <a:pt x="19" y="25"/>
                    <a:pt x="20" y="25"/>
                  </a:cubicBezTo>
                  <a:cubicBezTo>
                    <a:pt x="21" y="25"/>
                    <a:pt x="22" y="26"/>
                    <a:pt x="23" y="27"/>
                  </a:cubicBezTo>
                  <a:cubicBezTo>
                    <a:pt x="23" y="26"/>
                    <a:pt x="23" y="24"/>
                    <a:pt x="23" y="23"/>
                  </a:cubicBezTo>
                  <a:cubicBezTo>
                    <a:pt x="23" y="21"/>
                    <a:pt x="23" y="20"/>
                    <a:pt x="23" y="18"/>
                  </a:cubicBezTo>
                  <a:cubicBezTo>
                    <a:pt x="23" y="17"/>
                    <a:pt x="23" y="15"/>
                    <a:pt x="23" y="14"/>
                  </a:cubicBezTo>
                  <a:cubicBezTo>
                    <a:pt x="23" y="12"/>
                    <a:pt x="22" y="11"/>
                    <a:pt x="22" y="10"/>
                  </a:cubicBezTo>
                  <a:cubicBezTo>
                    <a:pt x="22" y="9"/>
                    <a:pt x="22" y="8"/>
                    <a:pt x="21" y="8"/>
                  </a:cubicBezTo>
                  <a:cubicBezTo>
                    <a:pt x="20" y="8"/>
                    <a:pt x="19" y="8"/>
                    <a:pt x="18" y="8"/>
                  </a:cubicBezTo>
                  <a:cubicBezTo>
                    <a:pt x="17" y="9"/>
                    <a:pt x="15" y="10"/>
                    <a:pt x="12" y="12"/>
                  </a:cubicBezTo>
                  <a:cubicBezTo>
                    <a:pt x="10" y="13"/>
                    <a:pt x="8" y="15"/>
                    <a:pt x="5" y="17"/>
                  </a:cubicBezTo>
                  <a:cubicBezTo>
                    <a:pt x="5" y="18"/>
                    <a:pt x="4" y="18"/>
                    <a:pt x="3" y="18"/>
                  </a:cubicBezTo>
                  <a:cubicBezTo>
                    <a:pt x="2" y="18"/>
                    <a:pt x="2" y="18"/>
                    <a:pt x="1" y="17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2" y="11"/>
                    <a:pt x="4" y="10"/>
                    <a:pt x="5" y="8"/>
                  </a:cubicBezTo>
                  <a:cubicBezTo>
                    <a:pt x="7" y="7"/>
                    <a:pt x="8" y="6"/>
                    <a:pt x="10" y="5"/>
                  </a:cubicBezTo>
                  <a:cubicBezTo>
                    <a:pt x="12" y="3"/>
                    <a:pt x="13" y="3"/>
                    <a:pt x="15" y="2"/>
                  </a:cubicBezTo>
                  <a:cubicBezTo>
                    <a:pt x="17" y="1"/>
                    <a:pt x="19" y="1"/>
                    <a:pt x="21" y="1"/>
                  </a:cubicBezTo>
                  <a:cubicBezTo>
                    <a:pt x="23" y="0"/>
                    <a:pt x="25" y="1"/>
                    <a:pt x="27" y="2"/>
                  </a:cubicBezTo>
                  <a:cubicBezTo>
                    <a:pt x="28" y="3"/>
                    <a:pt x="29" y="5"/>
                    <a:pt x="29" y="7"/>
                  </a:cubicBezTo>
                  <a:close/>
                  <a:moveTo>
                    <a:pt x="16" y="31"/>
                  </a:moveTo>
                  <a:cubicBezTo>
                    <a:pt x="15" y="31"/>
                    <a:pt x="14" y="32"/>
                    <a:pt x="13" y="32"/>
                  </a:cubicBezTo>
                  <a:cubicBezTo>
                    <a:pt x="12" y="33"/>
                    <a:pt x="11" y="34"/>
                    <a:pt x="10" y="35"/>
                  </a:cubicBezTo>
                  <a:cubicBezTo>
                    <a:pt x="9" y="36"/>
                    <a:pt x="9" y="37"/>
                    <a:pt x="8" y="38"/>
                  </a:cubicBezTo>
                  <a:cubicBezTo>
                    <a:pt x="8" y="39"/>
                    <a:pt x="8" y="41"/>
                    <a:pt x="8" y="42"/>
                  </a:cubicBezTo>
                  <a:cubicBezTo>
                    <a:pt x="8" y="42"/>
                    <a:pt x="9" y="43"/>
                    <a:pt x="9" y="43"/>
                  </a:cubicBezTo>
                  <a:cubicBezTo>
                    <a:pt x="10" y="43"/>
                    <a:pt x="10" y="43"/>
                    <a:pt x="11" y="43"/>
                  </a:cubicBezTo>
                  <a:cubicBezTo>
                    <a:pt x="13" y="43"/>
                    <a:pt x="15" y="42"/>
                    <a:pt x="17" y="41"/>
                  </a:cubicBezTo>
                  <a:cubicBezTo>
                    <a:pt x="19" y="40"/>
                    <a:pt x="21" y="38"/>
                    <a:pt x="22" y="37"/>
                  </a:cubicBezTo>
                  <a:cubicBezTo>
                    <a:pt x="22" y="37"/>
                    <a:pt x="22" y="36"/>
                    <a:pt x="22" y="35"/>
                  </a:cubicBezTo>
                  <a:cubicBezTo>
                    <a:pt x="21" y="35"/>
                    <a:pt x="21" y="34"/>
                    <a:pt x="20" y="33"/>
                  </a:cubicBezTo>
                  <a:cubicBezTo>
                    <a:pt x="20" y="33"/>
                    <a:pt x="19" y="32"/>
                    <a:pt x="18" y="32"/>
                  </a:cubicBezTo>
                  <a:cubicBezTo>
                    <a:pt x="17" y="31"/>
                    <a:pt x="17" y="31"/>
                    <a:pt x="16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5" name="Freeform 45">
              <a:extLst>
                <a:ext uri="{FF2B5EF4-FFF2-40B4-BE49-F238E27FC236}">
                  <a16:creationId xmlns:a16="http://schemas.microsoft.com/office/drawing/2014/main" id="{76A1CC89-6530-4C9A-8281-11A9731D0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-1787"/>
              <a:ext cx="81" cy="22"/>
            </a:xfrm>
            <a:custGeom>
              <a:avLst/>
              <a:gdLst>
                <a:gd name="T0" fmla="*/ 34 w 34"/>
                <a:gd name="T1" fmla="*/ 5 h 9"/>
                <a:gd name="T2" fmla="*/ 33 w 34"/>
                <a:gd name="T3" fmla="*/ 6 h 9"/>
                <a:gd name="T4" fmla="*/ 31 w 34"/>
                <a:gd name="T5" fmla="*/ 7 h 9"/>
                <a:gd name="T6" fmla="*/ 17 w 34"/>
                <a:gd name="T7" fmla="*/ 8 h 9"/>
                <a:gd name="T8" fmla="*/ 4 w 34"/>
                <a:gd name="T9" fmla="*/ 9 h 9"/>
                <a:gd name="T10" fmla="*/ 2 w 34"/>
                <a:gd name="T11" fmla="*/ 8 h 9"/>
                <a:gd name="T12" fmla="*/ 1 w 34"/>
                <a:gd name="T13" fmla="*/ 6 h 9"/>
                <a:gd name="T14" fmla="*/ 1 w 34"/>
                <a:gd name="T15" fmla="*/ 3 h 9"/>
                <a:gd name="T16" fmla="*/ 2 w 34"/>
                <a:gd name="T17" fmla="*/ 2 h 9"/>
                <a:gd name="T18" fmla="*/ 16 w 34"/>
                <a:gd name="T19" fmla="*/ 0 h 9"/>
                <a:gd name="T20" fmla="*/ 31 w 34"/>
                <a:gd name="T21" fmla="*/ 0 h 9"/>
                <a:gd name="T22" fmla="*/ 32 w 34"/>
                <a:gd name="T23" fmla="*/ 1 h 9"/>
                <a:gd name="T24" fmla="*/ 33 w 34"/>
                <a:gd name="T25" fmla="*/ 2 h 9"/>
                <a:gd name="T26" fmla="*/ 34 w 34"/>
                <a:gd name="T27" fmla="*/ 3 h 9"/>
                <a:gd name="T28" fmla="*/ 34 w 34"/>
                <a:gd name="T2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9">
                  <a:moveTo>
                    <a:pt x="34" y="5"/>
                  </a:moveTo>
                  <a:cubicBezTo>
                    <a:pt x="34" y="6"/>
                    <a:pt x="34" y="6"/>
                    <a:pt x="33" y="6"/>
                  </a:cubicBezTo>
                  <a:cubicBezTo>
                    <a:pt x="32" y="7"/>
                    <a:pt x="31" y="7"/>
                    <a:pt x="31" y="7"/>
                  </a:cubicBezTo>
                  <a:cubicBezTo>
                    <a:pt x="26" y="7"/>
                    <a:pt x="21" y="7"/>
                    <a:pt x="17" y="8"/>
                  </a:cubicBezTo>
                  <a:cubicBezTo>
                    <a:pt x="12" y="8"/>
                    <a:pt x="8" y="8"/>
                    <a:pt x="4" y="9"/>
                  </a:cubicBezTo>
                  <a:cubicBezTo>
                    <a:pt x="3" y="9"/>
                    <a:pt x="2" y="8"/>
                    <a:pt x="2" y="8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6" y="1"/>
                    <a:pt x="11" y="1"/>
                    <a:pt x="16" y="0"/>
                  </a:cubicBezTo>
                  <a:cubicBezTo>
                    <a:pt x="21" y="0"/>
                    <a:pt x="26" y="0"/>
                    <a:pt x="31" y="0"/>
                  </a:cubicBezTo>
                  <a:cubicBezTo>
                    <a:pt x="31" y="0"/>
                    <a:pt x="31" y="1"/>
                    <a:pt x="32" y="1"/>
                  </a:cubicBezTo>
                  <a:cubicBezTo>
                    <a:pt x="32" y="1"/>
                    <a:pt x="33" y="1"/>
                    <a:pt x="33" y="2"/>
                  </a:cubicBezTo>
                  <a:cubicBezTo>
                    <a:pt x="33" y="2"/>
                    <a:pt x="34" y="3"/>
                    <a:pt x="34" y="3"/>
                  </a:cubicBezTo>
                  <a:cubicBezTo>
                    <a:pt x="34" y="4"/>
                    <a:pt x="34" y="5"/>
                    <a:pt x="3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6" name="Freeform 46">
              <a:extLst>
                <a:ext uri="{FF2B5EF4-FFF2-40B4-BE49-F238E27FC236}">
                  <a16:creationId xmlns:a16="http://schemas.microsoft.com/office/drawing/2014/main" id="{90883DED-0EE7-48ED-B93A-61A490BFE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-1868"/>
              <a:ext cx="136" cy="195"/>
            </a:xfrm>
            <a:custGeom>
              <a:avLst/>
              <a:gdLst>
                <a:gd name="T0" fmla="*/ 0 w 136"/>
                <a:gd name="T1" fmla="*/ 195 h 195"/>
                <a:gd name="T2" fmla="*/ 0 w 136"/>
                <a:gd name="T3" fmla="*/ 182 h 195"/>
                <a:gd name="T4" fmla="*/ 72 w 136"/>
                <a:gd name="T5" fmla="*/ 96 h 195"/>
                <a:gd name="T6" fmla="*/ 3 w 136"/>
                <a:gd name="T7" fmla="*/ 15 h 195"/>
                <a:gd name="T8" fmla="*/ 3 w 136"/>
                <a:gd name="T9" fmla="*/ 0 h 195"/>
                <a:gd name="T10" fmla="*/ 136 w 136"/>
                <a:gd name="T11" fmla="*/ 0 h 195"/>
                <a:gd name="T12" fmla="*/ 136 w 136"/>
                <a:gd name="T13" fmla="*/ 15 h 195"/>
                <a:gd name="T14" fmla="*/ 29 w 136"/>
                <a:gd name="T15" fmla="*/ 15 h 195"/>
                <a:gd name="T16" fmla="*/ 98 w 136"/>
                <a:gd name="T17" fmla="*/ 96 h 195"/>
                <a:gd name="T18" fmla="*/ 27 w 136"/>
                <a:gd name="T19" fmla="*/ 180 h 195"/>
                <a:gd name="T20" fmla="*/ 136 w 136"/>
                <a:gd name="T21" fmla="*/ 180 h 195"/>
                <a:gd name="T22" fmla="*/ 136 w 136"/>
                <a:gd name="T23" fmla="*/ 195 h 195"/>
                <a:gd name="T24" fmla="*/ 0 w 136"/>
                <a:gd name="T2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195">
                  <a:moveTo>
                    <a:pt x="0" y="195"/>
                  </a:moveTo>
                  <a:lnTo>
                    <a:pt x="0" y="182"/>
                  </a:lnTo>
                  <a:lnTo>
                    <a:pt x="72" y="96"/>
                  </a:lnTo>
                  <a:lnTo>
                    <a:pt x="3" y="15"/>
                  </a:lnTo>
                  <a:lnTo>
                    <a:pt x="3" y="0"/>
                  </a:lnTo>
                  <a:lnTo>
                    <a:pt x="136" y="0"/>
                  </a:lnTo>
                  <a:lnTo>
                    <a:pt x="136" y="15"/>
                  </a:lnTo>
                  <a:lnTo>
                    <a:pt x="29" y="15"/>
                  </a:lnTo>
                  <a:lnTo>
                    <a:pt x="98" y="96"/>
                  </a:lnTo>
                  <a:lnTo>
                    <a:pt x="27" y="180"/>
                  </a:lnTo>
                  <a:lnTo>
                    <a:pt x="136" y="180"/>
                  </a:lnTo>
                  <a:lnTo>
                    <a:pt x="136" y="195"/>
                  </a:lnTo>
                  <a:lnTo>
                    <a:pt x="0" y="1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7" name="Freeform 47">
              <a:extLst>
                <a:ext uri="{FF2B5EF4-FFF2-40B4-BE49-F238E27FC236}">
                  <a16:creationId xmlns:a16="http://schemas.microsoft.com/office/drawing/2014/main" id="{CA4E4953-FBD9-4337-8679-65A96C43D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-1861"/>
              <a:ext cx="50" cy="178"/>
            </a:xfrm>
            <a:custGeom>
              <a:avLst/>
              <a:gdLst>
                <a:gd name="T0" fmla="*/ 21 w 21"/>
                <a:gd name="T1" fmla="*/ 18 h 72"/>
                <a:gd name="T2" fmla="*/ 20 w 21"/>
                <a:gd name="T3" fmla="*/ 32 h 72"/>
                <a:gd name="T4" fmla="*/ 18 w 21"/>
                <a:gd name="T5" fmla="*/ 46 h 72"/>
                <a:gd name="T6" fmla="*/ 15 w 21"/>
                <a:gd name="T7" fmla="*/ 57 h 72"/>
                <a:gd name="T8" fmla="*/ 12 w 21"/>
                <a:gd name="T9" fmla="*/ 66 h 72"/>
                <a:gd name="T10" fmla="*/ 11 w 21"/>
                <a:gd name="T11" fmla="*/ 67 h 72"/>
                <a:gd name="T12" fmla="*/ 10 w 21"/>
                <a:gd name="T13" fmla="*/ 70 h 72"/>
                <a:gd name="T14" fmla="*/ 8 w 21"/>
                <a:gd name="T15" fmla="*/ 72 h 72"/>
                <a:gd name="T16" fmla="*/ 5 w 21"/>
                <a:gd name="T17" fmla="*/ 72 h 72"/>
                <a:gd name="T18" fmla="*/ 4 w 21"/>
                <a:gd name="T19" fmla="*/ 71 h 72"/>
                <a:gd name="T20" fmla="*/ 4 w 21"/>
                <a:gd name="T21" fmla="*/ 69 h 72"/>
                <a:gd name="T22" fmla="*/ 4 w 21"/>
                <a:gd name="T23" fmla="*/ 67 h 72"/>
                <a:gd name="T24" fmla="*/ 4 w 21"/>
                <a:gd name="T25" fmla="*/ 65 h 72"/>
                <a:gd name="T26" fmla="*/ 9 w 21"/>
                <a:gd name="T27" fmla="*/ 50 h 72"/>
                <a:gd name="T28" fmla="*/ 13 w 21"/>
                <a:gd name="T29" fmla="*/ 34 h 72"/>
                <a:gd name="T30" fmla="*/ 13 w 21"/>
                <a:gd name="T31" fmla="*/ 19 h 72"/>
                <a:gd name="T32" fmla="*/ 10 w 21"/>
                <a:gd name="T33" fmla="*/ 12 h 72"/>
                <a:gd name="T34" fmla="*/ 3 w 21"/>
                <a:gd name="T35" fmla="*/ 7 h 72"/>
                <a:gd name="T36" fmla="*/ 1 w 21"/>
                <a:gd name="T37" fmla="*/ 5 h 72"/>
                <a:gd name="T38" fmla="*/ 0 w 21"/>
                <a:gd name="T39" fmla="*/ 1 h 72"/>
                <a:gd name="T40" fmla="*/ 3 w 21"/>
                <a:gd name="T41" fmla="*/ 0 h 72"/>
                <a:gd name="T42" fmla="*/ 5 w 21"/>
                <a:gd name="T43" fmla="*/ 0 h 72"/>
                <a:gd name="T44" fmla="*/ 8 w 21"/>
                <a:gd name="T45" fmla="*/ 1 h 72"/>
                <a:gd name="T46" fmla="*/ 10 w 21"/>
                <a:gd name="T47" fmla="*/ 2 h 72"/>
                <a:gd name="T48" fmla="*/ 14 w 21"/>
                <a:gd name="T49" fmla="*/ 4 h 72"/>
                <a:gd name="T50" fmla="*/ 17 w 21"/>
                <a:gd name="T51" fmla="*/ 8 h 72"/>
                <a:gd name="T52" fmla="*/ 19 w 21"/>
                <a:gd name="T53" fmla="*/ 12 h 72"/>
                <a:gd name="T54" fmla="*/ 21 w 21"/>
                <a:gd name="T55" fmla="*/ 1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" h="72">
                  <a:moveTo>
                    <a:pt x="21" y="18"/>
                  </a:moveTo>
                  <a:cubicBezTo>
                    <a:pt x="21" y="23"/>
                    <a:pt x="21" y="27"/>
                    <a:pt x="20" y="32"/>
                  </a:cubicBezTo>
                  <a:cubicBezTo>
                    <a:pt x="20" y="37"/>
                    <a:pt x="19" y="41"/>
                    <a:pt x="18" y="46"/>
                  </a:cubicBezTo>
                  <a:cubicBezTo>
                    <a:pt x="17" y="50"/>
                    <a:pt x="16" y="54"/>
                    <a:pt x="15" y="57"/>
                  </a:cubicBezTo>
                  <a:cubicBezTo>
                    <a:pt x="14" y="61"/>
                    <a:pt x="13" y="63"/>
                    <a:pt x="12" y="66"/>
                  </a:cubicBezTo>
                  <a:cubicBezTo>
                    <a:pt x="12" y="66"/>
                    <a:pt x="12" y="67"/>
                    <a:pt x="11" y="67"/>
                  </a:cubicBezTo>
                  <a:cubicBezTo>
                    <a:pt x="11" y="68"/>
                    <a:pt x="10" y="69"/>
                    <a:pt x="10" y="70"/>
                  </a:cubicBezTo>
                  <a:cubicBezTo>
                    <a:pt x="9" y="70"/>
                    <a:pt x="9" y="71"/>
                    <a:pt x="8" y="72"/>
                  </a:cubicBezTo>
                  <a:cubicBezTo>
                    <a:pt x="7" y="72"/>
                    <a:pt x="6" y="72"/>
                    <a:pt x="5" y="72"/>
                  </a:cubicBezTo>
                  <a:cubicBezTo>
                    <a:pt x="5" y="72"/>
                    <a:pt x="4" y="71"/>
                    <a:pt x="4" y="71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4" y="68"/>
                    <a:pt x="4" y="67"/>
                    <a:pt x="4" y="67"/>
                  </a:cubicBezTo>
                  <a:cubicBezTo>
                    <a:pt x="4" y="66"/>
                    <a:pt x="4" y="65"/>
                    <a:pt x="4" y="65"/>
                  </a:cubicBezTo>
                  <a:cubicBezTo>
                    <a:pt x="6" y="60"/>
                    <a:pt x="8" y="55"/>
                    <a:pt x="9" y="50"/>
                  </a:cubicBezTo>
                  <a:cubicBezTo>
                    <a:pt x="11" y="45"/>
                    <a:pt x="12" y="40"/>
                    <a:pt x="13" y="34"/>
                  </a:cubicBezTo>
                  <a:cubicBezTo>
                    <a:pt x="14" y="28"/>
                    <a:pt x="14" y="23"/>
                    <a:pt x="13" y="19"/>
                  </a:cubicBezTo>
                  <a:cubicBezTo>
                    <a:pt x="13" y="16"/>
                    <a:pt x="12" y="13"/>
                    <a:pt x="10" y="12"/>
                  </a:cubicBezTo>
                  <a:cubicBezTo>
                    <a:pt x="8" y="10"/>
                    <a:pt x="6" y="9"/>
                    <a:pt x="3" y="7"/>
                  </a:cubicBezTo>
                  <a:cubicBezTo>
                    <a:pt x="2" y="7"/>
                    <a:pt x="1" y="6"/>
                    <a:pt x="1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9" y="1"/>
                    <a:pt x="10" y="1"/>
                    <a:pt x="10" y="2"/>
                  </a:cubicBezTo>
                  <a:cubicBezTo>
                    <a:pt x="12" y="3"/>
                    <a:pt x="13" y="3"/>
                    <a:pt x="14" y="4"/>
                  </a:cubicBezTo>
                  <a:cubicBezTo>
                    <a:pt x="15" y="5"/>
                    <a:pt x="16" y="6"/>
                    <a:pt x="17" y="8"/>
                  </a:cubicBezTo>
                  <a:cubicBezTo>
                    <a:pt x="18" y="9"/>
                    <a:pt x="19" y="11"/>
                    <a:pt x="19" y="12"/>
                  </a:cubicBezTo>
                  <a:cubicBezTo>
                    <a:pt x="20" y="14"/>
                    <a:pt x="20" y="16"/>
                    <a:pt x="2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989D8D68-EC8A-4F3F-8425-EDFBAB96F5C6}"/>
              </a:ext>
            </a:extLst>
          </p:cNvPr>
          <p:cNvGrpSpPr/>
          <p:nvPr/>
        </p:nvGrpSpPr>
        <p:grpSpPr>
          <a:xfrm>
            <a:off x="3899808" y="1320904"/>
            <a:ext cx="904869" cy="438137"/>
            <a:chOff x="3899808" y="1155804"/>
            <a:chExt cx="904869" cy="438137"/>
          </a:xfrm>
          <a:solidFill>
            <a:schemeClr val="bg1">
              <a:alpha val="60000"/>
            </a:schemeClr>
          </a:solidFill>
        </p:grpSpPr>
        <p:grpSp>
          <p:nvGrpSpPr>
            <p:cNvPr id="88" name="Group 36">
              <a:extLst>
                <a:ext uri="{FF2B5EF4-FFF2-40B4-BE49-F238E27FC236}">
                  <a16:creationId xmlns:a16="http://schemas.microsoft.com/office/drawing/2014/main" id="{A0163250-5904-4FFC-A6CF-52F8ACB3188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99808" y="1155804"/>
              <a:ext cx="904869" cy="116932"/>
              <a:chOff x="2258" y="-1868"/>
              <a:chExt cx="1509" cy="195"/>
            </a:xfrm>
            <a:grpFill/>
          </p:grpSpPr>
          <p:sp>
            <p:nvSpPr>
              <p:cNvPr id="89" name="Freeform 37">
                <a:extLst>
                  <a:ext uri="{FF2B5EF4-FFF2-40B4-BE49-F238E27FC236}">
                    <a16:creationId xmlns:a16="http://schemas.microsoft.com/office/drawing/2014/main" id="{50C66D85-1FD1-4C0F-80B7-A12A9DA8A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58" y="-1836"/>
                <a:ext cx="83" cy="126"/>
              </a:xfrm>
              <a:custGeom>
                <a:avLst/>
                <a:gdLst>
                  <a:gd name="T0" fmla="*/ 29 w 35"/>
                  <a:gd name="T1" fmla="*/ 7 h 51"/>
                  <a:gd name="T2" fmla="*/ 30 w 35"/>
                  <a:gd name="T3" fmla="*/ 14 h 51"/>
                  <a:gd name="T4" fmla="*/ 31 w 35"/>
                  <a:gd name="T5" fmla="*/ 21 h 51"/>
                  <a:gd name="T6" fmla="*/ 31 w 35"/>
                  <a:gd name="T7" fmla="*/ 28 h 51"/>
                  <a:gd name="T8" fmla="*/ 31 w 35"/>
                  <a:gd name="T9" fmla="*/ 34 h 51"/>
                  <a:gd name="T10" fmla="*/ 35 w 35"/>
                  <a:gd name="T11" fmla="*/ 38 h 51"/>
                  <a:gd name="T12" fmla="*/ 35 w 35"/>
                  <a:gd name="T13" fmla="*/ 41 h 51"/>
                  <a:gd name="T14" fmla="*/ 33 w 35"/>
                  <a:gd name="T15" fmla="*/ 43 h 51"/>
                  <a:gd name="T16" fmla="*/ 29 w 35"/>
                  <a:gd name="T17" fmla="*/ 42 h 51"/>
                  <a:gd name="T18" fmla="*/ 25 w 35"/>
                  <a:gd name="T19" fmla="*/ 44 h 51"/>
                  <a:gd name="T20" fmla="*/ 21 w 35"/>
                  <a:gd name="T21" fmla="*/ 47 h 51"/>
                  <a:gd name="T22" fmla="*/ 16 w 35"/>
                  <a:gd name="T23" fmla="*/ 49 h 51"/>
                  <a:gd name="T24" fmla="*/ 12 w 35"/>
                  <a:gd name="T25" fmla="*/ 50 h 51"/>
                  <a:gd name="T26" fmla="*/ 6 w 35"/>
                  <a:gd name="T27" fmla="*/ 49 h 51"/>
                  <a:gd name="T28" fmla="*/ 2 w 35"/>
                  <a:gd name="T29" fmla="*/ 43 h 51"/>
                  <a:gd name="T30" fmla="*/ 2 w 35"/>
                  <a:gd name="T31" fmla="*/ 38 h 51"/>
                  <a:gd name="T32" fmla="*/ 3 w 35"/>
                  <a:gd name="T33" fmla="*/ 33 h 51"/>
                  <a:gd name="T34" fmla="*/ 7 w 35"/>
                  <a:gd name="T35" fmla="*/ 28 h 51"/>
                  <a:gd name="T36" fmla="*/ 12 w 35"/>
                  <a:gd name="T37" fmla="*/ 25 h 51"/>
                  <a:gd name="T38" fmla="*/ 15 w 35"/>
                  <a:gd name="T39" fmla="*/ 25 h 51"/>
                  <a:gd name="T40" fmla="*/ 18 w 35"/>
                  <a:gd name="T41" fmla="*/ 24 h 51"/>
                  <a:gd name="T42" fmla="*/ 21 w 35"/>
                  <a:gd name="T43" fmla="*/ 25 h 51"/>
                  <a:gd name="T44" fmla="*/ 23 w 35"/>
                  <a:gd name="T45" fmla="*/ 27 h 51"/>
                  <a:gd name="T46" fmla="*/ 23 w 35"/>
                  <a:gd name="T47" fmla="*/ 23 h 51"/>
                  <a:gd name="T48" fmla="*/ 23 w 35"/>
                  <a:gd name="T49" fmla="*/ 18 h 51"/>
                  <a:gd name="T50" fmla="*/ 23 w 35"/>
                  <a:gd name="T51" fmla="*/ 14 h 51"/>
                  <a:gd name="T52" fmla="*/ 23 w 35"/>
                  <a:gd name="T53" fmla="*/ 10 h 51"/>
                  <a:gd name="T54" fmla="*/ 21 w 35"/>
                  <a:gd name="T55" fmla="*/ 8 h 51"/>
                  <a:gd name="T56" fmla="*/ 19 w 35"/>
                  <a:gd name="T57" fmla="*/ 8 h 51"/>
                  <a:gd name="T58" fmla="*/ 12 w 35"/>
                  <a:gd name="T59" fmla="*/ 12 h 51"/>
                  <a:gd name="T60" fmla="*/ 6 w 35"/>
                  <a:gd name="T61" fmla="*/ 17 h 51"/>
                  <a:gd name="T62" fmla="*/ 3 w 35"/>
                  <a:gd name="T63" fmla="*/ 18 h 51"/>
                  <a:gd name="T64" fmla="*/ 1 w 35"/>
                  <a:gd name="T65" fmla="*/ 17 h 51"/>
                  <a:gd name="T66" fmla="*/ 0 w 35"/>
                  <a:gd name="T67" fmla="*/ 15 h 51"/>
                  <a:gd name="T68" fmla="*/ 1 w 35"/>
                  <a:gd name="T69" fmla="*/ 13 h 51"/>
                  <a:gd name="T70" fmla="*/ 5 w 35"/>
                  <a:gd name="T71" fmla="*/ 8 h 51"/>
                  <a:gd name="T72" fmla="*/ 10 w 35"/>
                  <a:gd name="T73" fmla="*/ 5 h 51"/>
                  <a:gd name="T74" fmla="*/ 15 w 35"/>
                  <a:gd name="T75" fmla="*/ 2 h 51"/>
                  <a:gd name="T76" fmla="*/ 21 w 35"/>
                  <a:gd name="T77" fmla="*/ 1 h 51"/>
                  <a:gd name="T78" fmla="*/ 27 w 35"/>
                  <a:gd name="T79" fmla="*/ 2 h 51"/>
                  <a:gd name="T80" fmla="*/ 29 w 35"/>
                  <a:gd name="T81" fmla="*/ 7 h 51"/>
                  <a:gd name="T82" fmla="*/ 16 w 35"/>
                  <a:gd name="T83" fmla="*/ 31 h 51"/>
                  <a:gd name="T84" fmla="*/ 13 w 35"/>
                  <a:gd name="T85" fmla="*/ 32 h 51"/>
                  <a:gd name="T86" fmla="*/ 11 w 35"/>
                  <a:gd name="T87" fmla="*/ 35 h 51"/>
                  <a:gd name="T88" fmla="*/ 9 w 35"/>
                  <a:gd name="T89" fmla="*/ 38 h 51"/>
                  <a:gd name="T90" fmla="*/ 9 w 35"/>
                  <a:gd name="T91" fmla="*/ 42 h 51"/>
                  <a:gd name="T92" fmla="*/ 10 w 35"/>
                  <a:gd name="T93" fmla="*/ 43 h 51"/>
                  <a:gd name="T94" fmla="*/ 11 w 35"/>
                  <a:gd name="T95" fmla="*/ 43 h 51"/>
                  <a:gd name="T96" fmla="*/ 17 w 35"/>
                  <a:gd name="T97" fmla="*/ 41 h 51"/>
                  <a:gd name="T98" fmla="*/ 23 w 35"/>
                  <a:gd name="T99" fmla="*/ 37 h 51"/>
                  <a:gd name="T100" fmla="*/ 22 w 35"/>
                  <a:gd name="T101" fmla="*/ 35 h 51"/>
                  <a:gd name="T102" fmla="*/ 20 w 35"/>
                  <a:gd name="T103" fmla="*/ 33 h 51"/>
                  <a:gd name="T104" fmla="*/ 18 w 35"/>
                  <a:gd name="T105" fmla="*/ 32 h 51"/>
                  <a:gd name="T106" fmla="*/ 16 w 35"/>
                  <a:gd name="T107" fmla="*/ 3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51">
                    <a:moveTo>
                      <a:pt x="29" y="7"/>
                    </a:moveTo>
                    <a:cubicBezTo>
                      <a:pt x="30" y="9"/>
                      <a:pt x="30" y="11"/>
                      <a:pt x="30" y="14"/>
                    </a:cubicBezTo>
                    <a:cubicBezTo>
                      <a:pt x="30" y="16"/>
                      <a:pt x="30" y="18"/>
                      <a:pt x="31" y="21"/>
                    </a:cubicBezTo>
                    <a:cubicBezTo>
                      <a:pt x="31" y="23"/>
                      <a:pt x="31" y="25"/>
                      <a:pt x="31" y="28"/>
                    </a:cubicBezTo>
                    <a:cubicBezTo>
                      <a:pt x="31" y="30"/>
                      <a:pt x="31" y="32"/>
                      <a:pt x="31" y="34"/>
                    </a:cubicBezTo>
                    <a:cubicBezTo>
                      <a:pt x="33" y="35"/>
                      <a:pt x="34" y="37"/>
                      <a:pt x="35" y="38"/>
                    </a:cubicBezTo>
                    <a:cubicBezTo>
                      <a:pt x="35" y="39"/>
                      <a:pt x="35" y="40"/>
                      <a:pt x="35" y="41"/>
                    </a:cubicBezTo>
                    <a:cubicBezTo>
                      <a:pt x="35" y="43"/>
                      <a:pt x="34" y="43"/>
                      <a:pt x="33" y="43"/>
                    </a:cubicBezTo>
                    <a:cubicBezTo>
                      <a:pt x="31" y="43"/>
                      <a:pt x="30" y="43"/>
                      <a:pt x="29" y="42"/>
                    </a:cubicBezTo>
                    <a:cubicBezTo>
                      <a:pt x="28" y="43"/>
                      <a:pt x="26" y="44"/>
                      <a:pt x="25" y="44"/>
                    </a:cubicBezTo>
                    <a:cubicBezTo>
                      <a:pt x="24" y="45"/>
                      <a:pt x="22" y="46"/>
                      <a:pt x="21" y="47"/>
                    </a:cubicBezTo>
                    <a:cubicBezTo>
                      <a:pt x="19" y="48"/>
                      <a:pt x="18" y="48"/>
                      <a:pt x="16" y="49"/>
                    </a:cubicBezTo>
                    <a:cubicBezTo>
                      <a:pt x="15" y="50"/>
                      <a:pt x="14" y="50"/>
                      <a:pt x="12" y="50"/>
                    </a:cubicBezTo>
                    <a:cubicBezTo>
                      <a:pt x="10" y="51"/>
                      <a:pt x="8" y="50"/>
                      <a:pt x="6" y="49"/>
                    </a:cubicBezTo>
                    <a:cubicBezTo>
                      <a:pt x="4" y="48"/>
                      <a:pt x="3" y="46"/>
                      <a:pt x="2" y="43"/>
                    </a:cubicBezTo>
                    <a:cubicBezTo>
                      <a:pt x="2" y="42"/>
                      <a:pt x="2" y="40"/>
                      <a:pt x="2" y="38"/>
                    </a:cubicBezTo>
                    <a:cubicBezTo>
                      <a:pt x="2" y="36"/>
                      <a:pt x="3" y="34"/>
                      <a:pt x="3" y="33"/>
                    </a:cubicBezTo>
                    <a:cubicBezTo>
                      <a:pt x="4" y="31"/>
                      <a:pt x="6" y="30"/>
                      <a:pt x="7" y="28"/>
                    </a:cubicBezTo>
                    <a:cubicBezTo>
                      <a:pt x="9" y="27"/>
                      <a:pt x="10" y="26"/>
                      <a:pt x="12" y="25"/>
                    </a:cubicBezTo>
                    <a:cubicBezTo>
                      <a:pt x="13" y="25"/>
                      <a:pt x="14" y="25"/>
                      <a:pt x="15" y="25"/>
                    </a:cubicBezTo>
                    <a:cubicBezTo>
                      <a:pt x="16" y="24"/>
                      <a:pt x="17" y="24"/>
                      <a:pt x="18" y="24"/>
                    </a:cubicBezTo>
                    <a:cubicBezTo>
                      <a:pt x="19" y="24"/>
                      <a:pt x="20" y="25"/>
                      <a:pt x="21" y="25"/>
                    </a:cubicBezTo>
                    <a:cubicBezTo>
                      <a:pt x="22" y="25"/>
                      <a:pt x="23" y="26"/>
                      <a:pt x="23" y="27"/>
                    </a:cubicBezTo>
                    <a:cubicBezTo>
                      <a:pt x="23" y="26"/>
                      <a:pt x="23" y="24"/>
                      <a:pt x="23" y="23"/>
                    </a:cubicBezTo>
                    <a:cubicBezTo>
                      <a:pt x="23" y="21"/>
                      <a:pt x="23" y="20"/>
                      <a:pt x="23" y="18"/>
                    </a:cubicBezTo>
                    <a:cubicBezTo>
                      <a:pt x="23" y="17"/>
                      <a:pt x="23" y="15"/>
                      <a:pt x="23" y="14"/>
                    </a:cubicBezTo>
                    <a:cubicBezTo>
                      <a:pt x="23" y="12"/>
                      <a:pt x="23" y="11"/>
                      <a:pt x="23" y="10"/>
                    </a:cubicBezTo>
                    <a:cubicBezTo>
                      <a:pt x="22" y="9"/>
                      <a:pt x="22" y="8"/>
                      <a:pt x="21" y="8"/>
                    </a:cubicBezTo>
                    <a:cubicBezTo>
                      <a:pt x="21" y="8"/>
                      <a:pt x="20" y="8"/>
                      <a:pt x="19" y="8"/>
                    </a:cubicBezTo>
                    <a:cubicBezTo>
                      <a:pt x="17" y="9"/>
                      <a:pt x="15" y="10"/>
                      <a:pt x="12" y="12"/>
                    </a:cubicBezTo>
                    <a:cubicBezTo>
                      <a:pt x="10" y="13"/>
                      <a:pt x="8" y="15"/>
                      <a:pt x="6" y="17"/>
                    </a:cubicBezTo>
                    <a:cubicBezTo>
                      <a:pt x="5" y="18"/>
                      <a:pt x="4" y="18"/>
                      <a:pt x="3" y="18"/>
                    </a:cubicBezTo>
                    <a:cubicBezTo>
                      <a:pt x="3" y="18"/>
                      <a:pt x="2" y="18"/>
                      <a:pt x="1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4"/>
                      <a:pt x="0" y="13"/>
                      <a:pt x="1" y="13"/>
                    </a:cubicBezTo>
                    <a:cubicBezTo>
                      <a:pt x="2" y="11"/>
                      <a:pt x="4" y="10"/>
                      <a:pt x="5" y="8"/>
                    </a:cubicBezTo>
                    <a:cubicBezTo>
                      <a:pt x="7" y="7"/>
                      <a:pt x="9" y="6"/>
                      <a:pt x="10" y="5"/>
                    </a:cubicBezTo>
                    <a:cubicBezTo>
                      <a:pt x="12" y="3"/>
                      <a:pt x="14" y="3"/>
                      <a:pt x="15" y="2"/>
                    </a:cubicBezTo>
                    <a:cubicBezTo>
                      <a:pt x="17" y="1"/>
                      <a:pt x="19" y="1"/>
                      <a:pt x="21" y="1"/>
                    </a:cubicBezTo>
                    <a:cubicBezTo>
                      <a:pt x="23" y="0"/>
                      <a:pt x="25" y="1"/>
                      <a:pt x="27" y="2"/>
                    </a:cubicBezTo>
                    <a:cubicBezTo>
                      <a:pt x="28" y="3"/>
                      <a:pt x="29" y="5"/>
                      <a:pt x="29" y="7"/>
                    </a:cubicBezTo>
                    <a:close/>
                    <a:moveTo>
                      <a:pt x="16" y="31"/>
                    </a:moveTo>
                    <a:cubicBezTo>
                      <a:pt x="15" y="31"/>
                      <a:pt x="14" y="32"/>
                      <a:pt x="13" y="32"/>
                    </a:cubicBezTo>
                    <a:cubicBezTo>
                      <a:pt x="12" y="33"/>
                      <a:pt x="11" y="34"/>
                      <a:pt x="11" y="35"/>
                    </a:cubicBezTo>
                    <a:cubicBezTo>
                      <a:pt x="10" y="36"/>
                      <a:pt x="9" y="37"/>
                      <a:pt x="9" y="38"/>
                    </a:cubicBezTo>
                    <a:cubicBezTo>
                      <a:pt x="8" y="39"/>
                      <a:pt x="8" y="41"/>
                      <a:pt x="9" y="42"/>
                    </a:cubicBezTo>
                    <a:cubicBezTo>
                      <a:pt x="9" y="42"/>
                      <a:pt x="9" y="43"/>
                      <a:pt x="10" y="43"/>
                    </a:cubicBezTo>
                    <a:cubicBezTo>
                      <a:pt x="10" y="43"/>
                      <a:pt x="11" y="43"/>
                      <a:pt x="11" y="43"/>
                    </a:cubicBezTo>
                    <a:cubicBezTo>
                      <a:pt x="13" y="43"/>
                      <a:pt x="15" y="42"/>
                      <a:pt x="17" y="41"/>
                    </a:cubicBezTo>
                    <a:cubicBezTo>
                      <a:pt x="19" y="40"/>
                      <a:pt x="21" y="38"/>
                      <a:pt x="23" y="37"/>
                    </a:cubicBezTo>
                    <a:cubicBezTo>
                      <a:pt x="23" y="37"/>
                      <a:pt x="22" y="36"/>
                      <a:pt x="22" y="35"/>
                    </a:cubicBezTo>
                    <a:cubicBezTo>
                      <a:pt x="21" y="35"/>
                      <a:pt x="21" y="34"/>
                      <a:pt x="20" y="33"/>
                    </a:cubicBezTo>
                    <a:cubicBezTo>
                      <a:pt x="20" y="33"/>
                      <a:pt x="19" y="32"/>
                      <a:pt x="18" y="32"/>
                    </a:cubicBezTo>
                    <a:cubicBezTo>
                      <a:pt x="18" y="31"/>
                      <a:pt x="17" y="31"/>
                      <a:pt x="1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0" name="Freeform 38">
                <a:extLst>
                  <a:ext uri="{FF2B5EF4-FFF2-40B4-BE49-F238E27FC236}">
                    <a16:creationId xmlns:a16="http://schemas.microsoft.com/office/drawing/2014/main" id="{3D3D5BA2-6C0D-4E88-8FF9-0B75203C1B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-1821"/>
                <a:ext cx="29" cy="91"/>
              </a:xfrm>
              <a:custGeom>
                <a:avLst/>
                <a:gdLst>
                  <a:gd name="T0" fmla="*/ 11 w 12"/>
                  <a:gd name="T1" fmla="*/ 2 h 37"/>
                  <a:gd name="T2" fmla="*/ 12 w 12"/>
                  <a:gd name="T3" fmla="*/ 6 h 37"/>
                  <a:gd name="T4" fmla="*/ 11 w 12"/>
                  <a:gd name="T5" fmla="*/ 9 h 37"/>
                  <a:gd name="T6" fmla="*/ 8 w 12"/>
                  <a:gd name="T7" fmla="*/ 11 h 37"/>
                  <a:gd name="T8" fmla="*/ 3 w 12"/>
                  <a:gd name="T9" fmla="*/ 10 h 37"/>
                  <a:gd name="T10" fmla="*/ 1 w 12"/>
                  <a:gd name="T11" fmla="*/ 9 h 37"/>
                  <a:gd name="T12" fmla="*/ 1 w 12"/>
                  <a:gd name="T13" fmla="*/ 7 h 37"/>
                  <a:gd name="T14" fmla="*/ 1 w 12"/>
                  <a:gd name="T15" fmla="*/ 5 h 37"/>
                  <a:gd name="T16" fmla="*/ 2 w 12"/>
                  <a:gd name="T17" fmla="*/ 2 h 37"/>
                  <a:gd name="T18" fmla="*/ 4 w 12"/>
                  <a:gd name="T19" fmla="*/ 0 h 37"/>
                  <a:gd name="T20" fmla="*/ 7 w 12"/>
                  <a:gd name="T21" fmla="*/ 0 h 37"/>
                  <a:gd name="T22" fmla="*/ 9 w 12"/>
                  <a:gd name="T23" fmla="*/ 1 h 37"/>
                  <a:gd name="T24" fmla="*/ 11 w 12"/>
                  <a:gd name="T25" fmla="*/ 2 h 37"/>
                  <a:gd name="T26" fmla="*/ 11 w 12"/>
                  <a:gd name="T27" fmla="*/ 32 h 37"/>
                  <a:gd name="T28" fmla="*/ 11 w 12"/>
                  <a:gd name="T29" fmla="*/ 35 h 37"/>
                  <a:gd name="T30" fmla="*/ 9 w 12"/>
                  <a:gd name="T31" fmla="*/ 37 h 37"/>
                  <a:gd name="T32" fmla="*/ 6 w 12"/>
                  <a:gd name="T33" fmla="*/ 37 h 37"/>
                  <a:gd name="T34" fmla="*/ 5 w 12"/>
                  <a:gd name="T35" fmla="*/ 36 h 37"/>
                  <a:gd name="T36" fmla="*/ 2 w 12"/>
                  <a:gd name="T37" fmla="*/ 35 h 37"/>
                  <a:gd name="T38" fmla="*/ 1 w 12"/>
                  <a:gd name="T39" fmla="*/ 32 h 37"/>
                  <a:gd name="T40" fmla="*/ 3 w 12"/>
                  <a:gd name="T41" fmla="*/ 26 h 37"/>
                  <a:gd name="T42" fmla="*/ 8 w 12"/>
                  <a:gd name="T43" fmla="*/ 26 h 37"/>
                  <a:gd name="T44" fmla="*/ 12 w 12"/>
                  <a:gd name="T45" fmla="*/ 28 h 37"/>
                  <a:gd name="T46" fmla="*/ 11 w 12"/>
                  <a:gd name="T47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" h="37">
                    <a:moveTo>
                      <a:pt x="11" y="2"/>
                    </a:moveTo>
                    <a:cubicBezTo>
                      <a:pt x="12" y="3"/>
                      <a:pt x="12" y="4"/>
                      <a:pt x="12" y="6"/>
                    </a:cubicBezTo>
                    <a:cubicBezTo>
                      <a:pt x="12" y="7"/>
                      <a:pt x="12" y="9"/>
                      <a:pt x="11" y="9"/>
                    </a:cubicBezTo>
                    <a:cubicBezTo>
                      <a:pt x="11" y="10"/>
                      <a:pt x="10" y="11"/>
                      <a:pt x="8" y="11"/>
                    </a:cubicBezTo>
                    <a:cubicBezTo>
                      <a:pt x="7" y="12"/>
                      <a:pt x="5" y="12"/>
                      <a:pt x="3" y="10"/>
                    </a:cubicBezTo>
                    <a:cubicBezTo>
                      <a:pt x="2" y="10"/>
                      <a:pt x="2" y="10"/>
                      <a:pt x="1" y="9"/>
                    </a:cubicBezTo>
                    <a:cubicBezTo>
                      <a:pt x="1" y="9"/>
                      <a:pt x="1" y="8"/>
                      <a:pt x="1" y="7"/>
                    </a:cubicBezTo>
                    <a:cubicBezTo>
                      <a:pt x="0" y="6"/>
                      <a:pt x="0" y="6"/>
                      <a:pt x="1" y="5"/>
                    </a:cubicBezTo>
                    <a:cubicBezTo>
                      <a:pt x="1" y="4"/>
                      <a:pt x="1" y="3"/>
                      <a:pt x="2" y="2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10" y="1"/>
                      <a:pt x="11" y="2"/>
                      <a:pt x="11" y="2"/>
                    </a:cubicBezTo>
                    <a:close/>
                    <a:moveTo>
                      <a:pt x="11" y="32"/>
                    </a:moveTo>
                    <a:cubicBezTo>
                      <a:pt x="12" y="33"/>
                      <a:pt x="12" y="35"/>
                      <a:pt x="11" y="35"/>
                    </a:cubicBezTo>
                    <a:cubicBezTo>
                      <a:pt x="10" y="36"/>
                      <a:pt x="10" y="37"/>
                      <a:pt x="9" y="37"/>
                    </a:cubicBezTo>
                    <a:cubicBezTo>
                      <a:pt x="8" y="37"/>
                      <a:pt x="7" y="37"/>
                      <a:pt x="6" y="37"/>
                    </a:cubicBezTo>
                    <a:cubicBezTo>
                      <a:pt x="6" y="37"/>
                      <a:pt x="5" y="37"/>
                      <a:pt x="5" y="36"/>
                    </a:cubicBezTo>
                    <a:cubicBezTo>
                      <a:pt x="3" y="36"/>
                      <a:pt x="3" y="35"/>
                      <a:pt x="2" y="35"/>
                    </a:cubicBezTo>
                    <a:cubicBezTo>
                      <a:pt x="1" y="34"/>
                      <a:pt x="1" y="33"/>
                      <a:pt x="1" y="32"/>
                    </a:cubicBezTo>
                    <a:cubicBezTo>
                      <a:pt x="1" y="30"/>
                      <a:pt x="2" y="28"/>
                      <a:pt x="3" y="26"/>
                    </a:cubicBezTo>
                    <a:cubicBezTo>
                      <a:pt x="4" y="25"/>
                      <a:pt x="6" y="25"/>
                      <a:pt x="8" y="26"/>
                    </a:cubicBezTo>
                    <a:cubicBezTo>
                      <a:pt x="10" y="26"/>
                      <a:pt x="11" y="27"/>
                      <a:pt x="12" y="28"/>
                    </a:cubicBezTo>
                    <a:cubicBezTo>
                      <a:pt x="12" y="29"/>
                      <a:pt x="12" y="31"/>
                      <a:pt x="11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1" name="Freeform 39">
                <a:extLst>
                  <a:ext uri="{FF2B5EF4-FFF2-40B4-BE49-F238E27FC236}">
                    <a16:creationId xmlns:a16="http://schemas.microsoft.com/office/drawing/2014/main" id="{CDD8E9D8-FC4F-4207-9F90-1906F94E6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3" y="-1868"/>
                <a:ext cx="139" cy="195"/>
              </a:xfrm>
              <a:custGeom>
                <a:avLst/>
                <a:gdLst>
                  <a:gd name="T0" fmla="*/ 0 w 139"/>
                  <a:gd name="T1" fmla="*/ 195 h 195"/>
                  <a:gd name="T2" fmla="*/ 0 w 139"/>
                  <a:gd name="T3" fmla="*/ 182 h 195"/>
                  <a:gd name="T4" fmla="*/ 74 w 139"/>
                  <a:gd name="T5" fmla="*/ 96 h 195"/>
                  <a:gd name="T6" fmla="*/ 3 w 139"/>
                  <a:gd name="T7" fmla="*/ 15 h 195"/>
                  <a:gd name="T8" fmla="*/ 3 w 139"/>
                  <a:gd name="T9" fmla="*/ 0 h 195"/>
                  <a:gd name="T10" fmla="*/ 136 w 139"/>
                  <a:gd name="T11" fmla="*/ 0 h 195"/>
                  <a:gd name="T12" fmla="*/ 136 w 139"/>
                  <a:gd name="T13" fmla="*/ 15 h 195"/>
                  <a:gd name="T14" fmla="*/ 29 w 139"/>
                  <a:gd name="T15" fmla="*/ 15 h 195"/>
                  <a:gd name="T16" fmla="*/ 100 w 139"/>
                  <a:gd name="T17" fmla="*/ 96 h 195"/>
                  <a:gd name="T18" fmla="*/ 29 w 139"/>
                  <a:gd name="T19" fmla="*/ 180 h 195"/>
                  <a:gd name="T20" fmla="*/ 139 w 139"/>
                  <a:gd name="T21" fmla="*/ 180 h 195"/>
                  <a:gd name="T22" fmla="*/ 139 w 139"/>
                  <a:gd name="T23" fmla="*/ 195 h 195"/>
                  <a:gd name="T24" fmla="*/ 0 w 139"/>
                  <a:gd name="T25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9" h="195">
                    <a:moveTo>
                      <a:pt x="0" y="195"/>
                    </a:moveTo>
                    <a:lnTo>
                      <a:pt x="0" y="182"/>
                    </a:lnTo>
                    <a:lnTo>
                      <a:pt x="74" y="96"/>
                    </a:lnTo>
                    <a:lnTo>
                      <a:pt x="3" y="15"/>
                    </a:lnTo>
                    <a:lnTo>
                      <a:pt x="3" y="0"/>
                    </a:lnTo>
                    <a:lnTo>
                      <a:pt x="136" y="0"/>
                    </a:lnTo>
                    <a:lnTo>
                      <a:pt x="136" y="15"/>
                    </a:lnTo>
                    <a:lnTo>
                      <a:pt x="29" y="15"/>
                    </a:lnTo>
                    <a:lnTo>
                      <a:pt x="100" y="96"/>
                    </a:lnTo>
                    <a:lnTo>
                      <a:pt x="29" y="180"/>
                    </a:lnTo>
                    <a:lnTo>
                      <a:pt x="139" y="180"/>
                    </a:lnTo>
                    <a:lnTo>
                      <a:pt x="139" y="195"/>
                    </a:lnTo>
                    <a:lnTo>
                      <a:pt x="0" y="1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2" name="Freeform 40">
                <a:extLst>
                  <a:ext uri="{FF2B5EF4-FFF2-40B4-BE49-F238E27FC236}">
                    <a16:creationId xmlns:a16="http://schemas.microsoft.com/office/drawing/2014/main" id="{47459D89-7D0E-446A-970F-8E81B910BF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84" y="-1804"/>
                <a:ext cx="90" cy="64"/>
              </a:xfrm>
              <a:custGeom>
                <a:avLst/>
                <a:gdLst>
                  <a:gd name="T0" fmla="*/ 33 w 38"/>
                  <a:gd name="T1" fmla="*/ 6 h 26"/>
                  <a:gd name="T2" fmla="*/ 32 w 38"/>
                  <a:gd name="T3" fmla="*/ 7 h 26"/>
                  <a:gd name="T4" fmla="*/ 30 w 38"/>
                  <a:gd name="T5" fmla="*/ 8 h 26"/>
                  <a:gd name="T6" fmla="*/ 16 w 38"/>
                  <a:gd name="T7" fmla="*/ 8 h 26"/>
                  <a:gd name="T8" fmla="*/ 3 w 38"/>
                  <a:gd name="T9" fmla="*/ 9 h 26"/>
                  <a:gd name="T10" fmla="*/ 1 w 38"/>
                  <a:gd name="T11" fmla="*/ 9 h 26"/>
                  <a:gd name="T12" fmla="*/ 0 w 38"/>
                  <a:gd name="T13" fmla="*/ 6 h 26"/>
                  <a:gd name="T14" fmla="*/ 0 w 38"/>
                  <a:gd name="T15" fmla="*/ 4 h 26"/>
                  <a:gd name="T16" fmla="*/ 1 w 38"/>
                  <a:gd name="T17" fmla="*/ 3 h 26"/>
                  <a:gd name="T18" fmla="*/ 15 w 38"/>
                  <a:gd name="T19" fmla="*/ 1 h 26"/>
                  <a:gd name="T20" fmla="*/ 30 w 38"/>
                  <a:gd name="T21" fmla="*/ 1 h 26"/>
                  <a:gd name="T22" fmla="*/ 31 w 38"/>
                  <a:gd name="T23" fmla="*/ 1 h 26"/>
                  <a:gd name="T24" fmla="*/ 32 w 38"/>
                  <a:gd name="T25" fmla="*/ 2 h 26"/>
                  <a:gd name="T26" fmla="*/ 33 w 38"/>
                  <a:gd name="T27" fmla="*/ 4 h 26"/>
                  <a:gd name="T28" fmla="*/ 33 w 38"/>
                  <a:gd name="T29" fmla="*/ 6 h 26"/>
                  <a:gd name="T30" fmla="*/ 33 w 38"/>
                  <a:gd name="T31" fmla="*/ 23 h 26"/>
                  <a:gd name="T32" fmla="*/ 24 w 38"/>
                  <a:gd name="T33" fmla="*/ 25 h 26"/>
                  <a:gd name="T34" fmla="*/ 16 w 38"/>
                  <a:gd name="T35" fmla="*/ 26 h 26"/>
                  <a:gd name="T36" fmla="*/ 8 w 38"/>
                  <a:gd name="T37" fmla="*/ 26 h 26"/>
                  <a:gd name="T38" fmla="*/ 3 w 38"/>
                  <a:gd name="T39" fmla="*/ 26 h 26"/>
                  <a:gd name="T40" fmla="*/ 1 w 38"/>
                  <a:gd name="T41" fmla="*/ 25 h 26"/>
                  <a:gd name="T42" fmla="*/ 0 w 38"/>
                  <a:gd name="T43" fmla="*/ 23 h 26"/>
                  <a:gd name="T44" fmla="*/ 1 w 38"/>
                  <a:gd name="T45" fmla="*/ 20 h 26"/>
                  <a:gd name="T46" fmla="*/ 3 w 38"/>
                  <a:gd name="T47" fmla="*/ 19 h 26"/>
                  <a:gd name="T48" fmla="*/ 8 w 38"/>
                  <a:gd name="T49" fmla="*/ 19 h 26"/>
                  <a:gd name="T50" fmla="*/ 14 w 38"/>
                  <a:gd name="T51" fmla="*/ 19 h 26"/>
                  <a:gd name="T52" fmla="*/ 22 w 38"/>
                  <a:gd name="T53" fmla="*/ 18 h 26"/>
                  <a:gd name="T54" fmla="*/ 30 w 38"/>
                  <a:gd name="T55" fmla="*/ 17 h 26"/>
                  <a:gd name="T56" fmla="*/ 35 w 38"/>
                  <a:gd name="T57" fmla="*/ 17 h 26"/>
                  <a:gd name="T58" fmla="*/ 38 w 38"/>
                  <a:gd name="T59" fmla="*/ 19 h 26"/>
                  <a:gd name="T60" fmla="*/ 36 w 38"/>
                  <a:gd name="T61" fmla="*/ 22 h 26"/>
                  <a:gd name="T62" fmla="*/ 33 w 38"/>
                  <a:gd name="T6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" h="26">
                    <a:moveTo>
                      <a:pt x="33" y="6"/>
                    </a:moveTo>
                    <a:cubicBezTo>
                      <a:pt x="33" y="6"/>
                      <a:pt x="33" y="7"/>
                      <a:pt x="32" y="7"/>
                    </a:cubicBezTo>
                    <a:cubicBezTo>
                      <a:pt x="31" y="7"/>
                      <a:pt x="30" y="8"/>
                      <a:pt x="30" y="8"/>
                    </a:cubicBezTo>
                    <a:cubicBezTo>
                      <a:pt x="25" y="8"/>
                      <a:pt x="20" y="8"/>
                      <a:pt x="16" y="8"/>
                    </a:cubicBezTo>
                    <a:cubicBezTo>
                      <a:pt x="12" y="9"/>
                      <a:pt x="7" y="9"/>
                      <a:pt x="3" y="9"/>
                    </a:cubicBezTo>
                    <a:cubicBezTo>
                      <a:pt x="2" y="9"/>
                      <a:pt x="2" y="9"/>
                      <a:pt x="1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20" y="0"/>
                      <a:pt x="25" y="0"/>
                      <a:pt x="30" y="1"/>
                    </a:cubicBezTo>
                    <a:cubicBezTo>
                      <a:pt x="30" y="1"/>
                      <a:pt x="30" y="1"/>
                      <a:pt x="31" y="1"/>
                    </a:cubicBezTo>
                    <a:cubicBezTo>
                      <a:pt x="31" y="2"/>
                      <a:pt x="32" y="2"/>
                      <a:pt x="32" y="2"/>
                    </a:cubicBezTo>
                    <a:cubicBezTo>
                      <a:pt x="32" y="3"/>
                      <a:pt x="33" y="3"/>
                      <a:pt x="33" y="4"/>
                    </a:cubicBezTo>
                    <a:cubicBezTo>
                      <a:pt x="33" y="5"/>
                      <a:pt x="33" y="5"/>
                      <a:pt x="33" y="6"/>
                    </a:cubicBezTo>
                    <a:close/>
                    <a:moveTo>
                      <a:pt x="33" y="23"/>
                    </a:moveTo>
                    <a:cubicBezTo>
                      <a:pt x="30" y="24"/>
                      <a:pt x="27" y="25"/>
                      <a:pt x="24" y="25"/>
                    </a:cubicBezTo>
                    <a:cubicBezTo>
                      <a:pt x="21" y="25"/>
                      <a:pt x="19" y="26"/>
                      <a:pt x="16" y="26"/>
                    </a:cubicBezTo>
                    <a:cubicBezTo>
                      <a:pt x="13" y="26"/>
                      <a:pt x="11" y="26"/>
                      <a:pt x="8" y="26"/>
                    </a:cubicBezTo>
                    <a:cubicBezTo>
                      <a:pt x="6" y="26"/>
                      <a:pt x="4" y="26"/>
                      <a:pt x="3" y="26"/>
                    </a:cubicBezTo>
                    <a:cubicBezTo>
                      <a:pt x="2" y="26"/>
                      <a:pt x="2" y="26"/>
                      <a:pt x="1" y="25"/>
                    </a:cubicBezTo>
                    <a:cubicBezTo>
                      <a:pt x="0" y="24"/>
                      <a:pt x="0" y="23"/>
                      <a:pt x="0" y="23"/>
                    </a:cubicBezTo>
                    <a:cubicBezTo>
                      <a:pt x="0" y="21"/>
                      <a:pt x="0" y="20"/>
                      <a:pt x="1" y="20"/>
                    </a:cubicBezTo>
                    <a:cubicBezTo>
                      <a:pt x="1" y="19"/>
                      <a:pt x="2" y="19"/>
                      <a:pt x="3" y="19"/>
                    </a:cubicBezTo>
                    <a:cubicBezTo>
                      <a:pt x="4" y="19"/>
                      <a:pt x="6" y="19"/>
                      <a:pt x="8" y="19"/>
                    </a:cubicBezTo>
                    <a:cubicBezTo>
                      <a:pt x="10" y="19"/>
                      <a:pt x="12" y="19"/>
                      <a:pt x="14" y="19"/>
                    </a:cubicBezTo>
                    <a:cubicBezTo>
                      <a:pt x="17" y="19"/>
                      <a:pt x="19" y="18"/>
                      <a:pt x="22" y="18"/>
                    </a:cubicBezTo>
                    <a:cubicBezTo>
                      <a:pt x="25" y="18"/>
                      <a:pt x="27" y="17"/>
                      <a:pt x="30" y="17"/>
                    </a:cubicBezTo>
                    <a:cubicBezTo>
                      <a:pt x="32" y="17"/>
                      <a:pt x="34" y="17"/>
                      <a:pt x="35" y="17"/>
                    </a:cubicBezTo>
                    <a:cubicBezTo>
                      <a:pt x="37" y="17"/>
                      <a:pt x="38" y="18"/>
                      <a:pt x="38" y="19"/>
                    </a:cubicBezTo>
                    <a:cubicBezTo>
                      <a:pt x="38" y="20"/>
                      <a:pt x="37" y="21"/>
                      <a:pt x="36" y="22"/>
                    </a:cubicBezTo>
                    <a:cubicBezTo>
                      <a:pt x="35" y="22"/>
                      <a:pt x="34" y="23"/>
                      <a:pt x="3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3" name="Freeform 41">
                <a:extLst>
                  <a:ext uri="{FF2B5EF4-FFF2-40B4-BE49-F238E27FC236}">
                    <a16:creationId xmlns:a16="http://schemas.microsoft.com/office/drawing/2014/main" id="{0E49D67D-4E28-4AAE-A44B-A16711FC3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2" y="-1868"/>
                <a:ext cx="138" cy="195"/>
              </a:xfrm>
              <a:custGeom>
                <a:avLst/>
                <a:gdLst>
                  <a:gd name="T0" fmla="*/ 0 w 138"/>
                  <a:gd name="T1" fmla="*/ 195 h 195"/>
                  <a:gd name="T2" fmla="*/ 0 w 138"/>
                  <a:gd name="T3" fmla="*/ 182 h 195"/>
                  <a:gd name="T4" fmla="*/ 74 w 138"/>
                  <a:gd name="T5" fmla="*/ 96 h 195"/>
                  <a:gd name="T6" fmla="*/ 2 w 138"/>
                  <a:gd name="T7" fmla="*/ 15 h 195"/>
                  <a:gd name="T8" fmla="*/ 2 w 138"/>
                  <a:gd name="T9" fmla="*/ 0 h 195"/>
                  <a:gd name="T10" fmla="*/ 136 w 138"/>
                  <a:gd name="T11" fmla="*/ 0 h 195"/>
                  <a:gd name="T12" fmla="*/ 136 w 138"/>
                  <a:gd name="T13" fmla="*/ 15 h 195"/>
                  <a:gd name="T14" fmla="*/ 29 w 138"/>
                  <a:gd name="T15" fmla="*/ 15 h 195"/>
                  <a:gd name="T16" fmla="*/ 100 w 138"/>
                  <a:gd name="T17" fmla="*/ 96 h 195"/>
                  <a:gd name="T18" fmla="*/ 29 w 138"/>
                  <a:gd name="T19" fmla="*/ 180 h 195"/>
                  <a:gd name="T20" fmla="*/ 138 w 138"/>
                  <a:gd name="T21" fmla="*/ 180 h 195"/>
                  <a:gd name="T22" fmla="*/ 138 w 138"/>
                  <a:gd name="T23" fmla="*/ 195 h 195"/>
                  <a:gd name="T24" fmla="*/ 0 w 138"/>
                  <a:gd name="T25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8" h="195">
                    <a:moveTo>
                      <a:pt x="0" y="195"/>
                    </a:moveTo>
                    <a:lnTo>
                      <a:pt x="0" y="182"/>
                    </a:lnTo>
                    <a:lnTo>
                      <a:pt x="74" y="96"/>
                    </a:lnTo>
                    <a:lnTo>
                      <a:pt x="2" y="15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36" y="15"/>
                    </a:lnTo>
                    <a:lnTo>
                      <a:pt x="29" y="15"/>
                    </a:lnTo>
                    <a:lnTo>
                      <a:pt x="100" y="96"/>
                    </a:lnTo>
                    <a:lnTo>
                      <a:pt x="29" y="180"/>
                    </a:lnTo>
                    <a:lnTo>
                      <a:pt x="138" y="180"/>
                    </a:lnTo>
                    <a:lnTo>
                      <a:pt x="138" y="195"/>
                    </a:lnTo>
                    <a:lnTo>
                      <a:pt x="0" y="1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4" name="Freeform 42">
                <a:extLst>
                  <a:ext uri="{FF2B5EF4-FFF2-40B4-BE49-F238E27FC236}">
                    <a16:creationId xmlns:a16="http://schemas.microsoft.com/office/drawing/2014/main" id="{FBC6C721-107F-476A-999D-FB9A87F0FD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29" y="-1821"/>
                <a:ext cx="29" cy="91"/>
              </a:xfrm>
              <a:custGeom>
                <a:avLst/>
                <a:gdLst>
                  <a:gd name="T0" fmla="*/ 11 w 12"/>
                  <a:gd name="T1" fmla="*/ 2 h 37"/>
                  <a:gd name="T2" fmla="*/ 12 w 12"/>
                  <a:gd name="T3" fmla="*/ 6 h 37"/>
                  <a:gd name="T4" fmla="*/ 11 w 12"/>
                  <a:gd name="T5" fmla="*/ 9 h 37"/>
                  <a:gd name="T6" fmla="*/ 8 w 12"/>
                  <a:gd name="T7" fmla="*/ 11 h 37"/>
                  <a:gd name="T8" fmla="*/ 2 w 12"/>
                  <a:gd name="T9" fmla="*/ 10 h 37"/>
                  <a:gd name="T10" fmla="*/ 1 w 12"/>
                  <a:gd name="T11" fmla="*/ 9 h 37"/>
                  <a:gd name="T12" fmla="*/ 0 w 12"/>
                  <a:gd name="T13" fmla="*/ 7 h 37"/>
                  <a:gd name="T14" fmla="*/ 0 w 12"/>
                  <a:gd name="T15" fmla="*/ 5 h 37"/>
                  <a:gd name="T16" fmla="*/ 1 w 12"/>
                  <a:gd name="T17" fmla="*/ 2 h 37"/>
                  <a:gd name="T18" fmla="*/ 4 w 12"/>
                  <a:gd name="T19" fmla="*/ 0 h 37"/>
                  <a:gd name="T20" fmla="*/ 6 w 12"/>
                  <a:gd name="T21" fmla="*/ 0 h 37"/>
                  <a:gd name="T22" fmla="*/ 9 w 12"/>
                  <a:gd name="T23" fmla="*/ 1 h 37"/>
                  <a:gd name="T24" fmla="*/ 11 w 12"/>
                  <a:gd name="T25" fmla="*/ 2 h 37"/>
                  <a:gd name="T26" fmla="*/ 11 w 12"/>
                  <a:gd name="T27" fmla="*/ 32 h 37"/>
                  <a:gd name="T28" fmla="*/ 11 w 12"/>
                  <a:gd name="T29" fmla="*/ 35 h 37"/>
                  <a:gd name="T30" fmla="*/ 8 w 12"/>
                  <a:gd name="T31" fmla="*/ 37 h 37"/>
                  <a:gd name="T32" fmla="*/ 6 w 12"/>
                  <a:gd name="T33" fmla="*/ 37 h 37"/>
                  <a:gd name="T34" fmla="*/ 4 w 12"/>
                  <a:gd name="T35" fmla="*/ 36 h 37"/>
                  <a:gd name="T36" fmla="*/ 2 w 12"/>
                  <a:gd name="T37" fmla="*/ 35 h 37"/>
                  <a:gd name="T38" fmla="*/ 1 w 12"/>
                  <a:gd name="T39" fmla="*/ 32 h 37"/>
                  <a:gd name="T40" fmla="*/ 3 w 12"/>
                  <a:gd name="T41" fmla="*/ 26 h 37"/>
                  <a:gd name="T42" fmla="*/ 8 w 12"/>
                  <a:gd name="T43" fmla="*/ 26 h 37"/>
                  <a:gd name="T44" fmla="*/ 11 w 12"/>
                  <a:gd name="T45" fmla="*/ 28 h 37"/>
                  <a:gd name="T46" fmla="*/ 11 w 12"/>
                  <a:gd name="T47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" h="37">
                    <a:moveTo>
                      <a:pt x="11" y="2"/>
                    </a:moveTo>
                    <a:cubicBezTo>
                      <a:pt x="12" y="3"/>
                      <a:pt x="12" y="4"/>
                      <a:pt x="12" y="6"/>
                    </a:cubicBezTo>
                    <a:cubicBezTo>
                      <a:pt x="12" y="7"/>
                      <a:pt x="12" y="9"/>
                      <a:pt x="11" y="9"/>
                    </a:cubicBezTo>
                    <a:cubicBezTo>
                      <a:pt x="10" y="10"/>
                      <a:pt x="9" y="11"/>
                      <a:pt x="8" y="11"/>
                    </a:cubicBezTo>
                    <a:cubicBezTo>
                      <a:pt x="6" y="12"/>
                      <a:pt x="5" y="12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4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1"/>
                      <a:pt x="10" y="2"/>
                      <a:pt x="11" y="2"/>
                    </a:cubicBezTo>
                    <a:close/>
                    <a:moveTo>
                      <a:pt x="11" y="32"/>
                    </a:moveTo>
                    <a:cubicBezTo>
                      <a:pt x="11" y="33"/>
                      <a:pt x="11" y="35"/>
                      <a:pt x="11" y="35"/>
                    </a:cubicBezTo>
                    <a:cubicBezTo>
                      <a:pt x="10" y="36"/>
                      <a:pt x="9" y="37"/>
                      <a:pt x="8" y="37"/>
                    </a:cubicBezTo>
                    <a:cubicBezTo>
                      <a:pt x="8" y="37"/>
                      <a:pt x="7" y="37"/>
                      <a:pt x="6" y="37"/>
                    </a:cubicBezTo>
                    <a:cubicBezTo>
                      <a:pt x="5" y="37"/>
                      <a:pt x="5" y="37"/>
                      <a:pt x="4" y="36"/>
                    </a:cubicBezTo>
                    <a:cubicBezTo>
                      <a:pt x="3" y="36"/>
                      <a:pt x="2" y="35"/>
                      <a:pt x="2" y="35"/>
                    </a:cubicBezTo>
                    <a:cubicBezTo>
                      <a:pt x="1" y="34"/>
                      <a:pt x="1" y="33"/>
                      <a:pt x="1" y="32"/>
                    </a:cubicBezTo>
                    <a:cubicBezTo>
                      <a:pt x="1" y="30"/>
                      <a:pt x="1" y="28"/>
                      <a:pt x="3" y="26"/>
                    </a:cubicBezTo>
                    <a:cubicBezTo>
                      <a:pt x="4" y="25"/>
                      <a:pt x="6" y="25"/>
                      <a:pt x="8" y="26"/>
                    </a:cubicBezTo>
                    <a:cubicBezTo>
                      <a:pt x="9" y="26"/>
                      <a:pt x="10" y="27"/>
                      <a:pt x="11" y="28"/>
                    </a:cubicBezTo>
                    <a:cubicBezTo>
                      <a:pt x="12" y="29"/>
                      <a:pt x="12" y="31"/>
                      <a:pt x="11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5" name="Freeform 43">
                <a:extLst>
                  <a:ext uri="{FF2B5EF4-FFF2-40B4-BE49-F238E27FC236}">
                    <a16:creationId xmlns:a16="http://schemas.microsoft.com/office/drawing/2014/main" id="{305D3E85-736F-4435-BE7A-CB21D1E43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-1863"/>
                <a:ext cx="52" cy="175"/>
              </a:xfrm>
              <a:custGeom>
                <a:avLst/>
                <a:gdLst>
                  <a:gd name="T0" fmla="*/ 21 w 22"/>
                  <a:gd name="T1" fmla="*/ 5 h 71"/>
                  <a:gd name="T2" fmla="*/ 13 w 22"/>
                  <a:gd name="T3" fmla="*/ 17 h 71"/>
                  <a:gd name="T4" fmla="*/ 9 w 22"/>
                  <a:gd name="T5" fmla="*/ 33 h 71"/>
                  <a:gd name="T6" fmla="*/ 9 w 22"/>
                  <a:gd name="T7" fmla="*/ 47 h 71"/>
                  <a:gd name="T8" fmla="*/ 15 w 22"/>
                  <a:gd name="T9" fmla="*/ 60 h 71"/>
                  <a:gd name="T10" fmla="*/ 18 w 22"/>
                  <a:gd name="T11" fmla="*/ 63 h 71"/>
                  <a:gd name="T12" fmla="*/ 20 w 22"/>
                  <a:gd name="T13" fmla="*/ 65 h 71"/>
                  <a:gd name="T14" fmla="*/ 20 w 22"/>
                  <a:gd name="T15" fmla="*/ 67 h 71"/>
                  <a:gd name="T16" fmla="*/ 20 w 22"/>
                  <a:gd name="T17" fmla="*/ 70 h 71"/>
                  <a:gd name="T18" fmla="*/ 19 w 22"/>
                  <a:gd name="T19" fmla="*/ 71 h 71"/>
                  <a:gd name="T20" fmla="*/ 17 w 22"/>
                  <a:gd name="T21" fmla="*/ 71 h 71"/>
                  <a:gd name="T22" fmla="*/ 16 w 22"/>
                  <a:gd name="T23" fmla="*/ 70 h 71"/>
                  <a:gd name="T24" fmla="*/ 14 w 22"/>
                  <a:gd name="T25" fmla="*/ 70 h 71"/>
                  <a:gd name="T26" fmla="*/ 8 w 22"/>
                  <a:gd name="T27" fmla="*/ 64 h 71"/>
                  <a:gd name="T28" fmla="*/ 4 w 22"/>
                  <a:gd name="T29" fmla="*/ 55 h 71"/>
                  <a:gd name="T30" fmla="*/ 1 w 22"/>
                  <a:gd name="T31" fmla="*/ 46 h 71"/>
                  <a:gd name="T32" fmla="*/ 1 w 22"/>
                  <a:gd name="T33" fmla="*/ 35 h 71"/>
                  <a:gd name="T34" fmla="*/ 2 w 22"/>
                  <a:gd name="T35" fmla="*/ 25 h 71"/>
                  <a:gd name="T36" fmla="*/ 5 w 22"/>
                  <a:gd name="T37" fmla="*/ 15 h 71"/>
                  <a:gd name="T38" fmla="*/ 10 w 22"/>
                  <a:gd name="T39" fmla="*/ 7 h 71"/>
                  <a:gd name="T40" fmla="*/ 16 w 22"/>
                  <a:gd name="T41" fmla="*/ 1 h 71"/>
                  <a:gd name="T42" fmla="*/ 18 w 22"/>
                  <a:gd name="T43" fmla="*/ 0 h 71"/>
                  <a:gd name="T44" fmla="*/ 20 w 22"/>
                  <a:gd name="T45" fmla="*/ 1 h 71"/>
                  <a:gd name="T46" fmla="*/ 22 w 22"/>
                  <a:gd name="T47" fmla="*/ 3 h 71"/>
                  <a:gd name="T48" fmla="*/ 21 w 22"/>
                  <a:gd name="T49" fmla="*/ 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" h="71">
                    <a:moveTo>
                      <a:pt x="21" y="5"/>
                    </a:moveTo>
                    <a:cubicBezTo>
                      <a:pt x="18" y="8"/>
                      <a:pt x="15" y="12"/>
                      <a:pt x="13" y="17"/>
                    </a:cubicBezTo>
                    <a:cubicBezTo>
                      <a:pt x="11" y="22"/>
                      <a:pt x="9" y="28"/>
                      <a:pt x="9" y="33"/>
                    </a:cubicBezTo>
                    <a:cubicBezTo>
                      <a:pt x="8" y="38"/>
                      <a:pt x="8" y="43"/>
                      <a:pt x="9" y="47"/>
                    </a:cubicBezTo>
                    <a:cubicBezTo>
                      <a:pt x="10" y="52"/>
                      <a:pt x="12" y="56"/>
                      <a:pt x="15" y="60"/>
                    </a:cubicBezTo>
                    <a:cubicBezTo>
                      <a:pt x="16" y="61"/>
                      <a:pt x="17" y="62"/>
                      <a:pt x="18" y="63"/>
                    </a:cubicBezTo>
                    <a:cubicBezTo>
                      <a:pt x="18" y="63"/>
                      <a:pt x="19" y="64"/>
                      <a:pt x="20" y="65"/>
                    </a:cubicBezTo>
                    <a:cubicBezTo>
                      <a:pt x="20" y="66"/>
                      <a:pt x="20" y="66"/>
                      <a:pt x="20" y="67"/>
                    </a:cubicBezTo>
                    <a:cubicBezTo>
                      <a:pt x="20" y="68"/>
                      <a:pt x="20" y="69"/>
                      <a:pt x="20" y="70"/>
                    </a:cubicBezTo>
                    <a:cubicBezTo>
                      <a:pt x="19" y="70"/>
                      <a:pt x="19" y="71"/>
                      <a:pt x="19" y="71"/>
                    </a:cubicBezTo>
                    <a:cubicBezTo>
                      <a:pt x="18" y="71"/>
                      <a:pt x="18" y="71"/>
                      <a:pt x="17" y="71"/>
                    </a:cubicBezTo>
                    <a:cubicBezTo>
                      <a:pt x="16" y="71"/>
                      <a:pt x="16" y="71"/>
                      <a:pt x="16" y="70"/>
                    </a:cubicBezTo>
                    <a:cubicBezTo>
                      <a:pt x="15" y="70"/>
                      <a:pt x="15" y="70"/>
                      <a:pt x="14" y="70"/>
                    </a:cubicBezTo>
                    <a:cubicBezTo>
                      <a:pt x="12" y="68"/>
                      <a:pt x="10" y="66"/>
                      <a:pt x="8" y="64"/>
                    </a:cubicBezTo>
                    <a:cubicBezTo>
                      <a:pt x="6" y="61"/>
                      <a:pt x="5" y="58"/>
                      <a:pt x="4" y="55"/>
                    </a:cubicBezTo>
                    <a:cubicBezTo>
                      <a:pt x="2" y="52"/>
                      <a:pt x="2" y="49"/>
                      <a:pt x="1" y="46"/>
                    </a:cubicBezTo>
                    <a:cubicBezTo>
                      <a:pt x="1" y="42"/>
                      <a:pt x="0" y="39"/>
                      <a:pt x="1" y="35"/>
                    </a:cubicBezTo>
                    <a:cubicBezTo>
                      <a:pt x="1" y="32"/>
                      <a:pt x="1" y="28"/>
                      <a:pt x="2" y="25"/>
                    </a:cubicBezTo>
                    <a:cubicBezTo>
                      <a:pt x="3" y="21"/>
                      <a:pt x="4" y="18"/>
                      <a:pt x="5" y="15"/>
                    </a:cubicBezTo>
                    <a:cubicBezTo>
                      <a:pt x="7" y="12"/>
                      <a:pt x="8" y="9"/>
                      <a:pt x="10" y="7"/>
                    </a:cubicBezTo>
                    <a:cubicBezTo>
                      <a:pt x="12" y="4"/>
                      <a:pt x="14" y="2"/>
                      <a:pt x="16" y="1"/>
                    </a:cubicBezTo>
                    <a:cubicBezTo>
                      <a:pt x="16" y="1"/>
                      <a:pt x="17" y="0"/>
                      <a:pt x="18" y="0"/>
                    </a:cubicBezTo>
                    <a:cubicBezTo>
                      <a:pt x="19" y="1"/>
                      <a:pt x="20" y="1"/>
                      <a:pt x="20" y="1"/>
                    </a:cubicBezTo>
                    <a:cubicBezTo>
                      <a:pt x="21" y="2"/>
                      <a:pt x="21" y="2"/>
                      <a:pt x="22" y="3"/>
                    </a:cubicBezTo>
                    <a:cubicBezTo>
                      <a:pt x="22" y="4"/>
                      <a:pt x="21" y="4"/>
                      <a:pt x="2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6" name="Freeform 44">
                <a:extLst>
                  <a:ext uri="{FF2B5EF4-FFF2-40B4-BE49-F238E27FC236}">
                    <a16:creationId xmlns:a16="http://schemas.microsoft.com/office/drawing/2014/main" id="{05DDE331-6456-4F67-87B1-8A6560AB43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46" y="-1836"/>
                <a:ext cx="83" cy="126"/>
              </a:xfrm>
              <a:custGeom>
                <a:avLst/>
                <a:gdLst>
                  <a:gd name="T0" fmla="*/ 29 w 35"/>
                  <a:gd name="T1" fmla="*/ 7 h 51"/>
                  <a:gd name="T2" fmla="*/ 30 w 35"/>
                  <a:gd name="T3" fmla="*/ 14 h 51"/>
                  <a:gd name="T4" fmla="*/ 30 w 35"/>
                  <a:gd name="T5" fmla="*/ 21 h 51"/>
                  <a:gd name="T6" fmla="*/ 30 w 35"/>
                  <a:gd name="T7" fmla="*/ 28 h 51"/>
                  <a:gd name="T8" fmla="*/ 30 w 35"/>
                  <a:gd name="T9" fmla="*/ 34 h 51"/>
                  <a:gd name="T10" fmla="*/ 35 w 35"/>
                  <a:gd name="T11" fmla="*/ 38 h 51"/>
                  <a:gd name="T12" fmla="*/ 35 w 35"/>
                  <a:gd name="T13" fmla="*/ 41 h 51"/>
                  <a:gd name="T14" fmla="*/ 32 w 35"/>
                  <a:gd name="T15" fmla="*/ 43 h 51"/>
                  <a:gd name="T16" fmla="*/ 28 w 35"/>
                  <a:gd name="T17" fmla="*/ 42 h 51"/>
                  <a:gd name="T18" fmla="*/ 25 w 35"/>
                  <a:gd name="T19" fmla="*/ 44 h 51"/>
                  <a:gd name="T20" fmla="*/ 21 w 35"/>
                  <a:gd name="T21" fmla="*/ 47 h 51"/>
                  <a:gd name="T22" fmla="*/ 16 w 35"/>
                  <a:gd name="T23" fmla="*/ 49 h 51"/>
                  <a:gd name="T24" fmla="*/ 12 w 35"/>
                  <a:gd name="T25" fmla="*/ 50 h 51"/>
                  <a:gd name="T26" fmla="*/ 6 w 35"/>
                  <a:gd name="T27" fmla="*/ 49 h 51"/>
                  <a:gd name="T28" fmla="*/ 2 w 35"/>
                  <a:gd name="T29" fmla="*/ 43 h 51"/>
                  <a:gd name="T30" fmla="*/ 2 w 35"/>
                  <a:gd name="T31" fmla="*/ 38 h 51"/>
                  <a:gd name="T32" fmla="*/ 3 w 35"/>
                  <a:gd name="T33" fmla="*/ 33 h 51"/>
                  <a:gd name="T34" fmla="*/ 7 w 35"/>
                  <a:gd name="T35" fmla="*/ 28 h 51"/>
                  <a:gd name="T36" fmla="*/ 12 w 35"/>
                  <a:gd name="T37" fmla="*/ 25 h 51"/>
                  <a:gd name="T38" fmla="*/ 14 w 35"/>
                  <a:gd name="T39" fmla="*/ 25 h 51"/>
                  <a:gd name="T40" fmla="*/ 17 w 35"/>
                  <a:gd name="T41" fmla="*/ 24 h 51"/>
                  <a:gd name="T42" fmla="*/ 20 w 35"/>
                  <a:gd name="T43" fmla="*/ 25 h 51"/>
                  <a:gd name="T44" fmla="*/ 23 w 35"/>
                  <a:gd name="T45" fmla="*/ 27 h 51"/>
                  <a:gd name="T46" fmla="*/ 23 w 35"/>
                  <a:gd name="T47" fmla="*/ 23 h 51"/>
                  <a:gd name="T48" fmla="*/ 23 w 35"/>
                  <a:gd name="T49" fmla="*/ 18 h 51"/>
                  <a:gd name="T50" fmla="*/ 23 w 35"/>
                  <a:gd name="T51" fmla="*/ 14 h 51"/>
                  <a:gd name="T52" fmla="*/ 22 w 35"/>
                  <a:gd name="T53" fmla="*/ 10 h 51"/>
                  <a:gd name="T54" fmla="*/ 21 w 35"/>
                  <a:gd name="T55" fmla="*/ 8 h 51"/>
                  <a:gd name="T56" fmla="*/ 18 w 35"/>
                  <a:gd name="T57" fmla="*/ 8 h 51"/>
                  <a:gd name="T58" fmla="*/ 12 w 35"/>
                  <a:gd name="T59" fmla="*/ 12 h 51"/>
                  <a:gd name="T60" fmla="*/ 5 w 35"/>
                  <a:gd name="T61" fmla="*/ 17 h 51"/>
                  <a:gd name="T62" fmla="*/ 3 w 35"/>
                  <a:gd name="T63" fmla="*/ 18 h 51"/>
                  <a:gd name="T64" fmla="*/ 1 w 35"/>
                  <a:gd name="T65" fmla="*/ 17 h 51"/>
                  <a:gd name="T66" fmla="*/ 0 w 35"/>
                  <a:gd name="T67" fmla="*/ 15 h 51"/>
                  <a:gd name="T68" fmla="*/ 1 w 35"/>
                  <a:gd name="T69" fmla="*/ 13 h 51"/>
                  <a:gd name="T70" fmla="*/ 5 w 35"/>
                  <a:gd name="T71" fmla="*/ 8 h 51"/>
                  <a:gd name="T72" fmla="*/ 10 w 35"/>
                  <a:gd name="T73" fmla="*/ 5 h 51"/>
                  <a:gd name="T74" fmla="*/ 15 w 35"/>
                  <a:gd name="T75" fmla="*/ 2 h 51"/>
                  <a:gd name="T76" fmla="*/ 21 w 35"/>
                  <a:gd name="T77" fmla="*/ 1 h 51"/>
                  <a:gd name="T78" fmla="*/ 27 w 35"/>
                  <a:gd name="T79" fmla="*/ 2 h 51"/>
                  <a:gd name="T80" fmla="*/ 29 w 35"/>
                  <a:gd name="T81" fmla="*/ 7 h 51"/>
                  <a:gd name="T82" fmla="*/ 16 w 35"/>
                  <a:gd name="T83" fmla="*/ 31 h 51"/>
                  <a:gd name="T84" fmla="*/ 13 w 35"/>
                  <a:gd name="T85" fmla="*/ 32 h 51"/>
                  <a:gd name="T86" fmla="*/ 10 w 35"/>
                  <a:gd name="T87" fmla="*/ 35 h 51"/>
                  <a:gd name="T88" fmla="*/ 8 w 35"/>
                  <a:gd name="T89" fmla="*/ 38 h 51"/>
                  <a:gd name="T90" fmla="*/ 8 w 35"/>
                  <a:gd name="T91" fmla="*/ 42 h 51"/>
                  <a:gd name="T92" fmla="*/ 9 w 35"/>
                  <a:gd name="T93" fmla="*/ 43 h 51"/>
                  <a:gd name="T94" fmla="*/ 11 w 35"/>
                  <a:gd name="T95" fmla="*/ 43 h 51"/>
                  <a:gd name="T96" fmla="*/ 17 w 35"/>
                  <a:gd name="T97" fmla="*/ 41 h 51"/>
                  <a:gd name="T98" fmla="*/ 22 w 35"/>
                  <a:gd name="T99" fmla="*/ 37 h 51"/>
                  <a:gd name="T100" fmla="*/ 22 w 35"/>
                  <a:gd name="T101" fmla="*/ 35 h 51"/>
                  <a:gd name="T102" fmla="*/ 20 w 35"/>
                  <a:gd name="T103" fmla="*/ 33 h 51"/>
                  <a:gd name="T104" fmla="*/ 18 w 35"/>
                  <a:gd name="T105" fmla="*/ 32 h 51"/>
                  <a:gd name="T106" fmla="*/ 16 w 35"/>
                  <a:gd name="T107" fmla="*/ 3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51">
                    <a:moveTo>
                      <a:pt x="29" y="7"/>
                    </a:moveTo>
                    <a:cubicBezTo>
                      <a:pt x="29" y="9"/>
                      <a:pt x="30" y="11"/>
                      <a:pt x="30" y="14"/>
                    </a:cubicBezTo>
                    <a:cubicBezTo>
                      <a:pt x="30" y="16"/>
                      <a:pt x="30" y="18"/>
                      <a:pt x="30" y="21"/>
                    </a:cubicBezTo>
                    <a:cubicBezTo>
                      <a:pt x="30" y="23"/>
                      <a:pt x="30" y="25"/>
                      <a:pt x="30" y="28"/>
                    </a:cubicBezTo>
                    <a:cubicBezTo>
                      <a:pt x="30" y="30"/>
                      <a:pt x="30" y="32"/>
                      <a:pt x="30" y="34"/>
                    </a:cubicBezTo>
                    <a:cubicBezTo>
                      <a:pt x="33" y="35"/>
                      <a:pt x="34" y="37"/>
                      <a:pt x="35" y="38"/>
                    </a:cubicBezTo>
                    <a:cubicBezTo>
                      <a:pt x="35" y="39"/>
                      <a:pt x="35" y="40"/>
                      <a:pt x="35" y="41"/>
                    </a:cubicBezTo>
                    <a:cubicBezTo>
                      <a:pt x="34" y="43"/>
                      <a:pt x="34" y="43"/>
                      <a:pt x="32" y="43"/>
                    </a:cubicBezTo>
                    <a:cubicBezTo>
                      <a:pt x="31" y="43"/>
                      <a:pt x="30" y="43"/>
                      <a:pt x="28" y="42"/>
                    </a:cubicBezTo>
                    <a:cubicBezTo>
                      <a:pt x="27" y="43"/>
                      <a:pt x="26" y="44"/>
                      <a:pt x="25" y="44"/>
                    </a:cubicBezTo>
                    <a:cubicBezTo>
                      <a:pt x="24" y="45"/>
                      <a:pt x="22" y="46"/>
                      <a:pt x="21" y="47"/>
                    </a:cubicBezTo>
                    <a:cubicBezTo>
                      <a:pt x="19" y="48"/>
                      <a:pt x="18" y="48"/>
                      <a:pt x="16" y="49"/>
                    </a:cubicBezTo>
                    <a:cubicBezTo>
                      <a:pt x="15" y="50"/>
                      <a:pt x="13" y="50"/>
                      <a:pt x="12" y="50"/>
                    </a:cubicBezTo>
                    <a:cubicBezTo>
                      <a:pt x="10" y="51"/>
                      <a:pt x="8" y="50"/>
                      <a:pt x="6" y="49"/>
                    </a:cubicBezTo>
                    <a:cubicBezTo>
                      <a:pt x="4" y="48"/>
                      <a:pt x="3" y="46"/>
                      <a:pt x="2" y="43"/>
                    </a:cubicBezTo>
                    <a:cubicBezTo>
                      <a:pt x="1" y="42"/>
                      <a:pt x="1" y="40"/>
                      <a:pt x="2" y="38"/>
                    </a:cubicBezTo>
                    <a:cubicBezTo>
                      <a:pt x="2" y="36"/>
                      <a:pt x="2" y="34"/>
                      <a:pt x="3" y="33"/>
                    </a:cubicBezTo>
                    <a:cubicBezTo>
                      <a:pt x="4" y="31"/>
                      <a:pt x="5" y="30"/>
                      <a:pt x="7" y="28"/>
                    </a:cubicBezTo>
                    <a:cubicBezTo>
                      <a:pt x="8" y="27"/>
                      <a:pt x="10" y="26"/>
                      <a:pt x="12" y="25"/>
                    </a:cubicBezTo>
                    <a:cubicBezTo>
                      <a:pt x="13" y="25"/>
                      <a:pt x="13" y="25"/>
                      <a:pt x="14" y="25"/>
                    </a:cubicBezTo>
                    <a:cubicBezTo>
                      <a:pt x="15" y="24"/>
                      <a:pt x="16" y="24"/>
                      <a:pt x="17" y="24"/>
                    </a:cubicBezTo>
                    <a:cubicBezTo>
                      <a:pt x="18" y="24"/>
                      <a:pt x="19" y="25"/>
                      <a:pt x="20" y="25"/>
                    </a:cubicBezTo>
                    <a:cubicBezTo>
                      <a:pt x="21" y="25"/>
                      <a:pt x="22" y="26"/>
                      <a:pt x="23" y="27"/>
                    </a:cubicBezTo>
                    <a:cubicBezTo>
                      <a:pt x="23" y="26"/>
                      <a:pt x="23" y="24"/>
                      <a:pt x="23" y="23"/>
                    </a:cubicBezTo>
                    <a:cubicBezTo>
                      <a:pt x="23" y="21"/>
                      <a:pt x="23" y="20"/>
                      <a:pt x="23" y="18"/>
                    </a:cubicBezTo>
                    <a:cubicBezTo>
                      <a:pt x="23" y="17"/>
                      <a:pt x="23" y="15"/>
                      <a:pt x="23" y="14"/>
                    </a:cubicBezTo>
                    <a:cubicBezTo>
                      <a:pt x="23" y="12"/>
                      <a:pt x="22" y="11"/>
                      <a:pt x="22" y="10"/>
                    </a:cubicBezTo>
                    <a:cubicBezTo>
                      <a:pt x="22" y="9"/>
                      <a:pt x="22" y="8"/>
                      <a:pt x="21" y="8"/>
                    </a:cubicBezTo>
                    <a:cubicBezTo>
                      <a:pt x="20" y="8"/>
                      <a:pt x="19" y="8"/>
                      <a:pt x="18" y="8"/>
                    </a:cubicBezTo>
                    <a:cubicBezTo>
                      <a:pt x="17" y="9"/>
                      <a:pt x="15" y="10"/>
                      <a:pt x="12" y="12"/>
                    </a:cubicBezTo>
                    <a:cubicBezTo>
                      <a:pt x="10" y="13"/>
                      <a:pt x="8" y="15"/>
                      <a:pt x="5" y="17"/>
                    </a:cubicBezTo>
                    <a:cubicBezTo>
                      <a:pt x="5" y="18"/>
                      <a:pt x="4" y="18"/>
                      <a:pt x="3" y="18"/>
                    </a:cubicBezTo>
                    <a:cubicBezTo>
                      <a:pt x="2" y="18"/>
                      <a:pt x="2" y="18"/>
                      <a:pt x="1" y="17"/>
                    </a:cubicBezTo>
                    <a:cubicBezTo>
                      <a:pt x="0" y="17"/>
                      <a:pt x="0" y="16"/>
                      <a:pt x="0" y="15"/>
                    </a:cubicBezTo>
                    <a:cubicBezTo>
                      <a:pt x="0" y="14"/>
                      <a:pt x="0" y="13"/>
                      <a:pt x="1" y="13"/>
                    </a:cubicBezTo>
                    <a:cubicBezTo>
                      <a:pt x="2" y="11"/>
                      <a:pt x="4" y="10"/>
                      <a:pt x="5" y="8"/>
                    </a:cubicBezTo>
                    <a:cubicBezTo>
                      <a:pt x="7" y="7"/>
                      <a:pt x="8" y="6"/>
                      <a:pt x="10" y="5"/>
                    </a:cubicBezTo>
                    <a:cubicBezTo>
                      <a:pt x="12" y="3"/>
                      <a:pt x="13" y="3"/>
                      <a:pt x="15" y="2"/>
                    </a:cubicBezTo>
                    <a:cubicBezTo>
                      <a:pt x="17" y="1"/>
                      <a:pt x="19" y="1"/>
                      <a:pt x="21" y="1"/>
                    </a:cubicBezTo>
                    <a:cubicBezTo>
                      <a:pt x="23" y="0"/>
                      <a:pt x="25" y="1"/>
                      <a:pt x="27" y="2"/>
                    </a:cubicBezTo>
                    <a:cubicBezTo>
                      <a:pt x="28" y="3"/>
                      <a:pt x="29" y="5"/>
                      <a:pt x="29" y="7"/>
                    </a:cubicBezTo>
                    <a:close/>
                    <a:moveTo>
                      <a:pt x="16" y="31"/>
                    </a:moveTo>
                    <a:cubicBezTo>
                      <a:pt x="15" y="31"/>
                      <a:pt x="14" y="32"/>
                      <a:pt x="13" y="32"/>
                    </a:cubicBezTo>
                    <a:cubicBezTo>
                      <a:pt x="12" y="33"/>
                      <a:pt x="11" y="34"/>
                      <a:pt x="10" y="35"/>
                    </a:cubicBezTo>
                    <a:cubicBezTo>
                      <a:pt x="9" y="36"/>
                      <a:pt x="9" y="37"/>
                      <a:pt x="8" y="38"/>
                    </a:cubicBezTo>
                    <a:cubicBezTo>
                      <a:pt x="8" y="39"/>
                      <a:pt x="8" y="41"/>
                      <a:pt x="8" y="42"/>
                    </a:cubicBezTo>
                    <a:cubicBezTo>
                      <a:pt x="8" y="42"/>
                      <a:pt x="9" y="43"/>
                      <a:pt x="9" y="43"/>
                    </a:cubicBezTo>
                    <a:cubicBezTo>
                      <a:pt x="10" y="43"/>
                      <a:pt x="10" y="43"/>
                      <a:pt x="11" y="43"/>
                    </a:cubicBezTo>
                    <a:cubicBezTo>
                      <a:pt x="13" y="43"/>
                      <a:pt x="15" y="42"/>
                      <a:pt x="17" y="41"/>
                    </a:cubicBezTo>
                    <a:cubicBezTo>
                      <a:pt x="19" y="40"/>
                      <a:pt x="21" y="38"/>
                      <a:pt x="22" y="37"/>
                    </a:cubicBezTo>
                    <a:cubicBezTo>
                      <a:pt x="22" y="37"/>
                      <a:pt x="22" y="36"/>
                      <a:pt x="22" y="35"/>
                    </a:cubicBezTo>
                    <a:cubicBezTo>
                      <a:pt x="21" y="35"/>
                      <a:pt x="21" y="34"/>
                      <a:pt x="20" y="33"/>
                    </a:cubicBezTo>
                    <a:cubicBezTo>
                      <a:pt x="20" y="33"/>
                      <a:pt x="19" y="32"/>
                      <a:pt x="18" y="32"/>
                    </a:cubicBezTo>
                    <a:cubicBezTo>
                      <a:pt x="17" y="31"/>
                      <a:pt x="17" y="31"/>
                      <a:pt x="1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7" name="Freeform 45">
                <a:extLst>
                  <a:ext uri="{FF2B5EF4-FFF2-40B4-BE49-F238E27FC236}">
                    <a16:creationId xmlns:a16="http://schemas.microsoft.com/office/drawing/2014/main" id="{76DB1ECA-7F6B-4134-BF72-F6FD3E06C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1" y="-1787"/>
                <a:ext cx="81" cy="22"/>
              </a:xfrm>
              <a:custGeom>
                <a:avLst/>
                <a:gdLst>
                  <a:gd name="T0" fmla="*/ 34 w 34"/>
                  <a:gd name="T1" fmla="*/ 5 h 9"/>
                  <a:gd name="T2" fmla="*/ 33 w 34"/>
                  <a:gd name="T3" fmla="*/ 6 h 9"/>
                  <a:gd name="T4" fmla="*/ 31 w 34"/>
                  <a:gd name="T5" fmla="*/ 7 h 9"/>
                  <a:gd name="T6" fmla="*/ 17 w 34"/>
                  <a:gd name="T7" fmla="*/ 8 h 9"/>
                  <a:gd name="T8" fmla="*/ 4 w 34"/>
                  <a:gd name="T9" fmla="*/ 9 h 9"/>
                  <a:gd name="T10" fmla="*/ 2 w 34"/>
                  <a:gd name="T11" fmla="*/ 8 h 9"/>
                  <a:gd name="T12" fmla="*/ 1 w 34"/>
                  <a:gd name="T13" fmla="*/ 6 h 9"/>
                  <a:gd name="T14" fmla="*/ 1 w 34"/>
                  <a:gd name="T15" fmla="*/ 3 h 9"/>
                  <a:gd name="T16" fmla="*/ 2 w 34"/>
                  <a:gd name="T17" fmla="*/ 2 h 9"/>
                  <a:gd name="T18" fmla="*/ 16 w 34"/>
                  <a:gd name="T19" fmla="*/ 0 h 9"/>
                  <a:gd name="T20" fmla="*/ 31 w 34"/>
                  <a:gd name="T21" fmla="*/ 0 h 9"/>
                  <a:gd name="T22" fmla="*/ 32 w 34"/>
                  <a:gd name="T23" fmla="*/ 1 h 9"/>
                  <a:gd name="T24" fmla="*/ 33 w 34"/>
                  <a:gd name="T25" fmla="*/ 2 h 9"/>
                  <a:gd name="T26" fmla="*/ 34 w 34"/>
                  <a:gd name="T27" fmla="*/ 3 h 9"/>
                  <a:gd name="T28" fmla="*/ 34 w 34"/>
                  <a:gd name="T2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" h="9">
                    <a:moveTo>
                      <a:pt x="34" y="5"/>
                    </a:moveTo>
                    <a:cubicBezTo>
                      <a:pt x="34" y="6"/>
                      <a:pt x="34" y="6"/>
                      <a:pt x="33" y="6"/>
                    </a:cubicBezTo>
                    <a:cubicBezTo>
                      <a:pt x="32" y="7"/>
                      <a:pt x="31" y="7"/>
                      <a:pt x="31" y="7"/>
                    </a:cubicBezTo>
                    <a:cubicBezTo>
                      <a:pt x="26" y="7"/>
                      <a:pt x="21" y="7"/>
                      <a:pt x="17" y="8"/>
                    </a:cubicBezTo>
                    <a:cubicBezTo>
                      <a:pt x="12" y="8"/>
                      <a:pt x="8" y="8"/>
                      <a:pt x="4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0" y="5"/>
                      <a:pt x="0" y="4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6" y="1"/>
                      <a:pt x="11" y="1"/>
                      <a:pt x="16" y="0"/>
                    </a:cubicBezTo>
                    <a:cubicBezTo>
                      <a:pt x="21" y="0"/>
                      <a:pt x="26" y="0"/>
                      <a:pt x="31" y="0"/>
                    </a:cubicBezTo>
                    <a:cubicBezTo>
                      <a:pt x="31" y="0"/>
                      <a:pt x="31" y="1"/>
                      <a:pt x="32" y="1"/>
                    </a:cubicBezTo>
                    <a:cubicBezTo>
                      <a:pt x="32" y="1"/>
                      <a:pt x="33" y="1"/>
                      <a:pt x="33" y="2"/>
                    </a:cubicBezTo>
                    <a:cubicBezTo>
                      <a:pt x="33" y="2"/>
                      <a:pt x="34" y="3"/>
                      <a:pt x="34" y="3"/>
                    </a:cubicBezTo>
                    <a:cubicBezTo>
                      <a:pt x="34" y="4"/>
                      <a:pt x="34" y="5"/>
                      <a:pt x="3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8" name="Freeform 46">
                <a:extLst>
                  <a:ext uri="{FF2B5EF4-FFF2-40B4-BE49-F238E27FC236}">
                    <a16:creationId xmlns:a16="http://schemas.microsoft.com/office/drawing/2014/main" id="{A199B7AD-A748-43FC-B109-4D1FFE974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-1868"/>
                <a:ext cx="136" cy="195"/>
              </a:xfrm>
              <a:custGeom>
                <a:avLst/>
                <a:gdLst>
                  <a:gd name="T0" fmla="*/ 0 w 136"/>
                  <a:gd name="T1" fmla="*/ 195 h 195"/>
                  <a:gd name="T2" fmla="*/ 0 w 136"/>
                  <a:gd name="T3" fmla="*/ 182 h 195"/>
                  <a:gd name="T4" fmla="*/ 72 w 136"/>
                  <a:gd name="T5" fmla="*/ 96 h 195"/>
                  <a:gd name="T6" fmla="*/ 3 w 136"/>
                  <a:gd name="T7" fmla="*/ 15 h 195"/>
                  <a:gd name="T8" fmla="*/ 3 w 136"/>
                  <a:gd name="T9" fmla="*/ 0 h 195"/>
                  <a:gd name="T10" fmla="*/ 136 w 136"/>
                  <a:gd name="T11" fmla="*/ 0 h 195"/>
                  <a:gd name="T12" fmla="*/ 136 w 136"/>
                  <a:gd name="T13" fmla="*/ 15 h 195"/>
                  <a:gd name="T14" fmla="*/ 29 w 136"/>
                  <a:gd name="T15" fmla="*/ 15 h 195"/>
                  <a:gd name="T16" fmla="*/ 98 w 136"/>
                  <a:gd name="T17" fmla="*/ 96 h 195"/>
                  <a:gd name="T18" fmla="*/ 27 w 136"/>
                  <a:gd name="T19" fmla="*/ 180 h 195"/>
                  <a:gd name="T20" fmla="*/ 136 w 136"/>
                  <a:gd name="T21" fmla="*/ 180 h 195"/>
                  <a:gd name="T22" fmla="*/ 136 w 136"/>
                  <a:gd name="T23" fmla="*/ 195 h 195"/>
                  <a:gd name="T24" fmla="*/ 0 w 136"/>
                  <a:gd name="T25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6" h="195">
                    <a:moveTo>
                      <a:pt x="0" y="195"/>
                    </a:moveTo>
                    <a:lnTo>
                      <a:pt x="0" y="182"/>
                    </a:lnTo>
                    <a:lnTo>
                      <a:pt x="72" y="96"/>
                    </a:lnTo>
                    <a:lnTo>
                      <a:pt x="3" y="15"/>
                    </a:lnTo>
                    <a:lnTo>
                      <a:pt x="3" y="0"/>
                    </a:lnTo>
                    <a:lnTo>
                      <a:pt x="136" y="0"/>
                    </a:lnTo>
                    <a:lnTo>
                      <a:pt x="136" y="15"/>
                    </a:lnTo>
                    <a:lnTo>
                      <a:pt x="29" y="15"/>
                    </a:lnTo>
                    <a:lnTo>
                      <a:pt x="98" y="96"/>
                    </a:lnTo>
                    <a:lnTo>
                      <a:pt x="27" y="180"/>
                    </a:lnTo>
                    <a:lnTo>
                      <a:pt x="136" y="180"/>
                    </a:lnTo>
                    <a:lnTo>
                      <a:pt x="136" y="195"/>
                    </a:lnTo>
                    <a:lnTo>
                      <a:pt x="0" y="1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9" name="Freeform 47">
                <a:extLst>
                  <a:ext uri="{FF2B5EF4-FFF2-40B4-BE49-F238E27FC236}">
                    <a16:creationId xmlns:a16="http://schemas.microsoft.com/office/drawing/2014/main" id="{BADEEAE5-A35E-453E-8EB3-0D2EDD4B8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-1861"/>
                <a:ext cx="50" cy="178"/>
              </a:xfrm>
              <a:custGeom>
                <a:avLst/>
                <a:gdLst>
                  <a:gd name="T0" fmla="*/ 21 w 21"/>
                  <a:gd name="T1" fmla="*/ 18 h 72"/>
                  <a:gd name="T2" fmla="*/ 20 w 21"/>
                  <a:gd name="T3" fmla="*/ 32 h 72"/>
                  <a:gd name="T4" fmla="*/ 18 w 21"/>
                  <a:gd name="T5" fmla="*/ 46 h 72"/>
                  <a:gd name="T6" fmla="*/ 15 w 21"/>
                  <a:gd name="T7" fmla="*/ 57 h 72"/>
                  <a:gd name="T8" fmla="*/ 12 w 21"/>
                  <a:gd name="T9" fmla="*/ 66 h 72"/>
                  <a:gd name="T10" fmla="*/ 11 w 21"/>
                  <a:gd name="T11" fmla="*/ 67 h 72"/>
                  <a:gd name="T12" fmla="*/ 10 w 21"/>
                  <a:gd name="T13" fmla="*/ 70 h 72"/>
                  <a:gd name="T14" fmla="*/ 8 w 21"/>
                  <a:gd name="T15" fmla="*/ 72 h 72"/>
                  <a:gd name="T16" fmla="*/ 5 w 21"/>
                  <a:gd name="T17" fmla="*/ 72 h 72"/>
                  <a:gd name="T18" fmla="*/ 4 w 21"/>
                  <a:gd name="T19" fmla="*/ 71 h 72"/>
                  <a:gd name="T20" fmla="*/ 4 w 21"/>
                  <a:gd name="T21" fmla="*/ 69 h 72"/>
                  <a:gd name="T22" fmla="*/ 4 w 21"/>
                  <a:gd name="T23" fmla="*/ 67 h 72"/>
                  <a:gd name="T24" fmla="*/ 4 w 21"/>
                  <a:gd name="T25" fmla="*/ 65 h 72"/>
                  <a:gd name="T26" fmla="*/ 9 w 21"/>
                  <a:gd name="T27" fmla="*/ 50 h 72"/>
                  <a:gd name="T28" fmla="*/ 13 w 21"/>
                  <a:gd name="T29" fmla="*/ 34 h 72"/>
                  <a:gd name="T30" fmla="*/ 13 w 21"/>
                  <a:gd name="T31" fmla="*/ 19 h 72"/>
                  <a:gd name="T32" fmla="*/ 10 w 21"/>
                  <a:gd name="T33" fmla="*/ 12 h 72"/>
                  <a:gd name="T34" fmla="*/ 3 w 21"/>
                  <a:gd name="T35" fmla="*/ 7 h 72"/>
                  <a:gd name="T36" fmla="*/ 1 w 21"/>
                  <a:gd name="T37" fmla="*/ 5 h 72"/>
                  <a:gd name="T38" fmla="*/ 0 w 21"/>
                  <a:gd name="T39" fmla="*/ 1 h 72"/>
                  <a:gd name="T40" fmla="*/ 3 w 21"/>
                  <a:gd name="T41" fmla="*/ 0 h 72"/>
                  <a:gd name="T42" fmla="*/ 5 w 21"/>
                  <a:gd name="T43" fmla="*/ 0 h 72"/>
                  <a:gd name="T44" fmla="*/ 8 w 21"/>
                  <a:gd name="T45" fmla="*/ 1 h 72"/>
                  <a:gd name="T46" fmla="*/ 10 w 21"/>
                  <a:gd name="T47" fmla="*/ 2 h 72"/>
                  <a:gd name="T48" fmla="*/ 14 w 21"/>
                  <a:gd name="T49" fmla="*/ 4 h 72"/>
                  <a:gd name="T50" fmla="*/ 17 w 21"/>
                  <a:gd name="T51" fmla="*/ 8 h 72"/>
                  <a:gd name="T52" fmla="*/ 19 w 21"/>
                  <a:gd name="T53" fmla="*/ 12 h 72"/>
                  <a:gd name="T54" fmla="*/ 21 w 21"/>
                  <a:gd name="T55" fmla="*/ 1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1" h="72">
                    <a:moveTo>
                      <a:pt x="21" y="18"/>
                    </a:moveTo>
                    <a:cubicBezTo>
                      <a:pt x="21" y="23"/>
                      <a:pt x="21" y="27"/>
                      <a:pt x="20" y="32"/>
                    </a:cubicBezTo>
                    <a:cubicBezTo>
                      <a:pt x="20" y="37"/>
                      <a:pt x="19" y="41"/>
                      <a:pt x="18" y="46"/>
                    </a:cubicBezTo>
                    <a:cubicBezTo>
                      <a:pt x="17" y="50"/>
                      <a:pt x="16" y="54"/>
                      <a:pt x="15" y="57"/>
                    </a:cubicBezTo>
                    <a:cubicBezTo>
                      <a:pt x="14" y="61"/>
                      <a:pt x="13" y="63"/>
                      <a:pt x="12" y="66"/>
                    </a:cubicBezTo>
                    <a:cubicBezTo>
                      <a:pt x="12" y="66"/>
                      <a:pt x="12" y="67"/>
                      <a:pt x="11" y="67"/>
                    </a:cubicBezTo>
                    <a:cubicBezTo>
                      <a:pt x="11" y="68"/>
                      <a:pt x="10" y="69"/>
                      <a:pt x="10" y="70"/>
                    </a:cubicBezTo>
                    <a:cubicBezTo>
                      <a:pt x="9" y="70"/>
                      <a:pt x="9" y="71"/>
                      <a:pt x="8" y="72"/>
                    </a:cubicBezTo>
                    <a:cubicBezTo>
                      <a:pt x="7" y="72"/>
                      <a:pt x="6" y="72"/>
                      <a:pt x="5" y="72"/>
                    </a:cubicBezTo>
                    <a:cubicBezTo>
                      <a:pt x="5" y="72"/>
                      <a:pt x="4" y="71"/>
                      <a:pt x="4" y="71"/>
                    </a:cubicBezTo>
                    <a:cubicBezTo>
                      <a:pt x="4" y="70"/>
                      <a:pt x="4" y="69"/>
                      <a:pt x="4" y="69"/>
                    </a:cubicBezTo>
                    <a:cubicBezTo>
                      <a:pt x="4" y="68"/>
                      <a:pt x="4" y="67"/>
                      <a:pt x="4" y="67"/>
                    </a:cubicBezTo>
                    <a:cubicBezTo>
                      <a:pt x="4" y="66"/>
                      <a:pt x="4" y="65"/>
                      <a:pt x="4" y="65"/>
                    </a:cubicBezTo>
                    <a:cubicBezTo>
                      <a:pt x="6" y="60"/>
                      <a:pt x="8" y="55"/>
                      <a:pt x="9" y="50"/>
                    </a:cubicBezTo>
                    <a:cubicBezTo>
                      <a:pt x="11" y="45"/>
                      <a:pt x="12" y="40"/>
                      <a:pt x="13" y="34"/>
                    </a:cubicBezTo>
                    <a:cubicBezTo>
                      <a:pt x="14" y="28"/>
                      <a:pt x="14" y="23"/>
                      <a:pt x="13" y="19"/>
                    </a:cubicBezTo>
                    <a:cubicBezTo>
                      <a:pt x="13" y="16"/>
                      <a:pt x="12" y="13"/>
                      <a:pt x="10" y="12"/>
                    </a:cubicBezTo>
                    <a:cubicBezTo>
                      <a:pt x="8" y="10"/>
                      <a:pt x="6" y="9"/>
                      <a:pt x="3" y="7"/>
                    </a:cubicBezTo>
                    <a:cubicBezTo>
                      <a:pt x="2" y="7"/>
                      <a:pt x="1" y="6"/>
                      <a:pt x="1" y="5"/>
                    </a:cubicBezTo>
                    <a:cubicBezTo>
                      <a:pt x="0" y="4"/>
                      <a:pt x="0" y="3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0"/>
                      <a:pt x="7" y="0"/>
                      <a:pt x="8" y="1"/>
                    </a:cubicBezTo>
                    <a:cubicBezTo>
                      <a:pt x="9" y="1"/>
                      <a:pt x="10" y="1"/>
                      <a:pt x="10" y="2"/>
                    </a:cubicBezTo>
                    <a:cubicBezTo>
                      <a:pt x="12" y="3"/>
                      <a:pt x="13" y="3"/>
                      <a:pt x="14" y="4"/>
                    </a:cubicBezTo>
                    <a:cubicBezTo>
                      <a:pt x="15" y="5"/>
                      <a:pt x="16" y="6"/>
                      <a:pt x="17" y="8"/>
                    </a:cubicBezTo>
                    <a:cubicBezTo>
                      <a:pt x="18" y="9"/>
                      <a:pt x="19" y="11"/>
                      <a:pt x="19" y="12"/>
                    </a:cubicBezTo>
                    <a:cubicBezTo>
                      <a:pt x="20" y="14"/>
                      <a:pt x="20" y="16"/>
                      <a:pt x="2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101" name="Group 50">
              <a:extLst>
                <a:ext uri="{FF2B5EF4-FFF2-40B4-BE49-F238E27FC236}">
                  <a16:creationId xmlns:a16="http://schemas.microsoft.com/office/drawing/2014/main" id="{61F24604-83F1-49C2-B15E-17FEE0CD19B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017272" y="1330738"/>
              <a:ext cx="670289" cy="263203"/>
              <a:chOff x="2528" y="883"/>
              <a:chExt cx="382" cy="150"/>
            </a:xfrm>
            <a:grpFill/>
          </p:grpSpPr>
          <p:sp>
            <p:nvSpPr>
              <p:cNvPr id="103" name="Freeform 51">
                <a:extLst>
                  <a:ext uri="{FF2B5EF4-FFF2-40B4-BE49-F238E27FC236}">
                    <a16:creationId xmlns:a16="http://schemas.microsoft.com/office/drawing/2014/main" id="{808E4CEE-CAB6-4A15-BE8A-9E11720F3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1001"/>
                <a:ext cx="32" cy="32"/>
              </a:xfrm>
              <a:custGeom>
                <a:avLst/>
                <a:gdLst>
                  <a:gd name="T0" fmla="*/ 27 w 42"/>
                  <a:gd name="T1" fmla="*/ 5 h 42"/>
                  <a:gd name="T2" fmla="*/ 27 w 42"/>
                  <a:gd name="T3" fmla="*/ 14 h 42"/>
                  <a:gd name="T4" fmla="*/ 24 w 42"/>
                  <a:gd name="T5" fmla="*/ 18 h 42"/>
                  <a:gd name="T6" fmla="*/ 21 w 42"/>
                  <a:gd name="T7" fmla="*/ 24 h 42"/>
                  <a:gd name="T8" fmla="*/ 18 w 42"/>
                  <a:gd name="T9" fmla="*/ 29 h 42"/>
                  <a:gd name="T10" fmla="*/ 14 w 42"/>
                  <a:gd name="T11" fmla="*/ 34 h 42"/>
                  <a:gd name="T12" fmla="*/ 19 w 42"/>
                  <a:gd name="T13" fmla="*/ 33 h 42"/>
                  <a:gd name="T14" fmla="*/ 25 w 42"/>
                  <a:gd name="T15" fmla="*/ 32 h 42"/>
                  <a:gd name="T16" fmla="*/ 31 w 42"/>
                  <a:gd name="T17" fmla="*/ 31 h 42"/>
                  <a:gd name="T18" fmla="*/ 37 w 42"/>
                  <a:gd name="T19" fmla="*/ 31 h 42"/>
                  <a:gd name="T20" fmla="*/ 40 w 42"/>
                  <a:gd name="T21" fmla="*/ 31 h 42"/>
                  <a:gd name="T22" fmla="*/ 42 w 42"/>
                  <a:gd name="T23" fmla="*/ 31 h 42"/>
                  <a:gd name="T24" fmla="*/ 42 w 42"/>
                  <a:gd name="T25" fmla="*/ 33 h 42"/>
                  <a:gd name="T26" fmla="*/ 42 w 42"/>
                  <a:gd name="T27" fmla="*/ 34 h 42"/>
                  <a:gd name="T28" fmla="*/ 40 w 42"/>
                  <a:gd name="T29" fmla="*/ 36 h 42"/>
                  <a:gd name="T30" fmla="*/ 39 w 42"/>
                  <a:gd name="T31" fmla="*/ 37 h 42"/>
                  <a:gd name="T32" fmla="*/ 31 w 42"/>
                  <a:gd name="T33" fmla="*/ 38 h 42"/>
                  <a:gd name="T34" fmla="*/ 23 w 42"/>
                  <a:gd name="T35" fmla="*/ 39 h 42"/>
                  <a:gd name="T36" fmla="*/ 14 w 42"/>
                  <a:gd name="T37" fmla="*/ 40 h 42"/>
                  <a:gd name="T38" fmla="*/ 7 w 42"/>
                  <a:gd name="T39" fmla="*/ 41 h 42"/>
                  <a:gd name="T40" fmla="*/ 4 w 42"/>
                  <a:gd name="T41" fmla="*/ 40 h 42"/>
                  <a:gd name="T42" fmla="*/ 3 w 42"/>
                  <a:gd name="T43" fmla="*/ 37 h 42"/>
                  <a:gd name="T44" fmla="*/ 3 w 42"/>
                  <a:gd name="T45" fmla="*/ 36 h 42"/>
                  <a:gd name="T46" fmla="*/ 4 w 42"/>
                  <a:gd name="T47" fmla="*/ 35 h 42"/>
                  <a:gd name="T48" fmla="*/ 13 w 42"/>
                  <a:gd name="T49" fmla="*/ 23 h 42"/>
                  <a:gd name="T50" fmla="*/ 21 w 42"/>
                  <a:gd name="T51" fmla="*/ 11 h 42"/>
                  <a:gd name="T52" fmla="*/ 21 w 42"/>
                  <a:gd name="T53" fmla="*/ 9 h 42"/>
                  <a:gd name="T54" fmla="*/ 20 w 42"/>
                  <a:gd name="T55" fmla="*/ 8 h 42"/>
                  <a:gd name="T56" fmla="*/ 19 w 42"/>
                  <a:gd name="T57" fmla="*/ 7 h 42"/>
                  <a:gd name="T58" fmla="*/ 17 w 42"/>
                  <a:gd name="T59" fmla="*/ 7 h 42"/>
                  <a:gd name="T60" fmla="*/ 14 w 42"/>
                  <a:gd name="T61" fmla="*/ 8 h 42"/>
                  <a:gd name="T62" fmla="*/ 10 w 42"/>
                  <a:gd name="T63" fmla="*/ 9 h 42"/>
                  <a:gd name="T64" fmla="*/ 8 w 42"/>
                  <a:gd name="T65" fmla="*/ 10 h 42"/>
                  <a:gd name="T66" fmla="*/ 5 w 42"/>
                  <a:gd name="T67" fmla="*/ 11 h 42"/>
                  <a:gd name="T68" fmla="*/ 3 w 42"/>
                  <a:gd name="T69" fmla="*/ 12 h 42"/>
                  <a:gd name="T70" fmla="*/ 1 w 42"/>
                  <a:gd name="T71" fmla="*/ 11 h 42"/>
                  <a:gd name="T72" fmla="*/ 1 w 42"/>
                  <a:gd name="T73" fmla="*/ 10 h 42"/>
                  <a:gd name="T74" fmla="*/ 0 w 42"/>
                  <a:gd name="T75" fmla="*/ 10 h 42"/>
                  <a:gd name="T76" fmla="*/ 0 w 42"/>
                  <a:gd name="T77" fmla="*/ 8 h 42"/>
                  <a:gd name="T78" fmla="*/ 1 w 42"/>
                  <a:gd name="T79" fmla="*/ 7 h 42"/>
                  <a:gd name="T80" fmla="*/ 4 w 42"/>
                  <a:gd name="T81" fmla="*/ 4 h 42"/>
                  <a:gd name="T82" fmla="*/ 9 w 42"/>
                  <a:gd name="T83" fmla="*/ 2 h 42"/>
                  <a:gd name="T84" fmla="*/ 15 w 42"/>
                  <a:gd name="T85" fmla="*/ 1 h 42"/>
                  <a:gd name="T86" fmla="*/ 21 w 42"/>
                  <a:gd name="T87" fmla="*/ 1 h 42"/>
                  <a:gd name="T88" fmla="*/ 25 w 42"/>
                  <a:gd name="T89" fmla="*/ 2 h 42"/>
                  <a:gd name="T90" fmla="*/ 27 w 42"/>
                  <a:gd name="T91" fmla="*/ 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2" h="42">
                    <a:moveTo>
                      <a:pt x="27" y="5"/>
                    </a:moveTo>
                    <a:cubicBezTo>
                      <a:pt x="28" y="8"/>
                      <a:pt x="28" y="11"/>
                      <a:pt x="27" y="14"/>
                    </a:cubicBezTo>
                    <a:cubicBezTo>
                      <a:pt x="26" y="15"/>
                      <a:pt x="25" y="17"/>
                      <a:pt x="24" y="18"/>
                    </a:cubicBezTo>
                    <a:cubicBezTo>
                      <a:pt x="23" y="20"/>
                      <a:pt x="22" y="22"/>
                      <a:pt x="21" y="24"/>
                    </a:cubicBezTo>
                    <a:cubicBezTo>
                      <a:pt x="20" y="26"/>
                      <a:pt x="19" y="27"/>
                      <a:pt x="18" y="29"/>
                    </a:cubicBezTo>
                    <a:cubicBezTo>
                      <a:pt x="16" y="31"/>
                      <a:pt x="15" y="32"/>
                      <a:pt x="14" y="34"/>
                    </a:cubicBezTo>
                    <a:cubicBezTo>
                      <a:pt x="15" y="33"/>
                      <a:pt x="17" y="33"/>
                      <a:pt x="19" y="33"/>
                    </a:cubicBezTo>
                    <a:cubicBezTo>
                      <a:pt x="21" y="33"/>
                      <a:pt x="23" y="32"/>
                      <a:pt x="25" y="32"/>
                    </a:cubicBezTo>
                    <a:cubicBezTo>
                      <a:pt x="27" y="32"/>
                      <a:pt x="29" y="32"/>
                      <a:pt x="31" y="31"/>
                    </a:cubicBezTo>
                    <a:cubicBezTo>
                      <a:pt x="33" y="31"/>
                      <a:pt x="35" y="31"/>
                      <a:pt x="37" y="31"/>
                    </a:cubicBezTo>
                    <a:cubicBezTo>
                      <a:pt x="38" y="31"/>
                      <a:pt x="39" y="31"/>
                      <a:pt x="40" y="31"/>
                    </a:cubicBezTo>
                    <a:cubicBezTo>
                      <a:pt x="41" y="31"/>
                      <a:pt x="41" y="31"/>
                      <a:pt x="42" y="31"/>
                    </a:cubicBezTo>
                    <a:cubicBezTo>
                      <a:pt x="42" y="32"/>
                      <a:pt x="42" y="32"/>
                      <a:pt x="42" y="33"/>
                    </a:cubicBezTo>
                    <a:cubicBezTo>
                      <a:pt x="42" y="33"/>
                      <a:pt x="42" y="34"/>
                      <a:pt x="42" y="34"/>
                    </a:cubicBezTo>
                    <a:cubicBezTo>
                      <a:pt x="41" y="35"/>
                      <a:pt x="41" y="35"/>
                      <a:pt x="40" y="36"/>
                    </a:cubicBezTo>
                    <a:cubicBezTo>
                      <a:pt x="40" y="36"/>
                      <a:pt x="39" y="37"/>
                      <a:pt x="39" y="37"/>
                    </a:cubicBezTo>
                    <a:cubicBezTo>
                      <a:pt x="37" y="37"/>
                      <a:pt x="34" y="37"/>
                      <a:pt x="31" y="38"/>
                    </a:cubicBezTo>
                    <a:cubicBezTo>
                      <a:pt x="29" y="38"/>
                      <a:pt x="26" y="39"/>
                      <a:pt x="23" y="39"/>
                    </a:cubicBezTo>
                    <a:cubicBezTo>
                      <a:pt x="20" y="40"/>
                      <a:pt x="17" y="40"/>
                      <a:pt x="14" y="40"/>
                    </a:cubicBezTo>
                    <a:cubicBezTo>
                      <a:pt x="11" y="41"/>
                      <a:pt x="9" y="41"/>
                      <a:pt x="7" y="41"/>
                    </a:cubicBezTo>
                    <a:cubicBezTo>
                      <a:pt x="6" y="42"/>
                      <a:pt x="5" y="41"/>
                      <a:pt x="4" y="40"/>
                    </a:cubicBezTo>
                    <a:cubicBezTo>
                      <a:pt x="3" y="39"/>
                      <a:pt x="3" y="38"/>
                      <a:pt x="3" y="37"/>
                    </a:cubicBezTo>
                    <a:cubicBezTo>
                      <a:pt x="3" y="37"/>
                      <a:pt x="3" y="37"/>
                      <a:pt x="3" y="36"/>
                    </a:cubicBezTo>
                    <a:cubicBezTo>
                      <a:pt x="3" y="36"/>
                      <a:pt x="3" y="35"/>
                      <a:pt x="4" y="35"/>
                    </a:cubicBezTo>
                    <a:cubicBezTo>
                      <a:pt x="7" y="31"/>
                      <a:pt x="10" y="27"/>
                      <a:pt x="13" y="23"/>
                    </a:cubicBezTo>
                    <a:cubicBezTo>
                      <a:pt x="16" y="19"/>
                      <a:pt x="19" y="15"/>
                      <a:pt x="21" y="11"/>
                    </a:cubicBezTo>
                    <a:cubicBezTo>
                      <a:pt x="21" y="10"/>
                      <a:pt x="21" y="9"/>
                      <a:pt x="21" y="9"/>
                    </a:cubicBezTo>
                    <a:cubicBezTo>
                      <a:pt x="21" y="8"/>
                      <a:pt x="21" y="8"/>
                      <a:pt x="20" y="8"/>
                    </a:cubicBezTo>
                    <a:cubicBezTo>
                      <a:pt x="20" y="8"/>
                      <a:pt x="19" y="7"/>
                      <a:pt x="19" y="7"/>
                    </a:cubicBezTo>
                    <a:cubicBezTo>
                      <a:pt x="18" y="7"/>
                      <a:pt x="18" y="7"/>
                      <a:pt x="17" y="7"/>
                    </a:cubicBezTo>
                    <a:cubicBezTo>
                      <a:pt x="16" y="8"/>
                      <a:pt x="15" y="8"/>
                      <a:pt x="14" y="8"/>
                    </a:cubicBezTo>
                    <a:cubicBezTo>
                      <a:pt x="13" y="8"/>
                      <a:pt x="12" y="9"/>
                      <a:pt x="10" y="9"/>
                    </a:cubicBezTo>
                    <a:cubicBezTo>
                      <a:pt x="9" y="9"/>
                      <a:pt x="8" y="10"/>
                      <a:pt x="8" y="10"/>
                    </a:cubicBezTo>
                    <a:cubicBezTo>
                      <a:pt x="7" y="11"/>
                      <a:pt x="6" y="11"/>
                      <a:pt x="5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2" y="12"/>
                      <a:pt x="2" y="12"/>
                      <a:pt x="1" y="11"/>
                    </a:cubicBezTo>
                    <a:cubicBezTo>
                      <a:pt x="1" y="11"/>
                      <a:pt x="1" y="11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6"/>
                      <a:pt x="2" y="5"/>
                      <a:pt x="4" y="4"/>
                    </a:cubicBezTo>
                    <a:cubicBezTo>
                      <a:pt x="5" y="3"/>
                      <a:pt x="7" y="3"/>
                      <a:pt x="9" y="2"/>
                    </a:cubicBezTo>
                    <a:cubicBezTo>
                      <a:pt x="11" y="1"/>
                      <a:pt x="13" y="1"/>
                      <a:pt x="15" y="1"/>
                    </a:cubicBezTo>
                    <a:cubicBezTo>
                      <a:pt x="17" y="0"/>
                      <a:pt x="19" y="0"/>
                      <a:pt x="21" y="1"/>
                    </a:cubicBezTo>
                    <a:cubicBezTo>
                      <a:pt x="23" y="1"/>
                      <a:pt x="24" y="2"/>
                      <a:pt x="25" y="2"/>
                    </a:cubicBezTo>
                    <a:cubicBezTo>
                      <a:pt x="26" y="3"/>
                      <a:pt x="26" y="4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4" name="Freeform 52">
                <a:extLst>
                  <a:ext uri="{FF2B5EF4-FFF2-40B4-BE49-F238E27FC236}">
                    <a16:creationId xmlns:a16="http://schemas.microsoft.com/office/drawing/2014/main" id="{8CDBEC82-7EB9-4CED-8DD5-FA0C8596F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910"/>
                <a:ext cx="29" cy="48"/>
              </a:xfrm>
              <a:custGeom>
                <a:avLst/>
                <a:gdLst>
                  <a:gd name="T0" fmla="*/ 7 w 38"/>
                  <a:gd name="T1" fmla="*/ 32 h 62"/>
                  <a:gd name="T2" fmla="*/ 13 w 38"/>
                  <a:gd name="T3" fmla="*/ 31 h 62"/>
                  <a:gd name="T4" fmla="*/ 20 w 38"/>
                  <a:gd name="T5" fmla="*/ 32 h 62"/>
                  <a:gd name="T6" fmla="*/ 25 w 38"/>
                  <a:gd name="T7" fmla="*/ 36 h 62"/>
                  <a:gd name="T8" fmla="*/ 26 w 38"/>
                  <a:gd name="T9" fmla="*/ 43 h 62"/>
                  <a:gd name="T10" fmla="*/ 23 w 38"/>
                  <a:gd name="T11" fmla="*/ 48 h 62"/>
                  <a:gd name="T12" fmla="*/ 19 w 38"/>
                  <a:gd name="T13" fmla="*/ 53 h 62"/>
                  <a:gd name="T14" fmla="*/ 14 w 38"/>
                  <a:gd name="T15" fmla="*/ 57 h 62"/>
                  <a:gd name="T16" fmla="*/ 9 w 38"/>
                  <a:gd name="T17" fmla="*/ 61 h 62"/>
                  <a:gd name="T18" fmla="*/ 6 w 38"/>
                  <a:gd name="T19" fmla="*/ 61 h 62"/>
                  <a:gd name="T20" fmla="*/ 4 w 38"/>
                  <a:gd name="T21" fmla="*/ 59 h 62"/>
                  <a:gd name="T22" fmla="*/ 4 w 38"/>
                  <a:gd name="T23" fmla="*/ 56 h 62"/>
                  <a:gd name="T24" fmla="*/ 14 w 38"/>
                  <a:gd name="T25" fmla="*/ 48 h 62"/>
                  <a:gd name="T26" fmla="*/ 20 w 38"/>
                  <a:gd name="T27" fmla="*/ 39 h 62"/>
                  <a:gd name="T28" fmla="*/ 19 w 38"/>
                  <a:gd name="T29" fmla="*/ 38 h 62"/>
                  <a:gd name="T30" fmla="*/ 15 w 38"/>
                  <a:gd name="T31" fmla="*/ 38 h 62"/>
                  <a:gd name="T32" fmla="*/ 11 w 38"/>
                  <a:gd name="T33" fmla="*/ 39 h 62"/>
                  <a:gd name="T34" fmla="*/ 6 w 38"/>
                  <a:gd name="T35" fmla="*/ 39 h 62"/>
                  <a:gd name="T36" fmla="*/ 4 w 38"/>
                  <a:gd name="T37" fmla="*/ 39 h 62"/>
                  <a:gd name="T38" fmla="*/ 2 w 38"/>
                  <a:gd name="T39" fmla="*/ 38 h 62"/>
                  <a:gd name="T40" fmla="*/ 1 w 38"/>
                  <a:gd name="T41" fmla="*/ 37 h 62"/>
                  <a:gd name="T42" fmla="*/ 0 w 38"/>
                  <a:gd name="T43" fmla="*/ 35 h 62"/>
                  <a:gd name="T44" fmla="*/ 2 w 38"/>
                  <a:gd name="T45" fmla="*/ 18 h 62"/>
                  <a:gd name="T46" fmla="*/ 4 w 38"/>
                  <a:gd name="T47" fmla="*/ 2 h 62"/>
                  <a:gd name="T48" fmla="*/ 5 w 38"/>
                  <a:gd name="T49" fmla="*/ 0 h 62"/>
                  <a:gd name="T50" fmla="*/ 7 w 38"/>
                  <a:gd name="T51" fmla="*/ 0 h 62"/>
                  <a:gd name="T52" fmla="*/ 9 w 38"/>
                  <a:gd name="T53" fmla="*/ 3 h 62"/>
                  <a:gd name="T54" fmla="*/ 10 w 38"/>
                  <a:gd name="T55" fmla="*/ 5 h 62"/>
                  <a:gd name="T56" fmla="*/ 9 w 38"/>
                  <a:gd name="T57" fmla="*/ 10 h 62"/>
                  <a:gd name="T58" fmla="*/ 9 w 38"/>
                  <a:gd name="T59" fmla="*/ 15 h 62"/>
                  <a:gd name="T60" fmla="*/ 20 w 38"/>
                  <a:gd name="T61" fmla="*/ 14 h 62"/>
                  <a:gd name="T62" fmla="*/ 29 w 38"/>
                  <a:gd name="T63" fmla="*/ 15 h 62"/>
                  <a:gd name="T64" fmla="*/ 32 w 38"/>
                  <a:gd name="T65" fmla="*/ 15 h 62"/>
                  <a:gd name="T66" fmla="*/ 36 w 38"/>
                  <a:gd name="T67" fmla="*/ 16 h 62"/>
                  <a:gd name="T68" fmla="*/ 37 w 38"/>
                  <a:gd name="T69" fmla="*/ 18 h 62"/>
                  <a:gd name="T70" fmla="*/ 37 w 38"/>
                  <a:gd name="T71" fmla="*/ 20 h 62"/>
                  <a:gd name="T72" fmla="*/ 34 w 38"/>
                  <a:gd name="T73" fmla="*/ 21 h 62"/>
                  <a:gd name="T74" fmla="*/ 33 w 38"/>
                  <a:gd name="T75" fmla="*/ 21 h 62"/>
                  <a:gd name="T76" fmla="*/ 8 w 38"/>
                  <a:gd name="T77" fmla="*/ 22 h 62"/>
                  <a:gd name="T78" fmla="*/ 7 w 38"/>
                  <a:gd name="T79" fmla="*/ 27 h 62"/>
                  <a:gd name="T80" fmla="*/ 7 w 38"/>
                  <a:gd name="T81" fmla="*/ 3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8" h="62">
                    <a:moveTo>
                      <a:pt x="7" y="32"/>
                    </a:moveTo>
                    <a:cubicBezTo>
                      <a:pt x="9" y="32"/>
                      <a:pt x="11" y="32"/>
                      <a:pt x="13" y="31"/>
                    </a:cubicBezTo>
                    <a:cubicBezTo>
                      <a:pt x="15" y="31"/>
                      <a:pt x="18" y="31"/>
                      <a:pt x="20" y="32"/>
                    </a:cubicBezTo>
                    <a:cubicBezTo>
                      <a:pt x="22" y="32"/>
                      <a:pt x="24" y="34"/>
                      <a:pt x="25" y="36"/>
                    </a:cubicBezTo>
                    <a:cubicBezTo>
                      <a:pt x="27" y="38"/>
                      <a:pt x="27" y="40"/>
                      <a:pt x="26" y="43"/>
                    </a:cubicBezTo>
                    <a:cubicBezTo>
                      <a:pt x="25" y="44"/>
                      <a:pt x="24" y="46"/>
                      <a:pt x="23" y="48"/>
                    </a:cubicBezTo>
                    <a:cubicBezTo>
                      <a:pt x="22" y="50"/>
                      <a:pt x="21" y="51"/>
                      <a:pt x="19" y="53"/>
                    </a:cubicBezTo>
                    <a:cubicBezTo>
                      <a:pt x="18" y="54"/>
                      <a:pt x="16" y="56"/>
                      <a:pt x="14" y="57"/>
                    </a:cubicBezTo>
                    <a:cubicBezTo>
                      <a:pt x="13" y="58"/>
                      <a:pt x="11" y="60"/>
                      <a:pt x="9" y="61"/>
                    </a:cubicBezTo>
                    <a:cubicBezTo>
                      <a:pt x="8" y="61"/>
                      <a:pt x="7" y="62"/>
                      <a:pt x="6" y="61"/>
                    </a:cubicBezTo>
                    <a:cubicBezTo>
                      <a:pt x="5" y="61"/>
                      <a:pt x="4" y="60"/>
                      <a:pt x="4" y="59"/>
                    </a:cubicBezTo>
                    <a:cubicBezTo>
                      <a:pt x="2" y="58"/>
                      <a:pt x="2" y="57"/>
                      <a:pt x="4" y="56"/>
                    </a:cubicBezTo>
                    <a:cubicBezTo>
                      <a:pt x="8" y="53"/>
                      <a:pt x="11" y="51"/>
                      <a:pt x="14" y="48"/>
                    </a:cubicBezTo>
                    <a:cubicBezTo>
                      <a:pt x="17" y="45"/>
                      <a:pt x="19" y="42"/>
                      <a:pt x="20" y="39"/>
                    </a:cubicBezTo>
                    <a:cubicBezTo>
                      <a:pt x="20" y="39"/>
                      <a:pt x="20" y="38"/>
                      <a:pt x="19" y="38"/>
                    </a:cubicBezTo>
                    <a:cubicBezTo>
                      <a:pt x="18" y="38"/>
                      <a:pt x="17" y="38"/>
                      <a:pt x="15" y="38"/>
                    </a:cubicBezTo>
                    <a:cubicBezTo>
                      <a:pt x="14" y="38"/>
                      <a:pt x="12" y="38"/>
                      <a:pt x="11" y="39"/>
                    </a:cubicBezTo>
                    <a:cubicBezTo>
                      <a:pt x="9" y="39"/>
                      <a:pt x="7" y="39"/>
                      <a:pt x="6" y="39"/>
                    </a:cubicBezTo>
                    <a:cubicBezTo>
                      <a:pt x="6" y="39"/>
                      <a:pt x="5" y="39"/>
                      <a:pt x="4" y="39"/>
                    </a:cubicBezTo>
                    <a:cubicBezTo>
                      <a:pt x="4" y="39"/>
                      <a:pt x="3" y="39"/>
                      <a:pt x="2" y="38"/>
                    </a:cubicBezTo>
                    <a:cubicBezTo>
                      <a:pt x="2" y="38"/>
                      <a:pt x="1" y="38"/>
                      <a:pt x="1" y="37"/>
                    </a:cubicBezTo>
                    <a:cubicBezTo>
                      <a:pt x="0" y="37"/>
                      <a:pt x="0" y="36"/>
                      <a:pt x="0" y="35"/>
                    </a:cubicBezTo>
                    <a:cubicBezTo>
                      <a:pt x="0" y="29"/>
                      <a:pt x="1" y="23"/>
                      <a:pt x="2" y="18"/>
                    </a:cubicBezTo>
                    <a:cubicBezTo>
                      <a:pt x="2" y="12"/>
                      <a:pt x="3" y="6"/>
                      <a:pt x="4" y="2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1"/>
                      <a:pt x="9" y="2"/>
                      <a:pt x="9" y="3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7"/>
                      <a:pt x="10" y="8"/>
                      <a:pt x="9" y="10"/>
                    </a:cubicBezTo>
                    <a:cubicBezTo>
                      <a:pt x="9" y="12"/>
                      <a:pt x="9" y="13"/>
                      <a:pt x="9" y="15"/>
                    </a:cubicBezTo>
                    <a:cubicBezTo>
                      <a:pt x="13" y="15"/>
                      <a:pt x="16" y="14"/>
                      <a:pt x="20" y="14"/>
                    </a:cubicBezTo>
                    <a:cubicBezTo>
                      <a:pt x="23" y="14"/>
                      <a:pt x="27" y="14"/>
                      <a:pt x="29" y="15"/>
                    </a:cubicBezTo>
                    <a:cubicBezTo>
                      <a:pt x="30" y="15"/>
                      <a:pt x="31" y="15"/>
                      <a:pt x="32" y="15"/>
                    </a:cubicBezTo>
                    <a:cubicBezTo>
                      <a:pt x="33" y="16"/>
                      <a:pt x="34" y="16"/>
                      <a:pt x="36" y="16"/>
                    </a:cubicBezTo>
                    <a:cubicBezTo>
                      <a:pt x="36" y="16"/>
                      <a:pt x="37" y="17"/>
                      <a:pt x="37" y="18"/>
                    </a:cubicBezTo>
                    <a:cubicBezTo>
                      <a:pt x="38" y="18"/>
                      <a:pt x="38" y="19"/>
                      <a:pt x="37" y="20"/>
                    </a:cubicBezTo>
                    <a:cubicBezTo>
                      <a:pt x="36" y="20"/>
                      <a:pt x="35" y="21"/>
                      <a:pt x="34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24" y="21"/>
                      <a:pt x="15" y="21"/>
                      <a:pt x="8" y="22"/>
                    </a:cubicBezTo>
                    <a:cubicBezTo>
                      <a:pt x="8" y="24"/>
                      <a:pt x="7" y="26"/>
                      <a:pt x="7" y="27"/>
                    </a:cubicBezTo>
                    <a:cubicBezTo>
                      <a:pt x="7" y="29"/>
                      <a:pt x="7" y="30"/>
                      <a:pt x="7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5" name="Freeform 53">
                <a:extLst>
                  <a:ext uri="{FF2B5EF4-FFF2-40B4-BE49-F238E27FC236}">
                    <a16:creationId xmlns:a16="http://schemas.microsoft.com/office/drawing/2014/main" id="{992E0DE8-883B-4059-A5E5-EDF32062F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9" y="933"/>
                <a:ext cx="25" cy="7"/>
              </a:xfrm>
              <a:custGeom>
                <a:avLst/>
                <a:gdLst>
                  <a:gd name="T0" fmla="*/ 33 w 33"/>
                  <a:gd name="T1" fmla="*/ 6 h 9"/>
                  <a:gd name="T2" fmla="*/ 32 w 33"/>
                  <a:gd name="T3" fmla="*/ 7 h 9"/>
                  <a:gd name="T4" fmla="*/ 30 w 33"/>
                  <a:gd name="T5" fmla="*/ 8 h 9"/>
                  <a:gd name="T6" fmla="*/ 16 w 33"/>
                  <a:gd name="T7" fmla="*/ 8 h 9"/>
                  <a:gd name="T8" fmla="*/ 3 w 33"/>
                  <a:gd name="T9" fmla="*/ 9 h 9"/>
                  <a:gd name="T10" fmla="*/ 1 w 33"/>
                  <a:gd name="T11" fmla="*/ 9 h 9"/>
                  <a:gd name="T12" fmla="*/ 0 w 33"/>
                  <a:gd name="T13" fmla="*/ 6 h 9"/>
                  <a:gd name="T14" fmla="*/ 0 w 33"/>
                  <a:gd name="T15" fmla="*/ 4 h 9"/>
                  <a:gd name="T16" fmla="*/ 2 w 33"/>
                  <a:gd name="T17" fmla="*/ 3 h 9"/>
                  <a:gd name="T18" fmla="*/ 15 w 33"/>
                  <a:gd name="T19" fmla="*/ 1 h 9"/>
                  <a:gd name="T20" fmla="*/ 30 w 33"/>
                  <a:gd name="T21" fmla="*/ 1 h 9"/>
                  <a:gd name="T22" fmla="*/ 31 w 33"/>
                  <a:gd name="T23" fmla="*/ 1 h 9"/>
                  <a:gd name="T24" fmla="*/ 32 w 33"/>
                  <a:gd name="T25" fmla="*/ 2 h 9"/>
                  <a:gd name="T26" fmla="*/ 33 w 33"/>
                  <a:gd name="T27" fmla="*/ 4 h 9"/>
                  <a:gd name="T28" fmla="*/ 33 w 33"/>
                  <a:gd name="T2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9">
                    <a:moveTo>
                      <a:pt x="33" y="6"/>
                    </a:moveTo>
                    <a:cubicBezTo>
                      <a:pt x="33" y="6"/>
                      <a:pt x="33" y="7"/>
                      <a:pt x="32" y="7"/>
                    </a:cubicBezTo>
                    <a:cubicBezTo>
                      <a:pt x="31" y="7"/>
                      <a:pt x="31" y="8"/>
                      <a:pt x="30" y="8"/>
                    </a:cubicBezTo>
                    <a:cubicBezTo>
                      <a:pt x="25" y="8"/>
                      <a:pt x="20" y="8"/>
                      <a:pt x="16" y="8"/>
                    </a:cubicBezTo>
                    <a:cubicBezTo>
                      <a:pt x="12" y="8"/>
                      <a:pt x="7" y="9"/>
                      <a:pt x="3" y="9"/>
                    </a:cubicBezTo>
                    <a:cubicBezTo>
                      <a:pt x="3" y="9"/>
                      <a:pt x="2" y="9"/>
                      <a:pt x="1" y="9"/>
                    </a:cubicBezTo>
                    <a:cubicBezTo>
                      <a:pt x="1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20" y="0"/>
                      <a:pt x="25" y="0"/>
                      <a:pt x="30" y="1"/>
                    </a:cubicBezTo>
                    <a:cubicBezTo>
                      <a:pt x="30" y="1"/>
                      <a:pt x="31" y="1"/>
                      <a:pt x="31" y="1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3" y="3"/>
                      <a:pt x="33" y="3"/>
                      <a:pt x="33" y="4"/>
                    </a:cubicBezTo>
                    <a:cubicBezTo>
                      <a:pt x="33" y="5"/>
                      <a:pt x="33" y="5"/>
                      <a:pt x="3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6" name="Freeform 54">
                <a:extLst>
                  <a:ext uri="{FF2B5EF4-FFF2-40B4-BE49-F238E27FC236}">
                    <a16:creationId xmlns:a16="http://schemas.microsoft.com/office/drawing/2014/main" id="{7383319C-7F4A-45CE-BCFC-8BF07E9BB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917"/>
                <a:ext cx="7" cy="38"/>
              </a:xfrm>
              <a:custGeom>
                <a:avLst/>
                <a:gdLst>
                  <a:gd name="T0" fmla="*/ 5 w 10"/>
                  <a:gd name="T1" fmla="*/ 49 h 50"/>
                  <a:gd name="T2" fmla="*/ 2 w 10"/>
                  <a:gd name="T3" fmla="*/ 45 h 50"/>
                  <a:gd name="T4" fmla="*/ 1 w 10"/>
                  <a:gd name="T5" fmla="*/ 42 h 50"/>
                  <a:gd name="T6" fmla="*/ 3 w 10"/>
                  <a:gd name="T7" fmla="*/ 7 h 50"/>
                  <a:gd name="T8" fmla="*/ 4 w 10"/>
                  <a:gd name="T9" fmla="*/ 2 h 50"/>
                  <a:gd name="T10" fmla="*/ 5 w 10"/>
                  <a:gd name="T11" fmla="*/ 0 h 50"/>
                  <a:gd name="T12" fmla="*/ 7 w 10"/>
                  <a:gd name="T13" fmla="*/ 1 h 50"/>
                  <a:gd name="T14" fmla="*/ 8 w 10"/>
                  <a:gd name="T15" fmla="*/ 2 h 50"/>
                  <a:gd name="T16" fmla="*/ 9 w 10"/>
                  <a:gd name="T17" fmla="*/ 3 h 50"/>
                  <a:gd name="T18" fmla="*/ 10 w 10"/>
                  <a:gd name="T19" fmla="*/ 5 h 50"/>
                  <a:gd name="T20" fmla="*/ 7 w 10"/>
                  <a:gd name="T21" fmla="*/ 27 h 50"/>
                  <a:gd name="T22" fmla="*/ 8 w 10"/>
                  <a:gd name="T23" fmla="*/ 48 h 50"/>
                  <a:gd name="T24" fmla="*/ 7 w 10"/>
                  <a:gd name="T25" fmla="*/ 50 h 50"/>
                  <a:gd name="T26" fmla="*/ 6 w 10"/>
                  <a:gd name="T27" fmla="*/ 49 h 50"/>
                  <a:gd name="T28" fmla="*/ 5 w 10"/>
                  <a:gd name="T29" fmla="*/ 4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" h="50">
                    <a:moveTo>
                      <a:pt x="5" y="49"/>
                    </a:moveTo>
                    <a:cubicBezTo>
                      <a:pt x="4" y="48"/>
                      <a:pt x="3" y="46"/>
                      <a:pt x="2" y="45"/>
                    </a:cubicBezTo>
                    <a:cubicBezTo>
                      <a:pt x="1" y="43"/>
                      <a:pt x="1" y="42"/>
                      <a:pt x="1" y="42"/>
                    </a:cubicBezTo>
                    <a:cubicBezTo>
                      <a:pt x="0" y="30"/>
                      <a:pt x="1" y="18"/>
                      <a:pt x="3" y="7"/>
                    </a:cubicBezTo>
                    <a:cubicBezTo>
                      <a:pt x="3" y="5"/>
                      <a:pt x="3" y="4"/>
                      <a:pt x="4" y="2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6" y="0"/>
                      <a:pt x="6" y="1"/>
                      <a:pt x="7" y="1"/>
                    </a:cubicBezTo>
                    <a:cubicBezTo>
                      <a:pt x="7" y="1"/>
                      <a:pt x="8" y="2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8" y="12"/>
                      <a:pt x="8" y="19"/>
                      <a:pt x="7" y="27"/>
                    </a:cubicBezTo>
                    <a:cubicBezTo>
                      <a:pt x="7" y="34"/>
                      <a:pt x="7" y="41"/>
                      <a:pt x="8" y="48"/>
                    </a:cubicBezTo>
                    <a:cubicBezTo>
                      <a:pt x="8" y="49"/>
                      <a:pt x="8" y="49"/>
                      <a:pt x="7" y="50"/>
                    </a:cubicBezTo>
                    <a:cubicBezTo>
                      <a:pt x="7" y="50"/>
                      <a:pt x="6" y="50"/>
                      <a:pt x="6" y="49"/>
                    </a:cubicBezTo>
                    <a:cubicBezTo>
                      <a:pt x="6" y="49"/>
                      <a:pt x="5" y="49"/>
                      <a:pt x="5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7" name="Freeform 55">
                <a:extLst>
                  <a:ext uri="{FF2B5EF4-FFF2-40B4-BE49-F238E27FC236}">
                    <a16:creationId xmlns:a16="http://schemas.microsoft.com/office/drawing/2014/main" id="{67B04DE4-DBA1-47B8-96FE-59EC6CEC96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3" y="947"/>
                <a:ext cx="27" cy="38"/>
              </a:xfrm>
              <a:custGeom>
                <a:avLst/>
                <a:gdLst>
                  <a:gd name="T0" fmla="*/ 30 w 36"/>
                  <a:gd name="T1" fmla="*/ 7 h 50"/>
                  <a:gd name="T2" fmla="*/ 30 w 36"/>
                  <a:gd name="T3" fmla="*/ 13 h 50"/>
                  <a:gd name="T4" fmla="*/ 31 w 36"/>
                  <a:gd name="T5" fmla="*/ 20 h 50"/>
                  <a:gd name="T6" fmla="*/ 31 w 36"/>
                  <a:gd name="T7" fmla="*/ 27 h 50"/>
                  <a:gd name="T8" fmla="*/ 31 w 36"/>
                  <a:gd name="T9" fmla="*/ 33 h 50"/>
                  <a:gd name="T10" fmla="*/ 35 w 36"/>
                  <a:gd name="T11" fmla="*/ 37 h 50"/>
                  <a:gd name="T12" fmla="*/ 35 w 36"/>
                  <a:gd name="T13" fmla="*/ 41 h 50"/>
                  <a:gd name="T14" fmla="*/ 33 w 36"/>
                  <a:gd name="T15" fmla="*/ 43 h 50"/>
                  <a:gd name="T16" fmla="*/ 29 w 36"/>
                  <a:gd name="T17" fmla="*/ 42 h 50"/>
                  <a:gd name="T18" fmla="*/ 25 w 36"/>
                  <a:gd name="T19" fmla="*/ 44 h 50"/>
                  <a:gd name="T20" fmla="*/ 21 w 36"/>
                  <a:gd name="T21" fmla="*/ 47 h 50"/>
                  <a:gd name="T22" fmla="*/ 17 w 36"/>
                  <a:gd name="T23" fmla="*/ 49 h 50"/>
                  <a:gd name="T24" fmla="*/ 13 w 36"/>
                  <a:gd name="T25" fmla="*/ 50 h 50"/>
                  <a:gd name="T26" fmla="*/ 6 w 36"/>
                  <a:gd name="T27" fmla="*/ 48 h 50"/>
                  <a:gd name="T28" fmla="*/ 2 w 36"/>
                  <a:gd name="T29" fmla="*/ 43 h 50"/>
                  <a:gd name="T30" fmla="*/ 2 w 36"/>
                  <a:gd name="T31" fmla="*/ 38 h 50"/>
                  <a:gd name="T32" fmla="*/ 4 w 36"/>
                  <a:gd name="T33" fmla="*/ 32 h 50"/>
                  <a:gd name="T34" fmla="*/ 7 w 36"/>
                  <a:gd name="T35" fmla="*/ 28 h 50"/>
                  <a:gd name="T36" fmla="*/ 13 w 36"/>
                  <a:gd name="T37" fmla="*/ 25 h 50"/>
                  <a:gd name="T38" fmla="*/ 15 w 36"/>
                  <a:gd name="T39" fmla="*/ 24 h 50"/>
                  <a:gd name="T40" fmla="*/ 18 w 36"/>
                  <a:gd name="T41" fmla="*/ 24 h 50"/>
                  <a:gd name="T42" fmla="*/ 21 w 36"/>
                  <a:gd name="T43" fmla="*/ 25 h 50"/>
                  <a:gd name="T44" fmla="*/ 24 w 36"/>
                  <a:gd name="T45" fmla="*/ 26 h 50"/>
                  <a:gd name="T46" fmla="*/ 24 w 36"/>
                  <a:gd name="T47" fmla="*/ 22 h 50"/>
                  <a:gd name="T48" fmla="*/ 23 w 36"/>
                  <a:gd name="T49" fmla="*/ 18 h 50"/>
                  <a:gd name="T50" fmla="*/ 23 w 36"/>
                  <a:gd name="T51" fmla="*/ 13 h 50"/>
                  <a:gd name="T52" fmla="*/ 23 w 36"/>
                  <a:gd name="T53" fmla="*/ 10 h 50"/>
                  <a:gd name="T54" fmla="*/ 22 w 36"/>
                  <a:gd name="T55" fmla="*/ 8 h 50"/>
                  <a:gd name="T56" fmla="*/ 19 w 36"/>
                  <a:gd name="T57" fmla="*/ 8 h 50"/>
                  <a:gd name="T58" fmla="*/ 13 w 36"/>
                  <a:gd name="T59" fmla="*/ 11 h 50"/>
                  <a:gd name="T60" fmla="*/ 6 w 36"/>
                  <a:gd name="T61" fmla="*/ 17 h 50"/>
                  <a:gd name="T62" fmla="*/ 4 w 36"/>
                  <a:gd name="T63" fmla="*/ 18 h 50"/>
                  <a:gd name="T64" fmla="*/ 1 w 36"/>
                  <a:gd name="T65" fmla="*/ 17 h 50"/>
                  <a:gd name="T66" fmla="*/ 0 w 36"/>
                  <a:gd name="T67" fmla="*/ 15 h 50"/>
                  <a:gd name="T68" fmla="*/ 1 w 36"/>
                  <a:gd name="T69" fmla="*/ 12 h 50"/>
                  <a:gd name="T70" fmla="*/ 6 w 36"/>
                  <a:gd name="T71" fmla="*/ 8 h 50"/>
                  <a:gd name="T72" fmla="*/ 10 w 36"/>
                  <a:gd name="T73" fmla="*/ 4 h 50"/>
                  <a:gd name="T74" fmla="*/ 16 w 36"/>
                  <a:gd name="T75" fmla="*/ 1 h 50"/>
                  <a:gd name="T76" fmla="*/ 21 w 36"/>
                  <a:gd name="T77" fmla="*/ 0 h 50"/>
                  <a:gd name="T78" fmla="*/ 27 w 36"/>
                  <a:gd name="T79" fmla="*/ 2 h 50"/>
                  <a:gd name="T80" fmla="*/ 30 w 36"/>
                  <a:gd name="T81" fmla="*/ 7 h 50"/>
                  <a:gd name="T82" fmla="*/ 17 w 36"/>
                  <a:gd name="T83" fmla="*/ 30 h 50"/>
                  <a:gd name="T84" fmla="*/ 14 w 36"/>
                  <a:gd name="T85" fmla="*/ 32 h 50"/>
                  <a:gd name="T86" fmla="*/ 11 w 36"/>
                  <a:gd name="T87" fmla="*/ 34 h 50"/>
                  <a:gd name="T88" fmla="*/ 9 w 36"/>
                  <a:gd name="T89" fmla="*/ 38 h 50"/>
                  <a:gd name="T90" fmla="*/ 9 w 36"/>
                  <a:gd name="T91" fmla="*/ 41 h 50"/>
                  <a:gd name="T92" fmla="*/ 10 w 36"/>
                  <a:gd name="T93" fmla="*/ 42 h 50"/>
                  <a:gd name="T94" fmla="*/ 11 w 36"/>
                  <a:gd name="T95" fmla="*/ 42 h 50"/>
                  <a:gd name="T96" fmla="*/ 17 w 36"/>
                  <a:gd name="T97" fmla="*/ 40 h 50"/>
                  <a:gd name="T98" fmla="*/ 23 w 36"/>
                  <a:gd name="T99" fmla="*/ 37 h 50"/>
                  <a:gd name="T100" fmla="*/ 22 w 36"/>
                  <a:gd name="T101" fmla="*/ 35 h 50"/>
                  <a:gd name="T102" fmla="*/ 21 w 36"/>
                  <a:gd name="T103" fmla="*/ 33 h 50"/>
                  <a:gd name="T104" fmla="*/ 19 w 36"/>
                  <a:gd name="T105" fmla="*/ 31 h 50"/>
                  <a:gd name="T106" fmla="*/ 17 w 36"/>
                  <a:gd name="T107" fmla="*/ 3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" h="50">
                    <a:moveTo>
                      <a:pt x="30" y="7"/>
                    </a:moveTo>
                    <a:cubicBezTo>
                      <a:pt x="30" y="9"/>
                      <a:pt x="30" y="11"/>
                      <a:pt x="30" y="13"/>
                    </a:cubicBezTo>
                    <a:cubicBezTo>
                      <a:pt x="31" y="16"/>
                      <a:pt x="31" y="18"/>
                      <a:pt x="31" y="20"/>
                    </a:cubicBezTo>
                    <a:cubicBezTo>
                      <a:pt x="31" y="23"/>
                      <a:pt x="31" y="25"/>
                      <a:pt x="31" y="27"/>
                    </a:cubicBezTo>
                    <a:cubicBezTo>
                      <a:pt x="31" y="29"/>
                      <a:pt x="31" y="31"/>
                      <a:pt x="31" y="33"/>
                    </a:cubicBezTo>
                    <a:cubicBezTo>
                      <a:pt x="33" y="35"/>
                      <a:pt x="35" y="36"/>
                      <a:pt x="35" y="37"/>
                    </a:cubicBezTo>
                    <a:cubicBezTo>
                      <a:pt x="36" y="39"/>
                      <a:pt x="36" y="40"/>
                      <a:pt x="35" y="41"/>
                    </a:cubicBezTo>
                    <a:cubicBezTo>
                      <a:pt x="35" y="42"/>
                      <a:pt x="34" y="43"/>
                      <a:pt x="33" y="43"/>
                    </a:cubicBezTo>
                    <a:cubicBezTo>
                      <a:pt x="32" y="43"/>
                      <a:pt x="30" y="43"/>
                      <a:pt x="29" y="42"/>
                    </a:cubicBezTo>
                    <a:cubicBezTo>
                      <a:pt x="28" y="42"/>
                      <a:pt x="27" y="43"/>
                      <a:pt x="25" y="44"/>
                    </a:cubicBezTo>
                    <a:cubicBezTo>
                      <a:pt x="24" y="45"/>
                      <a:pt x="23" y="46"/>
                      <a:pt x="21" y="47"/>
                    </a:cubicBezTo>
                    <a:cubicBezTo>
                      <a:pt x="20" y="47"/>
                      <a:pt x="18" y="48"/>
                      <a:pt x="17" y="49"/>
                    </a:cubicBezTo>
                    <a:cubicBezTo>
                      <a:pt x="15" y="49"/>
                      <a:pt x="14" y="50"/>
                      <a:pt x="13" y="50"/>
                    </a:cubicBezTo>
                    <a:cubicBezTo>
                      <a:pt x="10" y="50"/>
                      <a:pt x="8" y="50"/>
                      <a:pt x="6" y="48"/>
                    </a:cubicBezTo>
                    <a:cubicBezTo>
                      <a:pt x="4" y="47"/>
                      <a:pt x="3" y="45"/>
                      <a:pt x="2" y="43"/>
                    </a:cubicBezTo>
                    <a:cubicBezTo>
                      <a:pt x="2" y="41"/>
                      <a:pt x="2" y="39"/>
                      <a:pt x="2" y="38"/>
                    </a:cubicBezTo>
                    <a:cubicBezTo>
                      <a:pt x="2" y="36"/>
                      <a:pt x="3" y="34"/>
                      <a:pt x="4" y="32"/>
                    </a:cubicBezTo>
                    <a:cubicBezTo>
                      <a:pt x="5" y="31"/>
                      <a:pt x="6" y="29"/>
                      <a:pt x="7" y="28"/>
                    </a:cubicBezTo>
                    <a:cubicBezTo>
                      <a:pt x="9" y="26"/>
                      <a:pt x="11" y="25"/>
                      <a:pt x="13" y="25"/>
                    </a:cubicBezTo>
                    <a:cubicBezTo>
                      <a:pt x="13" y="24"/>
                      <a:pt x="14" y="24"/>
                      <a:pt x="15" y="24"/>
                    </a:cubicBezTo>
                    <a:cubicBezTo>
                      <a:pt x="16" y="24"/>
                      <a:pt x="17" y="24"/>
                      <a:pt x="18" y="24"/>
                    </a:cubicBezTo>
                    <a:cubicBezTo>
                      <a:pt x="19" y="24"/>
                      <a:pt x="20" y="24"/>
                      <a:pt x="21" y="25"/>
                    </a:cubicBezTo>
                    <a:cubicBezTo>
                      <a:pt x="22" y="25"/>
                      <a:pt x="23" y="26"/>
                      <a:pt x="24" y="26"/>
                    </a:cubicBezTo>
                    <a:cubicBezTo>
                      <a:pt x="24" y="25"/>
                      <a:pt x="24" y="24"/>
                      <a:pt x="24" y="22"/>
                    </a:cubicBezTo>
                    <a:cubicBezTo>
                      <a:pt x="24" y="21"/>
                      <a:pt x="24" y="19"/>
                      <a:pt x="23" y="18"/>
                    </a:cubicBezTo>
                    <a:cubicBezTo>
                      <a:pt x="23" y="16"/>
                      <a:pt x="23" y="15"/>
                      <a:pt x="23" y="13"/>
                    </a:cubicBezTo>
                    <a:cubicBezTo>
                      <a:pt x="23" y="12"/>
                      <a:pt x="23" y="11"/>
                      <a:pt x="23" y="10"/>
                    </a:cubicBezTo>
                    <a:cubicBezTo>
                      <a:pt x="23" y="9"/>
                      <a:pt x="22" y="8"/>
                      <a:pt x="22" y="8"/>
                    </a:cubicBezTo>
                    <a:cubicBezTo>
                      <a:pt x="21" y="8"/>
                      <a:pt x="20" y="8"/>
                      <a:pt x="19" y="8"/>
                    </a:cubicBezTo>
                    <a:cubicBezTo>
                      <a:pt x="17" y="9"/>
                      <a:pt x="15" y="10"/>
                      <a:pt x="13" y="11"/>
                    </a:cubicBezTo>
                    <a:cubicBezTo>
                      <a:pt x="10" y="13"/>
                      <a:pt x="8" y="15"/>
                      <a:pt x="6" y="17"/>
                    </a:cubicBezTo>
                    <a:cubicBezTo>
                      <a:pt x="5" y="17"/>
                      <a:pt x="5" y="18"/>
                      <a:pt x="4" y="18"/>
                    </a:cubicBezTo>
                    <a:cubicBezTo>
                      <a:pt x="3" y="18"/>
                      <a:pt x="2" y="17"/>
                      <a:pt x="1" y="17"/>
                    </a:cubicBezTo>
                    <a:cubicBezTo>
                      <a:pt x="1" y="16"/>
                      <a:pt x="1" y="15"/>
                      <a:pt x="0" y="15"/>
                    </a:cubicBezTo>
                    <a:cubicBezTo>
                      <a:pt x="0" y="14"/>
                      <a:pt x="1" y="13"/>
                      <a:pt x="1" y="12"/>
                    </a:cubicBezTo>
                    <a:cubicBezTo>
                      <a:pt x="3" y="11"/>
                      <a:pt x="4" y="9"/>
                      <a:pt x="6" y="8"/>
                    </a:cubicBezTo>
                    <a:cubicBezTo>
                      <a:pt x="7" y="7"/>
                      <a:pt x="9" y="5"/>
                      <a:pt x="10" y="4"/>
                    </a:cubicBezTo>
                    <a:cubicBezTo>
                      <a:pt x="12" y="3"/>
                      <a:pt x="14" y="2"/>
                      <a:pt x="16" y="1"/>
                    </a:cubicBezTo>
                    <a:cubicBezTo>
                      <a:pt x="17" y="1"/>
                      <a:pt x="19" y="0"/>
                      <a:pt x="21" y="0"/>
                    </a:cubicBezTo>
                    <a:cubicBezTo>
                      <a:pt x="24" y="0"/>
                      <a:pt x="26" y="1"/>
                      <a:pt x="27" y="2"/>
                    </a:cubicBezTo>
                    <a:cubicBezTo>
                      <a:pt x="28" y="3"/>
                      <a:pt x="29" y="5"/>
                      <a:pt x="30" y="7"/>
                    </a:cubicBezTo>
                    <a:close/>
                    <a:moveTo>
                      <a:pt x="17" y="30"/>
                    </a:moveTo>
                    <a:cubicBezTo>
                      <a:pt x="16" y="31"/>
                      <a:pt x="15" y="31"/>
                      <a:pt x="14" y="32"/>
                    </a:cubicBezTo>
                    <a:cubicBezTo>
                      <a:pt x="13" y="33"/>
                      <a:pt x="12" y="33"/>
                      <a:pt x="11" y="34"/>
                    </a:cubicBezTo>
                    <a:cubicBezTo>
                      <a:pt x="10" y="35"/>
                      <a:pt x="9" y="37"/>
                      <a:pt x="9" y="38"/>
                    </a:cubicBezTo>
                    <a:cubicBezTo>
                      <a:pt x="8" y="39"/>
                      <a:pt x="8" y="40"/>
                      <a:pt x="9" y="41"/>
                    </a:cubicBezTo>
                    <a:cubicBezTo>
                      <a:pt x="9" y="42"/>
                      <a:pt x="9" y="42"/>
                      <a:pt x="10" y="42"/>
                    </a:cubicBezTo>
                    <a:cubicBezTo>
                      <a:pt x="10" y="43"/>
                      <a:pt x="11" y="43"/>
                      <a:pt x="11" y="42"/>
                    </a:cubicBezTo>
                    <a:cubicBezTo>
                      <a:pt x="13" y="42"/>
                      <a:pt x="15" y="41"/>
                      <a:pt x="17" y="40"/>
                    </a:cubicBezTo>
                    <a:cubicBezTo>
                      <a:pt x="20" y="39"/>
                      <a:pt x="21" y="38"/>
                      <a:pt x="23" y="37"/>
                    </a:cubicBezTo>
                    <a:cubicBezTo>
                      <a:pt x="23" y="36"/>
                      <a:pt x="23" y="36"/>
                      <a:pt x="22" y="35"/>
                    </a:cubicBezTo>
                    <a:cubicBezTo>
                      <a:pt x="22" y="34"/>
                      <a:pt x="21" y="34"/>
                      <a:pt x="21" y="33"/>
                    </a:cubicBezTo>
                    <a:cubicBezTo>
                      <a:pt x="20" y="32"/>
                      <a:pt x="19" y="32"/>
                      <a:pt x="19" y="31"/>
                    </a:cubicBezTo>
                    <a:cubicBezTo>
                      <a:pt x="18" y="31"/>
                      <a:pt x="17" y="30"/>
                      <a:pt x="1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8" name="Freeform 56">
                <a:extLst>
                  <a:ext uri="{FF2B5EF4-FFF2-40B4-BE49-F238E27FC236}">
                    <a16:creationId xmlns:a16="http://schemas.microsoft.com/office/drawing/2014/main" id="{948B3AB6-7AE7-49DE-A286-E63D0091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951"/>
                <a:ext cx="44" cy="61"/>
              </a:xfrm>
              <a:custGeom>
                <a:avLst/>
                <a:gdLst>
                  <a:gd name="T0" fmla="*/ 0 w 44"/>
                  <a:gd name="T1" fmla="*/ 61 h 61"/>
                  <a:gd name="T2" fmla="*/ 0 w 44"/>
                  <a:gd name="T3" fmla="*/ 57 h 61"/>
                  <a:gd name="T4" fmla="*/ 23 w 44"/>
                  <a:gd name="T5" fmla="*/ 30 h 61"/>
                  <a:gd name="T6" fmla="*/ 1 w 44"/>
                  <a:gd name="T7" fmla="*/ 5 h 61"/>
                  <a:gd name="T8" fmla="*/ 1 w 44"/>
                  <a:gd name="T9" fmla="*/ 0 h 61"/>
                  <a:gd name="T10" fmla="*/ 44 w 44"/>
                  <a:gd name="T11" fmla="*/ 0 h 61"/>
                  <a:gd name="T12" fmla="*/ 44 w 44"/>
                  <a:gd name="T13" fmla="*/ 5 h 61"/>
                  <a:gd name="T14" fmla="*/ 9 w 44"/>
                  <a:gd name="T15" fmla="*/ 5 h 61"/>
                  <a:gd name="T16" fmla="*/ 31 w 44"/>
                  <a:gd name="T17" fmla="*/ 30 h 61"/>
                  <a:gd name="T18" fmla="*/ 9 w 44"/>
                  <a:gd name="T19" fmla="*/ 57 h 61"/>
                  <a:gd name="T20" fmla="*/ 44 w 44"/>
                  <a:gd name="T21" fmla="*/ 57 h 61"/>
                  <a:gd name="T22" fmla="*/ 44 w 44"/>
                  <a:gd name="T23" fmla="*/ 61 h 61"/>
                  <a:gd name="T24" fmla="*/ 0 w 44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61">
                    <a:moveTo>
                      <a:pt x="0" y="61"/>
                    </a:moveTo>
                    <a:lnTo>
                      <a:pt x="0" y="57"/>
                    </a:lnTo>
                    <a:lnTo>
                      <a:pt x="23" y="30"/>
                    </a:lnTo>
                    <a:lnTo>
                      <a:pt x="1" y="5"/>
                    </a:lnTo>
                    <a:lnTo>
                      <a:pt x="1" y="0"/>
                    </a:lnTo>
                    <a:lnTo>
                      <a:pt x="44" y="0"/>
                    </a:lnTo>
                    <a:lnTo>
                      <a:pt x="44" y="5"/>
                    </a:lnTo>
                    <a:lnTo>
                      <a:pt x="9" y="5"/>
                    </a:lnTo>
                    <a:lnTo>
                      <a:pt x="31" y="30"/>
                    </a:lnTo>
                    <a:lnTo>
                      <a:pt x="9" y="57"/>
                    </a:lnTo>
                    <a:lnTo>
                      <a:pt x="44" y="57"/>
                    </a:lnTo>
                    <a:lnTo>
                      <a:pt x="44" y="61"/>
                    </a:lnTo>
                    <a:lnTo>
                      <a:pt x="0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9" name="Freeform 57">
                <a:extLst>
                  <a:ext uri="{FF2B5EF4-FFF2-40B4-BE49-F238E27FC236}">
                    <a16:creationId xmlns:a16="http://schemas.microsoft.com/office/drawing/2014/main" id="{CE615A07-AD45-4457-B8C8-3076249D6D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04" y="971"/>
                <a:ext cx="29" cy="20"/>
              </a:xfrm>
              <a:custGeom>
                <a:avLst/>
                <a:gdLst>
                  <a:gd name="T0" fmla="*/ 33 w 38"/>
                  <a:gd name="T1" fmla="*/ 6 h 26"/>
                  <a:gd name="T2" fmla="*/ 32 w 38"/>
                  <a:gd name="T3" fmla="*/ 7 h 26"/>
                  <a:gd name="T4" fmla="*/ 30 w 38"/>
                  <a:gd name="T5" fmla="*/ 8 h 26"/>
                  <a:gd name="T6" fmla="*/ 16 w 38"/>
                  <a:gd name="T7" fmla="*/ 8 h 26"/>
                  <a:gd name="T8" fmla="*/ 3 w 38"/>
                  <a:gd name="T9" fmla="*/ 9 h 26"/>
                  <a:gd name="T10" fmla="*/ 1 w 38"/>
                  <a:gd name="T11" fmla="*/ 9 h 26"/>
                  <a:gd name="T12" fmla="*/ 0 w 38"/>
                  <a:gd name="T13" fmla="*/ 7 h 26"/>
                  <a:gd name="T14" fmla="*/ 0 w 38"/>
                  <a:gd name="T15" fmla="*/ 4 h 26"/>
                  <a:gd name="T16" fmla="*/ 2 w 38"/>
                  <a:gd name="T17" fmla="*/ 3 h 26"/>
                  <a:gd name="T18" fmla="*/ 15 w 38"/>
                  <a:gd name="T19" fmla="*/ 1 h 26"/>
                  <a:gd name="T20" fmla="*/ 30 w 38"/>
                  <a:gd name="T21" fmla="*/ 1 h 26"/>
                  <a:gd name="T22" fmla="*/ 31 w 38"/>
                  <a:gd name="T23" fmla="*/ 2 h 26"/>
                  <a:gd name="T24" fmla="*/ 32 w 38"/>
                  <a:gd name="T25" fmla="*/ 3 h 26"/>
                  <a:gd name="T26" fmla="*/ 33 w 38"/>
                  <a:gd name="T27" fmla="*/ 4 h 26"/>
                  <a:gd name="T28" fmla="*/ 33 w 38"/>
                  <a:gd name="T29" fmla="*/ 6 h 26"/>
                  <a:gd name="T30" fmla="*/ 33 w 38"/>
                  <a:gd name="T31" fmla="*/ 23 h 26"/>
                  <a:gd name="T32" fmla="*/ 24 w 38"/>
                  <a:gd name="T33" fmla="*/ 25 h 26"/>
                  <a:gd name="T34" fmla="*/ 16 w 38"/>
                  <a:gd name="T35" fmla="*/ 26 h 26"/>
                  <a:gd name="T36" fmla="*/ 8 w 38"/>
                  <a:gd name="T37" fmla="*/ 26 h 26"/>
                  <a:gd name="T38" fmla="*/ 3 w 38"/>
                  <a:gd name="T39" fmla="*/ 26 h 26"/>
                  <a:gd name="T40" fmla="*/ 1 w 38"/>
                  <a:gd name="T41" fmla="*/ 25 h 26"/>
                  <a:gd name="T42" fmla="*/ 0 w 38"/>
                  <a:gd name="T43" fmla="*/ 23 h 26"/>
                  <a:gd name="T44" fmla="*/ 1 w 38"/>
                  <a:gd name="T45" fmla="*/ 20 h 26"/>
                  <a:gd name="T46" fmla="*/ 3 w 38"/>
                  <a:gd name="T47" fmla="*/ 19 h 26"/>
                  <a:gd name="T48" fmla="*/ 8 w 38"/>
                  <a:gd name="T49" fmla="*/ 19 h 26"/>
                  <a:gd name="T50" fmla="*/ 15 w 38"/>
                  <a:gd name="T51" fmla="*/ 19 h 26"/>
                  <a:gd name="T52" fmla="*/ 22 w 38"/>
                  <a:gd name="T53" fmla="*/ 18 h 26"/>
                  <a:gd name="T54" fmla="*/ 30 w 38"/>
                  <a:gd name="T55" fmla="*/ 17 h 26"/>
                  <a:gd name="T56" fmla="*/ 35 w 38"/>
                  <a:gd name="T57" fmla="*/ 17 h 26"/>
                  <a:gd name="T58" fmla="*/ 38 w 38"/>
                  <a:gd name="T59" fmla="*/ 19 h 26"/>
                  <a:gd name="T60" fmla="*/ 36 w 38"/>
                  <a:gd name="T61" fmla="*/ 22 h 26"/>
                  <a:gd name="T62" fmla="*/ 33 w 38"/>
                  <a:gd name="T6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" h="26">
                    <a:moveTo>
                      <a:pt x="33" y="6"/>
                    </a:moveTo>
                    <a:cubicBezTo>
                      <a:pt x="33" y="7"/>
                      <a:pt x="33" y="7"/>
                      <a:pt x="32" y="7"/>
                    </a:cubicBezTo>
                    <a:cubicBezTo>
                      <a:pt x="31" y="8"/>
                      <a:pt x="31" y="8"/>
                      <a:pt x="30" y="8"/>
                    </a:cubicBezTo>
                    <a:cubicBezTo>
                      <a:pt x="25" y="8"/>
                      <a:pt x="20" y="8"/>
                      <a:pt x="16" y="8"/>
                    </a:cubicBezTo>
                    <a:cubicBezTo>
                      <a:pt x="12" y="9"/>
                      <a:pt x="7" y="9"/>
                      <a:pt x="3" y="9"/>
                    </a:cubicBezTo>
                    <a:cubicBezTo>
                      <a:pt x="2" y="10"/>
                      <a:pt x="2" y="9"/>
                      <a:pt x="1" y="9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20" y="0"/>
                      <a:pt x="25" y="1"/>
                      <a:pt x="30" y="1"/>
                    </a:cubicBezTo>
                    <a:cubicBezTo>
                      <a:pt x="30" y="1"/>
                      <a:pt x="31" y="1"/>
                      <a:pt x="31" y="2"/>
                    </a:cubicBezTo>
                    <a:cubicBezTo>
                      <a:pt x="32" y="2"/>
                      <a:pt x="32" y="2"/>
                      <a:pt x="32" y="3"/>
                    </a:cubicBezTo>
                    <a:cubicBezTo>
                      <a:pt x="33" y="3"/>
                      <a:pt x="33" y="4"/>
                      <a:pt x="33" y="4"/>
                    </a:cubicBezTo>
                    <a:cubicBezTo>
                      <a:pt x="33" y="5"/>
                      <a:pt x="33" y="5"/>
                      <a:pt x="33" y="6"/>
                    </a:cubicBezTo>
                    <a:close/>
                    <a:moveTo>
                      <a:pt x="33" y="23"/>
                    </a:moveTo>
                    <a:cubicBezTo>
                      <a:pt x="30" y="24"/>
                      <a:pt x="27" y="25"/>
                      <a:pt x="24" y="25"/>
                    </a:cubicBezTo>
                    <a:cubicBezTo>
                      <a:pt x="22" y="26"/>
                      <a:pt x="19" y="26"/>
                      <a:pt x="16" y="26"/>
                    </a:cubicBezTo>
                    <a:cubicBezTo>
                      <a:pt x="13" y="26"/>
                      <a:pt x="11" y="26"/>
                      <a:pt x="8" y="26"/>
                    </a:cubicBezTo>
                    <a:cubicBezTo>
                      <a:pt x="6" y="26"/>
                      <a:pt x="4" y="26"/>
                      <a:pt x="3" y="26"/>
                    </a:cubicBezTo>
                    <a:cubicBezTo>
                      <a:pt x="2" y="26"/>
                      <a:pt x="2" y="26"/>
                      <a:pt x="1" y="25"/>
                    </a:cubicBezTo>
                    <a:cubicBezTo>
                      <a:pt x="1" y="24"/>
                      <a:pt x="0" y="24"/>
                      <a:pt x="0" y="23"/>
                    </a:cubicBezTo>
                    <a:cubicBezTo>
                      <a:pt x="0" y="21"/>
                      <a:pt x="0" y="20"/>
                      <a:pt x="1" y="20"/>
                    </a:cubicBezTo>
                    <a:cubicBezTo>
                      <a:pt x="2" y="20"/>
                      <a:pt x="2" y="19"/>
                      <a:pt x="3" y="19"/>
                    </a:cubicBezTo>
                    <a:cubicBezTo>
                      <a:pt x="5" y="19"/>
                      <a:pt x="6" y="19"/>
                      <a:pt x="8" y="19"/>
                    </a:cubicBezTo>
                    <a:cubicBezTo>
                      <a:pt x="10" y="19"/>
                      <a:pt x="12" y="19"/>
                      <a:pt x="15" y="19"/>
                    </a:cubicBezTo>
                    <a:cubicBezTo>
                      <a:pt x="17" y="19"/>
                      <a:pt x="19" y="19"/>
                      <a:pt x="22" y="18"/>
                    </a:cubicBezTo>
                    <a:cubicBezTo>
                      <a:pt x="25" y="18"/>
                      <a:pt x="27" y="18"/>
                      <a:pt x="30" y="17"/>
                    </a:cubicBezTo>
                    <a:cubicBezTo>
                      <a:pt x="32" y="17"/>
                      <a:pt x="34" y="17"/>
                      <a:pt x="35" y="17"/>
                    </a:cubicBezTo>
                    <a:cubicBezTo>
                      <a:pt x="37" y="17"/>
                      <a:pt x="38" y="18"/>
                      <a:pt x="38" y="19"/>
                    </a:cubicBezTo>
                    <a:cubicBezTo>
                      <a:pt x="38" y="20"/>
                      <a:pt x="37" y="21"/>
                      <a:pt x="36" y="22"/>
                    </a:cubicBezTo>
                    <a:cubicBezTo>
                      <a:pt x="35" y="22"/>
                      <a:pt x="34" y="23"/>
                      <a:pt x="3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10" name="Freeform 58">
                <a:extLst>
                  <a:ext uri="{FF2B5EF4-FFF2-40B4-BE49-F238E27FC236}">
                    <a16:creationId xmlns:a16="http://schemas.microsoft.com/office/drawing/2014/main" id="{F674F07D-3631-4F8A-BF8C-AA24E788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" y="969"/>
                <a:ext cx="206" cy="13"/>
              </a:xfrm>
              <a:custGeom>
                <a:avLst/>
                <a:gdLst>
                  <a:gd name="T0" fmla="*/ 272 w 272"/>
                  <a:gd name="T1" fmla="*/ 5 h 17"/>
                  <a:gd name="T2" fmla="*/ 271 w 272"/>
                  <a:gd name="T3" fmla="*/ 6 h 17"/>
                  <a:gd name="T4" fmla="*/ 269 w 272"/>
                  <a:gd name="T5" fmla="*/ 7 h 17"/>
                  <a:gd name="T6" fmla="*/ 255 w 272"/>
                  <a:gd name="T7" fmla="*/ 8 h 17"/>
                  <a:gd name="T8" fmla="*/ 3 w 272"/>
                  <a:gd name="T9" fmla="*/ 16 h 17"/>
                  <a:gd name="T10" fmla="*/ 1 w 272"/>
                  <a:gd name="T11" fmla="*/ 16 h 17"/>
                  <a:gd name="T12" fmla="*/ 0 w 272"/>
                  <a:gd name="T13" fmla="*/ 14 h 17"/>
                  <a:gd name="T14" fmla="*/ 0 w 272"/>
                  <a:gd name="T15" fmla="*/ 11 h 17"/>
                  <a:gd name="T16" fmla="*/ 2 w 272"/>
                  <a:gd name="T17" fmla="*/ 10 h 17"/>
                  <a:gd name="T18" fmla="*/ 254 w 272"/>
                  <a:gd name="T19" fmla="*/ 0 h 17"/>
                  <a:gd name="T20" fmla="*/ 269 w 272"/>
                  <a:gd name="T21" fmla="*/ 0 h 17"/>
                  <a:gd name="T22" fmla="*/ 270 w 272"/>
                  <a:gd name="T23" fmla="*/ 1 h 17"/>
                  <a:gd name="T24" fmla="*/ 271 w 272"/>
                  <a:gd name="T25" fmla="*/ 2 h 17"/>
                  <a:gd name="T26" fmla="*/ 272 w 272"/>
                  <a:gd name="T27" fmla="*/ 3 h 17"/>
                  <a:gd name="T28" fmla="*/ 272 w 272"/>
                  <a:gd name="T29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2" h="17">
                    <a:moveTo>
                      <a:pt x="272" y="5"/>
                    </a:moveTo>
                    <a:cubicBezTo>
                      <a:pt x="272" y="6"/>
                      <a:pt x="272" y="6"/>
                      <a:pt x="271" y="6"/>
                    </a:cubicBezTo>
                    <a:cubicBezTo>
                      <a:pt x="270" y="7"/>
                      <a:pt x="270" y="7"/>
                      <a:pt x="269" y="7"/>
                    </a:cubicBezTo>
                    <a:cubicBezTo>
                      <a:pt x="264" y="7"/>
                      <a:pt x="259" y="7"/>
                      <a:pt x="255" y="8"/>
                    </a:cubicBezTo>
                    <a:cubicBezTo>
                      <a:pt x="251" y="8"/>
                      <a:pt x="7" y="16"/>
                      <a:pt x="3" y="16"/>
                    </a:cubicBezTo>
                    <a:cubicBezTo>
                      <a:pt x="3" y="17"/>
                      <a:pt x="2" y="16"/>
                      <a:pt x="1" y="16"/>
                    </a:cubicBezTo>
                    <a:cubicBezTo>
                      <a:pt x="1" y="15"/>
                      <a:pt x="0" y="14"/>
                      <a:pt x="0" y="14"/>
                    </a:cubicBezTo>
                    <a:cubicBezTo>
                      <a:pt x="0" y="13"/>
                      <a:pt x="0" y="12"/>
                      <a:pt x="0" y="11"/>
                    </a:cubicBezTo>
                    <a:cubicBezTo>
                      <a:pt x="0" y="11"/>
                      <a:pt x="1" y="10"/>
                      <a:pt x="2" y="10"/>
                    </a:cubicBezTo>
                    <a:cubicBezTo>
                      <a:pt x="6" y="9"/>
                      <a:pt x="249" y="1"/>
                      <a:pt x="254" y="0"/>
                    </a:cubicBezTo>
                    <a:cubicBezTo>
                      <a:pt x="259" y="0"/>
                      <a:pt x="264" y="0"/>
                      <a:pt x="269" y="0"/>
                    </a:cubicBezTo>
                    <a:cubicBezTo>
                      <a:pt x="269" y="0"/>
                      <a:pt x="270" y="1"/>
                      <a:pt x="270" y="1"/>
                    </a:cubicBezTo>
                    <a:cubicBezTo>
                      <a:pt x="270" y="1"/>
                      <a:pt x="271" y="1"/>
                      <a:pt x="271" y="2"/>
                    </a:cubicBezTo>
                    <a:cubicBezTo>
                      <a:pt x="272" y="2"/>
                      <a:pt x="272" y="3"/>
                      <a:pt x="272" y="3"/>
                    </a:cubicBezTo>
                    <a:cubicBezTo>
                      <a:pt x="272" y="4"/>
                      <a:pt x="272" y="5"/>
                      <a:pt x="27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11" name="Freeform 59">
                <a:extLst>
                  <a:ext uri="{FF2B5EF4-FFF2-40B4-BE49-F238E27FC236}">
                    <a16:creationId xmlns:a16="http://schemas.microsoft.com/office/drawing/2014/main" id="{E8346D6C-8CEF-4C67-AA97-AF83EB69A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3" y="883"/>
                <a:ext cx="96" cy="81"/>
              </a:xfrm>
              <a:custGeom>
                <a:avLst/>
                <a:gdLst>
                  <a:gd name="T0" fmla="*/ 33 w 126"/>
                  <a:gd name="T1" fmla="*/ 105 h 105"/>
                  <a:gd name="T2" fmla="*/ 32 w 126"/>
                  <a:gd name="T3" fmla="*/ 104 h 105"/>
                  <a:gd name="T4" fmla="*/ 1 w 126"/>
                  <a:gd name="T5" fmla="*/ 70 h 105"/>
                  <a:gd name="T6" fmla="*/ 1 w 126"/>
                  <a:gd name="T7" fmla="*/ 68 h 105"/>
                  <a:gd name="T8" fmla="*/ 3 w 126"/>
                  <a:gd name="T9" fmla="*/ 68 h 105"/>
                  <a:gd name="T10" fmla="*/ 32 w 126"/>
                  <a:gd name="T11" fmla="*/ 99 h 105"/>
                  <a:gd name="T12" fmla="*/ 52 w 126"/>
                  <a:gd name="T13" fmla="*/ 2 h 105"/>
                  <a:gd name="T14" fmla="*/ 54 w 126"/>
                  <a:gd name="T15" fmla="*/ 0 h 105"/>
                  <a:gd name="T16" fmla="*/ 124 w 126"/>
                  <a:gd name="T17" fmla="*/ 0 h 105"/>
                  <a:gd name="T18" fmla="*/ 126 w 126"/>
                  <a:gd name="T19" fmla="*/ 2 h 105"/>
                  <a:gd name="T20" fmla="*/ 124 w 126"/>
                  <a:gd name="T21" fmla="*/ 4 h 105"/>
                  <a:gd name="T22" fmla="*/ 56 w 126"/>
                  <a:gd name="T23" fmla="*/ 4 h 105"/>
                  <a:gd name="T24" fmla="*/ 35 w 126"/>
                  <a:gd name="T25" fmla="*/ 103 h 105"/>
                  <a:gd name="T26" fmla="*/ 34 w 126"/>
                  <a:gd name="T27" fmla="*/ 105 h 105"/>
                  <a:gd name="T28" fmla="*/ 33 w 126"/>
                  <a:gd name="T29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6" h="105">
                    <a:moveTo>
                      <a:pt x="33" y="105"/>
                    </a:moveTo>
                    <a:cubicBezTo>
                      <a:pt x="33" y="105"/>
                      <a:pt x="32" y="104"/>
                      <a:pt x="32" y="104"/>
                    </a:cubicBezTo>
                    <a:cubicBezTo>
                      <a:pt x="1" y="70"/>
                      <a:pt x="1" y="70"/>
                      <a:pt x="1" y="70"/>
                    </a:cubicBezTo>
                    <a:cubicBezTo>
                      <a:pt x="0" y="70"/>
                      <a:pt x="0" y="68"/>
                      <a:pt x="1" y="68"/>
                    </a:cubicBezTo>
                    <a:cubicBezTo>
                      <a:pt x="1" y="67"/>
                      <a:pt x="3" y="67"/>
                      <a:pt x="3" y="68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1"/>
                      <a:pt x="53" y="0"/>
                      <a:pt x="54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5" y="0"/>
                      <a:pt x="126" y="1"/>
                      <a:pt x="126" y="2"/>
                    </a:cubicBezTo>
                    <a:cubicBezTo>
                      <a:pt x="126" y="3"/>
                      <a:pt x="125" y="4"/>
                      <a:pt x="124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35" y="103"/>
                      <a:pt x="35" y="103"/>
                      <a:pt x="35" y="103"/>
                    </a:cubicBezTo>
                    <a:cubicBezTo>
                      <a:pt x="35" y="104"/>
                      <a:pt x="34" y="104"/>
                      <a:pt x="34" y="105"/>
                    </a:cubicBezTo>
                    <a:cubicBezTo>
                      <a:pt x="33" y="105"/>
                      <a:pt x="33" y="105"/>
                      <a:pt x="33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grpSp>
        <p:nvGrpSpPr>
          <p:cNvPr id="136" name="그룹 135">
            <a:extLst>
              <a:ext uri="{FF2B5EF4-FFF2-40B4-BE49-F238E27FC236}">
                <a16:creationId xmlns:a16="http://schemas.microsoft.com/office/drawing/2014/main" id="{621DF9EF-F701-4CB7-B30E-763FA2AA10F5}"/>
              </a:ext>
            </a:extLst>
          </p:cNvPr>
          <p:cNvGrpSpPr/>
          <p:nvPr/>
        </p:nvGrpSpPr>
        <p:grpSpPr>
          <a:xfrm>
            <a:off x="1381131" y="5999486"/>
            <a:ext cx="3181337" cy="76015"/>
            <a:chOff x="4348362" y="-2362200"/>
            <a:chExt cx="3189088" cy="76200"/>
          </a:xfrm>
        </p:grpSpPr>
        <p:cxnSp>
          <p:nvCxnSpPr>
            <p:cNvPr id="114" name="직선 연결선 113">
              <a:extLst>
                <a:ext uri="{FF2B5EF4-FFF2-40B4-BE49-F238E27FC236}">
                  <a16:creationId xmlns:a16="http://schemas.microsoft.com/office/drawing/2014/main" id="{23D4D7FF-B4B3-4BAE-B08F-F8AE3C24F712}"/>
                </a:ext>
              </a:extLst>
            </p:cNvPr>
            <p:cNvCxnSpPr>
              <a:cxnSpLocks/>
            </p:cNvCxnSpPr>
            <p:nvPr/>
          </p:nvCxnSpPr>
          <p:spPr>
            <a:xfrm>
              <a:off x="4356100" y="-2324100"/>
              <a:ext cx="3181350" cy="0"/>
            </a:xfrm>
            <a:prstGeom prst="line">
              <a:avLst/>
            </a:prstGeom>
            <a:ln w="3175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EA9C2BCF-98CB-429B-A10E-7850C287ACE1}"/>
                </a:ext>
              </a:extLst>
            </p:cNvPr>
            <p:cNvGrpSpPr/>
            <p:nvPr/>
          </p:nvGrpSpPr>
          <p:grpSpPr>
            <a:xfrm>
              <a:off x="4348362" y="-2362200"/>
              <a:ext cx="1089744" cy="76200"/>
              <a:chOff x="4348362" y="-2362200"/>
              <a:chExt cx="1089744" cy="76200"/>
            </a:xfrm>
          </p:grpSpPr>
          <p:cxnSp>
            <p:nvCxnSpPr>
              <p:cNvPr id="118" name="직선 연결선 117">
                <a:extLst>
                  <a:ext uri="{FF2B5EF4-FFF2-40B4-BE49-F238E27FC236}">
                    <a16:creationId xmlns:a16="http://schemas.microsoft.com/office/drawing/2014/main" id="{B50495DE-4763-4774-9D31-7E7E1C1E71AD}"/>
                  </a:ext>
                </a:extLst>
              </p:cNvPr>
              <p:cNvCxnSpPr/>
              <p:nvPr/>
            </p:nvCxnSpPr>
            <p:spPr>
              <a:xfrm>
                <a:off x="4348362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직선 연결선 118">
                <a:extLst>
                  <a:ext uri="{FF2B5EF4-FFF2-40B4-BE49-F238E27FC236}">
                    <a16:creationId xmlns:a16="http://schemas.microsoft.com/office/drawing/2014/main" id="{6D9EEF8D-DDF9-4270-96B5-E007A0532D2B}"/>
                  </a:ext>
                </a:extLst>
              </p:cNvPr>
              <p:cNvCxnSpPr/>
              <p:nvPr/>
            </p:nvCxnSpPr>
            <p:spPr>
              <a:xfrm>
                <a:off x="4373473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직선 연결선 119">
                <a:extLst>
                  <a:ext uri="{FF2B5EF4-FFF2-40B4-BE49-F238E27FC236}">
                    <a16:creationId xmlns:a16="http://schemas.microsoft.com/office/drawing/2014/main" id="{11414B81-4F6B-48C0-B15B-A07FB4AAC544}"/>
                  </a:ext>
                </a:extLst>
              </p:cNvPr>
              <p:cNvCxnSpPr/>
              <p:nvPr/>
            </p:nvCxnSpPr>
            <p:spPr>
              <a:xfrm>
                <a:off x="4398584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직선 연결선 120">
                <a:extLst>
                  <a:ext uri="{FF2B5EF4-FFF2-40B4-BE49-F238E27FC236}">
                    <a16:creationId xmlns:a16="http://schemas.microsoft.com/office/drawing/2014/main" id="{3082EF4E-4CD6-491E-B1AC-9504A6468F7B}"/>
                  </a:ext>
                </a:extLst>
              </p:cNvPr>
              <p:cNvCxnSpPr/>
              <p:nvPr/>
            </p:nvCxnSpPr>
            <p:spPr>
              <a:xfrm>
                <a:off x="4423695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직선 연결선 121">
                <a:extLst>
                  <a:ext uri="{FF2B5EF4-FFF2-40B4-BE49-F238E27FC236}">
                    <a16:creationId xmlns:a16="http://schemas.microsoft.com/office/drawing/2014/main" id="{7D9C429B-D7CC-4AD7-8E97-54E5968A047B}"/>
                  </a:ext>
                </a:extLst>
              </p:cNvPr>
              <p:cNvCxnSpPr/>
              <p:nvPr/>
            </p:nvCxnSpPr>
            <p:spPr>
              <a:xfrm>
                <a:off x="4673727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직선 연결선 122">
                <a:extLst>
                  <a:ext uri="{FF2B5EF4-FFF2-40B4-BE49-F238E27FC236}">
                    <a16:creationId xmlns:a16="http://schemas.microsoft.com/office/drawing/2014/main" id="{7BA73888-EA2E-45A4-8FBA-E935D49B1C90}"/>
                  </a:ext>
                </a:extLst>
              </p:cNvPr>
              <p:cNvCxnSpPr/>
              <p:nvPr/>
            </p:nvCxnSpPr>
            <p:spPr>
              <a:xfrm>
                <a:off x="4928520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직선 연결선 123">
                <a:extLst>
                  <a:ext uri="{FF2B5EF4-FFF2-40B4-BE49-F238E27FC236}">
                    <a16:creationId xmlns:a16="http://schemas.microsoft.com/office/drawing/2014/main" id="{E2E52751-DD96-4CB1-B207-EECB8CEF7849}"/>
                  </a:ext>
                </a:extLst>
              </p:cNvPr>
              <p:cNvCxnSpPr/>
              <p:nvPr/>
            </p:nvCxnSpPr>
            <p:spPr>
              <a:xfrm>
                <a:off x="5183313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직선 연결선 124">
                <a:extLst>
                  <a:ext uri="{FF2B5EF4-FFF2-40B4-BE49-F238E27FC236}">
                    <a16:creationId xmlns:a16="http://schemas.microsoft.com/office/drawing/2014/main" id="{1038BACB-BA07-406E-A170-3509B7C088BC}"/>
                  </a:ext>
                </a:extLst>
              </p:cNvPr>
              <p:cNvCxnSpPr/>
              <p:nvPr/>
            </p:nvCxnSpPr>
            <p:spPr>
              <a:xfrm>
                <a:off x="5438106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그룹 126">
              <a:extLst>
                <a:ext uri="{FF2B5EF4-FFF2-40B4-BE49-F238E27FC236}">
                  <a16:creationId xmlns:a16="http://schemas.microsoft.com/office/drawing/2014/main" id="{CCBB9937-B287-4304-AEE2-91850EC262D1}"/>
                </a:ext>
              </a:extLst>
            </p:cNvPr>
            <p:cNvGrpSpPr/>
            <p:nvPr/>
          </p:nvGrpSpPr>
          <p:grpSpPr>
            <a:xfrm flipH="1">
              <a:off x="6447706" y="-2362200"/>
              <a:ext cx="1089744" cy="76200"/>
              <a:chOff x="4348362" y="-2362200"/>
              <a:chExt cx="1089744" cy="76200"/>
            </a:xfrm>
          </p:grpSpPr>
          <p:cxnSp>
            <p:nvCxnSpPr>
              <p:cNvPr id="128" name="직선 연결선 127">
                <a:extLst>
                  <a:ext uri="{FF2B5EF4-FFF2-40B4-BE49-F238E27FC236}">
                    <a16:creationId xmlns:a16="http://schemas.microsoft.com/office/drawing/2014/main" id="{033DBA05-9A94-467F-BF15-9A72551AFB7E}"/>
                  </a:ext>
                </a:extLst>
              </p:cNvPr>
              <p:cNvCxnSpPr/>
              <p:nvPr/>
            </p:nvCxnSpPr>
            <p:spPr>
              <a:xfrm>
                <a:off x="4348362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직선 연결선 128">
                <a:extLst>
                  <a:ext uri="{FF2B5EF4-FFF2-40B4-BE49-F238E27FC236}">
                    <a16:creationId xmlns:a16="http://schemas.microsoft.com/office/drawing/2014/main" id="{FB40DD7A-285C-4F0A-8C28-E336E4E78D63}"/>
                  </a:ext>
                </a:extLst>
              </p:cNvPr>
              <p:cNvCxnSpPr/>
              <p:nvPr/>
            </p:nvCxnSpPr>
            <p:spPr>
              <a:xfrm>
                <a:off x="4373473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직선 연결선 129">
                <a:extLst>
                  <a:ext uri="{FF2B5EF4-FFF2-40B4-BE49-F238E27FC236}">
                    <a16:creationId xmlns:a16="http://schemas.microsoft.com/office/drawing/2014/main" id="{DA41B03A-A0A2-45CF-B4EA-73F6300ACBD2}"/>
                  </a:ext>
                </a:extLst>
              </p:cNvPr>
              <p:cNvCxnSpPr/>
              <p:nvPr/>
            </p:nvCxnSpPr>
            <p:spPr>
              <a:xfrm>
                <a:off x="4398584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직선 연결선 130">
                <a:extLst>
                  <a:ext uri="{FF2B5EF4-FFF2-40B4-BE49-F238E27FC236}">
                    <a16:creationId xmlns:a16="http://schemas.microsoft.com/office/drawing/2014/main" id="{CB95DE71-7645-43B2-84AE-49F33BAB7B96}"/>
                  </a:ext>
                </a:extLst>
              </p:cNvPr>
              <p:cNvCxnSpPr/>
              <p:nvPr/>
            </p:nvCxnSpPr>
            <p:spPr>
              <a:xfrm>
                <a:off x="4423695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직선 연결선 131">
                <a:extLst>
                  <a:ext uri="{FF2B5EF4-FFF2-40B4-BE49-F238E27FC236}">
                    <a16:creationId xmlns:a16="http://schemas.microsoft.com/office/drawing/2014/main" id="{5946229C-49B3-4E04-832D-C9AD799544DF}"/>
                  </a:ext>
                </a:extLst>
              </p:cNvPr>
              <p:cNvCxnSpPr/>
              <p:nvPr/>
            </p:nvCxnSpPr>
            <p:spPr>
              <a:xfrm>
                <a:off x="4673727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직선 연결선 132">
                <a:extLst>
                  <a:ext uri="{FF2B5EF4-FFF2-40B4-BE49-F238E27FC236}">
                    <a16:creationId xmlns:a16="http://schemas.microsoft.com/office/drawing/2014/main" id="{321C9891-758F-4207-9E0F-778BEB42EF18}"/>
                  </a:ext>
                </a:extLst>
              </p:cNvPr>
              <p:cNvCxnSpPr/>
              <p:nvPr/>
            </p:nvCxnSpPr>
            <p:spPr>
              <a:xfrm>
                <a:off x="4928520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직선 연결선 133">
                <a:extLst>
                  <a:ext uri="{FF2B5EF4-FFF2-40B4-BE49-F238E27FC236}">
                    <a16:creationId xmlns:a16="http://schemas.microsoft.com/office/drawing/2014/main" id="{93D0A8E4-6D77-4110-9EA4-2909CCD3D408}"/>
                  </a:ext>
                </a:extLst>
              </p:cNvPr>
              <p:cNvCxnSpPr/>
              <p:nvPr/>
            </p:nvCxnSpPr>
            <p:spPr>
              <a:xfrm>
                <a:off x="5183313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직선 연결선 134">
                <a:extLst>
                  <a:ext uri="{FF2B5EF4-FFF2-40B4-BE49-F238E27FC236}">
                    <a16:creationId xmlns:a16="http://schemas.microsoft.com/office/drawing/2014/main" id="{6A154EFC-1F65-473C-9D9E-93C3A3190675}"/>
                  </a:ext>
                </a:extLst>
              </p:cNvPr>
              <p:cNvCxnSpPr/>
              <p:nvPr/>
            </p:nvCxnSpPr>
            <p:spPr>
              <a:xfrm>
                <a:off x="5438106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732D9433-FA7C-4CBD-803D-093A30EE452B}"/>
              </a:ext>
            </a:extLst>
          </p:cNvPr>
          <p:cNvGrpSpPr/>
          <p:nvPr/>
        </p:nvGrpSpPr>
        <p:grpSpPr>
          <a:xfrm>
            <a:off x="6270115" y="4046220"/>
            <a:ext cx="6007497" cy="361018"/>
            <a:chOff x="6558764" y="4046220"/>
            <a:chExt cx="6007497" cy="361018"/>
          </a:xfrm>
        </p:grpSpPr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D9B43850-996B-4BA0-9F6B-F5622D9D27AB}"/>
                </a:ext>
              </a:extLst>
            </p:cNvPr>
            <p:cNvSpPr/>
            <p:nvPr/>
          </p:nvSpPr>
          <p:spPr>
            <a:xfrm>
              <a:off x="6558764" y="4046220"/>
              <a:ext cx="6007497" cy="361018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grpSp>
          <p:nvGrpSpPr>
            <p:cNvPr id="113" name="그룹 112">
              <a:extLst>
                <a:ext uri="{FF2B5EF4-FFF2-40B4-BE49-F238E27FC236}">
                  <a16:creationId xmlns:a16="http://schemas.microsoft.com/office/drawing/2014/main" id="{849DDF64-6879-4D87-BA6F-826CFB750CAE}"/>
                </a:ext>
              </a:extLst>
            </p:cNvPr>
            <p:cNvGrpSpPr/>
            <p:nvPr/>
          </p:nvGrpSpPr>
          <p:grpSpPr>
            <a:xfrm>
              <a:off x="6807042" y="4167790"/>
              <a:ext cx="4325027" cy="117877"/>
              <a:chOff x="7558260" y="4585630"/>
              <a:chExt cx="6279067" cy="171133"/>
            </a:xfrm>
          </p:grpSpPr>
          <p:grpSp>
            <p:nvGrpSpPr>
              <p:cNvPr id="115" name="그룹 114">
                <a:extLst>
                  <a:ext uri="{FF2B5EF4-FFF2-40B4-BE49-F238E27FC236}">
                    <a16:creationId xmlns:a16="http://schemas.microsoft.com/office/drawing/2014/main" id="{8A7C196E-31BA-4211-A7D1-9CFC249BBBA6}"/>
                  </a:ext>
                </a:extLst>
              </p:cNvPr>
              <p:cNvGrpSpPr/>
              <p:nvPr/>
            </p:nvGrpSpPr>
            <p:grpSpPr>
              <a:xfrm>
                <a:off x="7558260" y="4585630"/>
                <a:ext cx="3323874" cy="171133"/>
                <a:chOff x="6927850" y="3813175"/>
                <a:chExt cx="4594225" cy="236538"/>
              </a:xfrm>
            </p:grpSpPr>
            <p:sp>
              <p:nvSpPr>
                <p:cNvPr id="156" name="Freeform 52">
                  <a:extLst>
                    <a:ext uri="{FF2B5EF4-FFF2-40B4-BE49-F238E27FC236}">
                      <a16:creationId xmlns:a16="http://schemas.microsoft.com/office/drawing/2014/main" id="{8A0D0F8C-90BA-4730-A7AD-E72F7958F5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27850" y="3816350"/>
                  <a:ext cx="146050" cy="233363"/>
                </a:xfrm>
                <a:custGeom>
                  <a:avLst/>
                  <a:gdLst>
                    <a:gd name="T0" fmla="*/ 28 w 39"/>
                    <a:gd name="T1" fmla="*/ 42 h 61"/>
                    <a:gd name="T2" fmla="*/ 20 w 39"/>
                    <a:gd name="T3" fmla="*/ 51 h 61"/>
                    <a:gd name="T4" fmla="*/ 11 w 39"/>
                    <a:gd name="T5" fmla="*/ 42 h 61"/>
                    <a:gd name="T6" fmla="*/ 11 w 39"/>
                    <a:gd name="T7" fmla="*/ 0 h 61"/>
                    <a:gd name="T8" fmla="*/ 0 w 39"/>
                    <a:gd name="T9" fmla="*/ 0 h 61"/>
                    <a:gd name="T10" fmla="*/ 0 w 39"/>
                    <a:gd name="T11" fmla="*/ 42 h 61"/>
                    <a:gd name="T12" fmla="*/ 20 w 39"/>
                    <a:gd name="T13" fmla="*/ 61 h 61"/>
                    <a:gd name="T14" fmla="*/ 39 w 39"/>
                    <a:gd name="T15" fmla="*/ 42 h 61"/>
                    <a:gd name="T16" fmla="*/ 39 w 39"/>
                    <a:gd name="T17" fmla="*/ 0 h 61"/>
                    <a:gd name="T18" fmla="*/ 28 w 39"/>
                    <a:gd name="T19" fmla="*/ 0 h 61"/>
                    <a:gd name="T20" fmla="*/ 28 w 39"/>
                    <a:gd name="T21" fmla="*/ 42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9" h="61">
                      <a:moveTo>
                        <a:pt x="28" y="42"/>
                      </a:moveTo>
                      <a:cubicBezTo>
                        <a:pt x="28" y="48"/>
                        <a:pt x="25" y="51"/>
                        <a:pt x="20" y="51"/>
                      </a:cubicBezTo>
                      <a:cubicBezTo>
                        <a:pt x="14" y="51"/>
                        <a:pt x="11" y="48"/>
                        <a:pt x="11" y="42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0" y="55"/>
                        <a:pt x="8" y="61"/>
                        <a:pt x="20" y="61"/>
                      </a:cubicBezTo>
                      <a:cubicBezTo>
                        <a:pt x="31" y="61"/>
                        <a:pt x="39" y="55"/>
                        <a:pt x="39" y="42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lnTo>
                        <a:pt x="28" y="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57" name="Freeform 53">
                  <a:extLst>
                    <a:ext uri="{FF2B5EF4-FFF2-40B4-BE49-F238E27FC236}">
                      <a16:creationId xmlns:a16="http://schemas.microsoft.com/office/drawing/2014/main" id="{1F772992-1B02-4AE3-B839-51B194BC82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4225" y="3816350"/>
                  <a:ext cx="114300" cy="230188"/>
                </a:xfrm>
                <a:custGeom>
                  <a:avLst/>
                  <a:gdLst>
                    <a:gd name="T0" fmla="*/ 29 w 72"/>
                    <a:gd name="T1" fmla="*/ 0 h 145"/>
                    <a:gd name="T2" fmla="*/ 0 w 72"/>
                    <a:gd name="T3" fmla="*/ 0 h 145"/>
                    <a:gd name="T4" fmla="*/ 0 w 72"/>
                    <a:gd name="T5" fmla="*/ 145 h 145"/>
                    <a:gd name="T6" fmla="*/ 72 w 72"/>
                    <a:gd name="T7" fmla="*/ 145 h 145"/>
                    <a:gd name="T8" fmla="*/ 72 w 72"/>
                    <a:gd name="T9" fmla="*/ 121 h 145"/>
                    <a:gd name="T10" fmla="*/ 29 w 72"/>
                    <a:gd name="T11" fmla="*/ 121 h 145"/>
                    <a:gd name="T12" fmla="*/ 29 w 72"/>
                    <a:gd name="T13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2" h="145">
                      <a:moveTo>
                        <a:pt x="29" y="0"/>
                      </a:move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72" y="145"/>
                      </a:lnTo>
                      <a:lnTo>
                        <a:pt x="72" y="121"/>
                      </a:lnTo>
                      <a:lnTo>
                        <a:pt x="29" y="121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58" name="Freeform 54">
                  <a:extLst>
                    <a:ext uri="{FF2B5EF4-FFF2-40B4-BE49-F238E27FC236}">
                      <a16:creationId xmlns:a16="http://schemas.microsoft.com/office/drawing/2014/main" id="{76C91426-7113-4955-914F-D7AADC6E78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9800" y="3813175"/>
                  <a:ext cx="146050" cy="236538"/>
                </a:xfrm>
                <a:custGeom>
                  <a:avLst/>
                  <a:gdLst>
                    <a:gd name="T0" fmla="*/ 20 w 39"/>
                    <a:gd name="T1" fmla="*/ 52 h 62"/>
                    <a:gd name="T2" fmla="*/ 12 w 39"/>
                    <a:gd name="T3" fmla="*/ 43 h 62"/>
                    <a:gd name="T4" fmla="*/ 0 w 39"/>
                    <a:gd name="T5" fmla="*/ 45 h 62"/>
                    <a:gd name="T6" fmla="*/ 20 w 39"/>
                    <a:gd name="T7" fmla="*/ 62 h 62"/>
                    <a:gd name="T8" fmla="*/ 39 w 39"/>
                    <a:gd name="T9" fmla="*/ 45 h 62"/>
                    <a:gd name="T10" fmla="*/ 13 w 39"/>
                    <a:gd name="T11" fmla="*/ 16 h 62"/>
                    <a:gd name="T12" fmla="*/ 20 w 39"/>
                    <a:gd name="T13" fmla="*/ 10 h 62"/>
                    <a:gd name="T14" fmla="*/ 28 w 39"/>
                    <a:gd name="T15" fmla="*/ 18 h 62"/>
                    <a:gd name="T16" fmla="*/ 38 w 39"/>
                    <a:gd name="T17" fmla="*/ 15 h 62"/>
                    <a:gd name="T18" fmla="*/ 20 w 39"/>
                    <a:gd name="T19" fmla="*/ 0 h 62"/>
                    <a:gd name="T20" fmla="*/ 2 w 39"/>
                    <a:gd name="T21" fmla="*/ 17 h 62"/>
                    <a:gd name="T22" fmla="*/ 27 w 39"/>
                    <a:gd name="T23" fmla="*/ 45 h 62"/>
                    <a:gd name="T24" fmla="*/ 20 w 39"/>
                    <a:gd name="T25" fmla="*/ 5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62">
                      <a:moveTo>
                        <a:pt x="20" y="52"/>
                      </a:moveTo>
                      <a:cubicBezTo>
                        <a:pt x="17" y="52"/>
                        <a:pt x="13" y="50"/>
                        <a:pt x="12" y="43"/>
                      </a:cubicBez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3" y="57"/>
                        <a:pt x="11" y="62"/>
                        <a:pt x="20" y="62"/>
                      </a:cubicBezTo>
                      <a:cubicBezTo>
                        <a:pt x="32" y="62"/>
                        <a:pt x="39" y="55"/>
                        <a:pt x="39" y="45"/>
                      </a:cubicBezTo>
                      <a:cubicBezTo>
                        <a:pt x="39" y="26"/>
                        <a:pt x="13" y="25"/>
                        <a:pt x="13" y="16"/>
                      </a:cubicBezTo>
                      <a:cubicBezTo>
                        <a:pt x="13" y="12"/>
                        <a:pt x="16" y="10"/>
                        <a:pt x="20" y="10"/>
                      </a:cubicBezTo>
                      <a:cubicBezTo>
                        <a:pt x="24" y="10"/>
                        <a:pt x="26" y="12"/>
                        <a:pt x="28" y="18"/>
                      </a:cubicBezTo>
                      <a:cubicBezTo>
                        <a:pt x="38" y="15"/>
                        <a:pt x="38" y="15"/>
                        <a:pt x="38" y="15"/>
                      </a:cubicBezTo>
                      <a:cubicBezTo>
                        <a:pt x="36" y="6"/>
                        <a:pt x="30" y="0"/>
                        <a:pt x="20" y="0"/>
                      </a:cubicBezTo>
                      <a:cubicBezTo>
                        <a:pt x="8" y="0"/>
                        <a:pt x="2" y="7"/>
                        <a:pt x="2" y="17"/>
                      </a:cubicBezTo>
                      <a:cubicBezTo>
                        <a:pt x="2" y="34"/>
                        <a:pt x="27" y="34"/>
                        <a:pt x="27" y="45"/>
                      </a:cubicBezTo>
                      <a:cubicBezTo>
                        <a:pt x="27" y="50"/>
                        <a:pt x="24" y="52"/>
                        <a:pt x="20" y="5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59" name="Freeform 55">
                  <a:extLst>
                    <a:ext uri="{FF2B5EF4-FFF2-40B4-BE49-F238E27FC236}">
                      <a16:creationId xmlns:a16="http://schemas.microsoft.com/office/drawing/2014/main" id="{2BD1E31E-1AB8-4A0A-9816-F9BF14549AC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78713" y="3816350"/>
                  <a:ext cx="165100" cy="230188"/>
                </a:xfrm>
                <a:custGeom>
                  <a:avLst/>
                  <a:gdLst>
                    <a:gd name="T0" fmla="*/ 35 w 104"/>
                    <a:gd name="T1" fmla="*/ 114 h 145"/>
                    <a:gd name="T2" fmla="*/ 73 w 104"/>
                    <a:gd name="T3" fmla="*/ 114 h 145"/>
                    <a:gd name="T4" fmla="*/ 78 w 104"/>
                    <a:gd name="T5" fmla="*/ 145 h 145"/>
                    <a:gd name="T6" fmla="*/ 104 w 104"/>
                    <a:gd name="T7" fmla="*/ 145 h 145"/>
                    <a:gd name="T8" fmla="*/ 71 w 104"/>
                    <a:gd name="T9" fmla="*/ 0 h 145"/>
                    <a:gd name="T10" fmla="*/ 35 w 104"/>
                    <a:gd name="T11" fmla="*/ 0 h 145"/>
                    <a:gd name="T12" fmla="*/ 0 w 104"/>
                    <a:gd name="T13" fmla="*/ 145 h 145"/>
                    <a:gd name="T14" fmla="*/ 26 w 104"/>
                    <a:gd name="T15" fmla="*/ 145 h 145"/>
                    <a:gd name="T16" fmla="*/ 35 w 104"/>
                    <a:gd name="T17" fmla="*/ 114 h 145"/>
                    <a:gd name="T18" fmla="*/ 52 w 104"/>
                    <a:gd name="T19" fmla="*/ 32 h 145"/>
                    <a:gd name="T20" fmla="*/ 54 w 104"/>
                    <a:gd name="T21" fmla="*/ 32 h 145"/>
                    <a:gd name="T22" fmla="*/ 66 w 104"/>
                    <a:gd name="T23" fmla="*/ 89 h 145"/>
                    <a:gd name="T24" fmla="*/ 40 w 104"/>
                    <a:gd name="T25" fmla="*/ 89 h 145"/>
                    <a:gd name="T26" fmla="*/ 52 w 104"/>
                    <a:gd name="T27" fmla="*/ 32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4" h="145">
                      <a:moveTo>
                        <a:pt x="35" y="114"/>
                      </a:moveTo>
                      <a:lnTo>
                        <a:pt x="73" y="114"/>
                      </a:lnTo>
                      <a:lnTo>
                        <a:pt x="78" y="145"/>
                      </a:lnTo>
                      <a:lnTo>
                        <a:pt x="104" y="145"/>
                      </a:lnTo>
                      <a:lnTo>
                        <a:pt x="71" y="0"/>
                      </a:lnTo>
                      <a:lnTo>
                        <a:pt x="35" y="0"/>
                      </a:lnTo>
                      <a:lnTo>
                        <a:pt x="0" y="145"/>
                      </a:lnTo>
                      <a:lnTo>
                        <a:pt x="26" y="145"/>
                      </a:lnTo>
                      <a:lnTo>
                        <a:pt x="35" y="114"/>
                      </a:lnTo>
                      <a:close/>
                      <a:moveTo>
                        <a:pt x="52" y="32"/>
                      </a:moveTo>
                      <a:lnTo>
                        <a:pt x="54" y="32"/>
                      </a:lnTo>
                      <a:lnTo>
                        <a:pt x="66" y="89"/>
                      </a:lnTo>
                      <a:lnTo>
                        <a:pt x="40" y="89"/>
                      </a:lnTo>
                      <a:lnTo>
                        <a:pt x="52" y="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60" name="Freeform 56">
                  <a:extLst>
                    <a:ext uri="{FF2B5EF4-FFF2-40B4-BE49-F238E27FC236}">
                      <a16:creationId xmlns:a16="http://schemas.microsoft.com/office/drawing/2014/main" id="{38C47144-1315-43DB-8A67-EE423C0497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6200" y="3816350"/>
                  <a:ext cx="147638" cy="230188"/>
                </a:xfrm>
                <a:custGeom>
                  <a:avLst/>
                  <a:gdLst>
                    <a:gd name="T0" fmla="*/ 93 w 93"/>
                    <a:gd name="T1" fmla="*/ 0 h 145"/>
                    <a:gd name="T2" fmla="*/ 67 w 93"/>
                    <a:gd name="T3" fmla="*/ 0 h 145"/>
                    <a:gd name="T4" fmla="*/ 67 w 93"/>
                    <a:gd name="T5" fmla="*/ 87 h 145"/>
                    <a:gd name="T6" fmla="*/ 67 w 93"/>
                    <a:gd name="T7" fmla="*/ 87 h 145"/>
                    <a:gd name="T8" fmla="*/ 29 w 93"/>
                    <a:gd name="T9" fmla="*/ 0 h 145"/>
                    <a:gd name="T10" fmla="*/ 0 w 93"/>
                    <a:gd name="T11" fmla="*/ 0 h 145"/>
                    <a:gd name="T12" fmla="*/ 0 w 93"/>
                    <a:gd name="T13" fmla="*/ 145 h 145"/>
                    <a:gd name="T14" fmla="*/ 24 w 93"/>
                    <a:gd name="T15" fmla="*/ 145 h 145"/>
                    <a:gd name="T16" fmla="*/ 24 w 93"/>
                    <a:gd name="T17" fmla="*/ 51 h 145"/>
                    <a:gd name="T18" fmla="*/ 24 w 93"/>
                    <a:gd name="T19" fmla="*/ 51 h 145"/>
                    <a:gd name="T20" fmla="*/ 67 w 93"/>
                    <a:gd name="T21" fmla="*/ 145 h 145"/>
                    <a:gd name="T22" fmla="*/ 93 w 93"/>
                    <a:gd name="T23" fmla="*/ 145 h 145"/>
                    <a:gd name="T24" fmla="*/ 93 w 93"/>
                    <a:gd name="T25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3" h="145">
                      <a:moveTo>
                        <a:pt x="93" y="0"/>
                      </a:moveTo>
                      <a:lnTo>
                        <a:pt x="67" y="0"/>
                      </a:lnTo>
                      <a:lnTo>
                        <a:pt x="67" y="87"/>
                      </a:lnTo>
                      <a:lnTo>
                        <a:pt x="67" y="87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24" y="145"/>
                      </a:lnTo>
                      <a:lnTo>
                        <a:pt x="24" y="51"/>
                      </a:lnTo>
                      <a:lnTo>
                        <a:pt x="24" y="51"/>
                      </a:lnTo>
                      <a:lnTo>
                        <a:pt x="67" y="145"/>
                      </a:lnTo>
                      <a:lnTo>
                        <a:pt x="93" y="145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61" name="Freeform 57">
                  <a:extLst>
                    <a:ext uri="{FF2B5EF4-FFF2-40B4-BE49-F238E27FC236}">
                      <a16:creationId xmlns:a16="http://schemas.microsoft.com/office/drawing/2014/main" id="{3183C4E9-AFB1-4B8A-B989-C964039EE0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05763" y="3816350"/>
                  <a:ext cx="147638" cy="230188"/>
                </a:xfrm>
                <a:custGeom>
                  <a:avLst/>
                  <a:gdLst>
                    <a:gd name="T0" fmla="*/ 69 w 93"/>
                    <a:gd name="T1" fmla="*/ 87 h 145"/>
                    <a:gd name="T2" fmla="*/ 67 w 93"/>
                    <a:gd name="T3" fmla="*/ 87 h 145"/>
                    <a:gd name="T4" fmla="*/ 29 w 93"/>
                    <a:gd name="T5" fmla="*/ 0 h 145"/>
                    <a:gd name="T6" fmla="*/ 0 w 93"/>
                    <a:gd name="T7" fmla="*/ 0 h 145"/>
                    <a:gd name="T8" fmla="*/ 0 w 93"/>
                    <a:gd name="T9" fmla="*/ 145 h 145"/>
                    <a:gd name="T10" fmla="*/ 24 w 93"/>
                    <a:gd name="T11" fmla="*/ 145 h 145"/>
                    <a:gd name="T12" fmla="*/ 24 w 93"/>
                    <a:gd name="T13" fmla="*/ 51 h 145"/>
                    <a:gd name="T14" fmla="*/ 24 w 93"/>
                    <a:gd name="T15" fmla="*/ 51 h 145"/>
                    <a:gd name="T16" fmla="*/ 67 w 93"/>
                    <a:gd name="T17" fmla="*/ 145 h 145"/>
                    <a:gd name="T18" fmla="*/ 93 w 93"/>
                    <a:gd name="T19" fmla="*/ 145 h 145"/>
                    <a:gd name="T20" fmla="*/ 93 w 93"/>
                    <a:gd name="T21" fmla="*/ 0 h 145"/>
                    <a:gd name="T22" fmla="*/ 69 w 93"/>
                    <a:gd name="T23" fmla="*/ 0 h 145"/>
                    <a:gd name="T24" fmla="*/ 69 w 93"/>
                    <a:gd name="T25" fmla="*/ 87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3" h="145">
                      <a:moveTo>
                        <a:pt x="69" y="87"/>
                      </a:moveTo>
                      <a:lnTo>
                        <a:pt x="67" y="87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24" y="145"/>
                      </a:lnTo>
                      <a:lnTo>
                        <a:pt x="24" y="51"/>
                      </a:lnTo>
                      <a:lnTo>
                        <a:pt x="24" y="51"/>
                      </a:lnTo>
                      <a:lnTo>
                        <a:pt x="67" y="145"/>
                      </a:lnTo>
                      <a:lnTo>
                        <a:pt x="93" y="145"/>
                      </a:lnTo>
                      <a:lnTo>
                        <a:pt x="93" y="0"/>
                      </a:lnTo>
                      <a:lnTo>
                        <a:pt x="69" y="0"/>
                      </a:lnTo>
                      <a:lnTo>
                        <a:pt x="69" y="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62" name="Freeform 58">
                  <a:extLst>
                    <a:ext uri="{FF2B5EF4-FFF2-40B4-BE49-F238E27FC236}">
                      <a16:creationId xmlns:a16="http://schemas.microsoft.com/office/drawing/2014/main" id="{717565BD-5A3C-43EB-B0C2-6232CA89A3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202613" y="3816350"/>
                  <a:ext cx="165100" cy="230188"/>
                </a:xfrm>
                <a:custGeom>
                  <a:avLst/>
                  <a:gdLst>
                    <a:gd name="T0" fmla="*/ 35 w 104"/>
                    <a:gd name="T1" fmla="*/ 0 h 145"/>
                    <a:gd name="T2" fmla="*/ 0 w 104"/>
                    <a:gd name="T3" fmla="*/ 145 h 145"/>
                    <a:gd name="T4" fmla="*/ 26 w 104"/>
                    <a:gd name="T5" fmla="*/ 145 h 145"/>
                    <a:gd name="T6" fmla="*/ 35 w 104"/>
                    <a:gd name="T7" fmla="*/ 114 h 145"/>
                    <a:gd name="T8" fmla="*/ 71 w 104"/>
                    <a:gd name="T9" fmla="*/ 114 h 145"/>
                    <a:gd name="T10" fmla="*/ 78 w 104"/>
                    <a:gd name="T11" fmla="*/ 145 h 145"/>
                    <a:gd name="T12" fmla="*/ 104 w 104"/>
                    <a:gd name="T13" fmla="*/ 145 h 145"/>
                    <a:gd name="T14" fmla="*/ 71 w 104"/>
                    <a:gd name="T15" fmla="*/ 0 h 145"/>
                    <a:gd name="T16" fmla="*/ 35 w 104"/>
                    <a:gd name="T17" fmla="*/ 0 h 145"/>
                    <a:gd name="T18" fmla="*/ 40 w 104"/>
                    <a:gd name="T19" fmla="*/ 89 h 145"/>
                    <a:gd name="T20" fmla="*/ 52 w 104"/>
                    <a:gd name="T21" fmla="*/ 32 h 145"/>
                    <a:gd name="T22" fmla="*/ 52 w 104"/>
                    <a:gd name="T23" fmla="*/ 32 h 145"/>
                    <a:gd name="T24" fmla="*/ 66 w 104"/>
                    <a:gd name="T25" fmla="*/ 89 h 145"/>
                    <a:gd name="T26" fmla="*/ 40 w 104"/>
                    <a:gd name="T27" fmla="*/ 89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4" h="145">
                      <a:moveTo>
                        <a:pt x="35" y="0"/>
                      </a:moveTo>
                      <a:lnTo>
                        <a:pt x="0" y="145"/>
                      </a:lnTo>
                      <a:lnTo>
                        <a:pt x="26" y="145"/>
                      </a:lnTo>
                      <a:lnTo>
                        <a:pt x="35" y="114"/>
                      </a:lnTo>
                      <a:lnTo>
                        <a:pt x="71" y="114"/>
                      </a:lnTo>
                      <a:lnTo>
                        <a:pt x="78" y="145"/>
                      </a:lnTo>
                      <a:lnTo>
                        <a:pt x="104" y="145"/>
                      </a:lnTo>
                      <a:lnTo>
                        <a:pt x="71" y="0"/>
                      </a:lnTo>
                      <a:lnTo>
                        <a:pt x="35" y="0"/>
                      </a:lnTo>
                      <a:close/>
                      <a:moveTo>
                        <a:pt x="40" y="89"/>
                      </a:moveTo>
                      <a:lnTo>
                        <a:pt x="52" y="32"/>
                      </a:lnTo>
                      <a:lnTo>
                        <a:pt x="52" y="32"/>
                      </a:lnTo>
                      <a:lnTo>
                        <a:pt x="66" y="89"/>
                      </a:lnTo>
                      <a:lnTo>
                        <a:pt x="40" y="8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63" name="Freeform 59">
                  <a:extLst>
                    <a:ext uri="{FF2B5EF4-FFF2-40B4-BE49-F238E27FC236}">
                      <a16:creationId xmlns:a16="http://schemas.microsoft.com/office/drawing/2014/main" id="{CF9EC5E2-B340-48B2-BB86-A1B94D5A31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91525" y="3816350"/>
                  <a:ext cx="142875" cy="230188"/>
                </a:xfrm>
                <a:custGeom>
                  <a:avLst/>
                  <a:gdLst>
                    <a:gd name="T0" fmla="*/ 0 w 90"/>
                    <a:gd name="T1" fmla="*/ 24 h 145"/>
                    <a:gd name="T2" fmla="*/ 30 w 90"/>
                    <a:gd name="T3" fmla="*/ 24 h 145"/>
                    <a:gd name="T4" fmla="*/ 30 w 90"/>
                    <a:gd name="T5" fmla="*/ 145 h 145"/>
                    <a:gd name="T6" fmla="*/ 59 w 90"/>
                    <a:gd name="T7" fmla="*/ 145 h 145"/>
                    <a:gd name="T8" fmla="*/ 59 w 90"/>
                    <a:gd name="T9" fmla="*/ 24 h 145"/>
                    <a:gd name="T10" fmla="*/ 90 w 90"/>
                    <a:gd name="T11" fmla="*/ 24 h 145"/>
                    <a:gd name="T12" fmla="*/ 90 w 90"/>
                    <a:gd name="T13" fmla="*/ 0 h 145"/>
                    <a:gd name="T14" fmla="*/ 0 w 90"/>
                    <a:gd name="T15" fmla="*/ 0 h 145"/>
                    <a:gd name="T16" fmla="*/ 0 w 90"/>
                    <a:gd name="T17" fmla="*/ 24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145">
                      <a:moveTo>
                        <a:pt x="0" y="24"/>
                      </a:moveTo>
                      <a:lnTo>
                        <a:pt x="30" y="24"/>
                      </a:lnTo>
                      <a:lnTo>
                        <a:pt x="30" y="145"/>
                      </a:lnTo>
                      <a:lnTo>
                        <a:pt x="59" y="145"/>
                      </a:lnTo>
                      <a:lnTo>
                        <a:pt x="59" y="24"/>
                      </a:lnTo>
                      <a:lnTo>
                        <a:pt x="90" y="24"/>
                      </a:lnTo>
                      <a:lnTo>
                        <a:pt x="90" y="0"/>
                      </a:lnTo>
                      <a:lnTo>
                        <a:pt x="0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64" name="Rectangle 60">
                  <a:extLst>
                    <a:ext uri="{FF2B5EF4-FFF2-40B4-BE49-F238E27FC236}">
                      <a16:creationId xmlns:a16="http://schemas.microsoft.com/office/drawing/2014/main" id="{000D74AB-BC92-4921-919B-143E157726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6788" y="3816350"/>
                  <a:ext cx="41275" cy="23018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65" name="Freeform 61">
                  <a:extLst>
                    <a:ext uri="{FF2B5EF4-FFF2-40B4-BE49-F238E27FC236}">
                      <a16:creationId xmlns:a16="http://schemas.microsoft.com/office/drawing/2014/main" id="{C3A09BDD-B239-40B7-8AA8-C7A48E4F733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685213" y="3813175"/>
                  <a:ext cx="142875" cy="236538"/>
                </a:xfrm>
                <a:custGeom>
                  <a:avLst/>
                  <a:gdLst>
                    <a:gd name="T0" fmla="*/ 19 w 38"/>
                    <a:gd name="T1" fmla="*/ 0 h 62"/>
                    <a:gd name="T2" fmla="*/ 0 w 38"/>
                    <a:gd name="T3" fmla="*/ 20 h 62"/>
                    <a:gd name="T4" fmla="*/ 0 w 38"/>
                    <a:gd name="T5" fmla="*/ 42 h 62"/>
                    <a:gd name="T6" fmla="*/ 19 w 38"/>
                    <a:gd name="T7" fmla="*/ 62 h 62"/>
                    <a:gd name="T8" fmla="*/ 38 w 38"/>
                    <a:gd name="T9" fmla="*/ 42 h 62"/>
                    <a:gd name="T10" fmla="*/ 38 w 38"/>
                    <a:gd name="T11" fmla="*/ 20 h 62"/>
                    <a:gd name="T12" fmla="*/ 19 w 38"/>
                    <a:gd name="T13" fmla="*/ 0 h 62"/>
                    <a:gd name="T14" fmla="*/ 27 w 38"/>
                    <a:gd name="T15" fmla="*/ 43 h 62"/>
                    <a:gd name="T16" fmla="*/ 19 w 38"/>
                    <a:gd name="T17" fmla="*/ 52 h 62"/>
                    <a:gd name="T18" fmla="*/ 12 w 38"/>
                    <a:gd name="T19" fmla="*/ 43 h 62"/>
                    <a:gd name="T20" fmla="*/ 12 w 38"/>
                    <a:gd name="T21" fmla="*/ 19 h 62"/>
                    <a:gd name="T22" fmla="*/ 19 w 38"/>
                    <a:gd name="T23" fmla="*/ 10 h 62"/>
                    <a:gd name="T24" fmla="*/ 27 w 38"/>
                    <a:gd name="T25" fmla="*/ 19 h 62"/>
                    <a:gd name="T26" fmla="*/ 27 w 38"/>
                    <a:gd name="T27" fmla="*/ 4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" h="62">
                      <a:moveTo>
                        <a:pt x="19" y="0"/>
                      </a:moveTo>
                      <a:cubicBezTo>
                        <a:pt x="8" y="0"/>
                        <a:pt x="0" y="6"/>
                        <a:pt x="0" y="20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0" y="57"/>
                        <a:pt x="8" y="62"/>
                        <a:pt x="19" y="62"/>
                      </a:cubicBezTo>
                      <a:cubicBezTo>
                        <a:pt x="31" y="62"/>
                        <a:pt x="38" y="57"/>
                        <a:pt x="38" y="42"/>
                      </a:cubicBezTo>
                      <a:cubicBezTo>
                        <a:pt x="38" y="20"/>
                        <a:pt x="38" y="20"/>
                        <a:pt x="38" y="20"/>
                      </a:cubicBezTo>
                      <a:cubicBezTo>
                        <a:pt x="38" y="6"/>
                        <a:pt x="31" y="0"/>
                        <a:pt x="19" y="0"/>
                      </a:cubicBezTo>
                      <a:moveTo>
                        <a:pt x="27" y="43"/>
                      </a:moveTo>
                      <a:cubicBezTo>
                        <a:pt x="27" y="50"/>
                        <a:pt x="24" y="52"/>
                        <a:pt x="19" y="52"/>
                      </a:cubicBezTo>
                      <a:cubicBezTo>
                        <a:pt x="15" y="52"/>
                        <a:pt x="12" y="50"/>
                        <a:pt x="12" y="43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2" y="12"/>
                        <a:pt x="15" y="10"/>
                        <a:pt x="19" y="10"/>
                      </a:cubicBezTo>
                      <a:cubicBezTo>
                        <a:pt x="24" y="10"/>
                        <a:pt x="27" y="12"/>
                        <a:pt x="27" y="19"/>
                      </a:cubicBezTo>
                      <a:lnTo>
                        <a:pt x="27" y="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66" name="Freeform 62">
                  <a:extLst>
                    <a:ext uri="{FF2B5EF4-FFF2-40B4-BE49-F238E27FC236}">
                      <a16:creationId xmlns:a16="http://schemas.microsoft.com/office/drawing/2014/main" id="{4AC57F64-0BDE-4605-81B6-BAC1835751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88413" y="3816350"/>
                  <a:ext cx="147638" cy="230188"/>
                </a:xfrm>
                <a:custGeom>
                  <a:avLst/>
                  <a:gdLst>
                    <a:gd name="T0" fmla="*/ 67 w 93"/>
                    <a:gd name="T1" fmla="*/ 87 h 145"/>
                    <a:gd name="T2" fmla="*/ 67 w 93"/>
                    <a:gd name="T3" fmla="*/ 87 h 145"/>
                    <a:gd name="T4" fmla="*/ 29 w 93"/>
                    <a:gd name="T5" fmla="*/ 0 h 145"/>
                    <a:gd name="T6" fmla="*/ 0 w 93"/>
                    <a:gd name="T7" fmla="*/ 0 h 145"/>
                    <a:gd name="T8" fmla="*/ 0 w 93"/>
                    <a:gd name="T9" fmla="*/ 145 h 145"/>
                    <a:gd name="T10" fmla="*/ 24 w 93"/>
                    <a:gd name="T11" fmla="*/ 145 h 145"/>
                    <a:gd name="T12" fmla="*/ 24 w 93"/>
                    <a:gd name="T13" fmla="*/ 51 h 145"/>
                    <a:gd name="T14" fmla="*/ 24 w 93"/>
                    <a:gd name="T15" fmla="*/ 51 h 145"/>
                    <a:gd name="T16" fmla="*/ 67 w 93"/>
                    <a:gd name="T17" fmla="*/ 145 h 145"/>
                    <a:gd name="T18" fmla="*/ 93 w 93"/>
                    <a:gd name="T19" fmla="*/ 145 h 145"/>
                    <a:gd name="T20" fmla="*/ 93 w 93"/>
                    <a:gd name="T21" fmla="*/ 0 h 145"/>
                    <a:gd name="T22" fmla="*/ 67 w 93"/>
                    <a:gd name="T23" fmla="*/ 0 h 145"/>
                    <a:gd name="T24" fmla="*/ 67 w 93"/>
                    <a:gd name="T25" fmla="*/ 87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3" h="145">
                      <a:moveTo>
                        <a:pt x="67" y="87"/>
                      </a:moveTo>
                      <a:lnTo>
                        <a:pt x="67" y="87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24" y="145"/>
                      </a:lnTo>
                      <a:lnTo>
                        <a:pt x="24" y="51"/>
                      </a:lnTo>
                      <a:lnTo>
                        <a:pt x="24" y="51"/>
                      </a:lnTo>
                      <a:lnTo>
                        <a:pt x="67" y="145"/>
                      </a:lnTo>
                      <a:lnTo>
                        <a:pt x="93" y="145"/>
                      </a:lnTo>
                      <a:lnTo>
                        <a:pt x="93" y="0"/>
                      </a:lnTo>
                      <a:lnTo>
                        <a:pt x="67" y="0"/>
                      </a:lnTo>
                      <a:lnTo>
                        <a:pt x="67" y="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67" name="Freeform 63">
                  <a:extLst>
                    <a:ext uri="{FF2B5EF4-FFF2-40B4-BE49-F238E27FC236}">
                      <a16:creationId xmlns:a16="http://schemas.microsoft.com/office/drawing/2014/main" id="{C0A13C83-A792-4917-9D61-EBB9DC0D2A5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85263" y="3816350"/>
                  <a:ext cx="165100" cy="230188"/>
                </a:xfrm>
                <a:custGeom>
                  <a:avLst/>
                  <a:gdLst>
                    <a:gd name="T0" fmla="*/ 35 w 104"/>
                    <a:gd name="T1" fmla="*/ 0 h 145"/>
                    <a:gd name="T2" fmla="*/ 0 w 104"/>
                    <a:gd name="T3" fmla="*/ 145 h 145"/>
                    <a:gd name="T4" fmla="*/ 26 w 104"/>
                    <a:gd name="T5" fmla="*/ 145 h 145"/>
                    <a:gd name="T6" fmla="*/ 33 w 104"/>
                    <a:gd name="T7" fmla="*/ 114 h 145"/>
                    <a:gd name="T8" fmla="*/ 71 w 104"/>
                    <a:gd name="T9" fmla="*/ 114 h 145"/>
                    <a:gd name="T10" fmla="*/ 78 w 104"/>
                    <a:gd name="T11" fmla="*/ 145 h 145"/>
                    <a:gd name="T12" fmla="*/ 104 w 104"/>
                    <a:gd name="T13" fmla="*/ 145 h 145"/>
                    <a:gd name="T14" fmla="*/ 71 w 104"/>
                    <a:gd name="T15" fmla="*/ 0 h 145"/>
                    <a:gd name="T16" fmla="*/ 35 w 104"/>
                    <a:gd name="T17" fmla="*/ 0 h 145"/>
                    <a:gd name="T18" fmla="*/ 38 w 104"/>
                    <a:gd name="T19" fmla="*/ 89 h 145"/>
                    <a:gd name="T20" fmla="*/ 52 w 104"/>
                    <a:gd name="T21" fmla="*/ 32 h 145"/>
                    <a:gd name="T22" fmla="*/ 52 w 104"/>
                    <a:gd name="T23" fmla="*/ 32 h 145"/>
                    <a:gd name="T24" fmla="*/ 66 w 104"/>
                    <a:gd name="T25" fmla="*/ 89 h 145"/>
                    <a:gd name="T26" fmla="*/ 38 w 104"/>
                    <a:gd name="T27" fmla="*/ 89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4" h="145">
                      <a:moveTo>
                        <a:pt x="35" y="0"/>
                      </a:moveTo>
                      <a:lnTo>
                        <a:pt x="0" y="145"/>
                      </a:lnTo>
                      <a:lnTo>
                        <a:pt x="26" y="145"/>
                      </a:lnTo>
                      <a:lnTo>
                        <a:pt x="33" y="114"/>
                      </a:lnTo>
                      <a:lnTo>
                        <a:pt x="71" y="114"/>
                      </a:lnTo>
                      <a:lnTo>
                        <a:pt x="78" y="145"/>
                      </a:lnTo>
                      <a:lnTo>
                        <a:pt x="104" y="145"/>
                      </a:lnTo>
                      <a:lnTo>
                        <a:pt x="71" y="0"/>
                      </a:lnTo>
                      <a:lnTo>
                        <a:pt x="35" y="0"/>
                      </a:lnTo>
                      <a:close/>
                      <a:moveTo>
                        <a:pt x="38" y="89"/>
                      </a:moveTo>
                      <a:lnTo>
                        <a:pt x="52" y="32"/>
                      </a:lnTo>
                      <a:lnTo>
                        <a:pt x="52" y="32"/>
                      </a:lnTo>
                      <a:lnTo>
                        <a:pt x="66" y="89"/>
                      </a:lnTo>
                      <a:lnTo>
                        <a:pt x="38" y="8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68" name="Freeform 64">
                  <a:extLst>
                    <a:ext uri="{FF2B5EF4-FFF2-40B4-BE49-F238E27FC236}">
                      <a16:creationId xmlns:a16="http://schemas.microsoft.com/office/drawing/2014/main" id="{0AFD1033-D703-4989-971F-907204F75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99575" y="3816350"/>
                  <a:ext cx="112713" cy="230188"/>
                </a:xfrm>
                <a:custGeom>
                  <a:avLst/>
                  <a:gdLst>
                    <a:gd name="T0" fmla="*/ 71 w 71"/>
                    <a:gd name="T1" fmla="*/ 121 h 145"/>
                    <a:gd name="T2" fmla="*/ 26 w 71"/>
                    <a:gd name="T3" fmla="*/ 121 h 145"/>
                    <a:gd name="T4" fmla="*/ 26 w 71"/>
                    <a:gd name="T5" fmla="*/ 0 h 145"/>
                    <a:gd name="T6" fmla="*/ 0 w 71"/>
                    <a:gd name="T7" fmla="*/ 0 h 145"/>
                    <a:gd name="T8" fmla="*/ 0 w 71"/>
                    <a:gd name="T9" fmla="*/ 145 h 145"/>
                    <a:gd name="T10" fmla="*/ 71 w 71"/>
                    <a:gd name="T11" fmla="*/ 145 h 145"/>
                    <a:gd name="T12" fmla="*/ 71 w 71"/>
                    <a:gd name="T13" fmla="*/ 121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1" h="145">
                      <a:moveTo>
                        <a:pt x="71" y="121"/>
                      </a:moveTo>
                      <a:lnTo>
                        <a:pt x="26" y="121"/>
                      </a:lnTo>
                      <a:lnTo>
                        <a:pt x="26" y="0"/>
                      </a:ln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71" y="145"/>
                      </a:lnTo>
                      <a:lnTo>
                        <a:pt x="71" y="1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69" name="Rectangle 65">
                  <a:extLst>
                    <a:ext uri="{FF2B5EF4-FFF2-40B4-BE49-F238E27FC236}">
                      <a16:creationId xmlns:a16="http://schemas.microsoft.com/office/drawing/2014/main" id="{E7F376F9-748A-461D-9DF4-A8C4D8B4CF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59925" y="3816350"/>
                  <a:ext cx="41275" cy="23018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70" name="Freeform 66">
                  <a:extLst>
                    <a:ext uri="{FF2B5EF4-FFF2-40B4-BE49-F238E27FC236}">
                      <a16:creationId xmlns:a16="http://schemas.microsoft.com/office/drawing/2014/main" id="{9E33B501-DECE-479A-824C-5CD0CA2F61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66288" y="3816350"/>
                  <a:ext cx="146050" cy="230188"/>
                </a:xfrm>
                <a:custGeom>
                  <a:avLst/>
                  <a:gdLst>
                    <a:gd name="T0" fmla="*/ 92 w 92"/>
                    <a:gd name="T1" fmla="*/ 145 h 145"/>
                    <a:gd name="T2" fmla="*/ 92 w 92"/>
                    <a:gd name="T3" fmla="*/ 0 h 145"/>
                    <a:gd name="T4" fmla="*/ 66 w 92"/>
                    <a:gd name="T5" fmla="*/ 0 h 145"/>
                    <a:gd name="T6" fmla="*/ 66 w 92"/>
                    <a:gd name="T7" fmla="*/ 87 h 145"/>
                    <a:gd name="T8" fmla="*/ 66 w 92"/>
                    <a:gd name="T9" fmla="*/ 87 h 145"/>
                    <a:gd name="T10" fmla="*/ 28 w 92"/>
                    <a:gd name="T11" fmla="*/ 0 h 145"/>
                    <a:gd name="T12" fmla="*/ 0 w 92"/>
                    <a:gd name="T13" fmla="*/ 0 h 145"/>
                    <a:gd name="T14" fmla="*/ 0 w 92"/>
                    <a:gd name="T15" fmla="*/ 145 h 145"/>
                    <a:gd name="T16" fmla="*/ 23 w 92"/>
                    <a:gd name="T17" fmla="*/ 145 h 145"/>
                    <a:gd name="T18" fmla="*/ 23 w 92"/>
                    <a:gd name="T19" fmla="*/ 51 h 145"/>
                    <a:gd name="T20" fmla="*/ 23 w 92"/>
                    <a:gd name="T21" fmla="*/ 51 h 145"/>
                    <a:gd name="T22" fmla="*/ 66 w 92"/>
                    <a:gd name="T23" fmla="*/ 145 h 145"/>
                    <a:gd name="T24" fmla="*/ 92 w 92"/>
                    <a:gd name="T25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2" h="145">
                      <a:moveTo>
                        <a:pt x="92" y="145"/>
                      </a:moveTo>
                      <a:lnTo>
                        <a:pt x="92" y="0"/>
                      </a:lnTo>
                      <a:lnTo>
                        <a:pt x="66" y="0"/>
                      </a:lnTo>
                      <a:lnTo>
                        <a:pt x="66" y="87"/>
                      </a:lnTo>
                      <a:lnTo>
                        <a:pt x="66" y="87"/>
                      </a:lnTo>
                      <a:lnTo>
                        <a:pt x="28" y="0"/>
                      </a:ln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23" y="145"/>
                      </a:lnTo>
                      <a:lnTo>
                        <a:pt x="23" y="51"/>
                      </a:lnTo>
                      <a:lnTo>
                        <a:pt x="23" y="51"/>
                      </a:lnTo>
                      <a:lnTo>
                        <a:pt x="66" y="145"/>
                      </a:lnTo>
                      <a:lnTo>
                        <a:pt x="92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71" name="Freeform 67">
                  <a:extLst>
                    <a:ext uri="{FF2B5EF4-FFF2-40B4-BE49-F238E27FC236}">
                      <a16:creationId xmlns:a16="http://schemas.microsoft.com/office/drawing/2014/main" id="{6ECF98D0-048E-4FEB-A720-2652AC6232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66313" y="3813175"/>
                  <a:ext cx="146050" cy="236538"/>
                </a:xfrm>
                <a:custGeom>
                  <a:avLst/>
                  <a:gdLst>
                    <a:gd name="T0" fmla="*/ 39 w 39"/>
                    <a:gd name="T1" fmla="*/ 45 h 62"/>
                    <a:gd name="T2" fmla="*/ 13 w 39"/>
                    <a:gd name="T3" fmla="*/ 16 h 62"/>
                    <a:gd name="T4" fmla="*/ 19 w 39"/>
                    <a:gd name="T5" fmla="*/ 10 h 62"/>
                    <a:gd name="T6" fmla="*/ 28 w 39"/>
                    <a:gd name="T7" fmla="*/ 18 h 62"/>
                    <a:gd name="T8" fmla="*/ 38 w 39"/>
                    <a:gd name="T9" fmla="*/ 15 h 62"/>
                    <a:gd name="T10" fmla="*/ 20 w 39"/>
                    <a:gd name="T11" fmla="*/ 0 h 62"/>
                    <a:gd name="T12" fmla="*/ 2 w 39"/>
                    <a:gd name="T13" fmla="*/ 17 h 62"/>
                    <a:gd name="T14" fmla="*/ 27 w 39"/>
                    <a:gd name="T15" fmla="*/ 45 h 62"/>
                    <a:gd name="T16" fmla="*/ 20 w 39"/>
                    <a:gd name="T17" fmla="*/ 52 h 62"/>
                    <a:gd name="T18" fmla="*/ 11 w 39"/>
                    <a:gd name="T19" fmla="*/ 43 h 62"/>
                    <a:gd name="T20" fmla="*/ 0 w 39"/>
                    <a:gd name="T21" fmla="*/ 45 h 62"/>
                    <a:gd name="T22" fmla="*/ 20 w 39"/>
                    <a:gd name="T23" fmla="*/ 62 h 62"/>
                    <a:gd name="T24" fmla="*/ 39 w 39"/>
                    <a:gd name="T25" fmla="*/ 45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62">
                      <a:moveTo>
                        <a:pt x="39" y="45"/>
                      </a:moveTo>
                      <a:cubicBezTo>
                        <a:pt x="39" y="26"/>
                        <a:pt x="13" y="25"/>
                        <a:pt x="13" y="16"/>
                      </a:cubicBezTo>
                      <a:cubicBezTo>
                        <a:pt x="13" y="12"/>
                        <a:pt x="15" y="10"/>
                        <a:pt x="19" y="10"/>
                      </a:cubicBezTo>
                      <a:cubicBezTo>
                        <a:pt x="23" y="10"/>
                        <a:pt x="26" y="12"/>
                        <a:pt x="28" y="18"/>
                      </a:cubicBezTo>
                      <a:cubicBezTo>
                        <a:pt x="38" y="15"/>
                        <a:pt x="38" y="15"/>
                        <a:pt x="38" y="15"/>
                      </a:cubicBezTo>
                      <a:cubicBezTo>
                        <a:pt x="36" y="6"/>
                        <a:pt x="30" y="0"/>
                        <a:pt x="20" y="0"/>
                      </a:cubicBezTo>
                      <a:cubicBezTo>
                        <a:pt x="8" y="0"/>
                        <a:pt x="2" y="7"/>
                        <a:pt x="2" y="17"/>
                      </a:cubicBezTo>
                      <a:cubicBezTo>
                        <a:pt x="2" y="34"/>
                        <a:pt x="27" y="34"/>
                        <a:pt x="27" y="45"/>
                      </a:cubicBezTo>
                      <a:cubicBezTo>
                        <a:pt x="27" y="50"/>
                        <a:pt x="24" y="52"/>
                        <a:pt x="20" y="52"/>
                      </a:cubicBezTo>
                      <a:cubicBezTo>
                        <a:pt x="17" y="52"/>
                        <a:pt x="13" y="50"/>
                        <a:pt x="11" y="43"/>
                      </a:cubicBez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3" y="57"/>
                        <a:pt x="10" y="62"/>
                        <a:pt x="20" y="62"/>
                      </a:cubicBezTo>
                      <a:cubicBezTo>
                        <a:pt x="32" y="62"/>
                        <a:pt x="39" y="55"/>
                        <a:pt x="39" y="45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72" name="Freeform 68">
                  <a:extLst>
                    <a:ext uri="{FF2B5EF4-FFF2-40B4-BE49-F238E27FC236}">
                      <a16:creationId xmlns:a16="http://schemas.microsoft.com/office/drawing/2014/main" id="{31D37A95-EA9D-4883-8A1C-BA7A7B9DCF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58400" y="3816350"/>
                  <a:ext cx="142875" cy="230188"/>
                </a:xfrm>
                <a:custGeom>
                  <a:avLst/>
                  <a:gdLst>
                    <a:gd name="T0" fmla="*/ 59 w 90"/>
                    <a:gd name="T1" fmla="*/ 145 h 145"/>
                    <a:gd name="T2" fmla="*/ 59 w 90"/>
                    <a:gd name="T3" fmla="*/ 24 h 145"/>
                    <a:gd name="T4" fmla="*/ 90 w 90"/>
                    <a:gd name="T5" fmla="*/ 24 h 145"/>
                    <a:gd name="T6" fmla="*/ 90 w 90"/>
                    <a:gd name="T7" fmla="*/ 0 h 145"/>
                    <a:gd name="T8" fmla="*/ 0 w 90"/>
                    <a:gd name="T9" fmla="*/ 0 h 145"/>
                    <a:gd name="T10" fmla="*/ 0 w 90"/>
                    <a:gd name="T11" fmla="*/ 24 h 145"/>
                    <a:gd name="T12" fmla="*/ 33 w 90"/>
                    <a:gd name="T13" fmla="*/ 24 h 145"/>
                    <a:gd name="T14" fmla="*/ 33 w 90"/>
                    <a:gd name="T15" fmla="*/ 145 h 145"/>
                    <a:gd name="T16" fmla="*/ 59 w 90"/>
                    <a:gd name="T17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145">
                      <a:moveTo>
                        <a:pt x="59" y="145"/>
                      </a:moveTo>
                      <a:lnTo>
                        <a:pt x="59" y="24"/>
                      </a:lnTo>
                      <a:lnTo>
                        <a:pt x="90" y="24"/>
                      </a:lnTo>
                      <a:lnTo>
                        <a:pt x="90" y="0"/>
                      </a:lnTo>
                      <a:lnTo>
                        <a:pt x="0" y="0"/>
                      </a:lnTo>
                      <a:lnTo>
                        <a:pt x="0" y="24"/>
                      </a:lnTo>
                      <a:lnTo>
                        <a:pt x="33" y="24"/>
                      </a:lnTo>
                      <a:lnTo>
                        <a:pt x="33" y="145"/>
                      </a:lnTo>
                      <a:lnTo>
                        <a:pt x="59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73" name="Rectangle 69">
                  <a:extLst>
                    <a:ext uri="{FF2B5EF4-FFF2-40B4-BE49-F238E27FC236}">
                      <a16:creationId xmlns:a16="http://schemas.microsoft.com/office/drawing/2014/main" id="{C7881819-4322-4511-BD31-D17264A8B9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53663" y="3816350"/>
                  <a:ext cx="41275" cy="23018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74" name="Freeform 70">
                  <a:extLst>
                    <a:ext uri="{FF2B5EF4-FFF2-40B4-BE49-F238E27FC236}">
                      <a16:creationId xmlns:a16="http://schemas.microsoft.com/office/drawing/2014/main" id="{C925D7D5-BF0B-49D1-91F4-DD198239B1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48913" y="3816350"/>
                  <a:ext cx="142875" cy="230188"/>
                </a:xfrm>
                <a:custGeom>
                  <a:avLst/>
                  <a:gdLst>
                    <a:gd name="T0" fmla="*/ 0 w 90"/>
                    <a:gd name="T1" fmla="*/ 24 h 145"/>
                    <a:gd name="T2" fmla="*/ 31 w 90"/>
                    <a:gd name="T3" fmla="*/ 24 h 145"/>
                    <a:gd name="T4" fmla="*/ 31 w 90"/>
                    <a:gd name="T5" fmla="*/ 145 h 145"/>
                    <a:gd name="T6" fmla="*/ 59 w 90"/>
                    <a:gd name="T7" fmla="*/ 145 h 145"/>
                    <a:gd name="T8" fmla="*/ 59 w 90"/>
                    <a:gd name="T9" fmla="*/ 24 h 145"/>
                    <a:gd name="T10" fmla="*/ 90 w 90"/>
                    <a:gd name="T11" fmla="*/ 24 h 145"/>
                    <a:gd name="T12" fmla="*/ 90 w 90"/>
                    <a:gd name="T13" fmla="*/ 0 h 145"/>
                    <a:gd name="T14" fmla="*/ 0 w 90"/>
                    <a:gd name="T15" fmla="*/ 0 h 145"/>
                    <a:gd name="T16" fmla="*/ 0 w 90"/>
                    <a:gd name="T17" fmla="*/ 24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145">
                      <a:moveTo>
                        <a:pt x="0" y="24"/>
                      </a:moveTo>
                      <a:lnTo>
                        <a:pt x="31" y="24"/>
                      </a:lnTo>
                      <a:lnTo>
                        <a:pt x="31" y="145"/>
                      </a:lnTo>
                      <a:lnTo>
                        <a:pt x="59" y="145"/>
                      </a:lnTo>
                      <a:lnTo>
                        <a:pt x="59" y="24"/>
                      </a:lnTo>
                      <a:lnTo>
                        <a:pt x="90" y="24"/>
                      </a:lnTo>
                      <a:lnTo>
                        <a:pt x="90" y="0"/>
                      </a:lnTo>
                      <a:lnTo>
                        <a:pt x="0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75" name="Freeform 71">
                  <a:extLst>
                    <a:ext uri="{FF2B5EF4-FFF2-40B4-BE49-F238E27FC236}">
                      <a16:creationId xmlns:a16="http://schemas.microsoft.com/office/drawing/2014/main" id="{F4BB7FF6-AE54-4CA1-A83E-03EABC7C0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4175" y="3816350"/>
                  <a:ext cx="147638" cy="233363"/>
                </a:xfrm>
                <a:custGeom>
                  <a:avLst/>
                  <a:gdLst>
                    <a:gd name="T0" fmla="*/ 39 w 39"/>
                    <a:gd name="T1" fmla="*/ 0 h 61"/>
                    <a:gd name="T2" fmla="*/ 27 w 39"/>
                    <a:gd name="T3" fmla="*/ 0 h 61"/>
                    <a:gd name="T4" fmla="*/ 27 w 39"/>
                    <a:gd name="T5" fmla="*/ 42 h 61"/>
                    <a:gd name="T6" fmla="*/ 19 w 39"/>
                    <a:gd name="T7" fmla="*/ 51 h 61"/>
                    <a:gd name="T8" fmla="*/ 11 w 39"/>
                    <a:gd name="T9" fmla="*/ 42 h 61"/>
                    <a:gd name="T10" fmla="*/ 11 w 39"/>
                    <a:gd name="T11" fmla="*/ 0 h 61"/>
                    <a:gd name="T12" fmla="*/ 0 w 39"/>
                    <a:gd name="T13" fmla="*/ 0 h 61"/>
                    <a:gd name="T14" fmla="*/ 0 w 39"/>
                    <a:gd name="T15" fmla="*/ 42 h 61"/>
                    <a:gd name="T16" fmla="*/ 19 w 39"/>
                    <a:gd name="T17" fmla="*/ 61 h 61"/>
                    <a:gd name="T18" fmla="*/ 39 w 39"/>
                    <a:gd name="T19" fmla="*/ 42 h 61"/>
                    <a:gd name="T20" fmla="*/ 39 w 39"/>
                    <a:gd name="T21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9" h="61">
                      <a:moveTo>
                        <a:pt x="39" y="0"/>
                      </a:move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7" y="42"/>
                        <a:pt x="27" y="42"/>
                        <a:pt x="27" y="42"/>
                      </a:cubicBezTo>
                      <a:cubicBezTo>
                        <a:pt x="27" y="48"/>
                        <a:pt x="25" y="51"/>
                        <a:pt x="19" y="51"/>
                      </a:cubicBezTo>
                      <a:cubicBezTo>
                        <a:pt x="14" y="51"/>
                        <a:pt x="11" y="48"/>
                        <a:pt x="11" y="42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0" y="55"/>
                        <a:pt x="7" y="61"/>
                        <a:pt x="19" y="61"/>
                      </a:cubicBezTo>
                      <a:cubicBezTo>
                        <a:pt x="31" y="61"/>
                        <a:pt x="39" y="55"/>
                        <a:pt x="39" y="42"/>
                      </a:cubicBez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76" name="Freeform 72">
                  <a:extLst>
                    <a:ext uri="{FF2B5EF4-FFF2-40B4-BE49-F238E27FC236}">
                      <a16:creationId xmlns:a16="http://schemas.microsoft.com/office/drawing/2014/main" id="{7ACFEA9E-FBE6-48D8-B547-1D18630A28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41025" y="3816350"/>
                  <a:ext cx="147638" cy="230188"/>
                </a:xfrm>
                <a:custGeom>
                  <a:avLst/>
                  <a:gdLst>
                    <a:gd name="T0" fmla="*/ 93 w 93"/>
                    <a:gd name="T1" fmla="*/ 0 h 145"/>
                    <a:gd name="T2" fmla="*/ 0 w 93"/>
                    <a:gd name="T3" fmla="*/ 0 h 145"/>
                    <a:gd name="T4" fmla="*/ 0 w 93"/>
                    <a:gd name="T5" fmla="*/ 24 h 145"/>
                    <a:gd name="T6" fmla="*/ 33 w 93"/>
                    <a:gd name="T7" fmla="*/ 24 h 145"/>
                    <a:gd name="T8" fmla="*/ 33 w 93"/>
                    <a:gd name="T9" fmla="*/ 145 h 145"/>
                    <a:gd name="T10" fmla="*/ 59 w 93"/>
                    <a:gd name="T11" fmla="*/ 145 h 145"/>
                    <a:gd name="T12" fmla="*/ 59 w 93"/>
                    <a:gd name="T13" fmla="*/ 24 h 145"/>
                    <a:gd name="T14" fmla="*/ 93 w 93"/>
                    <a:gd name="T15" fmla="*/ 24 h 145"/>
                    <a:gd name="T16" fmla="*/ 93 w 93"/>
                    <a:gd name="T17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3" h="145">
                      <a:moveTo>
                        <a:pt x="93" y="0"/>
                      </a:moveTo>
                      <a:lnTo>
                        <a:pt x="0" y="0"/>
                      </a:lnTo>
                      <a:lnTo>
                        <a:pt x="0" y="24"/>
                      </a:lnTo>
                      <a:lnTo>
                        <a:pt x="33" y="24"/>
                      </a:lnTo>
                      <a:lnTo>
                        <a:pt x="33" y="145"/>
                      </a:lnTo>
                      <a:lnTo>
                        <a:pt x="59" y="145"/>
                      </a:lnTo>
                      <a:lnTo>
                        <a:pt x="59" y="24"/>
                      </a:lnTo>
                      <a:lnTo>
                        <a:pt x="93" y="24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77" name="Freeform 73">
                  <a:extLst>
                    <a:ext uri="{FF2B5EF4-FFF2-40B4-BE49-F238E27FC236}">
                      <a16:creationId xmlns:a16="http://schemas.microsoft.com/office/drawing/2014/main" id="{531A7864-3060-4D22-9ED3-B8C0BE27B0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36288" y="3816350"/>
                  <a:ext cx="120650" cy="230188"/>
                </a:xfrm>
                <a:custGeom>
                  <a:avLst/>
                  <a:gdLst>
                    <a:gd name="T0" fmla="*/ 76 w 76"/>
                    <a:gd name="T1" fmla="*/ 121 h 145"/>
                    <a:gd name="T2" fmla="*/ 27 w 76"/>
                    <a:gd name="T3" fmla="*/ 121 h 145"/>
                    <a:gd name="T4" fmla="*/ 27 w 76"/>
                    <a:gd name="T5" fmla="*/ 82 h 145"/>
                    <a:gd name="T6" fmla="*/ 65 w 76"/>
                    <a:gd name="T7" fmla="*/ 82 h 145"/>
                    <a:gd name="T8" fmla="*/ 65 w 76"/>
                    <a:gd name="T9" fmla="*/ 58 h 145"/>
                    <a:gd name="T10" fmla="*/ 27 w 76"/>
                    <a:gd name="T11" fmla="*/ 58 h 145"/>
                    <a:gd name="T12" fmla="*/ 27 w 76"/>
                    <a:gd name="T13" fmla="*/ 24 h 145"/>
                    <a:gd name="T14" fmla="*/ 74 w 76"/>
                    <a:gd name="T15" fmla="*/ 24 h 145"/>
                    <a:gd name="T16" fmla="*/ 74 w 76"/>
                    <a:gd name="T17" fmla="*/ 0 h 145"/>
                    <a:gd name="T18" fmla="*/ 0 w 76"/>
                    <a:gd name="T19" fmla="*/ 0 h 145"/>
                    <a:gd name="T20" fmla="*/ 0 w 76"/>
                    <a:gd name="T21" fmla="*/ 145 h 145"/>
                    <a:gd name="T22" fmla="*/ 76 w 76"/>
                    <a:gd name="T23" fmla="*/ 145 h 145"/>
                    <a:gd name="T24" fmla="*/ 76 w 76"/>
                    <a:gd name="T25" fmla="*/ 121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6" h="145">
                      <a:moveTo>
                        <a:pt x="76" y="121"/>
                      </a:moveTo>
                      <a:lnTo>
                        <a:pt x="27" y="121"/>
                      </a:lnTo>
                      <a:lnTo>
                        <a:pt x="27" y="82"/>
                      </a:lnTo>
                      <a:lnTo>
                        <a:pt x="65" y="82"/>
                      </a:lnTo>
                      <a:lnTo>
                        <a:pt x="65" y="58"/>
                      </a:lnTo>
                      <a:lnTo>
                        <a:pt x="27" y="58"/>
                      </a:lnTo>
                      <a:lnTo>
                        <a:pt x="27" y="24"/>
                      </a:lnTo>
                      <a:lnTo>
                        <a:pt x="74" y="24"/>
                      </a:lnTo>
                      <a:lnTo>
                        <a:pt x="74" y="0"/>
                      </a:ln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76" y="145"/>
                      </a:lnTo>
                      <a:lnTo>
                        <a:pt x="76" y="1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78" name="Freeform 74">
                  <a:extLst>
                    <a:ext uri="{FF2B5EF4-FFF2-40B4-BE49-F238E27FC236}">
                      <a16:creationId xmlns:a16="http://schemas.microsoft.com/office/drawing/2014/main" id="{BC0F9066-F80F-4798-92AE-A5D7FA54FAC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207750" y="3813175"/>
                  <a:ext cx="144463" cy="236538"/>
                </a:xfrm>
                <a:custGeom>
                  <a:avLst/>
                  <a:gdLst>
                    <a:gd name="T0" fmla="*/ 19 w 38"/>
                    <a:gd name="T1" fmla="*/ 0 h 62"/>
                    <a:gd name="T2" fmla="*/ 0 w 38"/>
                    <a:gd name="T3" fmla="*/ 20 h 62"/>
                    <a:gd name="T4" fmla="*/ 0 w 38"/>
                    <a:gd name="T5" fmla="*/ 42 h 62"/>
                    <a:gd name="T6" fmla="*/ 19 w 38"/>
                    <a:gd name="T7" fmla="*/ 62 h 62"/>
                    <a:gd name="T8" fmla="*/ 38 w 38"/>
                    <a:gd name="T9" fmla="*/ 42 h 62"/>
                    <a:gd name="T10" fmla="*/ 38 w 38"/>
                    <a:gd name="T11" fmla="*/ 20 h 62"/>
                    <a:gd name="T12" fmla="*/ 19 w 38"/>
                    <a:gd name="T13" fmla="*/ 0 h 62"/>
                    <a:gd name="T14" fmla="*/ 26 w 38"/>
                    <a:gd name="T15" fmla="*/ 43 h 62"/>
                    <a:gd name="T16" fmla="*/ 19 w 38"/>
                    <a:gd name="T17" fmla="*/ 52 h 62"/>
                    <a:gd name="T18" fmla="*/ 11 w 38"/>
                    <a:gd name="T19" fmla="*/ 43 h 62"/>
                    <a:gd name="T20" fmla="*/ 11 w 38"/>
                    <a:gd name="T21" fmla="*/ 19 h 62"/>
                    <a:gd name="T22" fmla="*/ 19 w 38"/>
                    <a:gd name="T23" fmla="*/ 10 h 62"/>
                    <a:gd name="T24" fmla="*/ 26 w 38"/>
                    <a:gd name="T25" fmla="*/ 19 h 62"/>
                    <a:gd name="T26" fmla="*/ 26 w 38"/>
                    <a:gd name="T27" fmla="*/ 4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" h="62">
                      <a:moveTo>
                        <a:pt x="19" y="0"/>
                      </a:moveTo>
                      <a:cubicBezTo>
                        <a:pt x="8" y="0"/>
                        <a:pt x="0" y="6"/>
                        <a:pt x="0" y="20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0" y="57"/>
                        <a:pt x="8" y="62"/>
                        <a:pt x="19" y="62"/>
                      </a:cubicBezTo>
                      <a:cubicBezTo>
                        <a:pt x="30" y="62"/>
                        <a:pt x="38" y="57"/>
                        <a:pt x="38" y="42"/>
                      </a:cubicBezTo>
                      <a:cubicBezTo>
                        <a:pt x="38" y="20"/>
                        <a:pt x="38" y="20"/>
                        <a:pt x="38" y="20"/>
                      </a:cubicBezTo>
                      <a:cubicBezTo>
                        <a:pt x="38" y="6"/>
                        <a:pt x="30" y="0"/>
                        <a:pt x="19" y="0"/>
                      </a:cubicBezTo>
                      <a:moveTo>
                        <a:pt x="26" y="43"/>
                      </a:moveTo>
                      <a:cubicBezTo>
                        <a:pt x="26" y="50"/>
                        <a:pt x="23" y="52"/>
                        <a:pt x="19" y="52"/>
                      </a:cubicBezTo>
                      <a:cubicBezTo>
                        <a:pt x="14" y="52"/>
                        <a:pt x="11" y="50"/>
                        <a:pt x="11" y="43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12"/>
                        <a:pt x="14" y="10"/>
                        <a:pt x="19" y="10"/>
                      </a:cubicBezTo>
                      <a:cubicBezTo>
                        <a:pt x="23" y="10"/>
                        <a:pt x="26" y="12"/>
                        <a:pt x="26" y="19"/>
                      </a:cubicBezTo>
                      <a:lnTo>
                        <a:pt x="26" y="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79" name="Freeform 75">
                  <a:extLst>
                    <a:ext uri="{FF2B5EF4-FFF2-40B4-BE49-F238E27FC236}">
                      <a16:creationId xmlns:a16="http://schemas.microsoft.com/office/drawing/2014/main" id="{36196B7D-69B2-4441-9098-5825D0C41C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7775" y="3816350"/>
                  <a:ext cx="114300" cy="230188"/>
                </a:xfrm>
                <a:custGeom>
                  <a:avLst/>
                  <a:gdLst>
                    <a:gd name="T0" fmla="*/ 72 w 72"/>
                    <a:gd name="T1" fmla="*/ 24 h 145"/>
                    <a:gd name="T2" fmla="*/ 72 w 72"/>
                    <a:gd name="T3" fmla="*/ 0 h 145"/>
                    <a:gd name="T4" fmla="*/ 0 w 72"/>
                    <a:gd name="T5" fmla="*/ 0 h 145"/>
                    <a:gd name="T6" fmla="*/ 0 w 72"/>
                    <a:gd name="T7" fmla="*/ 145 h 145"/>
                    <a:gd name="T8" fmla="*/ 27 w 72"/>
                    <a:gd name="T9" fmla="*/ 145 h 145"/>
                    <a:gd name="T10" fmla="*/ 27 w 72"/>
                    <a:gd name="T11" fmla="*/ 82 h 145"/>
                    <a:gd name="T12" fmla="*/ 62 w 72"/>
                    <a:gd name="T13" fmla="*/ 82 h 145"/>
                    <a:gd name="T14" fmla="*/ 62 w 72"/>
                    <a:gd name="T15" fmla="*/ 58 h 145"/>
                    <a:gd name="T16" fmla="*/ 27 w 72"/>
                    <a:gd name="T17" fmla="*/ 58 h 145"/>
                    <a:gd name="T18" fmla="*/ 27 w 72"/>
                    <a:gd name="T19" fmla="*/ 24 h 145"/>
                    <a:gd name="T20" fmla="*/ 72 w 72"/>
                    <a:gd name="T21" fmla="*/ 24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" h="145">
                      <a:moveTo>
                        <a:pt x="72" y="24"/>
                      </a:moveTo>
                      <a:lnTo>
                        <a:pt x="72" y="0"/>
                      </a:ln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27" y="145"/>
                      </a:lnTo>
                      <a:lnTo>
                        <a:pt x="27" y="82"/>
                      </a:lnTo>
                      <a:lnTo>
                        <a:pt x="62" y="82"/>
                      </a:lnTo>
                      <a:lnTo>
                        <a:pt x="62" y="58"/>
                      </a:lnTo>
                      <a:lnTo>
                        <a:pt x="27" y="58"/>
                      </a:lnTo>
                      <a:lnTo>
                        <a:pt x="27" y="24"/>
                      </a:lnTo>
                      <a:lnTo>
                        <a:pt x="72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grpSp>
            <p:nvGrpSpPr>
              <p:cNvPr id="116" name="그룹 115">
                <a:extLst>
                  <a:ext uri="{FF2B5EF4-FFF2-40B4-BE49-F238E27FC236}">
                    <a16:creationId xmlns:a16="http://schemas.microsoft.com/office/drawing/2014/main" id="{50A60F8F-AFDA-454B-A9F1-58466102F2CD}"/>
                  </a:ext>
                </a:extLst>
              </p:cNvPr>
              <p:cNvGrpSpPr/>
              <p:nvPr/>
            </p:nvGrpSpPr>
            <p:grpSpPr>
              <a:xfrm>
                <a:off x="11001582" y="4585630"/>
                <a:ext cx="2835745" cy="171133"/>
                <a:chOff x="7304088" y="4192588"/>
                <a:chExt cx="3919538" cy="236538"/>
              </a:xfrm>
            </p:grpSpPr>
            <p:sp>
              <p:nvSpPr>
                <p:cNvPr id="117" name="Freeform 76">
                  <a:extLst>
                    <a:ext uri="{FF2B5EF4-FFF2-40B4-BE49-F238E27FC236}">
                      <a16:creationId xmlns:a16="http://schemas.microsoft.com/office/drawing/2014/main" id="{1CF77744-5A53-40DC-B411-18F626517B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04088" y="4192588"/>
                  <a:ext cx="147638" cy="236538"/>
                </a:xfrm>
                <a:custGeom>
                  <a:avLst/>
                  <a:gdLst>
                    <a:gd name="T0" fmla="*/ 14 w 39"/>
                    <a:gd name="T1" fmla="*/ 16 h 62"/>
                    <a:gd name="T2" fmla="*/ 20 w 39"/>
                    <a:gd name="T3" fmla="*/ 9 h 62"/>
                    <a:gd name="T4" fmla="*/ 28 w 39"/>
                    <a:gd name="T5" fmla="*/ 17 h 62"/>
                    <a:gd name="T6" fmla="*/ 39 w 39"/>
                    <a:gd name="T7" fmla="*/ 14 h 62"/>
                    <a:gd name="T8" fmla="*/ 20 w 39"/>
                    <a:gd name="T9" fmla="*/ 0 h 62"/>
                    <a:gd name="T10" fmla="*/ 2 w 39"/>
                    <a:gd name="T11" fmla="*/ 17 h 62"/>
                    <a:gd name="T12" fmla="*/ 28 w 39"/>
                    <a:gd name="T13" fmla="*/ 45 h 62"/>
                    <a:gd name="T14" fmla="*/ 21 w 39"/>
                    <a:gd name="T15" fmla="*/ 52 h 62"/>
                    <a:gd name="T16" fmla="*/ 12 w 39"/>
                    <a:gd name="T17" fmla="*/ 42 h 62"/>
                    <a:gd name="T18" fmla="*/ 0 w 39"/>
                    <a:gd name="T19" fmla="*/ 45 h 62"/>
                    <a:gd name="T20" fmla="*/ 20 w 39"/>
                    <a:gd name="T21" fmla="*/ 62 h 62"/>
                    <a:gd name="T22" fmla="*/ 39 w 39"/>
                    <a:gd name="T23" fmla="*/ 45 h 62"/>
                    <a:gd name="T24" fmla="*/ 14 w 39"/>
                    <a:gd name="T25" fmla="*/ 16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62">
                      <a:moveTo>
                        <a:pt x="14" y="16"/>
                      </a:moveTo>
                      <a:cubicBezTo>
                        <a:pt x="14" y="12"/>
                        <a:pt x="16" y="9"/>
                        <a:pt x="20" y="9"/>
                      </a:cubicBezTo>
                      <a:cubicBezTo>
                        <a:pt x="24" y="9"/>
                        <a:pt x="26" y="12"/>
                        <a:pt x="28" y="17"/>
                      </a:cubicBezTo>
                      <a:cubicBezTo>
                        <a:pt x="39" y="14"/>
                        <a:pt x="39" y="14"/>
                        <a:pt x="39" y="14"/>
                      </a:cubicBezTo>
                      <a:cubicBezTo>
                        <a:pt x="37" y="6"/>
                        <a:pt x="30" y="0"/>
                        <a:pt x="20" y="0"/>
                      </a:cubicBezTo>
                      <a:cubicBezTo>
                        <a:pt x="8" y="0"/>
                        <a:pt x="2" y="6"/>
                        <a:pt x="2" y="17"/>
                      </a:cubicBezTo>
                      <a:cubicBezTo>
                        <a:pt x="2" y="34"/>
                        <a:pt x="28" y="34"/>
                        <a:pt x="28" y="45"/>
                      </a:cubicBezTo>
                      <a:cubicBezTo>
                        <a:pt x="28" y="49"/>
                        <a:pt x="25" y="52"/>
                        <a:pt x="21" y="52"/>
                      </a:cubicBezTo>
                      <a:cubicBezTo>
                        <a:pt x="17" y="52"/>
                        <a:pt x="13" y="50"/>
                        <a:pt x="12" y="42"/>
                      </a:cubicBez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3" y="57"/>
                        <a:pt x="11" y="62"/>
                        <a:pt x="20" y="62"/>
                      </a:cubicBezTo>
                      <a:cubicBezTo>
                        <a:pt x="32" y="62"/>
                        <a:pt x="39" y="55"/>
                        <a:pt x="39" y="45"/>
                      </a:cubicBezTo>
                      <a:cubicBezTo>
                        <a:pt x="39" y="26"/>
                        <a:pt x="14" y="25"/>
                        <a:pt x="14" y="16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37" name="Freeform 77">
                  <a:extLst>
                    <a:ext uri="{FF2B5EF4-FFF2-40B4-BE49-F238E27FC236}">
                      <a16:creationId xmlns:a16="http://schemas.microsoft.com/office/drawing/2014/main" id="{C514253F-75BF-46C7-957D-ACA429E378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8875" y="4192588"/>
                  <a:ext cx="138113" cy="236538"/>
                </a:xfrm>
                <a:custGeom>
                  <a:avLst/>
                  <a:gdLst>
                    <a:gd name="T0" fmla="*/ 18 w 37"/>
                    <a:gd name="T1" fmla="*/ 0 h 62"/>
                    <a:gd name="T2" fmla="*/ 0 w 37"/>
                    <a:gd name="T3" fmla="*/ 20 h 62"/>
                    <a:gd name="T4" fmla="*/ 0 w 37"/>
                    <a:gd name="T5" fmla="*/ 42 h 62"/>
                    <a:gd name="T6" fmla="*/ 18 w 37"/>
                    <a:gd name="T7" fmla="*/ 62 h 62"/>
                    <a:gd name="T8" fmla="*/ 37 w 37"/>
                    <a:gd name="T9" fmla="*/ 42 h 62"/>
                    <a:gd name="T10" fmla="*/ 37 w 37"/>
                    <a:gd name="T11" fmla="*/ 39 h 62"/>
                    <a:gd name="T12" fmla="*/ 26 w 37"/>
                    <a:gd name="T13" fmla="*/ 39 h 62"/>
                    <a:gd name="T14" fmla="*/ 26 w 37"/>
                    <a:gd name="T15" fmla="*/ 43 h 62"/>
                    <a:gd name="T16" fmla="*/ 18 w 37"/>
                    <a:gd name="T17" fmla="*/ 51 h 62"/>
                    <a:gd name="T18" fmla="*/ 11 w 37"/>
                    <a:gd name="T19" fmla="*/ 43 h 62"/>
                    <a:gd name="T20" fmla="*/ 11 w 37"/>
                    <a:gd name="T21" fmla="*/ 19 h 62"/>
                    <a:gd name="T22" fmla="*/ 18 w 37"/>
                    <a:gd name="T23" fmla="*/ 10 h 62"/>
                    <a:gd name="T24" fmla="*/ 26 w 37"/>
                    <a:gd name="T25" fmla="*/ 19 h 62"/>
                    <a:gd name="T26" fmla="*/ 26 w 37"/>
                    <a:gd name="T27" fmla="*/ 20 h 62"/>
                    <a:gd name="T28" fmla="*/ 37 w 37"/>
                    <a:gd name="T29" fmla="*/ 20 h 62"/>
                    <a:gd name="T30" fmla="*/ 37 w 37"/>
                    <a:gd name="T31" fmla="*/ 20 h 62"/>
                    <a:gd name="T32" fmla="*/ 18 w 37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7" h="62">
                      <a:moveTo>
                        <a:pt x="18" y="0"/>
                      </a:moveTo>
                      <a:cubicBezTo>
                        <a:pt x="7" y="0"/>
                        <a:pt x="0" y="5"/>
                        <a:pt x="0" y="20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0" y="56"/>
                        <a:pt x="7" y="62"/>
                        <a:pt x="18" y="62"/>
                      </a:cubicBezTo>
                      <a:cubicBezTo>
                        <a:pt x="30" y="62"/>
                        <a:pt x="37" y="56"/>
                        <a:pt x="37" y="42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26" y="39"/>
                        <a:pt x="26" y="39"/>
                        <a:pt x="26" y="39"/>
                      </a:cubicBezTo>
                      <a:cubicBezTo>
                        <a:pt x="26" y="43"/>
                        <a:pt x="26" y="43"/>
                        <a:pt x="26" y="43"/>
                      </a:cubicBezTo>
                      <a:cubicBezTo>
                        <a:pt x="26" y="50"/>
                        <a:pt x="23" y="51"/>
                        <a:pt x="18" y="51"/>
                      </a:cubicBezTo>
                      <a:cubicBezTo>
                        <a:pt x="14" y="51"/>
                        <a:pt x="11" y="50"/>
                        <a:pt x="11" y="43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12"/>
                        <a:pt x="14" y="10"/>
                        <a:pt x="18" y="10"/>
                      </a:cubicBezTo>
                      <a:cubicBezTo>
                        <a:pt x="23" y="10"/>
                        <a:pt x="26" y="12"/>
                        <a:pt x="26" y="19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37" y="20"/>
                        <a:pt x="37" y="20"/>
                        <a:pt x="37" y="20"/>
                      </a:cubicBezTo>
                      <a:cubicBezTo>
                        <a:pt x="37" y="20"/>
                        <a:pt x="37" y="20"/>
                        <a:pt x="37" y="20"/>
                      </a:cubicBezTo>
                      <a:cubicBezTo>
                        <a:pt x="37" y="5"/>
                        <a:pt x="30" y="0"/>
                        <a:pt x="1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38" name="Rectangle 78">
                  <a:extLst>
                    <a:ext uri="{FF2B5EF4-FFF2-40B4-BE49-F238E27FC236}">
                      <a16:creationId xmlns:a16="http://schemas.microsoft.com/office/drawing/2014/main" id="{EB173DB4-3D31-40A3-91AC-5458391AD6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04138" y="4195763"/>
                  <a:ext cx="46038" cy="23018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39" name="Freeform 79">
                  <a:extLst>
                    <a:ext uri="{FF2B5EF4-FFF2-40B4-BE49-F238E27FC236}">
                      <a16:creationId xmlns:a16="http://schemas.microsoft.com/office/drawing/2014/main" id="{80608B92-66D5-4449-AA8E-3B78495FF6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0500" y="4195763"/>
                  <a:ext cx="120650" cy="230188"/>
                </a:xfrm>
                <a:custGeom>
                  <a:avLst/>
                  <a:gdLst>
                    <a:gd name="T0" fmla="*/ 26 w 76"/>
                    <a:gd name="T1" fmla="*/ 82 h 145"/>
                    <a:gd name="T2" fmla="*/ 61 w 76"/>
                    <a:gd name="T3" fmla="*/ 82 h 145"/>
                    <a:gd name="T4" fmla="*/ 61 w 76"/>
                    <a:gd name="T5" fmla="*/ 58 h 145"/>
                    <a:gd name="T6" fmla="*/ 26 w 76"/>
                    <a:gd name="T7" fmla="*/ 58 h 145"/>
                    <a:gd name="T8" fmla="*/ 26 w 76"/>
                    <a:gd name="T9" fmla="*/ 24 h 145"/>
                    <a:gd name="T10" fmla="*/ 73 w 76"/>
                    <a:gd name="T11" fmla="*/ 24 h 145"/>
                    <a:gd name="T12" fmla="*/ 73 w 76"/>
                    <a:gd name="T13" fmla="*/ 0 h 145"/>
                    <a:gd name="T14" fmla="*/ 0 w 76"/>
                    <a:gd name="T15" fmla="*/ 0 h 145"/>
                    <a:gd name="T16" fmla="*/ 0 w 76"/>
                    <a:gd name="T17" fmla="*/ 145 h 145"/>
                    <a:gd name="T18" fmla="*/ 76 w 76"/>
                    <a:gd name="T19" fmla="*/ 145 h 145"/>
                    <a:gd name="T20" fmla="*/ 76 w 76"/>
                    <a:gd name="T21" fmla="*/ 121 h 145"/>
                    <a:gd name="T22" fmla="*/ 26 w 76"/>
                    <a:gd name="T23" fmla="*/ 121 h 145"/>
                    <a:gd name="T24" fmla="*/ 26 w 76"/>
                    <a:gd name="T25" fmla="*/ 82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6" h="145">
                      <a:moveTo>
                        <a:pt x="26" y="82"/>
                      </a:moveTo>
                      <a:lnTo>
                        <a:pt x="61" y="82"/>
                      </a:lnTo>
                      <a:lnTo>
                        <a:pt x="61" y="58"/>
                      </a:lnTo>
                      <a:lnTo>
                        <a:pt x="26" y="58"/>
                      </a:lnTo>
                      <a:lnTo>
                        <a:pt x="26" y="24"/>
                      </a:lnTo>
                      <a:lnTo>
                        <a:pt x="73" y="24"/>
                      </a:lnTo>
                      <a:lnTo>
                        <a:pt x="73" y="0"/>
                      </a:ln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76" y="145"/>
                      </a:lnTo>
                      <a:lnTo>
                        <a:pt x="76" y="121"/>
                      </a:lnTo>
                      <a:lnTo>
                        <a:pt x="26" y="121"/>
                      </a:lnTo>
                      <a:lnTo>
                        <a:pt x="26" y="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40" name="Freeform 80">
                  <a:extLst>
                    <a:ext uri="{FF2B5EF4-FFF2-40B4-BE49-F238E27FC236}">
                      <a16:creationId xmlns:a16="http://schemas.microsoft.com/office/drawing/2014/main" id="{1EB06CF5-F9BE-4F94-B3D2-FBB995C795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86713" y="4195763"/>
                  <a:ext cx="147638" cy="230188"/>
                </a:xfrm>
                <a:custGeom>
                  <a:avLst/>
                  <a:gdLst>
                    <a:gd name="T0" fmla="*/ 69 w 93"/>
                    <a:gd name="T1" fmla="*/ 85 h 145"/>
                    <a:gd name="T2" fmla="*/ 67 w 93"/>
                    <a:gd name="T3" fmla="*/ 85 h 145"/>
                    <a:gd name="T4" fmla="*/ 31 w 93"/>
                    <a:gd name="T5" fmla="*/ 0 h 145"/>
                    <a:gd name="T6" fmla="*/ 0 w 93"/>
                    <a:gd name="T7" fmla="*/ 0 h 145"/>
                    <a:gd name="T8" fmla="*/ 0 w 93"/>
                    <a:gd name="T9" fmla="*/ 145 h 145"/>
                    <a:gd name="T10" fmla="*/ 24 w 93"/>
                    <a:gd name="T11" fmla="*/ 145 h 145"/>
                    <a:gd name="T12" fmla="*/ 24 w 93"/>
                    <a:gd name="T13" fmla="*/ 51 h 145"/>
                    <a:gd name="T14" fmla="*/ 26 w 93"/>
                    <a:gd name="T15" fmla="*/ 51 h 145"/>
                    <a:gd name="T16" fmla="*/ 67 w 93"/>
                    <a:gd name="T17" fmla="*/ 145 h 145"/>
                    <a:gd name="T18" fmla="*/ 93 w 93"/>
                    <a:gd name="T19" fmla="*/ 145 h 145"/>
                    <a:gd name="T20" fmla="*/ 93 w 93"/>
                    <a:gd name="T21" fmla="*/ 0 h 145"/>
                    <a:gd name="T22" fmla="*/ 69 w 93"/>
                    <a:gd name="T23" fmla="*/ 0 h 145"/>
                    <a:gd name="T24" fmla="*/ 69 w 93"/>
                    <a:gd name="T25" fmla="*/ 8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3" h="145">
                      <a:moveTo>
                        <a:pt x="69" y="85"/>
                      </a:moveTo>
                      <a:lnTo>
                        <a:pt x="67" y="85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24" y="145"/>
                      </a:lnTo>
                      <a:lnTo>
                        <a:pt x="24" y="51"/>
                      </a:lnTo>
                      <a:lnTo>
                        <a:pt x="26" y="51"/>
                      </a:lnTo>
                      <a:lnTo>
                        <a:pt x="67" y="145"/>
                      </a:lnTo>
                      <a:lnTo>
                        <a:pt x="93" y="145"/>
                      </a:lnTo>
                      <a:lnTo>
                        <a:pt x="93" y="0"/>
                      </a:lnTo>
                      <a:lnTo>
                        <a:pt x="69" y="0"/>
                      </a:lnTo>
                      <a:lnTo>
                        <a:pt x="69" y="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41" name="Freeform 81">
                  <a:extLst>
                    <a:ext uri="{FF2B5EF4-FFF2-40B4-BE49-F238E27FC236}">
                      <a16:creationId xmlns:a16="http://schemas.microsoft.com/office/drawing/2014/main" id="{F3332C15-AC99-4B90-9D7F-ADF7522FCA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91500" y="4192588"/>
                  <a:ext cx="142875" cy="236538"/>
                </a:xfrm>
                <a:custGeom>
                  <a:avLst/>
                  <a:gdLst>
                    <a:gd name="T0" fmla="*/ 19 w 38"/>
                    <a:gd name="T1" fmla="*/ 0 h 62"/>
                    <a:gd name="T2" fmla="*/ 0 w 38"/>
                    <a:gd name="T3" fmla="*/ 20 h 62"/>
                    <a:gd name="T4" fmla="*/ 0 w 38"/>
                    <a:gd name="T5" fmla="*/ 42 h 62"/>
                    <a:gd name="T6" fmla="*/ 19 w 38"/>
                    <a:gd name="T7" fmla="*/ 62 h 62"/>
                    <a:gd name="T8" fmla="*/ 38 w 38"/>
                    <a:gd name="T9" fmla="*/ 42 h 62"/>
                    <a:gd name="T10" fmla="*/ 38 w 38"/>
                    <a:gd name="T11" fmla="*/ 39 h 62"/>
                    <a:gd name="T12" fmla="*/ 27 w 38"/>
                    <a:gd name="T13" fmla="*/ 39 h 62"/>
                    <a:gd name="T14" fmla="*/ 27 w 38"/>
                    <a:gd name="T15" fmla="*/ 43 h 62"/>
                    <a:gd name="T16" fmla="*/ 19 w 38"/>
                    <a:gd name="T17" fmla="*/ 51 h 62"/>
                    <a:gd name="T18" fmla="*/ 12 w 38"/>
                    <a:gd name="T19" fmla="*/ 43 h 62"/>
                    <a:gd name="T20" fmla="*/ 12 w 38"/>
                    <a:gd name="T21" fmla="*/ 19 h 62"/>
                    <a:gd name="T22" fmla="*/ 19 w 38"/>
                    <a:gd name="T23" fmla="*/ 10 h 62"/>
                    <a:gd name="T24" fmla="*/ 27 w 38"/>
                    <a:gd name="T25" fmla="*/ 19 h 62"/>
                    <a:gd name="T26" fmla="*/ 27 w 38"/>
                    <a:gd name="T27" fmla="*/ 20 h 62"/>
                    <a:gd name="T28" fmla="*/ 38 w 38"/>
                    <a:gd name="T29" fmla="*/ 20 h 62"/>
                    <a:gd name="T30" fmla="*/ 38 w 38"/>
                    <a:gd name="T31" fmla="*/ 20 h 62"/>
                    <a:gd name="T32" fmla="*/ 19 w 38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62">
                      <a:moveTo>
                        <a:pt x="19" y="0"/>
                      </a:moveTo>
                      <a:cubicBezTo>
                        <a:pt x="8" y="0"/>
                        <a:pt x="0" y="5"/>
                        <a:pt x="0" y="20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0" y="56"/>
                        <a:pt x="8" y="62"/>
                        <a:pt x="19" y="62"/>
                      </a:cubicBezTo>
                      <a:cubicBezTo>
                        <a:pt x="30" y="62"/>
                        <a:pt x="38" y="56"/>
                        <a:pt x="38" y="42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27" y="39"/>
                        <a:pt x="27" y="39"/>
                        <a:pt x="27" y="39"/>
                      </a:cubicBezTo>
                      <a:cubicBezTo>
                        <a:pt x="27" y="43"/>
                        <a:pt x="27" y="43"/>
                        <a:pt x="27" y="43"/>
                      </a:cubicBezTo>
                      <a:cubicBezTo>
                        <a:pt x="27" y="50"/>
                        <a:pt x="24" y="51"/>
                        <a:pt x="19" y="51"/>
                      </a:cubicBezTo>
                      <a:cubicBezTo>
                        <a:pt x="15" y="51"/>
                        <a:pt x="12" y="50"/>
                        <a:pt x="12" y="43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2" y="12"/>
                        <a:pt x="15" y="10"/>
                        <a:pt x="19" y="10"/>
                      </a:cubicBezTo>
                      <a:cubicBezTo>
                        <a:pt x="24" y="10"/>
                        <a:pt x="27" y="12"/>
                        <a:pt x="27" y="19"/>
                      </a:cubicBezTo>
                      <a:cubicBezTo>
                        <a:pt x="27" y="20"/>
                        <a:pt x="27" y="20"/>
                        <a:pt x="27" y="20"/>
                      </a:cubicBezTo>
                      <a:cubicBezTo>
                        <a:pt x="38" y="20"/>
                        <a:pt x="38" y="20"/>
                        <a:pt x="38" y="20"/>
                      </a:cubicBezTo>
                      <a:cubicBezTo>
                        <a:pt x="38" y="20"/>
                        <a:pt x="38" y="20"/>
                        <a:pt x="38" y="20"/>
                      </a:cubicBezTo>
                      <a:cubicBezTo>
                        <a:pt x="38" y="5"/>
                        <a:pt x="30" y="0"/>
                        <a:pt x="1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42" name="Freeform 82">
                  <a:extLst>
                    <a:ext uri="{FF2B5EF4-FFF2-40B4-BE49-F238E27FC236}">
                      <a16:creationId xmlns:a16="http://schemas.microsoft.com/office/drawing/2014/main" id="{73F34464-577E-4217-8257-8F149E9FCA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91525" y="4195763"/>
                  <a:ext cx="120650" cy="230188"/>
                </a:xfrm>
                <a:custGeom>
                  <a:avLst/>
                  <a:gdLst>
                    <a:gd name="T0" fmla="*/ 26 w 76"/>
                    <a:gd name="T1" fmla="*/ 82 h 145"/>
                    <a:gd name="T2" fmla="*/ 64 w 76"/>
                    <a:gd name="T3" fmla="*/ 82 h 145"/>
                    <a:gd name="T4" fmla="*/ 64 w 76"/>
                    <a:gd name="T5" fmla="*/ 58 h 145"/>
                    <a:gd name="T6" fmla="*/ 26 w 76"/>
                    <a:gd name="T7" fmla="*/ 58 h 145"/>
                    <a:gd name="T8" fmla="*/ 26 w 76"/>
                    <a:gd name="T9" fmla="*/ 24 h 145"/>
                    <a:gd name="T10" fmla="*/ 73 w 76"/>
                    <a:gd name="T11" fmla="*/ 24 h 145"/>
                    <a:gd name="T12" fmla="*/ 73 w 76"/>
                    <a:gd name="T13" fmla="*/ 0 h 145"/>
                    <a:gd name="T14" fmla="*/ 0 w 76"/>
                    <a:gd name="T15" fmla="*/ 0 h 145"/>
                    <a:gd name="T16" fmla="*/ 0 w 76"/>
                    <a:gd name="T17" fmla="*/ 145 h 145"/>
                    <a:gd name="T18" fmla="*/ 76 w 76"/>
                    <a:gd name="T19" fmla="*/ 145 h 145"/>
                    <a:gd name="T20" fmla="*/ 76 w 76"/>
                    <a:gd name="T21" fmla="*/ 121 h 145"/>
                    <a:gd name="T22" fmla="*/ 26 w 76"/>
                    <a:gd name="T23" fmla="*/ 121 h 145"/>
                    <a:gd name="T24" fmla="*/ 26 w 76"/>
                    <a:gd name="T25" fmla="*/ 82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6" h="145">
                      <a:moveTo>
                        <a:pt x="26" y="82"/>
                      </a:moveTo>
                      <a:lnTo>
                        <a:pt x="64" y="82"/>
                      </a:lnTo>
                      <a:lnTo>
                        <a:pt x="64" y="58"/>
                      </a:lnTo>
                      <a:lnTo>
                        <a:pt x="26" y="58"/>
                      </a:lnTo>
                      <a:lnTo>
                        <a:pt x="26" y="24"/>
                      </a:lnTo>
                      <a:lnTo>
                        <a:pt x="73" y="24"/>
                      </a:lnTo>
                      <a:lnTo>
                        <a:pt x="73" y="0"/>
                      </a:ln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76" y="145"/>
                      </a:lnTo>
                      <a:lnTo>
                        <a:pt x="76" y="121"/>
                      </a:lnTo>
                      <a:lnTo>
                        <a:pt x="26" y="121"/>
                      </a:lnTo>
                      <a:lnTo>
                        <a:pt x="26" y="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43" name="Freeform 83">
                  <a:extLst>
                    <a:ext uri="{FF2B5EF4-FFF2-40B4-BE49-F238E27FC236}">
                      <a16:creationId xmlns:a16="http://schemas.microsoft.com/office/drawing/2014/main" id="{4F76DDA4-026A-49B9-9581-20313ABD37A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650288" y="4195763"/>
                  <a:ext cx="166688" cy="230188"/>
                </a:xfrm>
                <a:custGeom>
                  <a:avLst/>
                  <a:gdLst>
                    <a:gd name="T0" fmla="*/ 36 w 105"/>
                    <a:gd name="T1" fmla="*/ 0 h 145"/>
                    <a:gd name="T2" fmla="*/ 0 w 105"/>
                    <a:gd name="T3" fmla="*/ 145 h 145"/>
                    <a:gd name="T4" fmla="*/ 27 w 105"/>
                    <a:gd name="T5" fmla="*/ 145 h 145"/>
                    <a:gd name="T6" fmla="*/ 34 w 105"/>
                    <a:gd name="T7" fmla="*/ 114 h 145"/>
                    <a:gd name="T8" fmla="*/ 72 w 105"/>
                    <a:gd name="T9" fmla="*/ 114 h 145"/>
                    <a:gd name="T10" fmla="*/ 79 w 105"/>
                    <a:gd name="T11" fmla="*/ 145 h 145"/>
                    <a:gd name="T12" fmla="*/ 105 w 105"/>
                    <a:gd name="T13" fmla="*/ 145 h 145"/>
                    <a:gd name="T14" fmla="*/ 69 w 105"/>
                    <a:gd name="T15" fmla="*/ 0 h 145"/>
                    <a:gd name="T16" fmla="*/ 36 w 105"/>
                    <a:gd name="T17" fmla="*/ 0 h 145"/>
                    <a:gd name="T18" fmla="*/ 38 w 105"/>
                    <a:gd name="T19" fmla="*/ 89 h 145"/>
                    <a:gd name="T20" fmla="*/ 53 w 105"/>
                    <a:gd name="T21" fmla="*/ 32 h 145"/>
                    <a:gd name="T22" fmla="*/ 53 w 105"/>
                    <a:gd name="T23" fmla="*/ 32 h 145"/>
                    <a:gd name="T24" fmla="*/ 65 w 105"/>
                    <a:gd name="T25" fmla="*/ 89 h 145"/>
                    <a:gd name="T26" fmla="*/ 38 w 105"/>
                    <a:gd name="T27" fmla="*/ 89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5" h="145">
                      <a:moveTo>
                        <a:pt x="36" y="0"/>
                      </a:moveTo>
                      <a:lnTo>
                        <a:pt x="0" y="145"/>
                      </a:lnTo>
                      <a:lnTo>
                        <a:pt x="27" y="145"/>
                      </a:lnTo>
                      <a:lnTo>
                        <a:pt x="34" y="114"/>
                      </a:lnTo>
                      <a:lnTo>
                        <a:pt x="72" y="114"/>
                      </a:lnTo>
                      <a:lnTo>
                        <a:pt x="79" y="145"/>
                      </a:lnTo>
                      <a:lnTo>
                        <a:pt x="105" y="145"/>
                      </a:lnTo>
                      <a:lnTo>
                        <a:pt x="69" y="0"/>
                      </a:lnTo>
                      <a:lnTo>
                        <a:pt x="36" y="0"/>
                      </a:lnTo>
                      <a:close/>
                      <a:moveTo>
                        <a:pt x="38" y="89"/>
                      </a:moveTo>
                      <a:lnTo>
                        <a:pt x="53" y="32"/>
                      </a:lnTo>
                      <a:lnTo>
                        <a:pt x="53" y="32"/>
                      </a:lnTo>
                      <a:lnTo>
                        <a:pt x="65" y="89"/>
                      </a:lnTo>
                      <a:lnTo>
                        <a:pt x="38" y="8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44" name="Freeform 84">
                  <a:extLst>
                    <a:ext uri="{FF2B5EF4-FFF2-40B4-BE49-F238E27FC236}">
                      <a16:creationId xmlns:a16="http://schemas.microsoft.com/office/drawing/2014/main" id="{23976232-5D67-4587-8F4C-B03089BBFB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66188" y="4195763"/>
                  <a:ext cx="147638" cy="230188"/>
                </a:xfrm>
                <a:custGeom>
                  <a:avLst/>
                  <a:gdLst>
                    <a:gd name="T0" fmla="*/ 69 w 93"/>
                    <a:gd name="T1" fmla="*/ 85 h 145"/>
                    <a:gd name="T2" fmla="*/ 69 w 93"/>
                    <a:gd name="T3" fmla="*/ 85 h 145"/>
                    <a:gd name="T4" fmla="*/ 31 w 93"/>
                    <a:gd name="T5" fmla="*/ 0 h 145"/>
                    <a:gd name="T6" fmla="*/ 0 w 93"/>
                    <a:gd name="T7" fmla="*/ 0 h 145"/>
                    <a:gd name="T8" fmla="*/ 0 w 93"/>
                    <a:gd name="T9" fmla="*/ 145 h 145"/>
                    <a:gd name="T10" fmla="*/ 24 w 93"/>
                    <a:gd name="T11" fmla="*/ 145 h 145"/>
                    <a:gd name="T12" fmla="*/ 24 w 93"/>
                    <a:gd name="T13" fmla="*/ 51 h 145"/>
                    <a:gd name="T14" fmla="*/ 26 w 93"/>
                    <a:gd name="T15" fmla="*/ 51 h 145"/>
                    <a:gd name="T16" fmla="*/ 66 w 93"/>
                    <a:gd name="T17" fmla="*/ 145 h 145"/>
                    <a:gd name="T18" fmla="*/ 93 w 93"/>
                    <a:gd name="T19" fmla="*/ 145 h 145"/>
                    <a:gd name="T20" fmla="*/ 93 w 93"/>
                    <a:gd name="T21" fmla="*/ 0 h 145"/>
                    <a:gd name="T22" fmla="*/ 69 w 93"/>
                    <a:gd name="T23" fmla="*/ 0 h 145"/>
                    <a:gd name="T24" fmla="*/ 69 w 93"/>
                    <a:gd name="T25" fmla="*/ 8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3" h="145">
                      <a:moveTo>
                        <a:pt x="69" y="85"/>
                      </a:moveTo>
                      <a:lnTo>
                        <a:pt x="69" y="85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24" y="145"/>
                      </a:lnTo>
                      <a:lnTo>
                        <a:pt x="24" y="51"/>
                      </a:lnTo>
                      <a:lnTo>
                        <a:pt x="26" y="51"/>
                      </a:lnTo>
                      <a:lnTo>
                        <a:pt x="66" y="145"/>
                      </a:lnTo>
                      <a:lnTo>
                        <a:pt x="93" y="145"/>
                      </a:lnTo>
                      <a:lnTo>
                        <a:pt x="93" y="0"/>
                      </a:lnTo>
                      <a:lnTo>
                        <a:pt x="69" y="0"/>
                      </a:lnTo>
                      <a:lnTo>
                        <a:pt x="69" y="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45" name="Freeform 85">
                  <a:extLst>
                    <a:ext uri="{FF2B5EF4-FFF2-40B4-BE49-F238E27FC236}">
                      <a16:creationId xmlns:a16="http://schemas.microsoft.com/office/drawing/2014/main" id="{E334837A-2E49-49BD-9258-EAE96D6169B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74150" y="4195763"/>
                  <a:ext cx="139700" cy="230188"/>
                </a:xfrm>
                <a:custGeom>
                  <a:avLst/>
                  <a:gdLst>
                    <a:gd name="T0" fmla="*/ 16 w 37"/>
                    <a:gd name="T1" fmla="*/ 0 h 60"/>
                    <a:gd name="T2" fmla="*/ 0 w 37"/>
                    <a:gd name="T3" fmla="*/ 0 h 60"/>
                    <a:gd name="T4" fmla="*/ 0 w 37"/>
                    <a:gd name="T5" fmla="*/ 60 h 60"/>
                    <a:gd name="T6" fmla="*/ 16 w 37"/>
                    <a:gd name="T7" fmla="*/ 60 h 60"/>
                    <a:gd name="T8" fmla="*/ 37 w 37"/>
                    <a:gd name="T9" fmla="*/ 39 h 60"/>
                    <a:gd name="T10" fmla="*/ 37 w 37"/>
                    <a:gd name="T11" fmla="*/ 21 h 60"/>
                    <a:gd name="T12" fmla="*/ 16 w 37"/>
                    <a:gd name="T13" fmla="*/ 0 h 60"/>
                    <a:gd name="T14" fmla="*/ 26 w 37"/>
                    <a:gd name="T15" fmla="*/ 38 h 60"/>
                    <a:gd name="T16" fmla="*/ 16 w 37"/>
                    <a:gd name="T17" fmla="*/ 50 h 60"/>
                    <a:gd name="T18" fmla="*/ 12 w 37"/>
                    <a:gd name="T19" fmla="*/ 50 h 60"/>
                    <a:gd name="T20" fmla="*/ 12 w 37"/>
                    <a:gd name="T21" fmla="*/ 10 h 60"/>
                    <a:gd name="T22" fmla="*/ 16 w 37"/>
                    <a:gd name="T23" fmla="*/ 10 h 60"/>
                    <a:gd name="T24" fmla="*/ 26 w 37"/>
                    <a:gd name="T25" fmla="*/ 22 h 60"/>
                    <a:gd name="T26" fmla="*/ 26 w 37"/>
                    <a:gd name="T27" fmla="*/ 38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7" h="60">
                      <a:moveTo>
                        <a:pt x="1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16" y="60"/>
                        <a:pt x="16" y="60"/>
                        <a:pt x="16" y="60"/>
                      </a:cubicBezTo>
                      <a:cubicBezTo>
                        <a:pt x="29" y="60"/>
                        <a:pt x="37" y="54"/>
                        <a:pt x="37" y="39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5"/>
                        <a:pt x="29" y="0"/>
                        <a:pt x="16" y="0"/>
                      </a:cubicBezTo>
                      <a:moveTo>
                        <a:pt x="26" y="38"/>
                      </a:moveTo>
                      <a:cubicBezTo>
                        <a:pt x="26" y="47"/>
                        <a:pt x="22" y="50"/>
                        <a:pt x="16" y="50"/>
                      </a:cubicBezTo>
                      <a:cubicBezTo>
                        <a:pt x="12" y="50"/>
                        <a:pt x="12" y="50"/>
                        <a:pt x="12" y="50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23" y="10"/>
                        <a:pt x="26" y="13"/>
                        <a:pt x="26" y="22"/>
                      </a:cubicBezTo>
                      <a:lnTo>
                        <a:pt x="26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46" name="Freeform 86">
                  <a:extLst>
                    <a:ext uri="{FF2B5EF4-FFF2-40B4-BE49-F238E27FC236}">
                      <a16:creationId xmlns:a16="http://schemas.microsoft.com/office/drawing/2014/main" id="{0D8229BD-4E05-4C32-92A6-0294E8EA96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0850" y="4195763"/>
                  <a:ext cx="144463" cy="230188"/>
                </a:xfrm>
                <a:custGeom>
                  <a:avLst/>
                  <a:gdLst>
                    <a:gd name="T0" fmla="*/ 0 w 91"/>
                    <a:gd name="T1" fmla="*/ 24 h 145"/>
                    <a:gd name="T2" fmla="*/ 31 w 91"/>
                    <a:gd name="T3" fmla="*/ 24 h 145"/>
                    <a:gd name="T4" fmla="*/ 31 w 91"/>
                    <a:gd name="T5" fmla="*/ 145 h 145"/>
                    <a:gd name="T6" fmla="*/ 60 w 91"/>
                    <a:gd name="T7" fmla="*/ 145 h 145"/>
                    <a:gd name="T8" fmla="*/ 60 w 91"/>
                    <a:gd name="T9" fmla="*/ 24 h 145"/>
                    <a:gd name="T10" fmla="*/ 91 w 91"/>
                    <a:gd name="T11" fmla="*/ 24 h 145"/>
                    <a:gd name="T12" fmla="*/ 91 w 91"/>
                    <a:gd name="T13" fmla="*/ 0 h 145"/>
                    <a:gd name="T14" fmla="*/ 0 w 91"/>
                    <a:gd name="T15" fmla="*/ 0 h 145"/>
                    <a:gd name="T16" fmla="*/ 0 w 91"/>
                    <a:gd name="T17" fmla="*/ 24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1" h="145">
                      <a:moveTo>
                        <a:pt x="0" y="24"/>
                      </a:moveTo>
                      <a:lnTo>
                        <a:pt x="31" y="24"/>
                      </a:lnTo>
                      <a:lnTo>
                        <a:pt x="31" y="145"/>
                      </a:lnTo>
                      <a:lnTo>
                        <a:pt x="60" y="145"/>
                      </a:lnTo>
                      <a:lnTo>
                        <a:pt x="60" y="24"/>
                      </a:lnTo>
                      <a:lnTo>
                        <a:pt x="91" y="24"/>
                      </a:lnTo>
                      <a:lnTo>
                        <a:pt x="91" y="0"/>
                      </a:lnTo>
                      <a:lnTo>
                        <a:pt x="0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47" name="Freeform 87">
                  <a:extLst>
                    <a:ext uri="{FF2B5EF4-FFF2-40B4-BE49-F238E27FC236}">
                      <a16:creationId xmlns:a16="http://schemas.microsoft.com/office/drawing/2014/main" id="{C49BF2AF-1D6D-4EE5-B0D1-E452E648A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37700" y="4195763"/>
                  <a:ext cx="120650" cy="230188"/>
                </a:xfrm>
                <a:custGeom>
                  <a:avLst/>
                  <a:gdLst>
                    <a:gd name="T0" fmla="*/ 26 w 76"/>
                    <a:gd name="T1" fmla="*/ 82 h 145"/>
                    <a:gd name="T2" fmla="*/ 62 w 76"/>
                    <a:gd name="T3" fmla="*/ 82 h 145"/>
                    <a:gd name="T4" fmla="*/ 62 w 76"/>
                    <a:gd name="T5" fmla="*/ 58 h 145"/>
                    <a:gd name="T6" fmla="*/ 26 w 76"/>
                    <a:gd name="T7" fmla="*/ 58 h 145"/>
                    <a:gd name="T8" fmla="*/ 26 w 76"/>
                    <a:gd name="T9" fmla="*/ 24 h 145"/>
                    <a:gd name="T10" fmla="*/ 74 w 76"/>
                    <a:gd name="T11" fmla="*/ 24 h 145"/>
                    <a:gd name="T12" fmla="*/ 74 w 76"/>
                    <a:gd name="T13" fmla="*/ 0 h 145"/>
                    <a:gd name="T14" fmla="*/ 0 w 76"/>
                    <a:gd name="T15" fmla="*/ 0 h 145"/>
                    <a:gd name="T16" fmla="*/ 0 w 76"/>
                    <a:gd name="T17" fmla="*/ 145 h 145"/>
                    <a:gd name="T18" fmla="*/ 76 w 76"/>
                    <a:gd name="T19" fmla="*/ 145 h 145"/>
                    <a:gd name="T20" fmla="*/ 76 w 76"/>
                    <a:gd name="T21" fmla="*/ 121 h 145"/>
                    <a:gd name="T22" fmla="*/ 26 w 76"/>
                    <a:gd name="T23" fmla="*/ 121 h 145"/>
                    <a:gd name="T24" fmla="*/ 26 w 76"/>
                    <a:gd name="T25" fmla="*/ 82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6" h="145">
                      <a:moveTo>
                        <a:pt x="26" y="82"/>
                      </a:moveTo>
                      <a:lnTo>
                        <a:pt x="62" y="82"/>
                      </a:lnTo>
                      <a:lnTo>
                        <a:pt x="62" y="58"/>
                      </a:lnTo>
                      <a:lnTo>
                        <a:pt x="26" y="58"/>
                      </a:lnTo>
                      <a:lnTo>
                        <a:pt x="26" y="24"/>
                      </a:lnTo>
                      <a:lnTo>
                        <a:pt x="74" y="24"/>
                      </a:lnTo>
                      <a:lnTo>
                        <a:pt x="74" y="0"/>
                      </a:ln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76" y="145"/>
                      </a:lnTo>
                      <a:lnTo>
                        <a:pt x="76" y="121"/>
                      </a:lnTo>
                      <a:lnTo>
                        <a:pt x="26" y="121"/>
                      </a:lnTo>
                      <a:lnTo>
                        <a:pt x="26" y="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48" name="Freeform 88">
                  <a:extLst>
                    <a:ext uri="{FF2B5EF4-FFF2-40B4-BE49-F238E27FC236}">
                      <a16:creationId xmlns:a16="http://schemas.microsoft.com/office/drawing/2014/main" id="{87A28C4E-44D6-431F-B3B0-20A0037496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07563" y="4192588"/>
                  <a:ext cx="142875" cy="236538"/>
                </a:xfrm>
                <a:custGeom>
                  <a:avLst/>
                  <a:gdLst>
                    <a:gd name="T0" fmla="*/ 19 w 38"/>
                    <a:gd name="T1" fmla="*/ 0 h 62"/>
                    <a:gd name="T2" fmla="*/ 0 w 38"/>
                    <a:gd name="T3" fmla="*/ 20 h 62"/>
                    <a:gd name="T4" fmla="*/ 0 w 38"/>
                    <a:gd name="T5" fmla="*/ 42 h 62"/>
                    <a:gd name="T6" fmla="*/ 19 w 38"/>
                    <a:gd name="T7" fmla="*/ 62 h 62"/>
                    <a:gd name="T8" fmla="*/ 38 w 38"/>
                    <a:gd name="T9" fmla="*/ 42 h 62"/>
                    <a:gd name="T10" fmla="*/ 38 w 38"/>
                    <a:gd name="T11" fmla="*/ 39 h 62"/>
                    <a:gd name="T12" fmla="*/ 27 w 38"/>
                    <a:gd name="T13" fmla="*/ 39 h 62"/>
                    <a:gd name="T14" fmla="*/ 27 w 38"/>
                    <a:gd name="T15" fmla="*/ 43 h 62"/>
                    <a:gd name="T16" fmla="*/ 19 w 38"/>
                    <a:gd name="T17" fmla="*/ 51 h 62"/>
                    <a:gd name="T18" fmla="*/ 12 w 38"/>
                    <a:gd name="T19" fmla="*/ 43 h 62"/>
                    <a:gd name="T20" fmla="*/ 12 w 38"/>
                    <a:gd name="T21" fmla="*/ 19 h 62"/>
                    <a:gd name="T22" fmla="*/ 19 w 38"/>
                    <a:gd name="T23" fmla="*/ 10 h 62"/>
                    <a:gd name="T24" fmla="*/ 27 w 38"/>
                    <a:gd name="T25" fmla="*/ 19 h 62"/>
                    <a:gd name="T26" fmla="*/ 27 w 38"/>
                    <a:gd name="T27" fmla="*/ 20 h 62"/>
                    <a:gd name="T28" fmla="*/ 38 w 38"/>
                    <a:gd name="T29" fmla="*/ 20 h 62"/>
                    <a:gd name="T30" fmla="*/ 38 w 38"/>
                    <a:gd name="T31" fmla="*/ 20 h 62"/>
                    <a:gd name="T32" fmla="*/ 19 w 38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62">
                      <a:moveTo>
                        <a:pt x="19" y="0"/>
                      </a:moveTo>
                      <a:cubicBezTo>
                        <a:pt x="8" y="0"/>
                        <a:pt x="0" y="5"/>
                        <a:pt x="0" y="20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0" y="56"/>
                        <a:pt x="8" y="62"/>
                        <a:pt x="19" y="62"/>
                      </a:cubicBezTo>
                      <a:cubicBezTo>
                        <a:pt x="30" y="62"/>
                        <a:pt x="38" y="56"/>
                        <a:pt x="38" y="42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27" y="39"/>
                        <a:pt x="27" y="39"/>
                        <a:pt x="27" y="39"/>
                      </a:cubicBezTo>
                      <a:cubicBezTo>
                        <a:pt x="27" y="43"/>
                        <a:pt x="27" y="43"/>
                        <a:pt x="27" y="43"/>
                      </a:cubicBezTo>
                      <a:cubicBezTo>
                        <a:pt x="27" y="50"/>
                        <a:pt x="24" y="51"/>
                        <a:pt x="19" y="51"/>
                      </a:cubicBezTo>
                      <a:cubicBezTo>
                        <a:pt x="15" y="51"/>
                        <a:pt x="12" y="50"/>
                        <a:pt x="12" y="43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2" y="12"/>
                        <a:pt x="15" y="10"/>
                        <a:pt x="19" y="10"/>
                      </a:cubicBezTo>
                      <a:cubicBezTo>
                        <a:pt x="24" y="10"/>
                        <a:pt x="27" y="12"/>
                        <a:pt x="27" y="19"/>
                      </a:cubicBezTo>
                      <a:cubicBezTo>
                        <a:pt x="27" y="20"/>
                        <a:pt x="27" y="20"/>
                        <a:pt x="27" y="20"/>
                      </a:cubicBezTo>
                      <a:cubicBezTo>
                        <a:pt x="38" y="20"/>
                        <a:pt x="38" y="20"/>
                        <a:pt x="38" y="20"/>
                      </a:cubicBezTo>
                      <a:cubicBezTo>
                        <a:pt x="38" y="20"/>
                        <a:pt x="38" y="20"/>
                        <a:pt x="38" y="20"/>
                      </a:cubicBezTo>
                      <a:cubicBezTo>
                        <a:pt x="38" y="5"/>
                        <a:pt x="30" y="0"/>
                        <a:pt x="1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49" name="Freeform 89">
                  <a:extLst>
                    <a:ext uri="{FF2B5EF4-FFF2-40B4-BE49-F238E27FC236}">
                      <a16:creationId xmlns:a16="http://schemas.microsoft.com/office/drawing/2014/main" id="{5F85952A-D241-48E2-87CC-D25F7BFFEB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07588" y="4195763"/>
                  <a:ext cx="146050" cy="230188"/>
                </a:xfrm>
                <a:custGeom>
                  <a:avLst/>
                  <a:gdLst>
                    <a:gd name="T0" fmla="*/ 66 w 92"/>
                    <a:gd name="T1" fmla="*/ 58 h 145"/>
                    <a:gd name="T2" fmla="*/ 28 w 92"/>
                    <a:gd name="T3" fmla="*/ 58 h 145"/>
                    <a:gd name="T4" fmla="*/ 28 w 92"/>
                    <a:gd name="T5" fmla="*/ 0 h 145"/>
                    <a:gd name="T6" fmla="*/ 0 w 92"/>
                    <a:gd name="T7" fmla="*/ 0 h 145"/>
                    <a:gd name="T8" fmla="*/ 0 w 92"/>
                    <a:gd name="T9" fmla="*/ 145 h 145"/>
                    <a:gd name="T10" fmla="*/ 28 w 92"/>
                    <a:gd name="T11" fmla="*/ 145 h 145"/>
                    <a:gd name="T12" fmla="*/ 28 w 92"/>
                    <a:gd name="T13" fmla="*/ 82 h 145"/>
                    <a:gd name="T14" fmla="*/ 66 w 92"/>
                    <a:gd name="T15" fmla="*/ 82 h 145"/>
                    <a:gd name="T16" fmla="*/ 66 w 92"/>
                    <a:gd name="T17" fmla="*/ 145 h 145"/>
                    <a:gd name="T18" fmla="*/ 92 w 92"/>
                    <a:gd name="T19" fmla="*/ 145 h 145"/>
                    <a:gd name="T20" fmla="*/ 92 w 92"/>
                    <a:gd name="T21" fmla="*/ 0 h 145"/>
                    <a:gd name="T22" fmla="*/ 66 w 92"/>
                    <a:gd name="T23" fmla="*/ 0 h 145"/>
                    <a:gd name="T24" fmla="*/ 66 w 92"/>
                    <a:gd name="T25" fmla="*/ 58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2" h="145">
                      <a:moveTo>
                        <a:pt x="66" y="58"/>
                      </a:moveTo>
                      <a:lnTo>
                        <a:pt x="28" y="58"/>
                      </a:lnTo>
                      <a:lnTo>
                        <a:pt x="28" y="0"/>
                      </a:ln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28" y="145"/>
                      </a:lnTo>
                      <a:lnTo>
                        <a:pt x="28" y="82"/>
                      </a:lnTo>
                      <a:lnTo>
                        <a:pt x="66" y="82"/>
                      </a:lnTo>
                      <a:lnTo>
                        <a:pt x="66" y="145"/>
                      </a:lnTo>
                      <a:lnTo>
                        <a:pt x="92" y="145"/>
                      </a:lnTo>
                      <a:lnTo>
                        <a:pt x="92" y="0"/>
                      </a:lnTo>
                      <a:lnTo>
                        <a:pt x="66" y="0"/>
                      </a:lnTo>
                      <a:lnTo>
                        <a:pt x="66" y="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50" name="Freeform 90">
                  <a:extLst>
                    <a:ext uri="{FF2B5EF4-FFF2-40B4-BE49-F238E27FC236}">
                      <a16:creationId xmlns:a16="http://schemas.microsoft.com/office/drawing/2014/main" id="{AA4F7D20-7B75-4535-A04B-9CB836A15C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18725" y="4195763"/>
                  <a:ext cx="146050" cy="230188"/>
                </a:xfrm>
                <a:custGeom>
                  <a:avLst/>
                  <a:gdLst>
                    <a:gd name="T0" fmla="*/ 66 w 92"/>
                    <a:gd name="T1" fmla="*/ 85 h 145"/>
                    <a:gd name="T2" fmla="*/ 66 w 92"/>
                    <a:gd name="T3" fmla="*/ 85 h 145"/>
                    <a:gd name="T4" fmla="*/ 28 w 92"/>
                    <a:gd name="T5" fmla="*/ 0 h 145"/>
                    <a:gd name="T6" fmla="*/ 0 w 92"/>
                    <a:gd name="T7" fmla="*/ 0 h 145"/>
                    <a:gd name="T8" fmla="*/ 0 w 92"/>
                    <a:gd name="T9" fmla="*/ 145 h 145"/>
                    <a:gd name="T10" fmla="*/ 24 w 92"/>
                    <a:gd name="T11" fmla="*/ 145 h 145"/>
                    <a:gd name="T12" fmla="*/ 24 w 92"/>
                    <a:gd name="T13" fmla="*/ 51 h 145"/>
                    <a:gd name="T14" fmla="*/ 24 w 92"/>
                    <a:gd name="T15" fmla="*/ 51 h 145"/>
                    <a:gd name="T16" fmla="*/ 66 w 92"/>
                    <a:gd name="T17" fmla="*/ 145 h 145"/>
                    <a:gd name="T18" fmla="*/ 92 w 92"/>
                    <a:gd name="T19" fmla="*/ 145 h 145"/>
                    <a:gd name="T20" fmla="*/ 92 w 92"/>
                    <a:gd name="T21" fmla="*/ 0 h 145"/>
                    <a:gd name="T22" fmla="*/ 66 w 92"/>
                    <a:gd name="T23" fmla="*/ 0 h 145"/>
                    <a:gd name="T24" fmla="*/ 66 w 92"/>
                    <a:gd name="T25" fmla="*/ 8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2" h="145">
                      <a:moveTo>
                        <a:pt x="66" y="85"/>
                      </a:moveTo>
                      <a:lnTo>
                        <a:pt x="66" y="85"/>
                      </a:lnTo>
                      <a:lnTo>
                        <a:pt x="28" y="0"/>
                      </a:ln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24" y="145"/>
                      </a:lnTo>
                      <a:lnTo>
                        <a:pt x="24" y="51"/>
                      </a:lnTo>
                      <a:lnTo>
                        <a:pt x="24" y="51"/>
                      </a:lnTo>
                      <a:lnTo>
                        <a:pt x="66" y="145"/>
                      </a:lnTo>
                      <a:lnTo>
                        <a:pt x="92" y="145"/>
                      </a:lnTo>
                      <a:lnTo>
                        <a:pt x="92" y="0"/>
                      </a:lnTo>
                      <a:lnTo>
                        <a:pt x="66" y="0"/>
                      </a:lnTo>
                      <a:lnTo>
                        <a:pt x="66" y="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51" name="Freeform 91">
                  <a:extLst>
                    <a:ext uri="{FF2B5EF4-FFF2-40B4-BE49-F238E27FC236}">
                      <a16:creationId xmlns:a16="http://schemas.microsoft.com/office/drawing/2014/main" id="{6DF8F62B-C511-4165-8149-2FCB7A33566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321925" y="4192588"/>
                  <a:ext cx="142875" cy="236538"/>
                </a:xfrm>
                <a:custGeom>
                  <a:avLst/>
                  <a:gdLst>
                    <a:gd name="T0" fmla="*/ 19 w 38"/>
                    <a:gd name="T1" fmla="*/ 0 h 62"/>
                    <a:gd name="T2" fmla="*/ 0 w 38"/>
                    <a:gd name="T3" fmla="*/ 20 h 62"/>
                    <a:gd name="T4" fmla="*/ 0 w 38"/>
                    <a:gd name="T5" fmla="*/ 42 h 62"/>
                    <a:gd name="T6" fmla="*/ 19 w 38"/>
                    <a:gd name="T7" fmla="*/ 62 h 62"/>
                    <a:gd name="T8" fmla="*/ 38 w 38"/>
                    <a:gd name="T9" fmla="*/ 42 h 62"/>
                    <a:gd name="T10" fmla="*/ 38 w 38"/>
                    <a:gd name="T11" fmla="*/ 20 h 62"/>
                    <a:gd name="T12" fmla="*/ 19 w 38"/>
                    <a:gd name="T13" fmla="*/ 0 h 62"/>
                    <a:gd name="T14" fmla="*/ 26 w 38"/>
                    <a:gd name="T15" fmla="*/ 43 h 62"/>
                    <a:gd name="T16" fmla="*/ 19 w 38"/>
                    <a:gd name="T17" fmla="*/ 51 h 62"/>
                    <a:gd name="T18" fmla="*/ 12 w 38"/>
                    <a:gd name="T19" fmla="*/ 43 h 62"/>
                    <a:gd name="T20" fmla="*/ 12 w 38"/>
                    <a:gd name="T21" fmla="*/ 19 h 62"/>
                    <a:gd name="T22" fmla="*/ 19 w 38"/>
                    <a:gd name="T23" fmla="*/ 10 h 62"/>
                    <a:gd name="T24" fmla="*/ 26 w 38"/>
                    <a:gd name="T25" fmla="*/ 19 h 62"/>
                    <a:gd name="T26" fmla="*/ 26 w 38"/>
                    <a:gd name="T27" fmla="*/ 4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" h="62">
                      <a:moveTo>
                        <a:pt x="19" y="0"/>
                      </a:moveTo>
                      <a:cubicBezTo>
                        <a:pt x="8" y="0"/>
                        <a:pt x="0" y="5"/>
                        <a:pt x="0" y="20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0" y="56"/>
                        <a:pt x="8" y="62"/>
                        <a:pt x="19" y="62"/>
                      </a:cubicBezTo>
                      <a:cubicBezTo>
                        <a:pt x="30" y="62"/>
                        <a:pt x="38" y="56"/>
                        <a:pt x="38" y="42"/>
                      </a:cubicBezTo>
                      <a:cubicBezTo>
                        <a:pt x="38" y="20"/>
                        <a:pt x="38" y="20"/>
                        <a:pt x="38" y="20"/>
                      </a:cubicBezTo>
                      <a:cubicBezTo>
                        <a:pt x="38" y="5"/>
                        <a:pt x="30" y="0"/>
                        <a:pt x="19" y="0"/>
                      </a:cubicBezTo>
                      <a:moveTo>
                        <a:pt x="26" y="43"/>
                      </a:moveTo>
                      <a:cubicBezTo>
                        <a:pt x="26" y="50"/>
                        <a:pt x="24" y="51"/>
                        <a:pt x="19" y="51"/>
                      </a:cubicBezTo>
                      <a:cubicBezTo>
                        <a:pt x="14" y="51"/>
                        <a:pt x="12" y="50"/>
                        <a:pt x="12" y="43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2" y="12"/>
                        <a:pt x="14" y="10"/>
                        <a:pt x="19" y="10"/>
                      </a:cubicBezTo>
                      <a:cubicBezTo>
                        <a:pt x="24" y="10"/>
                        <a:pt x="26" y="12"/>
                        <a:pt x="26" y="19"/>
                      </a:cubicBezTo>
                      <a:lnTo>
                        <a:pt x="26" y="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52" name="Freeform 92">
                  <a:extLst>
                    <a:ext uri="{FF2B5EF4-FFF2-40B4-BE49-F238E27FC236}">
                      <a16:creationId xmlns:a16="http://schemas.microsoft.com/office/drawing/2014/main" id="{95BC18D2-1B6F-41FB-9A13-9553088ED5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21950" y="4195763"/>
                  <a:ext cx="112713" cy="230188"/>
                </a:xfrm>
                <a:custGeom>
                  <a:avLst/>
                  <a:gdLst>
                    <a:gd name="T0" fmla="*/ 26 w 71"/>
                    <a:gd name="T1" fmla="*/ 0 h 145"/>
                    <a:gd name="T2" fmla="*/ 0 w 71"/>
                    <a:gd name="T3" fmla="*/ 0 h 145"/>
                    <a:gd name="T4" fmla="*/ 0 w 71"/>
                    <a:gd name="T5" fmla="*/ 145 h 145"/>
                    <a:gd name="T6" fmla="*/ 71 w 71"/>
                    <a:gd name="T7" fmla="*/ 145 h 145"/>
                    <a:gd name="T8" fmla="*/ 71 w 71"/>
                    <a:gd name="T9" fmla="*/ 121 h 145"/>
                    <a:gd name="T10" fmla="*/ 26 w 71"/>
                    <a:gd name="T11" fmla="*/ 121 h 145"/>
                    <a:gd name="T12" fmla="*/ 26 w 71"/>
                    <a:gd name="T13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1" h="145">
                      <a:moveTo>
                        <a:pt x="26" y="0"/>
                      </a:move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71" y="145"/>
                      </a:lnTo>
                      <a:lnTo>
                        <a:pt x="71" y="121"/>
                      </a:lnTo>
                      <a:lnTo>
                        <a:pt x="26" y="121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53" name="Freeform 93">
                  <a:extLst>
                    <a:ext uri="{FF2B5EF4-FFF2-40B4-BE49-F238E27FC236}">
                      <a16:creationId xmlns:a16="http://schemas.microsoft.com/office/drawing/2014/main" id="{08E831B5-2156-4D67-B81B-FC27BB165C7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680700" y="4192588"/>
                  <a:ext cx="142875" cy="236538"/>
                </a:xfrm>
                <a:custGeom>
                  <a:avLst/>
                  <a:gdLst>
                    <a:gd name="T0" fmla="*/ 19 w 38"/>
                    <a:gd name="T1" fmla="*/ 0 h 62"/>
                    <a:gd name="T2" fmla="*/ 0 w 38"/>
                    <a:gd name="T3" fmla="*/ 20 h 62"/>
                    <a:gd name="T4" fmla="*/ 0 w 38"/>
                    <a:gd name="T5" fmla="*/ 42 h 62"/>
                    <a:gd name="T6" fmla="*/ 19 w 38"/>
                    <a:gd name="T7" fmla="*/ 62 h 62"/>
                    <a:gd name="T8" fmla="*/ 38 w 38"/>
                    <a:gd name="T9" fmla="*/ 42 h 62"/>
                    <a:gd name="T10" fmla="*/ 38 w 38"/>
                    <a:gd name="T11" fmla="*/ 20 h 62"/>
                    <a:gd name="T12" fmla="*/ 19 w 38"/>
                    <a:gd name="T13" fmla="*/ 0 h 62"/>
                    <a:gd name="T14" fmla="*/ 27 w 38"/>
                    <a:gd name="T15" fmla="*/ 43 h 62"/>
                    <a:gd name="T16" fmla="*/ 19 w 38"/>
                    <a:gd name="T17" fmla="*/ 51 h 62"/>
                    <a:gd name="T18" fmla="*/ 12 w 38"/>
                    <a:gd name="T19" fmla="*/ 43 h 62"/>
                    <a:gd name="T20" fmla="*/ 12 w 38"/>
                    <a:gd name="T21" fmla="*/ 19 h 62"/>
                    <a:gd name="T22" fmla="*/ 19 w 38"/>
                    <a:gd name="T23" fmla="*/ 10 h 62"/>
                    <a:gd name="T24" fmla="*/ 27 w 38"/>
                    <a:gd name="T25" fmla="*/ 19 h 62"/>
                    <a:gd name="T26" fmla="*/ 27 w 38"/>
                    <a:gd name="T27" fmla="*/ 4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" h="62">
                      <a:moveTo>
                        <a:pt x="19" y="0"/>
                      </a:moveTo>
                      <a:cubicBezTo>
                        <a:pt x="8" y="0"/>
                        <a:pt x="0" y="5"/>
                        <a:pt x="0" y="20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0" y="56"/>
                        <a:pt x="8" y="62"/>
                        <a:pt x="19" y="62"/>
                      </a:cubicBezTo>
                      <a:cubicBezTo>
                        <a:pt x="30" y="62"/>
                        <a:pt x="38" y="56"/>
                        <a:pt x="38" y="42"/>
                      </a:cubicBezTo>
                      <a:cubicBezTo>
                        <a:pt x="38" y="20"/>
                        <a:pt x="38" y="20"/>
                        <a:pt x="38" y="20"/>
                      </a:cubicBezTo>
                      <a:cubicBezTo>
                        <a:pt x="38" y="5"/>
                        <a:pt x="30" y="0"/>
                        <a:pt x="19" y="0"/>
                      </a:cubicBezTo>
                      <a:moveTo>
                        <a:pt x="27" y="43"/>
                      </a:moveTo>
                      <a:cubicBezTo>
                        <a:pt x="27" y="50"/>
                        <a:pt x="24" y="51"/>
                        <a:pt x="19" y="51"/>
                      </a:cubicBezTo>
                      <a:cubicBezTo>
                        <a:pt x="14" y="51"/>
                        <a:pt x="12" y="50"/>
                        <a:pt x="12" y="43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2" y="12"/>
                        <a:pt x="14" y="10"/>
                        <a:pt x="19" y="10"/>
                      </a:cubicBezTo>
                      <a:cubicBezTo>
                        <a:pt x="24" y="10"/>
                        <a:pt x="27" y="12"/>
                        <a:pt x="27" y="19"/>
                      </a:cubicBezTo>
                      <a:lnTo>
                        <a:pt x="27" y="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54" name="Freeform 94">
                  <a:extLst>
                    <a:ext uri="{FF2B5EF4-FFF2-40B4-BE49-F238E27FC236}">
                      <a16:creationId xmlns:a16="http://schemas.microsoft.com/office/drawing/2014/main" id="{60230158-8357-45BC-B7B7-E38F1E408C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75963" y="4192588"/>
                  <a:ext cx="144463" cy="236538"/>
                </a:xfrm>
                <a:custGeom>
                  <a:avLst/>
                  <a:gdLst>
                    <a:gd name="T0" fmla="*/ 19 w 38"/>
                    <a:gd name="T1" fmla="*/ 10 h 62"/>
                    <a:gd name="T2" fmla="*/ 26 w 38"/>
                    <a:gd name="T3" fmla="*/ 20 h 62"/>
                    <a:gd name="T4" fmla="*/ 38 w 38"/>
                    <a:gd name="T5" fmla="*/ 20 h 62"/>
                    <a:gd name="T6" fmla="*/ 19 w 38"/>
                    <a:gd name="T7" fmla="*/ 0 h 62"/>
                    <a:gd name="T8" fmla="*/ 0 w 38"/>
                    <a:gd name="T9" fmla="*/ 20 h 62"/>
                    <a:gd name="T10" fmla="*/ 0 w 38"/>
                    <a:gd name="T11" fmla="*/ 41 h 62"/>
                    <a:gd name="T12" fmla="*/ 19 w 38"/>
                    <a:gd name="T13" fmla="*/ 62 h 62"/>
                    <a:gd name="T14" fmla="*/ 30 w 38"/>
                    <a:gd name="T15" fmla="*/ 56 h 62"/>
                    <a:gd name="T16" fmla="*/ 32 w 38"/>
                    <a:gd name="T17" fmla="*/ 61 h 62"/>
                    <a:gd name="T18" fmla="*/ 38 w 38"/>
                    <a:gd name="T19" fmla="*/ 61 h 62"/>
                    <a:gd name="T20" fmla="*/ 38 w 38"/>
                    <a:gd name="T21" fmla="*/ 30 h 62"/>
                    <a:gd name="T22" fmla="*/ 18 w 38"/>
                    <a:gd name="T23" fmla="*/ 30 h 62"/>
                    <a:gd name="T24" fmla="*/ 18 w 38"/>
                    <a:gd name="T25" fmla="*/ 40 h 62"/>
                    <a:gd name="T26" fmla="*/ 26 w 38"/>
                    <a:gd name="T27" fmla="*/ 40 h 62"/>
                    <a:gd name="T28" fmla="*/ 26 w 38"/>
                    <a:gd name="T29" fmla="*/ 43 h 62"/>
                    <a:gd name="T30" fmla="*/ 19 w 38"/>
                    <a:gd name="T31" fmla="*/ 51 h 62"/>
                    <a:gd name="T32" fmla="*/ 12 w 38"/>
                    <a:gd name="T33" fmla="*/ 43 h 62"/>
                    <a:gd name="T34" fmla="*/ 12 w 38"/>
                    <a:gd name="T35" fmla="*/ 19 h 62"/>
                    <a:gd name="T36" fmla="*/ 19 w 38"/>
                    <a:gd name="T37" fmla="*/ 1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8" h="62">
                      <a:moveTo>
                        <a:pt x="19" y="10"/>
                      </a:moveTo>
                      <a:cubicBezTo>
                        <a:pt x="23" y="10"/>
                        <a:pt x="26" y="13"/>
                        <a:pt x="26" y="20"/>
                      </a:cubicBezTo>
                      <a:cubicBezTo>
                        <a:pt x="38" y="20"/>
                        <a:pt x="38" y="20"/>
                        <a:pt x="38" y="20"/>
                      </a:cubicBezTo>
                      <a:cubicBezTo>
                        <a:pt x="37" y="7"/>
                        <a:pt x="31" y="0"/>
                        <a:pt x="19" y="0"/>
                      </a:cubicBezTo>
                      <a:cubicBezTo>
                        <a:pt x="8" y="0"/>
                        <a:pt x="0" y="5"/>
                        <a:pt x="0" y="20"/>
                      </a:cubicBezTo>
                      <a:cubicBezTo>
                        <a:pt x="0" y="41"/>
                        <a:pt x="0" y="41"/>
                        <a:pt x="0" y="41"/>
                      </a:cubicBezTo>
                      <a:cubicBezTo>
                        <a:pt x="0" y="56"/>
                        <a:pt x="8" y="62"/>
                        <a:pt x="19" y="62"/>
                      </a:cubicBezTo>
                      <a:cubicBezTo>
                        <a:pt x="23" y="62"/>
                        <a:pt x="27" y="59"/>
                        <a:pt x="30" y="56"/>
                      </a:cubicBezTo>
                      <a:cubicBezTo>
                        <a:pt x="32" y="61"/>
                        <a:pt x="32" y="61"/>
                        <a:pt x="32" y="61"/>
                      </a:cubicBezTo>
                      <a:cubicBezTo>
                        <a:pt x="38" y="61"/>
                        <a:pt x="38" y="61"/>
                        <a:pt x="38" y="61"/>
                      </a:cubicBezTo>
                      <a:cubicBezTo>
                        <a:pt x="38" y="30"/>
                        <a:pt x="38" y="30"/>
                        <a:pt x="38" y="30"/>
                      </a:cubicBezTo>
                      <a:cubicBezTo>
                        <a:pt x="18" y="30"/>
                        <a:pt x="18" y="30"/>
                        <a:pt x="18" y="30"/>
                      </a:cubicBezTo>
                      <a:cubicBezTo>
                        <a:pt x="18" y="40"/>
                        <a:pt x="18" y="40"/>
                        <a:pt x="18" y="40"/>
                      </a:cubicBezTo>
                      <a:cubicBezTo>
                        <a:pt x="26" y="40"/>
                        <a:pt x="26" y="40"/>
                        <a:pt x="26" y="40"/>
                      </a:cubicBezTo>
                      <a:cubicBezTo>
                        <a:pt x="26" y="43"/>
                        <a:pt x="26" y="43"/>
                        <a:pt x="26" y="43"/>
                      </a:cubicBezTo>
                      <a:cubicBezTo>
                        <a:pt x="26" y="48"/>
                        <a:pt x="23" y="51"/>
                        <a:pt x="19" y="51"/>
                      </a:cubicBezTo>
                      <a:cubicBezTo>
                        <a:pt x="14" y="51"/>
                        <a:pt x="12" y="50"/>
                        <a:pt x="12" y="43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2" y="12"/>
                        <a:pt x="14" y="10"/>
                        <a:pt x="19" y="1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55" name="Freeform 95">
                  <a:extLst>
                    <a:ext uri="{FF2B5EF4-FFF2-40B4-BE49-F238E27FC236}">
                      <a16:creationId xmlns:a16="http://schemas.microsoft.com/office/drawing/2014/main" id="{9AF12798-D727-44CB-89A7-5B01015867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56938" y="4195763"/>
                  <a:ext cx="166688" cy="230188"/>
                </a:xfrm>
                <a:custGeom>
                  <a:avLst/>
                  <a:gdLst>
                    <a:gd name="T0" fmla="*/ 53 w 105"/>
                    <a:gd name="T1" fmla="*/ 58 h 145"/>
                    <a:gd name="T2" fmla="*/ 29 w 105"/>
                    <a:gd name="T3" fmla="*/ 0 h 145"/>
                    <a:gd name="T4" fmla="*/ 0 w 105"/>
                    <a:gd name="T5" fmla="*/ 0 h 145"/>
                    <a:gd name="T6" fmla="*/ 38 w 105"/>
                    <a:gd name="T7" fmla="*/ 85 h 145"/>
                    <a:gd name="T8" fmla="*/ 38 w 105"/>
                    <a:gd name="T9" fmla="*/ 145 h 145"/>
                    <a:gd name="T10" fmla="*/ 65 w 105"/>
                    <a:gd name="T11" fmla="*/ 145 h 145"/>
                    <a:gd name="T12" fmla="*/ 65 w 105"/>
                    <a:gd name="T13" fmla="*/ 85 h 145"/>
                    <a:gd name="T14" fmla="*/ 105 w 105"/>
                    <a:gd name="T15" fmla="*/ 0 h 145"/>
                    <a:gd name="T16" fmla="*/ 76 w 105"/>
                    <a:gd name="T17" fmla="*/ 0 h 145"/>
                    <a:gd name="T18" fmla="*/ 53 w 105"/>
                    <a:gd name="T19" fmla="*/ 58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5" h="145">
                      <a:moveTo>
                        <a:pt x="53" y="58"/>
                      </a:move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38" y="85"/>
                      </a:lnTo>
                      <a:lnTo>
                        <a:pt x="38" y="145"/>
                      </a:lnTo>
                      <a:lnTo>
                        <a:pt x="65" y="145"/>
                      </a:lnTo>
                      <a:lnTo>
                        <a:pt x="65" y="85"/>
                      </a:lnTo>
                      <a:lnTo>
                        <a:pt x="105" y="0"/>
                      </a:lnTo>
                      <a:lnTo>
                        <a:pt x="76" y="0"/>
                      </a:lnTo>
                      <a:lnTo>
                        <a:pt x="53" y="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</p:grpSp>
      </p:grpSp>
      <p:grpSp>
        <p:nvGrpSpPr>
          <p:cNvPr id="241" name="그룹 240">
            <a:extLst>
              <a:ext uri="{FF2B5EF4-FFF2-40B4-BE49-F238E27FC236}">
                <a16:creationId xmlns:a16="http://schemas.microsoft.com/office/drawing/2014/main" id="{12B92EE5-04FB-425E-8587-A8F86868CF9B}"/>
              </a:ext>
            </a:extLst>
          </p:cNvPr>
          <p:cNvGrpSpPr/>
          <p:nvPr/>
        </p:nvGrpSpPr>
        <p:grpSpPr>
          <a:xfrm>
            <a:off x="387350" y="1762126"/>
            <a:ext cx="5173663" cy="3597274"/>
            <a:chOff x="387350" y="1762126"/>
            <a:chExt cx="5173663" cy="3597274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BB8B3AA6-FB01-4AB1-BAC3-445DF9D7AFE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786313" y="1762126"/>
              <a:ext cx="774700" cy="1760538"/>
              <a:chOff x="3015" y="1110"/>
              <a:chExt cx="488" cy="1109"/>
            </a:xfrm>
          </p:grpSpPr>
          <p:sp>
            <p:nvSpPr>
              <p:cNvPr id="5" name="Line 5">
                <a:extLst>
                  <a:ext uri="{FF2B5EF4-FFF2-40B4-BE49-F238E27FC236}">
                    <a16:creationId xmlns:a16="http://schemas.microsoft.com/office/drawing/2014/main" id="{5889EBDA-D06C-4CED-916E-2B72794975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68" y="2219"/>
                <a:ext cx="35" cy="0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6" name="Line 6">
                <a:extLst>
                  <a:ext uri="{FF2B5EF4-FFF2-40B4-BE49-F238E27FC236}">
                    <a16:creationId xmlns:a16="http://schemas.microsoft.com/office/drawing/2014/main" id="{CC548909-84F5-4F90-AAC8-E67890911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68" y="2190"/>
                <a:ext cx="34" cy="0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" name="Line 7">
                <a:extLst>
                  <a:ext uri="{FF2B5EF4-FFF2-40B4-BE49-F238E27FC236}">
                    <a16:creationId xmlns:a16="http://schemas.microsoft.com/office/drawing/2014/main" id="{C983FFF7-052F-4C6D-B0D2-0418BB1A2D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66" y="2162"/>
                <a:ext cx="36" cy="1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8" name="Line 8">
                <a:extLst>
                  <a:ext uri="{FF2B5EF4-FFF2-40B4-BE49-F238E27FC236}">
                    <a16:creationId xmlns:a16="http://schemas.microsoft.com/office/drawing/2014/main" id="{31F26F7E-A819-48FE-B2C0-DE632770C9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64" y="2133"/>
                <a:ext cx="36" cy="2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" name="Line 9">
                <a:extLst>
                  <a:ext uri="{FF2B5EF4-FFF2-40B4-BE49-F238E27FC236}">
                    <a16:creationId xmlns:a16="http://schemas.microsoft.com/office/drawing/2014/main" id="{F0E4E546-3942-48FC-9ED4-52DF22BC23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62" y="2105"/>
                <a:ext cx="34" cy="2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1" name="Line 10">
                <a:extLst>
                  <a:ext uri="{FF2B5EF4-FFF2-40B4-BE49-F238E27FC236}">
                    <a16:creationId xmlns:a16="http://schemas.microsoft.com/office/drawing/2014/main" id="{846AFFBD-8ACD-4800-BA1B-6433A21B2A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9" y="2076"/>
                <a:ext cx="36" cy="4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2" name="Line 11">
                <a:extLst>
                  <a:ext uri="{FF2B5EF4-FFF2-40B4-BE49-F238E27FC236}">
                    <a16:creationId xmlns:a16="http://schemas.microsoft.com/office/drawing/2014/main" id="{74C98F6D-F222-412C-8595-AB19F33A1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5" y="2048"/>
                <a:ext cx="36" cy="4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5" name="Line 12">
                <a:extLst>
                  <a:ext uri="{FF2B5EF4-FFF2-40B4-BE49-F238E27FC236}">
                    <a16:creationId xmlns:a16="http://schemas.microsoft.com/office/drawing/2014/main" id="{61AD577B-07C9-478C-B45D-7B8C1CEB68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2" y="2020"/>
                <a:ext cx="35" cy="3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7EC0A32A-07B0-4D7D-AA84-34F8F65A7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48" y="1991"/>
                <a:ext cx="34" cy="5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" name="Line 14">
                <a:extLst>
                  <a:ext uri="{FF2B5EF4-FFF2-40B4-BE49-F238E27FC236}">
                    <a16:creationId xmlns:a16="http://schemas.microsoft.com/office/drawing/2014/main" id="{9A13A0B5-F87D-40C4-B153-F924EE71DA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43" y="1963"/>
                <a:ext cx="35" cy="5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" name="Line 15">
                <a:extLst>
                  <a:ext uri="{FF2B5EF4-FFF2-40B4-BE49-F238E27FC236}">
                    <a16:creationId xmlns:a16="http://schemas.microsoft.com/office/drawing/2014/main" id="{99C0C9BD-8876-4B24-9FFA-76D58C8726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39" y="1934"/>
                <a:ext cx="34" cy="7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3" name="Line 16">
                <a:extLst>
                  <a:ext uri="{FF2B5EF4-FFF2-40B4-BE49-F238E27FC236}">
                    <a16:creationId xmlns:a16="http://schemas.microsoft.com/office/drawing/2014/main" id="{DCA427F6-15B5-403C-BFCA-98E75B681E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32" y="1906"/>
                <a:ext cx="36" cy="9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4" name="Line 17">
                <a:extLst>
                  <a:ext uri="{FF2B5EF4-FFF2-40B4-BE49-F238E27FC236}">
                    <a16:creationId xmlns:a16="http://schemas.microsoft.com/office/drawing/2014/main" id="{BA7D544D-3708-4203-B593-8519A47E02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27" y="1879"/>
                <a:ext cx="34" cy="7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" name="Line 18">
                <a:extLst>
                  <a:ext uri="{FF2B5EF4-FFF2-40B4-BE49-F238E27FC236}">
                    <a16:creationId xmlns:a16="http://schemas.microsoft.com/office/drawing/2014/main" id="{FE9DB9D3-DB7E-44DB-A7DB-9D8AD980ED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19" y="1851"/>
                <a:ext cx="34" cy="9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8" name="Line 19">
                <a:extLst>
                  <a:ext uri="{FF2B5EF4-FFF2-40B4-BE49-F238E27FC236}">
                    <a16:creationId xmlns:a16="http://schemas.microsoft.com/office/drawing/2014/main" id="{70CCCF07-1052-4778-827F-A0807DD93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12" y="1824"/>
                <a:ext cx="34" cy="9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9" name="Line 20">
                <a:extLst>
                  <a:ext uri="{FF2B5EF4-FFF2-40B4-BE49-F238E27FC236}">
                    <a16:creationId xmlns:a16="http://schemas.microsoft.com/office/drawing/2014/main" id="{E3B85B3E-C089-411A-B0F8-A6EB2BADAA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05" y="1796"/>
                <a:ext cx="34" cy="9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0" name="Line 21">
                <a:extLst>
                  <a:ext uri="{FF2B5EF4-FFF2-40B4-BE49-F238E27FC236}">
                    <a16:creationId xmlns:a16="http://schemas.microsoft.com/office/drawing/2014/main" id="{8EEFB9AE-D5D4-4E69-876D-C6B545645F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98" y="1769"/>
                <a:ext cx="34" cy="9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1" name="Line 22">
                <a:extLst>
                  <a:ext uri="{FF2B5EF4-FFF2-40B4-BE49-F238E27FC236}">
                    <a16:creationId xmlns:a16="http://schemas.microsoft.com/office/drawing/2014/main" id="{9B979F95-8D5E-4536-A7A8-F3200F7F1E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89" y="1741"/>
                <a:ext cx="34" cy="10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3" name="Line 23">
                <a:extLst>
                  <a:ext uri="{FF2B5EF4-FFF2-40B4-BE49-F238E27FC236}">
                    <a16:creationId xmlns:a16="http://schemas.microsoft.com/office/drawing/2014/main" id="{25BE2166-39F3-4BE1-AF08-6796570ACC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80" y="1714"/>
                <a:ext cx="34" cy="11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5" name="Line 24">
                <a:extLst>
                  <a:ext uri="{FF2B5EF4-FFF2-40B4-BE49-F238E27FC236}">
                    <a16:creationId xmlns:a16="http://schemas.microsoft.com/office/drawing/2014/main" id="{E6796F4A-1083-4AAA-BC00-0E4C1F5A4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71" y="1687"/>
                <a:ext cx="32" cy="13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8" name="Line 25">
                <a:extLst>
                  <a:ext uri="{FF2B5EF4-FFF2-40B4-BE49-F238E27FC236}">
                    <a16:creationId xmlns:a16="http://schemas.microsoft.com/office/drawing/2014/main" id="{FBF71919-A545-441D-BF1E-D5DCCD44F0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60" y="1661"/>
                <a:ext cx="34" cy="12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9" name="Line 26">
                <a:extLst>
                  <a:ext uri="{FF2B5EF4-FFF2-40B4-BE49-F238E27FC236}">
                    <a16:creationId xmlns:a16="http://schemas.microsoft.com/office/drawing/2014/main" id="{72D298C1-1CF7-41A6-A7CF-07539355E6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51" y="1634"/>
                <a:ext cx="33" cy="12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50" name="Line 27">
                <a:extLst>
                  <a:ext uri="{FF2B5EF4-FFF2-40B4-BE49-F238E27FC236}">
                    <a16:creationId xmlns:a16="http://schemas.microsoft.com/office/drawing/2014/main" id="{62EC7B51-E177-47BD-BD73-79CE945AB0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41" y="1607"/>
                <a:ext cx="32" cy="15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52" name="Line 28">
                <a:extLst>
                  <a:ext uri="{FF2B5EF4-FFF2-40B4-BE49-F238E27FC236}">
                    <a16:creationId xmlns:a16="http://schemas.microsoft.com/office/drawing/2014/main" id="{CF038F63-6FAC-4E79-A975-D9308B2B86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28" y="1581"/>
                <a:ext cx="32" cy="14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54" name="Line 29">
                <a:extLst>
                  <a:ext uri="{FF2B5EF4-FFF2-40B4-BE49-F238E27FC236}">
                    <a16:creationId xmlns:a16="http://schemas.microsoft.com/office/drawing/2014/main" id="{D54149B1-414E-4CF1-B65F-3B78C0AFD5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17" y="1556"/>
                <a:ext cx="31" cy="14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69" name="Line 30">
                <a:extLst>
                  <a:ext uri="{FF2B5EF4-FFF2-40B4-BE49-F238E27FC236}">
                    <a16:creationId xmlns:a16="http://schemas.microsoft.com/office/drawing/2014/main" id="{A374444B-0A08-4176-9F8F-EF90509C75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05" y="1529"/>
                <a:ext cx="32" cy="16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1" name="Line 31">
                <a:extLst>
                  <a:ext uri="{FF2B5EF4-FFF2-40B4-BE49-F238E27FC236}">
                    <a16:creationId xmlns:a16="http://schemas.microsoft.com/office/drawing/2014/main" id="{A8C3F835-8545-4BD7-B105-95CB7A88FF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92" y="1504"/>
                <a:ext cx="31" cy="16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3" name="Line 32">
                <a:extLst>
                  <a:ext uri="{FF2B5EF4-FFF2-40B4-BE49-F238E27FC236}">
                    <a16:creationId xmlns:a16="http://schemas.microsoft.com/office/drawing/2014/main" id="{9AE3C1AF-1F13-46EE-8B8E-E25A89F87F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80" y="1479"/>
                <a:ext cx="30" cy="16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4" name="Line 33">
                <a:extLst>
                  <a:ext uri="{FF2B5EF4-FFF2-40B4-BE49-F238E27FC236}">
                    <a16:creationId xmlns:a16="http://schemas.microsoft.com/office/drawing/2014/main" id="{C5FE9E98-6735-4762-B814-CAB21B73A4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65" y="1453"/>
                <a:ext cx="31" cy="18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6" name="Line 34">
                <a:extLst>
                  <a:ext uri="{FF2B5EF4-FFF2-40B4-BE49-F238E27FC236}">
                    <a16:creationId xmlns:a16="http://schemas.microsoft.com/office/drawing/2014/main" id="{2E9483E9-61B0-48E7-BD7C-A3A6ED956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51" y="1428"/>
                <a:ext cx="31" cy="18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1" name="Line 35">
                <a:extLst>
                  <a:ext uri="{FF2B5EF4-FFF2-40B4-BE49-F238E27FC236}">
                    <a16:creationId xmlns:a16="http://schemas.microsoft.com/office/drawing/2014/main" id="{D59A1DB6-F237-489F-B42C-88628E9EA2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37" y="1405"/>
                <a:ext cx="30" cy="18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2" name="Line 36">
                <a:extLst>
                  <a:ext uri="{FF2B5EF4-FFF2-40B4-BE49-F238E27FC236}">
                    <a16:creationId xmlns:a16="http://schemas.microsoft.com/office/drawing/2014/main" id="{0B213779-44BE-4810-BE70-7D94D8240F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22" y="1380"/>
                <a:ext cx="31" cy="18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3" name="Line 37">
                <a:extLst>
                  <a:ext uri="{FF2B5EF4-FFF2-40B4-BE49-F238E27FC236}">
                    <a16:creationId xmlns:a16="http://schemas.microsoft.com/office/drawing/2014/main" id="{7EF93A7C-EE43-43C6-8662-3A02593441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08" y="1355"/>
                <a:ext cx="29" cy="20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4" name="Line 38">
                <a:extLst>
                  <a:ext uri="{FF2B5EF4-FFF2-40B4-BE49-F238E27FC236}">
                    <a16:creationId xmlns:a16="http://schemas.microsoft.com/office/drawing/2014/main" id="{28393BEC-30BA-4D56-BD60-F79DD5A119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92" y="1332"/>
                <a:ext cx="29" cy="19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5" name="Line 39">
                <a:extLst>
                  <a:ext uri="{FF2B5EF4-FFF2-40B4-BE49-F238E27FC236}">
                    <a16:creationId xmlns:a16="http://schemas.microsoft.com/office/drawing/2014/main" id="{8E8E9974-9F7F-4F09-BE51-A10EC76DAF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76" y="1309"/>
                <a:ext cx="29" cy="19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6" name="Line 40">
                <a:extLst>
                  <a:ext uri="{FF2B5EF4-FFF2-40B4-BE49-F238E27FC236}">
                    <a16:creationId xmlns:a16="http://schemas.microsoft.com/office/drawing/2014/main" id="{8D18BB75-8A3C-445F-9C94-57E6326A68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60" y="1286"/>
                <a:ext cx="28" cy="19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7" name="Line 41">
                <a:extLst>
                  <a:ext uri="{FF2B5EF4-FFF2-40B4-BE49-F238E27FC236}">
                    <a16:creationId xmlns:a16="http://schemas.microsoft.com/office/drawing/2014/main" id="{FC152168-9193-4CE5-BECD-F4CBCF68A6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44" y="1263"/>
                <a:ext cx="27" cy="19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8" name="Line 42">
                <a:extLst>
                  <a:ext uri="{FF2B5EF4-FFF2-40B4-BE49-F238E27FC236}">
                    <a16:creationId xmlns:a16="http://schemas.microsoft.com/office/drawing/2014/main" id="{43CF42D4-787D-49ED-911C-7BAF34D1FD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26" y="1240"/>
                <a:ext cx="28" cy="21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9" name="Line 43">
                <a:extLst>
                  <a:ext uri="{FF2B5EF4-FFF2-40B4-BE49-F238E27FC236}">
                    <a16:creationId xmlns:a16="http://schemas.microsoft.com/office/drawing/2014/main" id="{B20D4EBB-47F6-471C-98BA-9A500077E0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8" y="1216"/>
                <a:ext cx="29" cy="24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0" name="Line 44">
                <a:extLst>
                  <a:ext uri="{FF2B5EF4-FFF2-40B4-BE49-F238E27FC236}">
                    <a16:creationId xmlns:a16="http://schemas.microsoft.com/office/drawing/2014/main" id="{C5E54C87-96F2-4DBB-8EF4-AF65B65215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90" y="1195"/>
                <a:ext cx="27" cy="23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1" name="Line 45">
                <a:extLst>
                  <a:ext uri="{FF2B5EF4-FFF2-40B4-BE49-F238E27FC236}">
                    <a16:creationId xmlns:a16="http://schemas.microsoft.com/office/drawing/2014/main" id="{30619BA3-4832-4F5A-942B-DFC1204987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2" y="1174"/>
                <a:ext cx="27" cy="23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2" name="Line 46">
                <a:extLst>
                  <a:ext uri="{FF2B5EF4-FFF2-40B4-BE49-F238E27FC236}">
                    <a16:creationId xmlns:a16="http://schemas.microsoft.com/office/drawing/2014/main" id="{DAF6C8DA-1E54-4BAB-B932-72BDEF0C4B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54" y="1152"/>
                <a:ext cx="25" cy="24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3" name="Line 47">
                <a:extLst>
                  <a:ext uri="{FF2B5EF4-FFF2-40B4-BE49-F238E27FC236}">
                    <a16:creationId xmlns:a16="http://schemas.microsoft.com/office/drawing/2014/main" id="{64219B81-DC47-4FF4-84FA-78A67897E1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35" y="1131"/>
                <a:ext cx="25" cy="23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4" name="Line 48">
                <a:extLst>
                  <a:ext uri="{FF2B5EF4-FFF2-40B4-BE49-F238E27FC236}">
                    <a16:creationId xmlns:a16="http://schemas.microsoft.com/office/drawing/2014/main" id="{E283CF28-39DC-490A-B56B-84133B91FF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15" y="1110"/>
                <a:ext cx="25" cy="25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195" name="Group 51">
              <a:extLst>
                <a:ext uri="{FF2B5EF4-FFF2-40B4-BE49-F238E27FC236}">
                  <a16:creationId xmlns:a16="http://schemas.microsoft.com/office/drawing/2014/main" id="{B3920A06-63D7-4741-9EA0-EDAF08748BC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0800000">
              <a:off x="387350" y="3598863"/>
              <a:ext cx="774700" cy="1760537"/>
              <a:chOff x="244" y="2267"/>
              <a:chExt cx="488" cy="1109"/>
            </a:xfrm>
          </p:grpSpPr>
          <p:sp>
            <p:nvSpPr>
              <p:cNvPr id="197" name="Line 52">
                <a:extLst>
                  <a:ext uri="{FF2B5EF4-FFF2-40B4-BE49-F238E27FC236}">
                    <a16:creationId xmlns:a16="http://schemas.microsoft.com/office/drawing/2014/main" id="{1DB8CA91-2DD2-470F-9AB6-C7B637D1F2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97" y="3376"/>
                <a:ext cx="35" cy="0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8" name="Line 53">
                <a:extLst>
                  <a:ext uri="{FF2B5EF4-FFF2-40B4-BE49-F238E27FC236}">
                    <a16:creationId xmlns:a16="http://schemas.microsoft.com/office/drawing/2014/main" id="{0DA39C27-B2BE-4621-8C18-749863FF15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97" y="3348"/>
                <a:ext cx="34" cy="0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9" name="Line 54">
                <a:extLst>
                  <a:ext uri="{FF2B5EF4-FFF2-40B4-BE49-F238E27FC236}">
                    <a16:creationId xmlns:a16="http://schemas.microsoft.com/office/drawing/2014/main" id="{D806F016-94F7-4A89-B5A5-E4F88F241B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95" y="3320"/>
                <a:ext cx="36" cy="1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0" name="Line 55">
                <a:extLst>
                  <a:ext uri="{FF2B5EF4-FFF2-40B4-BE49-F238E27FC236}">
                    <a16:creationId xmlns:a16="http://schemas.microsoft.com/office/drawing/2014/main" id="{8BDDDA83-FE34-4858-A10B-7F5E6A39D0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93" y="3291"/>
                <a:ext cx="36" cy="2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1" name="Line 56">
                <a:extLst>
                  <a:ext uri="{FF2B5EF4-FFF2-40B4-BE49-F238E27FC236}">
                    <a16:creationId xmlns:a16="http://schemas.microsoft.com/office/drawing/2014/main" id="{E6BCA6AF-642F-493B-B0CA-48AC394DC7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91" y="3263"/>
                <a:ext cx="34" cy="1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2" name="Line 57">
                <a:extLst>
                  <a:ext uri="{FF2B5EF4-FFF2-40B4-BE49-F238E27FC236}">
                    <a16:creationId xmlns:a16="http://schemas.microsoft.com/office/drawing/2014/main" id="{89629995-2D29-4746-A8A3-F17E8D8BDC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8" y="3234"/>
                <a:ext cx="36" cy="4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3" name="Line 58">
                <a:extLst>
                  <a:ext uri="{FF2B5EF4-FFF2-40B4-BE49-F238E27FC236}">
                    <a16:creationId xmlns:a16="http://schemas.microsoft.com/office/drawing/2014/main" id="{EA5E12B1-6FDD-46D6-AF40-64A63A1F9E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4" y="3206"/>
                <a:ext cx="36" cy="3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4" name="Line 59">
                <a:extLst>
                  <a:ext uri="{FF2B5EF4-FFF2-40B4-BE49-F238E27FC236}">
                    <a16:creationId xmlns:a16="http://schemas.microsoft.com/office/drawing/2014/main" id="{05D6AF2B-460C-476B-B63D-7E56BE2C05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1" y="3177"/>
                <a:ext cx="35" cy="4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5" name="Line 60">
                <a:extLst>
                  <a:ext uri="{FF2B5EF4-FFF2-40B4-BE49-F238E27FC236}">
                    <a16:creationId xmlns:a16="http://schemas.microsoft.com/office/drawing/2014/main" id="{1FE53D66-1859-459D-87EB-8295022A01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7" y="3149"/>
                <a:ext cx="34" cy="5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6" name="Line 61">
                <a:extLst>
                  <a:ext uri="{FF2B5EF4-FFF2-40B4-BE49-F238E27FC236}">
                    <a16:creationId xmlns:a16="http://schemas.microsoft.com/office/drawing/2014/main" id="{8B93A6D1-0D9C-48C4-B52A-2C76B56EA9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2" y="3120"/>
                <a:ext cx="35" cy="6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7" name="Line 62">
                <a:extLst>
                  <a:ext uri="{FF2B5EF4-FFF2-40B4-BE49-F238E27FC236}">
                    <a16:creationId xmlns:a16="http://schemas.microsoft.com/office/drawing/2014/main" id="{22FAA202-0850-469F-A618-301C4C6397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68" y="3092"/>
                <a:ext cx="34" cy="7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8" name="Line 63">
                <a:extLst>
                  <a:ext uri="{FF2B5EF4-FFF2-40B4-BE49-F238E27FC236}">
                    <a16:creationId xmlns:a16="http://schemas.microsoft.com/office/drawing/2014/main" id="{D419F3E3-8DAB-4C34-BEA4-ED59AB249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61" y="3063"/>
                <a:ext cx="36" cy="9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9" name="Line 64">
                <a:extLst>
                  <a:ext uri="{FF2B5EF4-FFF2-40B4-BE49-F238E27FC236}">
                    <a16:creationId xmlns:a16="http://schemas.microsoft.com/office/drawing/2014/main" id="{F2360E87-35CE-4E13-BC3B-0F7FC2427D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6" y="3037"/>
                <a:ext cx="34" cy="7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0" name="Line 65">
                <a:extLst>
                  <a:ext uri="{FF2B5EF4-FFF2-40B4-BE49-F238E27FC236}">
                    <a16:creationId xmlns:a16="http://schemas.microsoft.com/office/drawing/2014/main" id="{8954CCC6-BD8F-4104-8AE3-B9E7A7E1E1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48" y="3008"/>
                <a:ext cx="34" cy="9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1" name="Line 66">
                <a:extLst>
                  <a:ext uri="{FF2B5EF4-FFF2-40B4-BE49-F238E27FC236}">
                    <a16:creationId xmlns:a16="http://schemas.microsoft.com/office/drawing/2014/main" id="{41EFD7B9-1282-4E54-A26A-F13DAAECA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41" y="2982"/>
                <a:ext cx="34" cy="9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2" name="Line 67">
                <a:extLst>
                  <a:ext uri="{FF2B5EF4-FFF2-40B4-BE49-F238E27FC236}">
                    <a16:creationId xmlns:a16="http://schemas.microsoft.com/office/drawing/2014/main" id="{D74AF965-6991-4244-B42F-C78D92EC7A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34" y="2953"/>
                <a:ext cx="34" cy="9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3" name="Line 68">
                <a:extLst>
                  <a:ext uri="{FF2B5EF4-FFF2-40B4-BE49-F238E27FC236}">
                    <a16:creationId xmlns:a16="http://schemas.microsoft.com/office/drawing/2014/main" id="{B1AF524F-035A-4154-81A9-EC16B755AB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27" y="2927"/>
                <a:ext cx="34" cy="8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4" name="Line 69">
                <a:extLst>
                  <a:ext uri="{FF2B5EF4-FFF2-40B4-BE49-F238E27FC236}">
                    <a16:creationId xmlns:a16="http://schemas.microsoft.com/office/drawing/2014/main" id="{5B930E6F-E0EE-41C8-B50C-2A3EAF67D2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18" y="2898"/>
                <a:ext cx="34" cy="11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5" name="Line 70">
                <a:extLst>
                  <a:ext uri="{FF2B5EF4-FFF2-40B4-BE49-F238E27FC236}">
                    <a16:creationId xmlns:a16="http://schemas.microsoft.com/office/drawing/2014/main" id="{AEF47369-9519-4ED1-A2BD-96E00B70FF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9" y="2871"/>
                <a:ext cx="34" cy="11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6" name="Line 71">
                <a:extLst>
                  <a:ext uri="{FF2B5EF4-FFF2-40B4-BE49-F238E27FC236}">
                    <a16:creationId xmlns:a16="http://schemas.microsoft.com/office/drawing/2014/main" id="{1750E4E9-4262-4B4C-A33C-FA4E36DEC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0" y="2845"/>
                <a:ext cx="32" cy="12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7" name="Line 72">
                <a:extLst>
                  <a:ext uri="{FF2B5EF4-FFF2-40B4-BE49-F238E27FC236}">
                    <a16:creationId xmlns:a16="http://schemas.microsoft.com/office/drawing/2014/main" id="{F4FC5C0F-8899-4622-AA3D-B2B76A4E55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9" y="2818"/>
                <a:ext cx="34" cy="13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8" name="Line 73">
                <a:extLst>
                  <a:ext uri="{FF2B5EF4-FFF2-40B4-BE49-F238E27FC236}">
                    <a16:creationId xmlns:a16="http://schemas.microsoft.com/office/drawing/2014/main" id="{621EABCF-D964-499E-9EBB-DC72C602CA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0" y="2791"/>
                <a:ext cx="33" cy="13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9" name="Line 74">
                <a:extLst>
                  <a:ext uri="{FF2B5EF4-FFF2-40B4-BE49-F238E27FC236}">
                    <a16:creationId xmlns:a16="http://schemas.microsoft.com/office/drawing/2014/main" id="{08FC4F07-074A-4F16-82FD-9F622EA77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0" y="2765"/>
                <a:ext cx="32" cy="14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0" name="Line 75">
                <a:extLst>
                  <a:ext uri="{FF2B5EF4-FFF2-40B4-BE49-F238E27FC236}">
                    <a16:creationId xmlns:a16="http://schemas.microsoft.com/office/drawing/2014/main" id="{BCB6CD20-BFF0-4099-B027-0FCF2E03DE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7" y="2738"/>
                <a:ext cx="32" cy="14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1" name="Line 76">
                <a:extLst>
                  <a:ext uri="{FF2B5EF4-FFF2-40B4-BE49-F238E27FC236}">
                    <a16:creationId xmlns:a16="http://schemas.microsoft.com/office/drawing/2014/main" id="{ABFA7780-C7C3-4AB1-ADC9-7204A50A5B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6" y="2713"/>
                <a:ext cx="31" cy="14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2" name="Line 77">
                <a:extLst>
                  <a:ext uri="{FF2B5EF4-FFF2-40B4-BE49-F238E27FC236}">
                    <a16:creationId xmlns:a16="http://schemas.microsoft.com/office/drawing/2014/main" id="{F397E695-993C-4E70-B048-F83C9CEEBF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4" y="2686"/>
                <a:ext cx="32" cy="16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3" name="Line 78">
                <a:extLst>
                  <a:ext uri="{FF2B5EF4-FFF2-40B4-BE49-F238E27FC236}">
                    <a16:creationId xmlns:a16="http://schemas.microsoft.com/office/drawing/2014/main" id="{E8A73AAE-CA1F-4A8C-BCA5-03B4229FB8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1" y="2662"/>
                <a:ext cx="31" cy="16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4" name="Line 79">
                <a:extLst>
                  <a:ext uri="{FF2B5EF4-FFF2-40B4-BE49-F238E27FC236}">
                    <a16:creationId xmlns:a16="http://schemas.microsoft.com/office/drawing/2014/main" id="{1F400FF0-E2B5-4F18-9BEE-7A0553AE8D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9" y="2637"/>
                <a:ext cx="30" cy="16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5" name="Line 80">
                <a:extLst>
                  <a:ext uri="{FF2B5EF4-FFF2-40B4-BE49-F238E27FC236}">
                    <a16:creationId xmlns:a16="http://schemas.microsoft.com/office/drawing/2014/main" id="{4805C5D4-51E4-4D06-9529-8D383082CA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4" y="2610"/>
                <a:ext cx="31" cy="18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6" name="Line 81">
                <a:extLst>
                  <a:ext uri="{FF2B5EF4-FFF2-40B4-BE49-F238E27FC236}">
                    <a16:creationId xmlns:a16="http://schemas.microsoft.com/office/drawing/2014/main" id="{6D34E6B1-6EA1-4835-93A0-3AC4BD4F40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0" y="2585"/>
                <a:ext cx="31" cy="18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7" name="Line 82">
                <a:extLst>
                  <a:ext uri="{FF2B5EF4-FFF2-40B4-BE49-F238E27FC236}">
                    <a16:creationId xmlns:a16="http://schemas.microsoft.com/office/drawing/2014/main" id="{14579E28-C0D3-4A65-B40F-AE67C5FF4E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6" y="2562"/>
                <a:ext cx="30" cy="18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8" name="Line 83">
                <a:extLst>
                  <a:ext uri="{FF2B5EF4-FFF2-40B4-BE49-F238E27FC236}">
                    <a16:creationId xmlns:a16="http://schemas.microsoft.com/office/drawing/2014/main" id="{0A2050E0-7385-4B4F-808E-2E0E90FD10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1" y="2537"/>
                <a:ext cx="31" cy="18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9" name="Line 84">
                <a:extLst>
                  <a:ext uri="{FF2B5EF4-FFF2-40B4-BE49-F238E27FC236}">
                    <a16:creationId xmlns:a16="http://schemas.microsoft.com/office/drawing/2014/main" id="{636AEF6B-533E-436B-A861-EFA9062EE1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7" y="2512"/>
                <a:ext cx="29" cy="20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30" name="Line 85">
                <a:extLst>
                  <a:ext uri="{FF2B5EF4-FFF2-40B4-BE49-F238E27FC236}">
                    <a16:creationId xmlns:a16="http://schemas.microsoft.com/office/drawing/2014/main" id="{41EA6E80-ADBC-4BE5-A666-ED7CE44FEC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1" y="2489"/>
                <a:ext cx="29" cy="20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31" name="Line 86">
                <a:extLst>
                  <a:ext uri="{FF2B5EF4-FFF2-40B4-BE49-F238E27FC236}">
                    <a16:creationId xmlns:a16="http://schemas.microsoft.com/office/drawing/2014/main" id="{684CF62B-0EAD-40C5-AD3F-E13D67E751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5" y="2466"/>
                <a:ext cx="29" cy="20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32" name="Line 87">
                <a:extLst>
                  <a:ext uri="{FF2B5EF4-FFF2-40B4-BE49-F238E27FC236}">
                    <a16:creationId xmlns:a16="http://schemas.microsoft.com/office/drawing/2014/main" id="{C67EB926-7C17-43EF-86AF-5D2C0DB10A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9" y="2443"/>
                <a:ext cx="28" cy="19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33" name="Line 88">
                <a:extLst>
                  <a:ext uri="{FF2B5EF4-FFF2-40B4-BE49-F238E27FC236}">
                    <a16:creationId xmlns:a16="http://schemas.microsoft.com/office/drawing/2014/main" id="{62DB2C2A-3C56-44EE-A1D3-6AFE517E41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3" y="2420"/>
                <a:ext cx="27" cy="19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34" name="Line 89">
                <a:extLst>
                  <a:ext uri="{FF2B5EF4-FFF2-40B4-BE49-F238E27FC236}">
                    <a16:creationId xmlns:a16="http://schemas.microsoft.com/office/drawing/2014/main" id="{2750517D-27B4-487F-A562-BD0A93ABAB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5" y="2397"/>
                <a:ext cx="28" cy="21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35" name="Line 90">
                <a:extLst>
                  <a:ext uri="{FF2B5EF4-FFF2-40B4-BE49-F238E27FC236}">
                    <a16:creationId xmlns:a16="http://schemas.microsoft.com/office/drawing/2014/main" id="{B699ECDA-D570-4125-A6EF-E75CD69087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7" y="2373"/>
                <a:ext cx="29" cy="24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36" name="Line 91">
                <a:extLst>
                  <a:ext uri="{FF2B5EF4-FFF2-40B4-BE49-F238E27FC236}">
                    <a16:creationId xmlns:a16="http://schemas.microsoft.com/office/drawing/2014/main" id="{BF2D6F7B-8776-4830-87CF-F20F708DC6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9" y="2352"/>
                <a:ext cx="27" cy="23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37" name="Line 92">
                <a:extLst>
                  <a:ext uri="{FF2B5EF4-FFF2-40B4-BE49-F238E27FC236}">
                    <a16:creationId xmlns:a16="http://schemas.microsoft.com/office/drawing/2014/main" id="{AFA70385-C19F-4284-A470-06FFE7395E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1" y="2331"/>
                <a:ext cx="27" cy="23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38" name="Line 93">
                <a:extLst>
                  <a:ext uri="{FF2B5EF4-FFF2-40B4-BE49-F238E27FC236}">
                    <a16:creationId xmlns:a16="http://schemas.microsoft.com/office/drawing/2014/main" id="{1183FA0F-C052-411F-8D9C-61F3E41FDD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3" y="2309"/>
                <a:ext cx="25" cy="24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39" name="Line 94">
                <a:extLst>
                  <a:ext uri="{FF2B5EF4-FFF2-40B4-BE49-F238E27FC236}">
                    <a16:creationId xmlns:a16="http://schemas.microsoft.com/office/drawing/2014/main" id="{09CB7E58-2D8C-4CC4-ACC1-5F45E38DA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4" y="2288"/>
                <a:ext cx="25" cy="23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40" name="Line 95">
                <a:extLst>
                  <a:ext uri="{FF2B5EF4-FFF2-40B4-BE49-F238E27FC236}">
                    <a16:creationId xmlns:a16="http://schemas.microsoft.com/office/drawing/2014/main" id="{FE569ED1-00BD-45E7-9296-3466E09C02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4" y="2267"/>
                <a:ext cx="25" cy="25"/>
              </a:xfrm>
              <a:prstGeom prst="line">
                <a:avLst/>
              </a:prstGeom>
              <a:noFill/>
              <a:ln w="11113" cap="rnd">
                <a:solidFill>
                  <a:schemeClr val="bg1">
                    <a:alpha val="6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EED50E04-4631-4AC6-B3C4-12E7193685E2}"/>
              </a:ext>
            </a:extLst>
          </p:cNvPr>
          <p:cNvCxnSpPr>
            <a:cxnSpLocks/>
          </p:cNvCxnSpPr>
          <p:nvPr/>
        </p:nvCxnSpPr>
        <p:spPr>
          <a:xfrm>
            <a:off x="0" y="3562347"/>
            <a:ext cx="12230100" cy="0"/>
          </a:xfrm>
          <a:prstGeom prst="line">
            <a:avLst/>
          </a:prstGeom>
          <a:ln w="3175">
            <a:solidFill>
              <a:srgbClr val="C1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9" name="그룹 248">
            <a:extLst>
              <a:ext uri="{FF2B5EF4-FFF2-40B4-BE49-F238E27FC236}">
                <a16:creationId xmlns:a16="http://schemas.microsoft.com/office/drawing/2014/main" id="{F197EFEE-7FF9-498C-84E2-014F7F468FE0}"/>
              </a:ext>
            </a:extLst>
          </p:cNvPr>
          <p:cNvGrpSpPr/>
          <p:nvPr/>
        </p:nvGrpSpPr>
        <p:grpSpPr>
          <a:xfrm>
            <a:off x="2965450" y="3571875"/>
            <a:ext cx="919162" cy="905668"/>
            <a:chOff x="2965450" y="3571875"/>
            <a:chExt cx="919162" cy="905668"/>
          </a:xfrm>
        </p:grpSpPr>
        <p:cxnSp>
          <p:nvCxnSpPr>
            <p:cNvPr id="250" name="직선 화살표 연결선 249">
              <a:extLst>
                <a:ext uri="{FF2B5EF4-FFF2-40B4-BE49-F238E27FC236}">
                  <a16:creationId xmlns:a16="http://schemas.microsoft.com/office/drawing/2014/main" id="{3A6923FE-DE01-4BBF-80D1-D879582C7D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65450" y="4477543"/>
              <a:ext cx="917575" cy="0"/>
            </a:xfrm>
            <a:prstGeom prst="straightConnector1">
              <a:avLst/>
            </a:prstGeom>
            <a:ln w="3175">
              <a:solidFill>
                <a:schemeClr val="bg1">
                  <a:alpha val="60000"/>
                </a:schemeClr>
              </a:solidFill>
              <a:prstDash val="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직선 화살표 연결선 250">
              <a:extLst>
                <a:ext uri="{FF2B5EF4-FFF2-40B4-BE49-F238E27FC236}">
                  <a16:creationId xmlns:a16="http://schemas.microsoft.com/office/drawing/2014/main" id="{734057A1-99FA-4B69-9A32-EACFABE450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4612" y="3571875"/>
              <a:ext cx="0" cy="898525"/>
            </a:xfrm>
            <a:prstGeom prst="straightConnector1">
              <a:avLst/>
            </a:prstGeom>
            <a:ln w="3175">
              <a:solidFill>
                <a:schemeClr val="bg1">
                  <a:alpha val="60000"/>
                </a:schemeClr>
              </a:solidFill>
              <a:prstDash val="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그룹 251">
            <a:extLst>
              <a:ext uri="{FF2B5EF4-FFF2-40B4-BE49-F238E27FC236}">
                <a16:creationId xmlns:a16="http://schemas.microsoft.com/office/drawing/2014/main" id="{CD08F452-A335-4701-A6DF-962E1C642EE4}"/>
              </a:ext>
            </a:extLst>
          </p:cNvPr>
          <p:cNvGrpSpPr/>
          <p:nvPr/>
        </p:nvGrpSpPr>
        <p:grpSpPr>
          <a:xfrm>
            <a:off x="3122110" y="3873372"/>
            <a:ext cx="591541" cy="552618"/>
            <a:chOff x="3122110" y="3873372"/>
            <a:chExt cx="591541" cy="552618"/>
          </a:xfrm>
          <a:solidFill>
            <a:schemeClr val="bg1">
              <a:alpha val="60000"/>
            </a:schemeClr>
          </a:solidFill>
        </p:grpSpPr>
        <p:sp>
          <p:nvSpPr>
            <p:cNvPr id="253" name="Freeform 102">
              <a:extLst>
                <a:ext uri="{FF2B5EF4-FFF2-40B4-BE49-F238E27FC236}">
                  <a16:creationId xmlns:a16="http://schemas.microsoft.com/office/drawing/2014/main" id="{4E82C341-98D5-42BC-8966-EECF880E0F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7931" y="4341242"/>
              <a:ext cx="45720" cy="84748"/>
            </a:xfrm>
            <a:custGeom>
              <a:avLst/>
              <a:gdLst>
                <a:gd name="T0" fmla="*/ 46 w 46"/>
                <a:gd name="T1" fmla="*/ 41 h 83"/>
                <a:gd name="T2" fmla="*/ 41 w 46"/>
                <a:gd name="T3" fmla="*/ 72 h 83"/>
                <a:gd name="T4" fmla="*/ 23 w 46"/>
                <a:gd name="T5" fmla="*/ 83 h 83"/>
                <a:gd name="T6" fmla="*/ 5 w 46"/>
                <a:gd name="T7" fmla="*/ 72 h 83"/>
                <a:gd name="T8" fmla="*/ 0 w 46"/>
                <a:gd name="T9" fmla="*/ 41 h 83"/>
                <a:gd name="T10" fmla="*/ 5 w 46"/>
                <a:gd name="T11" fmla="*/ 11 h 83"/>
                <a:gd name="T12" fmla="*/ 23 w 46"/>
                <a:gd name="T13" fmla="*/ 0 h 83"/>
                <a:gd name="T14" fmla="*/ 41 w 46"/>
                <a:gd name="T15" fmla="*/ 11 h 83"/>
                <a:gd name="T16" fmla="*/ 46 w 46"/>
                <a:gd name="T17" fmla="*/ 41 h 83"/>
                <a:gd name="T18" fmla="*/ 39 w 46"/>
                <a:gd name="T19" fmla="*/ 38 h 83"/>
                <a:gd name="T20" fmla="*/ 38 w 46"/>
                <a:gd name="T21" fmla="*/ 25 h 83"/>
                <a:gd name="T22" fmla="*/ 35 w 46"/>
                <a:gd name="T23" fmla="*/ 15 h 83"/>
                <a:gd name="T24" fmla="*/ 30 w 46"/>
                <a:gd name="T25" fmla="*/ 9 h 83"/>
                <a:gd name="T26" fmla="*/ 23 w 46"/>
                <a:gd name="T27" fmla="*/ 6 h 83"/>
                <a:gd name="T28" fmla="*/ 16 w 46"/>
                <a:gd name="T29" fmla="*/ 9 h 83"/>
                <a:gd name="T30" fmla="*/ 12 w 46"/>
                <a:gd name="T31" fmla="*/ 15 h 83"/>
                <a:gd name="T32" fmla="*/ 9 w 46"/>
                <a:gd name="T33" fmla="*/ 25 h 83"/>
                <a:gd name="T34" fmla="*/ 7 w 46"/>
                <a:gd name="T35" fmla="*/ 38 h 83"/>
                <a:gd name="T36" fmla="*/ 39 w 46"/>
                <a:gd name="T37" fmla="*/ 38 h 83"/>
                <a:gd name="T38" fmla="*/ 7 w 46"/>
                <a:gd name="T39" fmla="*/ 44 h 83"/>
                <a:gd name="T40" fmla="*/ 9 w 46"/>
                <a:gd name="T41" fmla="*/ 57 h 83"/>
                <a:gd name="T42" fmla="*/ 11 w 46"/>
                <a:gd name="T43" fmla="*/ 67 h 83"/>
                <a:gd name="T44" fmla="*/ 16 w 46"/>
                <a:gd name="T45" fmla="*/ 74 h 83"/>
                <a:gd name="T46" fmla="*/ 23 w 46"/>
                <a:gd name="T47" fmla="*/ 76 h 83"/>
                <a:gd name="T48" fmla="*/ 30 w 46"/>
                <a:gd name="T49" fmla="*/ 74 h 83"/>
                <a:gd name="T50" fmla="*/ 35 w 46"/>
                <a:gd name="T51" fmla="*/ 67 h 83"/>
                <a:gd name="T52" fmla="*/ 38 w 46"/>
                <a:gd name="T53" fmla="*/ 57 h 83"/>
                <a:gd name="T54" fmla="*/ 39 w 46"/>
                <a:gd name="T55" fmla="*/ 44 h 83"/>
                <a:gd name="T56" fmla="*/ 7 w 46"/>
                <a:gd name="T57" fmla="*/ 4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83">
                  <a:moveTo>
                    <a:pt x="46" y="41"/>
                  </a:moveTo>
                  <a:cubicBezTo>
                    <a:pt x="46" y="55"/>
                    <a:pt x="45" y="65"/>
                    <a:pt x="41" y="72"/>
                  </a:cubicBezTo>
                  <a:cubicBezTo>
                    <a:pt x="37" y="79"/>
                    <a:pt x="32" y="83"/>
                    <a:pt x="23" y="83"/>
                  </a:cubicBezTo>
                  <a:cubicBezTo>
                    <a:pt x="15" y="83"/>
                    <a:pt x="9" y="79"/>
                    <a:pt x="5" y="72"/>
                  </a:cubicBezTo>
                  <a:cubicBezTo>
                    <a:pt x="2" y="65"/>
                    <a:pt x="0" y="55"/>
                    <a:pt x="0" y="41"/>
                  </a:cubicBezTo>
                  <a:cubicBezTo>
                    <a:pt x="0" y="28"/>
                    <a:pt x="2" y="18"/>
                    <a:pt x="5" y="11"/>
                  </a:cubicBezTo>
                  <a:cubicBezTo>
                    <a:pt x="9" y="4"/>
                    <a:pt x="15" y="0"/>
                    <a:pt x="23" y="0"/>
                  </a:cubicBezTo>
                  <a:cubicBezTo>
                    <a:pt x="32" y="0"/>
                    <a:pt x="37" y="4"/>
                    <a:pt x="41" y="11"/>
                  </a:cubicBezTo>
                  <a:cubicBezTo>
                    <a:pt x="45" y="18"/>
                    <a:pt x="46" y="28"/>
                    <a:pt x="46" y="41"/>
                  </a:cubicBezTo>
                  <a:close/>
                  <a:moveTo>
                    <a:pt x="39" y="38"/>
                  </a:moveTo>
                  <a:cubicBezTo>
                    <a:pt x="39" y="33"/>
                    <a:pt x="38" y="29"/>
                    <a:pt x="38" y="25"/>
                  </a:cubicBezTo>
                  <a:cubicBezTo>
                    <a:pt x="37" y="21"/>
                    <a:pt x="36" y="18"/>
                    <a:pt x="35" y="15"/>
                  </a:cubicBezTo>
                  <a:cubicBezTo>
                    <a:pt x="34" y="12"/>
                    <a:pt x="32" y="10"/>
                    <a:pt x="30" y="9"/>
                  </a:cubicBezTo>
                  <a:cubicBezTo>
                    <a:pt x="28" y="7"/>
                    <a:pt x="26" y="6"/>
                    <a:pt x="23" y="6"/>
                  </a:cubicBezTo>
                  <a:cubicBezTo>
                    <a:pt x="21" y="6"/>
                    <a:pt x="18" y="7"/>
                    <a:pt x="16" y="9"/>
                  </a:cubicBezTo>
                  <a:cubicBezTo>
                    <a:pt x="15" y="10"/>
                    <a:pt x="13" y="12"/>
                    <a:pt x="12" y="15"/>
                  </a:cubicBezTo>
                  <a:cubicBezTo>
                    <a:pt x="10" y="18"/>
                    <a:pt x="9" y="21"/>
                    <a:pt x="9" y="25"/>
                  </a:cubicBezTo>
                  <a:cubicBezTo>
                    <a:pt x="8" y="29"/>
                    <a:pt x="8" y="33"/>
                    <a:pt x="7" y="38"/>
                  </a:cubicBezTo>
                  <a:lnTo>
                    <a:pt x="39" y="38"/>
                  </a:lnTo>
                  <a:close/>
                  <a:moveTo>
                    <a:pt x="7" y="44"/>
                  </a:moveTo>
                  <a:cubicBezTo>
                    <a:pt x="8" y="49"/>
                    <a:pt x="8" y="53"/>
                    <a:pt x="9" y="57"/>
                  </a:cubicBezTo>
                  <a:cubicBezTo>
                    <a:pt x="9" y="61"/>
                    <a:pt x="10" y="65"/>
                    <a:pt x="11" y="67"/>
                  </a:cubicBezTo>
                  <a:cubicBezTo>
                    <a:pt x="13" y="70"/>
                    <a:pt x="14" y="72"/>
                    <a:pt x="16" y="74"/>
                  </a:cubicBezTo>
                  <a:cubicBezTo>
                    <a:pt x="18" y="75"/>
                    <a:pt x="21" y="76"/>
                    <a:pt x="23" y="76"/>
                  </a:cubicBezTo>
                  <a:cubicBezTo>
                    <a:pt x="26" y="76"/>
                    <a:pt x="28" y="75"/>
                    <a:pt x="30" y="74"/>
                  </a:cubicBezTo>
                  <a:cubicBezTo>
                    <a:pt x="32" y="72"/>
                    <a:pt x="34" y="70"/>
                    <a:pt x="35" y="67"/>
                  </a:cubicBezTo>
                  <a:cubicBezTo>
                    <a:pt x="36" y="65"/>
                    <a:pt x="37" y="61"/>
                    <a:pt x="38" y="57"/>
                  </a:cubicBezTo>
                  <a:cubicBezTo>
                    <a:pt x="38" y="53"/>
                    <a:pt x="39" y="49"/>
                    <a:pt x="39" y="44"/>
                  </a:cubicBezTo>
                  <a:lnTo>
                    <a:pt x="7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A126987E-CA64-4BCC-BDF7-8E4A2E6319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2110" y="4323272"/>
              <a:ext cx="45720" cy="95884"/>
            </a:xfrm>
            <a:custGeom>
              <a:avLst/>
              <a:gdLst>
                <a:gd name="T0" fmla="*/ 7 w 30"/>
                <a:gd name="T1" fmla="*/ 4 h 61"/>
                <a:gd name="T2" fmla="*/ 7 w 30"/>
                <a:gd name="T3" fmla="*/ 8 h 61"/>
                <a:gd name="T4" fmla="*/ 7 w 30"/>
                <a:gd name="T5" fmla="*/ 14 h 61"/>
                <a:gd name="T6" fmla="*/ 7 w 30"/>
                <a:gd name="T7" fmla="*/ 20 h 61"/>
                <a:gd name="T8" fmla="*/ 8 w 30"/>
                <a:gd name="T9" fmla="*/ 26 h 61"/>
                <a:gd name="T10" fmla="*/ 12 w 30"/>
                <a:gd name="T11" fmla="*/ 22 h 61"/>
                <a:gd name="T12" fmla="*/ 16 w 30"/>
                <a:gd name="T13" fmla="*/ 20 h 61"/>
                <a:gd name="T14" fmla="*/ 22 w 30"/>
                <a:gd name="T15" fmla="*/ 21 h 61"/>
                <a:gd name="T16" fmla="*/ 27 w 30"/>
                <a:gd name="T17" fmla="*/ 24 h 61"/>
                <a:gd name="T18" fmla="*/ 29 w 30"/>
                <a:gd name="T19" fmla="*/ 29 h 61"/>
                <a:gd name="T20" fmla="*/ 30 w 30"/>
                <a:gd name="T21" fmla="*/ 34 h 61"/>
                <a:gd name="T22" fmla="*/ 27 w 30"/>
                <a:gd name="T23" fmla="*/ 43 h 61"/>
                <a:gd name="T24" fmla="*/ 21 w 30"/>
                <a:gd name="T25" fmla="*/ 51 h 61"/>
                <a:gd name="T26" fmla="*/ 14 w 30"/>
                <a:gd name="T27" fmla="*/ 57 h 61"/>
                <a:gd name="T28" fmla="*/ 9 w 30"/>
                <a:gd name="T29" fmla="*/ 60 h 61"/>
                <a:gd name="T30" fmla="*/ 4 w 30"/>
                <a:gd name="T31" fmla="*/ 61 h 61"/>
                <a:gd name="T32" fmla="*/ 1 w 30"/>
                <a:gd name="T33" fmla="*/ 60 h 61"/>
                <a:gd name="T34" fmla="*/ 1 w 30"/>
                <a:gd name="T35" fmla="*/ 57 h 61"/>
                <a:gd name="T36" fmla="*/ 2 w 30"/>
                <a:gd name="T37" fmla="*/ 56 h 61"/>
                <a:gd name="T38" fmla="*/ 4 w 30"/>
                <a:gd name="T39" fmla="*/ 54 h 61"/>
                <a:gd name="T40" fmla="*/ 5 w 30"/>
                <a:gd name="T41" fmla="*/ 53 h 61"/>
                <a:gd name="T42" fmla="*/ 1 w 30"/>
                <a:gd name="T43" fmla="*/ 28 h 61"/>
                <a:gd name="T44" fmla="*/ 0 w 30"/>
                <a:gd name="T45" fmla="*/ 3 h 61"/>
                <a:gd name="T46" fmla="*/ 1 w 30"/>
                <a:gd name="T47" fmla="*/ 0 h 61"/>
                <a:gd name="T48" fmla="*/ 2 w 30"/>
                <a:gd name="T49" fmla="*/ 0 h 61"/>
                <a:gd name="T50" fmla="*/ 5 w 30"/>
                <a:gd name="T51" fmla="*/ 1 h 61"/>
                <a:gd name="T52" fmla="*/ 7 w 30"/>
                <a:gd name="T53" fmla="*/ 4 h 61"/>
                <a:gd name="T54" fmla="*/ 23 w 30"/>
                <a:gd name="T55" fmla="*/ 33 h 61"/>
                <a:gd name="T56" fmla="*/ 21 w 30"/>
                <a:gd name="T57" fmla="*/ 28 h 61"/>
                <a:gd name="T58" fmla="*/ 17 w 30"/>
                <a:gd name="T59" fmla="*/ 27 h 61"/>
                <a:gd name="T60" fmla="*/ 14 w 30"/>
                <a:gd name="T61" fmla="*/ 28 h 61"/>
                <a:gd name="T62" fmla="*/ 12 w 30"/>
                <a:gd name="T63" fmla="*/ 31 h 61"/>
                <a:gd name="T64" fmla="*/ 10 w 30"/>
                <a:gd name="T65" fmla="*/ 34 h 61"/>
                <a:gd name="T66" fmla="*/ 10 w 30"/>
                <a:gd name="T67" fmla="*/ 37 h 61"/>
                <a:gd name="T68" fmla="*/ 11 w 30"/>
                <a:gd name="T69" fmla="*/ 43 h 61"/>
                <a:gd name="T70" fmla="*/ 12 w 30"/>
                <a:gd name="T71" fmla="*/ 49 h 61"/>
                <a:gd name="T72" fmla="*/ 15 w 30"/>
                <a:gd name="T73" fmla="*/ 46 h 61"/>
                <a:gd name="T74" fmla="*/ 19 w 30"/>
                <a:gd name="T75" fmla="*/ 43 h 61"/>
                <a:gd name="T76" fmla="*/ 22 w 30"/>
                <a:gd name="T77" fmla="*/ 38 h 61"/>
                <a:gd name="T78" fmla="*/ 23 w 30"/>
                <a:gd name="T79" fmla="*/ 3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" h="61">
                  <a:moveTo>
                    <a:pt x="7" y="4"/>
                  </a:moveTo>
                  <a:cubicBezTo>
                    <a:pt x="7" y="5"/>
                    <a:pt x="7" y="7"/>
                    <a:pt x="7" y="8"/>
                  </a:cubicBezTo>
                  <a:cubicBezTo>
                    <a:pt x="7" y="10"/>
                    <a:pt x="7" y="12"/>
                    <a:pt x="7" y="14"/>
                  </a:cubicBezTo>
                  <a:cubicBezTo>
                    <a:pt x="7" y="16"/>
                    <a:pt x="7" y="18"/>
                    <a:pt x="7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4"/>
                    <a:pt x="11" y="23"/>
                    <a:pt x="12" y="22"/>
                  </a:cubicBezTo>
                  <a:cubicBezTo>
                    <a:pt x="13" y="21"/>
                    <a:pt x="15" y="20"/>
                    <a:pt x="16" y="20"/>
                  </a:cubicBezTo>
                  <a:cubicBezTo>
                    <a:pt x="19" y="19"/>
                    <a:pt x="21" y="20"/>
                    <a:pt x="22" y="21"/>
                  </a:cubicBezTo>
                  <a:cubicBezTo>
                    <a:pt x="24" y="21"/>
                    <a:pt x="25" y="22"/>
                    <a:pt x="27" y="24"/>
                  </a:cubicBezTo>
                  <a:cubicBezTo>
                    <a:pt x="28" y="25"/>
                    <a:pt x="28" y="27"/>
                    <a:pt x="29" y="29"/>
                  </a:cubicBezTo>
                  <a:cubicBezTo>
                    <a:pt x="30" y="30"/>
                    <a:pt x="30" y="32"/>
                    <a:pt x="30" y="34"/>
                  </a:cubicBezTo>
                  <a:cubicBezTo>
                    <a:pt x="30" y="37"/>
                    <a:pt x="29" y="40"/>
                    <a:pt x="27" y="43"/>
                  </a:cubicBezTo>
                  <a:cubicBezTo>
                    <a:pt x="25" y="46"/>
                    <a:pt x="23" y="49"/>
                    <a:pt x="21" y="51"/>
                  </a:cubicBezTo>
                  <a:cubicBezTo>
                    <a:pt x="18" y="54"/>
                    <a:pt x="16" y="56"/>
                    <a:pt x="14" y="57"/>
                  </a:cubicBezTo>
                  <a:cubicBezTo>
                    <a:pt x="11" y="59"/>
                    <a:pt x="10" y="60"/>
                    <a:pt x="9" y="60"/>
                  </a:cubicBezTo>
                  <a:cubicBezTo>
                    <a:pt x="7" y="61"/>
                    <a:pt x="6" y="61"/>
                    <a:pt x="4" y="61"/>
                  </a:cubicBezTo>
                  <a:cubicBezTo>
                    <a:pt x="3" y="61"/>
                    <a:pt x="2" y="60"/>
                    <a:pt x="1" y="60"/>
                  </a:cubicBezTo>
                  <a:cubicBezTo>
                    <a:pt x="1" y="59"/>
                    <a:pt x="1" y="58"/>
                    <a:pt x="1" y="57"/>
                  </a:cubicBezTo>
                  <a:cubicBezTo>
                    <a:pt x="1" y="57"/>
                    <a:pt x="2" y="56"/>
                    <a:pt x="2" y="56"/>
                  </a:cubicBezTo>
                  <a:cubicBezTo>
                    <a:pt x="2" y="55"/>
                    <a:pt x="3" y="55"/>
                    <a:pt x="4" y="54"/>
                  </a:cubicBezTo>
                  <a:cubicBezTo>
                    <a:pt x="4" y="54"/>
                    <a:pt x="5" y="53"/>
                    <a:pt x="5" y="53"/>
                  </a:cubicBezTo>
                  <a:cubicBezTo>
                    <a:pt x="3" y="45"/>
                    <a:pt x="2" y="37"/>
                    <a:pt x="1" y="28"/>
                  </a:cubicBezTo>
                  <a:cubicBezTo>
                    <a:pt x="0" y="20"/>
                    <a:pt x="0" y="11"/>
                    <a:pt x="0" y="3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4" y="1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lose/>
                  <a:moveTo>
                    <a:pt x="23" y="33"/>
                  </a:moveTo>
                  <a:cubicBezTo>
                    <a:pt x="23" y="31"/>
                    <a:pt x="22" y="29"/>
                    <a:pt x="21" y="28"/>
                  </a:cubicBezTo>
                  <a:cubicBezTo>
                    <a:pt x="20" y="27"/>
                    <a:pt x="19" y="27"/>
                    <a:pt x="17" y="27"/>
                  </a:cubicBezTo>
                  <a:cubicBezTo>
                    <a:pt x="16" y="27"/>
                    <a:pt x="15" y="27"/>
                    <a:pt x="14" y="28"/>
                  </a:cubicBezTo>
                  <a:cubicBezTo>
                    <a:pt x="13" y="29"/>
                    <a:pt x="13" y="30"/>
                    <a:pt x="12" y="31"/>
                  </a:cubicBezTo>
                  <a:cubicBezTo>
                    <a:pt x="11" y="32"/>
                    <a:pt x="11" y="33"/>
                    <a:pt x="10" y="34"/>
                  </a:cubicBezTo>
                  <a:cubicBezTo>
                    <a:pt x="10" y="35"/>
                    <a:pt x="10" y="36"/>
                    <a:pt x="10" y="37"/>
                  </a:cubicBezTo>
                  <a:cubicBezTo>
                    <a:pt x="10" y="39"/>
                    <a:pt x="10" y="41"/>
                    <a:pt x="11" y="43"/>
                  </a:cubicBezTo>
                  <a:cubicBezTo>
                    <a:pt x="11" y="45"/>
                    <a:pt x="11" y="47"/>
                    <a:pt x="12" y="49"/>
                  </a:cubicBezTo>
                  <a:cubicBezTo>
                    <a:pt x="13" y="48"/>
                    <a:pt x="14" y="47"/>
                    <a:pt x="15" y="46"/>
                  </a:cubicBezTo>
                  <a:cubicBezTo>
                    <a:pt x="17" y="45"/>
                    <a:pt x="18" y="44"/>
                    <a:pt x="19" y="43"/>
                  </a:cubicBezTo>
                  <a:cubicBezTo>
                    <a:pt x="20" y="41"/>
                    <a:pt x="21" y="40"/>
                    <a:pt x="22" y="38"/>
                  </a:cubicBezTo>
                  <a:cubicBezTo>
                    <a:pt x="23" y="37"/>
                    <a:pt x="23" y="35"/>
                    <a:pt x="23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EF48A517-B759-4DDE-919B-41C61994C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402" y="3873372"/>
              <a:ext cx="57332" cy="59380"/>
            </a:xfrm>
            <a:custGeom>
              <a:avLst/>
              <a:gdLst>
                <a:gd name="T0" fmla="*/ 26 w 35"/>
                <a:gd name="T1" fmla="*/ 10 h 35"/>
                <a:gd name="T2" fmla="*/ 24 w 35"/>
                <a:gd name="T3" fmla="*/ 10 h 35"/>
                <a:gd name="T4" fmla="*/ 22 w 35"/>
                <a:gd name="T5" fmla="*/ 9 h 35"/>
                <a:gd name="T6" fmla="*/ 18 w 35"/>
                <a:gd name="T7" fmla="*/ 6 h 35"/>
                <a:gd name="T8" fmla="*/ 14 w 35"/>
                <a:gd name="T9" fmla="*/ 7 h 35"/>
                <a:gd name="T10" fmla="*/ 10 w 35"/>
                <a:gd name="T11" fmla="*/ 10 h 35"/>
                <a:gd name="T12" fmla="*/ 8 w 35"/>
                <a:gd name="T13" fmla="*/ 14 h 35"/>
                <a:gd name="T14" fmla="*/ 7 w 35"/>
                <a:gd name="T15" fmla="*/ 18 h 35"/>
                <a:gd name="T16" fmla="*/ 8 w 35"/>
                <a:gd name="T17" fmla="*/ 25 h 35"/>
                <a:gd name="T18" fmla="*/ 14 w 35"/>
                <a:gd name="T19" fmla="*/ 28 h 35"/>
                <a:gd name="T20" fmla="*/ 21 w 35"/>
                <a:gd name="T21" fmla="*/ 26 h 35"/>
                <a:gd name="T22" fmla="*/ 29 w 35"/>
                <a:gd name="T23" fmla="*/ 23 h 35"/>
                <a:gd name="T24" fmla="*/ 32 w 35"/>
                <a:gd name="T25" fmla="*/ 22 h 35"/>
                <a:gd name="T26" fmla="*/ 34 w 35"/>
                <a:gd name="T27" fmla="*/ 23 h 35"/>
                <a:gd name="T28" fmla="*/ 34 w 35"/>
                <a:gd name="T29" fmla="*/ 27 h 35"/>
                <a:gd name="T30" fmla="*/ 29 w 35"/>
                <a:gd name="T31" fmla="*/ 30 h 35"/>
                <a:gd name="T32" fmla="*/ 23 w 35"/>
                <a:gd name="T33" fmla="*/ 33 h 35"/>
                <a:gd name="T34" fmla="*/ 17 w 35"/>
                <a:gd name="T35" fmla="*/ 34 h 35"/>
                <a:gd name="T36" fmla="*/ 11 w 35"/>
                <a:gd name="T37" fmla="*/ 35 h 35"/>
                <a:gd name="T38" fmla="*/ 5 w 35"/>
                <a:gd name="T39" fmla="*/ 32 h 35"/>
                <a:gd name="T40" fmla="*/ 0 w 35"/>
                <a:gd name="T41" fmla="*/ 24 h 35"/>
                <a:gd name="T42" fmla="*/ 1 w 35"/>
                <a:gd name="T43" fmla="*/ 13 h 35"/>
                <a:gd name="T44" fmla="*/ 3 w 35"/>
                <a:gd name="T45" fmla="*/ 9 h 35"/>
                <a:gd name="T46" fmla="*/ 6 w 35"/>
                <a:gd name="T47" fmla="*/ 5 h 35"/>
                <a:gd name="T48" fmla="*/ 10 w 35"/>
                <a:gd name="T49" fmla="*/ 2 h 35"/>
                <a:gd name="T50" fmla="*/ 14 w 35"/>
                <a:gd name="T51" fmla="*/ 0 h 35"/>
                <a:gd name="T52" fmla="*/ 22 w 35"/>
                <a:gd name="T53" fmla="*/ 1 h 35"/>
                <a:gd name="T54" fmla="*/ 27 w 35"/>
                <a:gd name="T55" fmla="*/ 7 h 35"/>
                <a:gd name="T56" fmla="*/ 27 w 35"/>
                <a:gd name="T57" fmla="*/ 8 h 35"/>
                <a:gd name="T58" fmla="*/ 26 w 35"/>
                <a:gd name="T5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35">
                  <a:moveTo>
                    <a:pt x="26" y="10"/>
                  </a:moveTo>
                  <a:cubicBezTo>
                    <a:pt x="25" y="10"/>
                    <a:pt x="25" y="10"/>
                    <a:pt x="24" y="10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21" y="7"/>
                    <a:pt x="19" y="6"/>
                    <a:pt x="18" y="6"/>
                  </a:cubicBezTo>
                  <a:cubicBezTo>
                    <a:pt x="16" y="6"/>
                    <a:pt x="15" y="7"/>
                    <a:pt x="14" y="7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9" y="13"/>
                    <a:pt x="8" y="14"/>
                  </a:cubicBezTo>
                  <a:cubicBezTo>
                    <a:pt x="8" y="16"/>
                    <a:pt x="7" y="17"/>
                    <a:pt x="7" y="18"/>
                  </a:cubicBezTo>
                  <a:cubicBezTo>
                    <a:pt x="7" y="21"/>
                    <a:pt x="7" y="23"/>
                    <a:pt x="8" y="25"/>
                  </a:cubicBezTo>
                  <a:cubicBezTo>
                    <a:pt x="9" y="27"/>
                    <a:pt x="11" y="28"/>
                    <a:pt x="14" y="28"/>
                  </a:cubicBezTo>
                  <a:cubicBezTo>
                    <a:pt x="16" y="28"/>
                    <a:pt x="19" y="27"/>
                    <a:pt x="21" y="26"/>
                  </a:cubicBezTo>
                  <a:cubicBezTo>
                    <a:pt x="24" y="25"/>
                    <a:pt x="27" y="24"/>
                    <a:pt x="29" y="23"/>
                  </a:cubicBezTo>
                  <a:cubicBezTo>
                    <a:pt x="30" y="22"/>
                    <a:pt x="31" y="22"/>
                    <a:pt x="32" y="22"/>
                  </a:cubicBezTo>
                  <a:cubicBezTo>
                    <a:pt x="33" y="22"/>
                    <a:pt x="34" y="22"/>
                    <a:pt x="34" y="23"/>
                  </a:cubicBezTo>
                  <a:cubicBezTo>
                    <a:pt x="35" y="24"/>
                    <a:pt x="35" y="26"/>
                    <a:pt x="34" y="27"/>
                  </a:cubicBezTo>
                  <a:cubicBezTo>
                    <a:pt x="32" y="28"/>
                    <a:pt x="31" y="29"/>
                    <a:pt x="29" y="30"/>
                  </a:cubicBezTo>
                  <a:cubicBezTo>
                    <a:pt x="27" y="31"/>
                    <a:pt x="25" y="32"/>
                    <a:pt x="23" y="33"/>
                  </a:cubicBezTo>
                  <a:cubicBezTo>
                    <a:pt x="21" y="34"/>
                    <a:pt x="19" y="34"/>
                    <a:pt x="17" y="34"/>
                  </a:cubicBezTo>
                  <a:cubicBezTo>
                    <a:pt x="15" y="35"/>
                    <a:pt x="13" y="35"/>
                    <a:pt x="11" y="35"/>
                  </a:cubicBezTo>
                  <a:cubicBezTo>
                    <a:pt x="9" y="34"/>
                    <a:pt x="7" y="34"/>
                    <a:pt x="5" y="32"/>
                  </a:cubicBezTo>
                  <a:cubicBezTo>
                    <a:pt x="2" y="31"/>
                    <a:pt x="1" y="28"/>
                    <a:pt x="0" y="24"/>
                  </a:cubicBezTo>
                  <a:cubicBezTo>
                    <a:pt x="0" y="21"/>
                    <a:pt x="0" y="17"/>
                    <a:pt x="1" y="13"/>
                  </a:cubicBezTo>
                  <a:cubicBezTo>
                    <a:pt x="1" y="12"/>
                    <a:pt x="2" y="10"/>
                    <a:pt x="3" y="9"/>
                  </a:cubicBezTo>
                  <a:cubicBezTo>
                    <a:pt x="4" y="7"/>
                    <a:pt x="5" y="6"/>
                    <a:pt x="6" y="5"/>
                  </a:cubicBezTo>
                  <a:cubicBezTo>
                    <a:pt x="7" y="4"/>
                    <a:pt x="8" y="3"/>
                    <a:pt x="10" y="2"/>
                  </a:cubicBezTo>
                  <a:cubicBezTo>
                    <a:pt x="11" y="1"/>
                    <a:pt x="13" y="1"/>
                    <a:pt x="14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5" y="2"/>
                    <a:pt x="26" y="4"/>
                    <a:pt x="27" y="7"/>
                  </a:cubicBezTo>
                  <a:cubicBezTo>
                    <a:pt x="27" y="7"/>
                    <a:pt x="27" y="8"/>
                    <a:pt x="27" y="8"/>
                  </a:cubicBezTo>
                  <a:cubicBezTo>
                    <a:pt x="27" y="9"/>
                    <a:pt x="27" y="10"/>
                    <a:pt x="2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256" name="원호 255">
            <a:extLst>
              <a:ext uri="{FF2B5EF4-FFF2-40B4-BE49-F238E27FC236}">
                <a16:creationId xmlns:a16="http://schemas.microsoft.com/office/drawing/2014/main" id="{7EA6D8D7-B017-4BD3-A6EF-62FFD2C9D5B6}"/>
              </a:ext>
            </a:extLst>
          </p:cNvPr>
          <p:cNvSpPr/>
          <p:nvPr/>
        </p:nvSpPr>
        <p:spPr>
          <a:xfrm flipH="1">
            <a:off x="3352532" y="3943350"/>
            <a:ext cx="1062058" cy="1062058"/>
          </a:xfrm>
          <a:prstGeom prst="arc">
            <a:avLst/>
          </a:prstGeom>
          <a:ln w="31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6EDBD91C-2161-41A5-AC29-D004DCA2BA89}"/>
              </a:ext>
            </a:extLst>
          </p:cNvPr>
          <p:cNvSpPr/>
          <p:nvPr/>
        </p:nvSpPr>
        <p:spPr>
          <a:xfrm>
            <a:off x="11529655" y="3494307"/>
            <a:ext cx="136088" cy="136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66" name="Group 15">
            <a:extLst>
              <a:ext uri="{FF2B5EF4-FFF2-40B4-BE49-F238E27FC236}">
                <a16:creationId xmlns:a16="http://schemas.microsoft.com/office/drawing/2014/main" id="{BD6A0EEB-E14E-4430-8AAB-FBB467EC1E1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43386" y="1468112"/>
            <a:ext cx="490162" cy="127550"/>
            <a:chOff x="3644" y="3109"/>
            <a:chExt cx="538" cy="140"/>
          </a:xfrm>
          <a:solidFill>
            <a:schemeClr val="bg1"/>
          </a:solidFill>
        </p:grpSpPr>
        <p:sp>
          <p:nvSpPr>
            <p:cNvPr id="267" name="Freeform 16">
              <a:extLst>
                <a:ext uri="{FF2B5EF4-FFF2-40B4-BE49-F238E27FC236}">
                  <a16:creationId xmlns:a16="http://schemas.microsoft.com/office/drawing/2014/main" id="{E7D29E4B-56D0-43A3-ADC7-5FEF6EAE3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4" y="3109"/>
              <a:ext cx="89" cy="133"/>
            </a:xfrm>
            <a:custGeom>
              <a:avLst/>
              <a:gdLst>
                <a:gd name="T0" fmla="*/ 5 w 37"/>
                <a:gd name="T1" fmla="*/ 9 h 53"/>
                <a:gd name="T2" fmla="*/ 2 w 37"/>
                <a:gd name="T3" fmla="*/ 9 h 53"/>
                <a:gd name="T4" fmla="*/ 1 w 37"/>
                <a:gd name="T5" fmla="*/ 8 h 53"/>
                <a:gd name="T6" fmla="*/ 0 w 37"/>
                <a:gd name="T7" fmla="*/ 6 h 53"/>
                <a:gd name="T8" fmla="*/ 2 w 37"/>
                <a:gd name="T9" fmla="*/ 3 h 53"/>
                <a:gd name="T10" fmla="*/ 9 w 37"/>
                <a:gd name="T11" fmla="*/ 1 h 53"/>
                <a:gd name="T12" fmla="*/ 17 w 37"/>
                <a:gd name="T13" fmla="*/ 1 h 53"/>
                <a:gd name="T14" fmla="*/ 25 w 37"/>
                <a:gd name="T15" fmla="*/ 3 h 53"/>
                <a:gd name="T16" fmla="*/ 31 w 37"/>
                <a:gd name="T17" fmla="*/ 8 h 53"/>
                <a:gd name="T18" fmla="*/ 35 w 37"/>
                <a:gd name="T19" fmla="*/ 15 h 53"/>
                <a:gd name="T20" fmla="*/ 37 w 37"/>
                <a:gd name="T21" fmla="*/ 23 h 53"/>
                <a:gd name="T22" fmla="*/ 35 w 37"/>
                <a:gd name="T23" fmla="*/ 32 h 53"/>
                <a:gd name="T24" fmla="*/ 31 w 37"/>
                <a:gd name="T25" fmla="*/ 40 h 53"/>
                <a:gd name="T26" fmla="*/ 25 w 37"/>
                <a:gd name="T27" fmla="*/ 47 h 53"/>
                <a:gd name="T28" fmla="*/ 17 w 37"/>
                <a:gd name="T29" fmla="*/ 52 h 53"/>
                <a:gd name="T30" fmla="*/ 12 w 37"/>
                <a:gd name="T31" fmla="*/ 52 h 53"/>
                <a:gd name="T32" fmla="*/ 10 w 37"/>
                <a:gd name="T33" fmla="*/ 51 h 53"/>
                <a:gd name="T34" fmla="*/ 10 w 37"/>
                <a:gd name="T35" fmla="*/ 49 h 53"/>
                <a:gd name="T36" fmla="*/ 11 w 37"/>
                <a:gd name="T37" fmla="*/ 47 h 53"/>
                <a:gd name="T38" fmla="*/ 9 w 37"/>
                <a:gd name="T39" fmla="*/ 27 h 53"/>
                <a:gd name="T40" fmla="*/ 9 w 37"/>
                <a:gd name="T41" fmla="*/ 8 h 53"/>
                <a:gd name="T42" fmla="*/ 5 w 37"/>
                <a:gd name="T43" fmla="*/ 9 h 53"/>
                <a:gd name="T44" fmla="*/ 17 w 37"/>
                <a:gd name="T45" fmla="*/ 8 h 53"/>
                <a:gd name="T46" fmla="*/ 16 w 37"/>
                <a:gd name="T47" fmla="*/ 8 h 53"/>
                <a:gd name="T48" fmla="*/ 15 w 37"/>
                <a:gd name="T49" fmla="*/ 8 h 53"/>
                <a:gd name="T50" fmla="*/ 16 w 37"/>
                <a:gd name="T51" fmla="*/ 10 h 53"/>
                <a:gd name="T52" fmla="*/ 16 w 37"/>
                <a:gd name="T53" fmla="*/ 12 h 53"/>
                <a:gd name="T54" fmla="*/ 16 w 37"/>
                <a:gd name="T55" fmla="*/ 27 h 53"/>
                <a:gd name="T56" fmla="*/ 17 w 37"/>
                <a:gd name="T57" fmla="*/ 44 h 53"/>
                <a:gd name="T58" fmla="*/ 26 w 37"/>
                <a:gd name="T59" fmla="*/ 35 h 53"/>
                <a:gd name="T60" fmla="*/ 30 w 37"/>
                <a:gd name="T61" fmla="*/ 23 h 53"/>
                <a:gd name="T62" fmla="*/ 27 w 37"/>
                <a:gd name="T63" fmla="*/ 13 h 53"/>
                <a:gd name="T64" fmla="*/ 17 w 37"/>
                <a:gd name="T65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" h="53">
                  <a:moveTo>
                    <a:pt x="5" y="9"/>
                  </a:moveTo>
                  <a:cubicBezTo>
                    <a:pt x="4" y="10"/>
                    <a:pt x="3" y="10"/>
                    <a:pt x="2" y="9"/>
                  </a:cubicBezTo>
                  <a:cubicBezTo>
                    <a:pt x="2" y="9"/>
                    <a:pt x="1" y="8"/>
                    <a:pt x="1" y="8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5"/>
                    <a:pt x="1" y="4"/>
                    <a:pt x="2" y="3"/>
                  </a:cubicBezTo>
                  <a:cubicBezTo>
                    <a:pt x="4" y="2"/>
                    <a:pt x="6" y="2"/>
                    <a:pt x="9" y="1"/>
                  </a:cubicBezTo>
                  <a:cubicBezTo>
                    <a:pt x="11" y="0"/>
                    <a:pt x="14" y="0"/>
                    <a:pt x="17" y="1"/>
                  </a:cubicBezTo>
                  <a:cubicBezTo>
                    <a:pt x="20" y="1"/>
                    <a:pt x="23" y="2"/>
                    <a:pt x="25" y="3"/>
                  </a:cubicBezTo>
                  <a:cubicBezTo>
                    <a:pt x="28" y="4"/>
                    <a:pt x="30" y="6"/>
                    <a:pt x="31" y="8"/>
                  </a:cubicBezTo>
                  <a:cubicBezTo>
                    <a:pt x="33" y="10"/>
                    <a:pt x="35" y="12"/>
                    <a:pt x="35" y="15"/>
                  </a:cubicBezTo>
                  <a:cubicBezTo>
                    <a:pt x="36" y="17"/>
                    <a:pt x="37" y="20"/>
                    <a:pt x="37" y="23"/>
                  </a:cubicBezTo>
                  <a:cubicBezTo>
                    <a:pt x="37" y="26"/>
                    <a:pt x="36" y="29"/>
                    <a:pt x="35" y="32"/>
                  </a:cubicBezTo>
                  <a:cubicBezTo>
                    <a:pt x="34" y="35"/>
                    <a:pt x="33" y="37"/>
                    <a:pt x="31" y="40"/>
                  </a:cubicBezTo>
                  <a:cubicBezTo>
                    <a:pt x="29" y="43"/>
                    <a:pt x="27" y="45"/>
                    <a:pt x="25" y="47"/>
                  </a:cubicBezTo>
                  <a:cubicBezTo>
                    <a:pt x="22" y="49"/>
                    <a:pt x="20" y="51"/>
                    <a:pt x="17" y="52"/>
                  </a:cubicBezTo>
                  <a:cubicBezTo>
                    <a:pt x="15" y="53"/>
                    <a:pt x="13" y="53"/>
                    <a:pt x="12" y="52"/>
                  </a:cubicBezTo>
                  <a:cubicBezTo>
                    <a:pt x="11" y="52"/>
                    <a:pt x="10" y="51"/>
                    <a:pt x="10" y="51"/>
                  </a:cubicBezTo>
                  <a:cubicBezTo>
                    <a:pt x="10" y="51"/>
                    <a:pt x="10" y="50"/>
                    <a:pt x="10" y="49"/>
                  </a:cubicBezTo>
                  <a:cubicBezTo>
                    <a:pt x="10" y="49"/>
                    <a:pt x="10" y="48"/>
                    <a:pt x="11" y="47"/>
                  </a:cubicBezTo>
                  <a:cubicBezTo>
                    <a:pt x="10" y="40"/>
                    <a:pt x="10" y="33"/>
                    <a:pt x="9" y="27"/>
                  </a:cubicBezTo>
                  <a:cubicBezTo>
                    <a:pt x="9" y="20"/>
                    <a:pt x="9" y="14"/>
                    <a:pt x="9" y="8"/>
                  </a:cubicBezTo>
                  <a:cubicBezTo>
                    <a:pt x="8" y="8"/>
                    <a:pt x="7" y="9"/>
                    <a:pt x="5" y="9"/>
                  </a:cubicBezTo>
                  <a:close/>
                  <a:moveTo>
                    <a:pt x="17" y="8"/>
                  </a:moveTo>
                  <a:cubicBezTo>
                    <a:pt x="17" y="8"/>
                    <a:pt x="17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1"/>
                    <a:pt x="16" y="11"/>
                    <a:pt x="16" y="12"/>
                  </a:cubicBezTo>
                  <a:cubicBezTo>
                    <a:pt x="16" y="17"/>
                    <a:pt x="16" y="22"/>
                    <a:pt x="16" y="27"/>
                  </a:cubicBezTo>
                  <a:cubicBezTo>
                    <a:pt x="17" y="32"/>
                    <a:pt x="17" y="38"/>
                    <a:pt x="17" y="44"/>
                  </a:cubicBezTo>
                  <a:cubicBezTo>
                    <a:pt x="21" y="41"/>
                    <a:pt x="24" y="38"/>
                    <a:pt x="26" y="35"/>
                  </a:cubicBezTo>
                  <a:cubicBezTo>
                    <a:pt x="28" y="31"/>
                    <a:pt x="29" y="27"/>
                    <a:pt x="30" y="23"/>
                  </a:cubicBezTo>
                  <a:cubicBezTo>
                    <a:pt x="30" y="20"/>
                    <a:pt x="29" y="16"/>
                    <a:pt x="27" y="13"/>
                  </a:cubicBezTo>
                  <a:cubicBezTo>
                    <a:pt x="25" y="11"/>
                    <a:pt x="22" y="9"/>
                    <a:pt x="1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68" name="Freeform 17">
              <a:extLst>
                <a:ext uri="{FF2B5EF4-FFF2-40B4-BE49-F238E27FC236}">
                  <a16:creationId xmlns:a16="http://schemas.microsoft.com/office/drawing/2014/main" id="{079F36BE-C5D1-42C3-8EED-BC22A1112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0" y="3134"/>
              <a:ext cx="86" cy="105"/>
            </a:xfrm>
            <a:custGeom>
              <a:avLst/>
              <a:gdLst>
                <a:gd name="T0" fmla="*/ 34 w 36"/>
                <a:gd name="T1" fmla="*/ 5 h 42"/>
                <a:gd name="T2" fmla="*/ 30 w 36"/>
                <a:gd name="T3" fmla="*/ 7 h 42"/>
                <a:gd name="T4" fmla="*/ 26 w 36"/>
                <a:gd name="T5" fmla="*/ 10 h 42"/>
                <a:gd name="T6" fmla="*/ 22 w 36"/>
                <a:gd name="T7" fmla="*/ 14 h 42"/>
                <a:gd name="T8" fmla="*/ 18 w 36"/>
                <a:gd name="T9" fmla="*/ 19 h 42"/>
                <a:gd name="T10" fmla="*/ 15 w 36"/>
                <a:gd name="T11" fmla="*/ 27 h 42"/>
                <a:gd name="T12" fmla="*/ 14 w 36"/>
                <a:gd name="T13" fmla="*/ 36 h 42"/>
                <a:gd name="T14" fmla="*/ 13 w 36"/>
                <a:gd name="T15" fmla="*/ 40 h 42"/>
                <a:gd name="T16" fmla="*/ 11 w 36"/>
                <a:gd name="T17" fmla="*/ 42 h 42"/>
                <a:gd name="T18" fmla="*/ 7 w 36"/>
                <a:gd name="T19" fmla="*/ 40 h 42"/>
                <a:gd name="T20" fmla="*/ 6 w 36"/>
                <a:gd name="T21" fmla="*/ 36 h 42"/>
                <a:gd name="T22" fmla="*/ 2 w 36"/>
                <a:gd name="T23" fmla="*/ 20 h 42"/>
                <a:gd name="T24" fmla="*/ 0 w 36"/>
                <a:gd name="T25" fmla="*/ 5 h 42"/>
                <a:gd name="T26" fmla="*/ 1 w 36"/>
                <a:gd name="T27" fmla="*/ 3 h 42"/>
                <a:gd name="T28" fmla="*/ 3 w 36"/>
                <a:gd name="T29" fmla="*/ 3 h 42"/>
                <a:gd name="T30" fmla="*/ 6 w 36"/>
                <a:gd name="T31" fmla="*/ 3 h 42"/>
                <a:gd name="T32" fmla="*/ 7 w 36"/>
                <a:gd name="T33" fmla="*/ 5 h 42"/>
                <a:gd name="T34" fmla="*/ 9 w 36"/>
                <a:gd name="T35" fmla="*/ 14 h 42"/>
                <a:gd name="T36" fmla="*/ 10 w 36"/>
                <a:gd name="T37" fmla="*/ 21 h 42"/>
                <a:gd name="T38" fmla="*/ 12 w 36"/>
                <a:gd name="T39" fmla="*/ 14 h 42"/>
                <a:gd name="T40" fmla="*/ 17 w 36"/>
                <a:gd name="T41" fmla="*/ 8 h 42"/>
                <a:gd name="T42" fmla="*/ 24 w 36"/>
                <a:gd name="T43" fmla="*/ 3 h 42"/>
                <a:gd name="T44" fmla="*/ 32 w 36"/>
                <a:gd name="T45" fmla="*/ 0 h 42"/>
                <a:gd name="T46" fmla="*/ 34 w 36"/>
                <a:gd name="T47" fmla="*/ 0 h 42"/>
                <a:gd name="T48" fmla="*/ 36 w 36"/>
                <a:gd name="T49" fmla="*/ 1 h 42"/>
                <a:gd name="T50" fmla="*/ 36 w 36"/>
                <a:gd name="T51" fmla="*/ 3 h 42"/>
                <a:gd name="T52" fmla="*/ 34 w 36"/>
                <a:gd name="T53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42">
                  <a:moveTo>
                    <a:pt x="34" y="5"/>
                  </a:moveTo>
                  <a:cubicBezTo>
                    <a:pt x="33" y="6"/>
                    <a:pt x="32" y="6"/>
                    <a:pt x="30" y="7"/>
                  </a:cubicBezTo>
                  <a:cubicBezTo>
                    <a:pt x="29" y="8"/>
                    <a:pt x="27" y="9"/>
                    <a:pt x="26" y="10"/>
                  </a:cubicBezTo>
                  <a:cubicBezTo>
                    <a:pt x="24" y="11"/>
                    <a:pt x="23" y="12"/>
                    <a:pt x="22" y="14"/>
                  </a:cubicBezTo>
                  <a:cubicBezTo>
                    <a:pt x="20" y="15"/>
                    <a:pt x="19" y="17"/>
                    <a:pt x="18" y="19"/>
                  </a:cubicBezTo>
                  <a:cubicBezTo>
                    <a:pt x="17" y="22"/>
                    <a:pt x="16" y="25"/>
                    <a:pt x="15" y="27"/>
                  </a:cubicBezTo>
                  <a:cubicBezTo>
                    <a:pt x="15" y="30"/>
                    <a:pt x="14" y="33"/>
                    <a:pt x="14" y="36"/>
                  </a:cubicBezTo>
                  <a:cubicBezTo>
                    <a:pt x="14" y="37"/>
                    <a:pt x="14" y="39"/>
                    <a:pt x="13" y="40"/>
                  </a:cubicBezTo>
                  <a:cubicBezTo>
                    <a:pt x="13" y="42"/>
                    <a:pt x="12" y="42"/>
                    <a:pt x="11" y="42"/>
                  </a:cubicBezTo>
                  <a:cubicBezTo>
                    <a:pt x="9" y="42"/>
                    <a:pt x="8" y="41"/>
                    <a:pt x="7" y="40"/>
                  </a:cubicBezTo>
                  <a:cubicBezTo>
                    <a:pt x="6" y="39"/>
                    <a:pt x="6" y="37"/>
                    <a:pt x="6" y="36"/>
                  </a:cubicBezTo>
                  <a:cubicBezTo>
                    <a:pt x="4" y="31"/>
                    <a:pt x="3" y="25"/>
                    <a:pt x="2" y="20"/>
                  </a:cubicBezTo>
                  <a:cubicBezTo>
                    <a:pt x="2" y="15"/>
                    <a:pt x="1" y="10"/>
                    <a:pt x="0" y="5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2" y="3"/>
                    <a:pt x="3" y="2"/>
                    <a:pt x="3" y="3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8"/>
                    <a:pt x="8" y="11"/>
                    <a:pt x="9" y="14"/>
                  </a:cubicBezTo>
                  <a:cubicBezTo>
                    <a:pt x="9" y="17"/>
                    <a:pt x="9" y="19"/>
                    <a:pt x="10" y="21"/>
                  </a:cubicBezTo>
                  <a:cubicBezTo>
                    <a:pt x="10" y="19"/>
                    <a:pt x="11" y="16"/>
                    <a:pt x="12" y="14"/>
                  </a:cubicBezTo>
                  <a:cubicBezTo>
                    <a:pt x="14" y="12"/>
                    <a:pt x="15" y="9"/>
                    <a:pt x="17" y="8"/>
                  </a:cubicBezTo>
                  <a:cubicBezTo>
                    <a:pt x="19" y="6"/>
                    <a:pt x="22" y="4"/>
                    <a:pt x="24" y="3"/>
                  </a:cubicBezTo>
                  <a:cubicBezTo>
                    <a:pt x="26" y="1"/>
                    <a:pt x="29" y="0"/>
                    <a:pt x="32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5" y="0"/>
                    <a:pt x="36" y="0"/>
                    <a:pt x="36" y="1"/>
                  </a:cubicBezTo>
                  <a:cubicBezTo>
                    <a:pt x="36" y="1"/>
                    <a:pt x="36" y="2"/>
                    <a:pt x="36" y="3"/>
                  </a:cubicBezTo>
                  <a:cubicBezTo>
                    <a:pt x="36" y="3"/>
                    <a:pt x="35" y="4"/>
                    <a:pt x="3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69" name="Freeform 18">
              <a:extLst>
                <a:ext uri="{FF2B5EF4-FFF2-40B4-BE49-F238E27FC236}">
                  <a16:creationId xmlns:a16="http://schemas.microsoft.com/office/drawing/2014/main" id="{A465E74A-B06B-450E-B573-C14F4E85CA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6" y="3142"/>
              <a:ext cx="79" cy="87"/>
            </a:xfrm>
            <a:custGeom>
              <a:avLst/>
              <a:gdLst>
                <a:gd name="T0" fmla="*/ 28 w 33"/>
                <a:gd name="T1" fmla="*/ 14 h 35"/>
                <a:gd name="T2" fmla="*/ 19 w 33"/>
                <a:gd name="T3" fmla="*/ 18 h 35"/>
                <a:gd name="T4" fmla="*/ 8 w 33"/>
                <a:gd name="T5" fmla="*/ 19 h 35"/>
                <a:gd name="T6" fmla="*/ 10 w 33"/>
                <a:gd name="T7" fmla="*/ 25 h 35"/>
                <a:gd name="T8" fmla="*/ 15 w 33"/>
                <a:gd name="T9" fmla="*/ 28 h 35"/>
                <a:gd name="T10" fmla="*/ 19 w 33"/>
                <a:gd name="T11" fmla="*/ 28 h 35"/>
                <a:gd name="T12" fmla="*/ 22 w 33"/>
                <a:gd name="T13" fmla="*/ 27 h 35"/>
                <a:gd name="T14" fmla="*/ 25 w 33"/>
                <a:gd name="T15" fmla="*/ 25 h 35"/>
                <a:gd name="T16" fmla="*/ 27 w 33"/>
                <a:gd name="T17" fmla="*/ 24 h 35"/>
                <a:gd name="T18" fmla="*/ 29 w 33"/>
                <a:gd name="T19" fmla="*/ 22 h 35"/>
                <a:gd name="T20" fmla="*/ 31 w 33"/>
                <a:gd name="T21" fmla="*/ 22 h 35"/>
                <a:gd name="T22" fmla="*/ 32 w 33"/>
                <a:gd name="T23" fmla="*/ 26 h 35"/>
                <a:gd name="T24" fmla="*/ 27 w 33"/>
                <a:gd name="T25" fmla="*/ 32 h 35"/>
                <a:gd name="T26" fmla="*/ 20 w 33"/>
                <a:gd name="T27" fmla="*/ 35 h 35"/>
                <a:gd name="T28" fmla="*/ 12 w 33"/>
                <a:gd name="T29" fmla="*/ 35 h 35"/>
                <a:gd name="T30" fmla="*/ 6 w 33"/>
                <a:gd name="T31" fmla="*/ 31 h 35"/>
                <a:gd name="T32" fmla="*/ 2 w 33"/>
                <a:gd name="T33" fmla="*/ 25 h 35"/>
                <a:gd name="T34" fmla="*/ 0 w 33"/>
                <a:gd name="T35" fmla="*/ 18 h 35"/>
                <a:gd name="T36" fmla="*/ 1 w 33"/>
                <a:gd name="T37" fmla="*/ 11 h 35"/>
                <a:gd name="T38" fmla="*/ 4 w 33"/>
                <a:gd name="T39" fmla="*/ 6 h 35"/>
                <a:gd name="T40" fmla="*/ 9 w 33"/>
                <a:gd name="T41" fmla="*/ 2 h 35"/>
                <a:gd name="T42" fmla="*/ 16 w 33"/>
                <a:gd name="T43" fmla="*/ 0 h 35"/>
                <a:gd name="T44" fmla="*/ 24 w 33"/>
                <a:gd name="T45" fmla="*/ 2 h 35"/>
                <a:gd name="T46" fmla="*/ 30 w 33"/>
                <a:gd name="T47" fmla="*/ 8 h 35"/>
                <a:gd name="T48" fmla="*/ 30 w 33"/>
                <a:gd name="T49" fmla="*/ 11 h 35"/>
                <a:gd name="T50" fmla="*/ 28 w 33"/>
                <a:gd name="T51" fmla="*/ 14 h 35"/>
                <a:gd name="T52" fmla="*/ 15 w 33"/>
                <a:gd name="T53" fmla="*/ 6 h 35"/>
                <a:gd name="T54" fmla="*/ 13 w 33"/>
                <a:gd name="T55" fmla="*/ 7 h 35"/>
                <a:gd name="T56" fmla="*/ 10 w 33"/>
                <a:gd name="T57" fmla="*/ 9 h 35"/>
                <a:gd name="T58" fmla="*/ 9 w 33"/>
                <a:gd name="T59" fmla="*/ 10 h 35"/>
                <a:gd name="T60" fmla="*/ 8 w 33"/>
                <a:gd name="T61" fmla="*/ 13 h 35"/>
                <a:gd name="T62" fmla="*/ 12 w 33"/>
                <a:gd name="T63" fmla="*/ 13 h 35"/>
                <a:gd name="T64" fmla="*/ 16 w 33"/>
                <a:gd name="T65" fmla="*/ 12 h 35"/>
                <a:gd name="T66" fmla="*/ 20 w 33"/>
                <a:gd name="T67" fmla="*/ 11 h 35"/>
                <a:gd name="T68" fmla="*/ 23 w 33"/>
                <a:gd name="T69" fmla="*/ 9 h 35"/>
                <a:gd name="T70" fmla="*/ 20 w 33"/>
                <a:gd name="T71" fmla="*/ 6 h 35"/>
                <a:gd name="T72" fmla="*/ 15 w 33"/>
                <a:gd name="T73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35">
                  <a:moveTo>
                    <a:pt x="28" y="14"/>
                  </a:moveTo>
                  <a:cubicBezTo>
                    <a:pt x="25" y="16"/>
                    <a:pt x="22" y="17"/>
                    <a:pt x="19" y="18"/>
                  </a:cubicBezTo>
                  <a:cubicBezTo>
                    <a:pt x="15" y="19"/>
                    <a:pt x="12" y="19"/>
                    <a:pt x="8" y="19"/>
                  </a:cubicBezTo>
                  <a:cubicBezTo>
                    <a:pt x="8" y="22"/>
                    <a:pt x="9" y="24"/>
                    <a:pt x="10" y="25"/>
                  </a:cubicBezTo>
                  <a:cubicBezTo>
                    <a:pt x="11" y="27"/>
                    <a:pt x="13" y="28"/>
                    <a:pt x="15" y="28"/>
                  </a:cubicBezTo>
                  <a:cubicBezTo>
                    <a:pt x="16" y="28"/>
                    <a:pt x="17" y="28"/>
                    <a:pt x="19" y="28"/>
                  </a:cubicBezTo>
                  <a:cubicBezTo>
                    <a:pt x="20" y="28"/>
                    <a:pt x="21" y="28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26" y="25"/>
                    <a:pt x="27" y="24"/>
                    <a:pt x="27" y="24"/>
                  </a:cubicBezTo>
                  <a:cubicBezTo>
                    <a:pt x="28" y="23"/>
                    <a:pt x="29" y="23"/>
                    <a:pt x="29" y="22"/>
                  </a:cubicBezTo>
                  <a:cubicBezTo>
                    <a:pt x="30" y="22"/>
                    <a:pt x="31" y="22"/>
                    <a:pt x="31" y="22"/>
                  </a:cubicBezTo>
                  <a:cubicBezTo>
                    <a:pt x="32" y="23"/>
                    <a:pt x="33" y="24"/>
                    <a:pt x="32" y="26"/>
                  </a:cubicBezTo>
                  <a:cubicBezTo>
                    <a:pt x="31" y="28"/>
                    <a:pt x="29" y="30"/>
                    <a:pt x="27" y="32"/>
                  </a:cubicBezTo>
                  <a:cubicBezTo>
                    <a:pt x="25" y="33"/>
                    <a:pt x="22" y="35"/>
                    <a:pt x="20" y="35"/>
                  </a:cubicBezTo>
                  <a:cubicBezTo>
                    <a:pt x="17" y="35"/>
                    <a:pt x="15" y="35"/>
                    <a:pt x="12" y="35"/>
                  </a:cubicBezTo>
                  <a:cubicBezTo>
                    <a:pt x="10" y="34"/>
                    <a:pt x="8" y="33"/>
                    <a:pt x="6" y="31"/>
                  </a:cubicBezTo>
                  <a:cubicBezTo>
                    <a:pt x="4" y="29"/>
                    <a:pt x="3" y="27"/>
                    <a:pt x="2" y="25"/>
                  </a:cubicBezTo>
                  <a:cubicBezTo>
                    <a:pt x="1" y="22"/>
                    <a:pt x="0" y="20"/>
                    <a:pt x="0" y="18"/>
                  </a:cubicBezTo>
                  <a:cubicBezTo>
                    <a:pt x="0" y="15"/>
                    <a:pt x="0" y="13"/>
                    <a:pt x="1" y="11"/>
                  </a:cubicBezTo>
                  <a:cubicBezTo>
                    <a:pt x="1" y="9"/>
                    <a:pt x="2" y="7"/>
                    <a:pt x="4" y="6"/>
                  </a:cubicBezTo>
                  <a:cubicBezTo>
                    <a:pt x="5" y="4"/>
                    <a:pt x="7" y="3"/>
                    <a:pt x="9" y="2"/>
                  </a:cubicBezTo>
                  <a:cubicBezTo>
                    <a:pt x="11" y="1"/>
                    <a:pt x="13" y="0"/>
                    <a:pt x="16" y="0"/>
                  </a:cubicBezTo>
                  <a:cubicBezTo>
                    <a:pt x="19" y="0"/>
                    <a:pt x="22" y="0"/>
                    <a:pt x="24" y="2"/>
                  </a:cubicBezTo>
                  <a:cubicBezTo>
                    <a:pt x="27" y="3"/>
                    <a:pt x="29" y="5"/>
                    <a:pt x="30" y="8"/>
                  </a:cubicBezTo>
                  <a:cubicBezTo>
                    <a:pt x="30" y="9"/>
                    <a:pt x="30" y="10"/>
                    <a:pt x="30" y="11"/>
                  </a:cubicBezTo>
                  <a:cubicBezTo>
                    <a:pt x="30" y="12"/>
                    <a:pt x="29" y="13"/>
                    <a:pt x="28" y="14"/>
                  </a:cubicBezTo>
                  <a:close/>
                  <a:moveTo>
                    <a:pt x="15" y="6"/>
                  </a:moveTo>
                  <a:cubicBezTo>
                    <a:pt x="14" y="7"/>
                    <a:pt x="14" y="7"/>
                    <a:pt x="13" y="7"/>
                  </a:cubicBezTo>
                  <a:cubicBezTo>
                    <a:pt x="12" y="8"/>
                    <a:pt x="11" y="8"/>
                    <a:pt x="10" y="9"/>
                  </a:cubicBezTo>
                  <a:cubicBezTo>
                    <a:pt x="10" y="9"/>
                    <a:pt x="9" y="10"/>
                    <a:pt x="9" y="10"/>
                  </a:cubicBezTo>
                  <a:cubicBezTo>
                    <a:pt x="8" y="11"/>
                    <a:pt x="8" y="12"/>
                    <a:pt x="8" y="13"/>
                  </a:cubicBezTo>
                  <a:cubicBezTo>
                    <a:pt x="9" y="13"/>
                    <a:pt x="10" y="13"/>
                    <a:pt x="12" y="13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8" y="11"/>
                    <a:pt x="19" y="11"/>
                    <a:pt x="20" y="11"/>
                  </a:cubicBezTo>
                  <a:cubicBezTo>
                    <a:pt x="21" y="10"/>
                    <a:pt x="22" y="10"/>
                    <a:pt x="23" y="9"/>
                  </a:cubicBezTo>
                  <a:cubicBezTo>
                    <a:pt x="23" y="8"/>
                    <a:pt x="22" y="7"/>
                    <a:pt x="20" y="6"/>
                  </a:cubicBezTo>
                  <a:cubicBezTo>
                    <a:pt x="18" y="6"/>
                    <a:pt x="17" y="6"/>
                    <a:pt x="1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70" name="Freeform 19">
              <a:extLst>
                <a:ext uri="{FF2B5EF4-FFF2-40B4-BE49-F238E27FC236}">
                  <a16:creationId xmlns:a16="http://schemas.microsoft.com/office/drawing/2014/main" id="{5F5A4C03-D0BB-4390-8103-3E04327D9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0" y="3122"/>
              <a:ext cx="84" cy="127"/>
            </a:xfrm>
            <a:custGeom>
              <a:avLst/>
              <a:gdLst>
                <a:gd name="T0" fmla="*/ 29 w 35"/>
                <a:gd name="T1" fmla="*/ 7 h 51"/>
                <a:gd name="T2" fmla="*/ 30 w 35"/>
                <a:gd name="T3" fmla="*/ 14 h 51"/>
                <a:gd name="T4" fmla="*/ 30 w 35"/>
                <a:gd name="T5" fmla="*/ 21 h 51"/>
                <a:gd name="T6" fmla="*/ 30 w 35"/>
                <a:gd name="T7" fmla="*/ 28 h 51"/>
                <a:gd name="T8" fmla="*/ 30 w 35"/>
                <a:gd name="T9" fmla="*/ 34 h 51"/>
                <a:gd name="T10" fmla="*/ 34 w 35"/>
                <a:gd name="T11" fmla="*/ 38 h 51"/>
                <a:gd name="T12" fmla="*/ 34 w 35"/>
                <a:gd name="T13" fmla="*/ 41 h 51"/>
                <a:gd name="T14" fmla="*/ 32 w 35"/>
                <a:gd name="T15" fmla="*/ 43 h 51"/>
                <a:gd name="T16" fmla="*/ 28 w 35"/>
                <a:gd name="T17" fmla="*/ 42 h 51"/>
                <a:gd name="T18" fmla="*/ 25 w 35"/>
                <a:gd name="T19" fmla="*/ 44 h 51"/>
                <a:gd name="T20" fmla="*/ 20 w 35"/>
                <a:gd name="T21" fmla="*/ 47 h 51"/>
                <a:gd name="T22" fmla="*/ 16 w 35"/>
                <a:gd name="T23" fmla="*/ 49 h 51"/>
                <a:gd name="T24" fmla="*/ 12 w 35"/>
                <a:gd name="T25" fmla="*/ 50 h 51"/>
                <a:gd name="T26" fmla="*/ 5 w 35"/>
                <a:gd name="T27" fmla="*/ 49 h 51"/>
                <a:gd name="T28" fmla="*/ 2 w 35"/>
                <a:gd name="T29" fmla="*/ 43 h 51"/>
                <a:gd name="T30" fmla="*/ 1 w 35"/>
                <a:gd name="T31" fmla="*/ 38 h 51"/>
                <a:gd name="T32" fmla="*/ 3 w 35"/>
                <a:gd name="T33" fmla="*/ 33 h 51"/>
                <a:gd name="T34" fmla="*/ 7 w 35"/>
                <a:gd name="T35" fmla="*/ 28 h 51"/>
                <a:gd name="T36" fmla="*/ 12 w 35"/>
                <a:gd name="T37" fmla="*/ 25 h 51"/>
                <a:gd name="T38" fmla="*/ 14 w 35"/>
                <a:gd name="T39" fmla="*/ 25 h 51"/>
                <a:gd name="T40" fmla="*/ 17 w 35"/>
                <a:gd name="T41" fmla="*/ 24 h 51"/>
                <a:gd name="T42" fmla="*/ 20 w 35"/>
                <a:gd name="T43" fmla="*/ 25 h 51"/>
                <a:gd name="T44" fmla="*/ 23 w 35"/>
                <a:gd name="T45" fmla="*/ 27 h 51"/>
                <a:gd name="T46" fmla="*/ 23 w 35"/>
                <a:gd name="T47" fmla="*/ 23 h 51"/>
                <a:gd name="T48" fmla="*/ 23 w 35"/>
                <a:gd name="T49" fmla="*/ 18 h 51"/>
                <a:gd name="T50" fmla="*/ 22 w 35"/>
                <a:gd name="T51" fmla="*/ 14 h 51"/>
                <a:gd name="T52" fmla="*/ 22 w 35"/>
                <a:gd name="T53" fmla="*/ 10 h 51"/>
                <a:gd name="T54" fmla="*/ 21 w 35"/>
                <a:gd name="T55" fmla="*/ 8 h 51"/>
                <a:gd name="T56" fmla="*/ 18 w 35"/>
                <a:gd name="T57" fmla="*/ 8 h 51"/>
                <a:gd name="T58" fmla="*/ 12 w 35"/>
                <a:gd name="T59" fmla="*/ 12 h 51"/>
                <a:gd name="T60" fmla="*/ 5 w 35"/>
                <a:gd name="T61" fmla="*/ 17 h 51"/>
                <a:gd name="T62" fmla="*/ 3 w 35"/>
                <a:gd name="T63" fmla="*/ 18 h 51"/>
                <a:gd name="T64" fmla="*/ 1 w 35"/>
                <a:gd name="T65" fmla="*/ 17 h 51"/>
                <a:gd name="T66" fmla="*/ 0 w 35"/>
                <a:gd name="T67" fmla="*/ 15 h 51"/>
                <a:gd name="T68" fmla="*/ 1 w 35"/>
                <a:gd name="T69" fmla="*/ 13 h 51"/>
                <a:gd name="T70" fmla="*/ 5 w 35"/>
                <a:gd name="T71" fmla="*/ 8 h 51"/>
                <a:gd name="T72" fmla="*/ 10 w 35"/>
                <a:gd name="T73" fmla="*/ 5 h 51"/>
                <a:gd name="T74" fmla="*/ 15 w 35"/>
                <a:gd name="T75" fmla="*/ 2 h 51"/>
                <a:gd name="T76" fmla="*/ 20 w 35"/>
                <a:gd name="T77" fmla="*/ 1 h 51"/>
                <a:gd name="T78" fmla="*/ 26 w 35"/>
                <a:gd name="T79" fmla="*/ 2 h 51"/>
                <a:gd name="T80" fmla="*/ 29 w 35"/>
                <a:gd name="T81" fmla="*/ 7 h 51"/>
                <a:gd name="T82" fmla="*/ 16 w 35"/>
                <a:gd name="T83" fmla="*/ 31 h 51"/>
                <a:gd name="T84" fmla="*/ 13 w 35"/>
                <a:gd name="T85" fmla="*/ 32 h 51"/>
                <a:gd name="T86" fmla="*/ 10 w 35"/>
                <a:gd name="T87" fmla="*/ 35 h 51"/>
                <a:gd name="T88" fmla="*/ 8 w 35"/>
                <a:gd name="T89" fmla="*/ 38 h 51"/>
                <a:gd name="T90" fmla="*/ 8 w 35"/>
                <a:gd name="T91" fmla="*/ 42 h 51"/>
                <a:gd name="T92" fmla="*/ 9 w 35"/>
                <a:gd name="T93" fmla="*/ 43 h 51"/>
                <a:gd name="T94" fmla="*/ 11 w 35"/>
                <a:gd name="T95" fmla="*/ 43 h 51"/>
                <a:gd name="T96" fmla="*/ 17 w 35"/>
                <a:gd name="T97" fmla="*/ 41 h 51"/>
                <a:gd name="T98" fmla="*/ 22 w 35"/>
                <a:gd name="T99" fmla="*/ 37 h 51"/>
                <a:gd name="T100" fmla="*/ 21 w 35"/>
                <a:gd name="T101" fmla="*/ 35 h 51"/>
                <a:gd name="T102" fmla="*/ 20 w 35"/>
                <a:gd name="T103" fmla="*/ 33 h 51"/>
                <a:gd name="T104" fmla="*/ 18 w 35"/>
                <a:gd name="T105" fmla="*/ 32 h 51"/>
                <a:gd name="T106" fmla="*/ 16 w 35"/>
                <a:gd name="T107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" h="51">
                  <a:moveTo>
                    <a:pt x="29" y="7"/>
                  </a:moveTo>
                  <a:cubicBezTo>
                    <a:pt x="29" y="9"/>
                    <a:pt x="29" y="11"/>
                    <a:pt x="30" y="14"/>
                  </a:cubicBezTo>
                  <a:cubicBezTo>
                    <a:pt x="30" y="16"/>
                    <a:pt x="30" y="18"/>
                    <a:pt x="30" y="21"/>
                  </a:cubicBezTo>
                  <a:cubicBezTo>
                    <a:pt x="30" y="23"/>
                    <a:pt x="30" y="25"/>
                    <a:pt x="30" y="28"/>
                  </a:cubicBezTo>
                  <a:cubicBezTo>
                    <a:pt x="30" y="30"/>
                    <a:pt x="30" y="32"/>
                    <a:pt x="30" y="34"/>
                  </a:cubicBezTo>
                  <a:cubicBezTo>
                    <a:pt x="32" y="35"/>
                    <a:pt x="34" y="37"/>
                    <a:pt x="34" y="38"/>
                  </a:cubicBezTo>
                  <a:cubicBezTo>
                    <a:pt x="35" y="39"/>
                    <a:pt x="35" y="40"/>
                    <a:pt x="34" y="41"/>
                  </a:cubicBezTo>
                  <a:cubicBezTo>
                    <a:pt x="34" y="43"/>
                    <a:pt x="33" y="43"/>
                    <a:pt x="32" y="43"/>
                  </a:cubicBezTo>
                  <a:cubicBezTo>
                    <a:pt x="31" y="43"/>
                    <a:pt x="30" y="43"/>
                    <a:pt x="28" y="42"/>
                  </a:cubicBezTo>
                  <a:cubicBezTo>
                    <a:pt x="27" y="43"/>
                    <a:pt x="26" y="44"/>
                    <a:pt x="25" y="44"/>
                  </a:cubicBezTo>
                  <a:cubicBezTo>
                    <a:pt x="23" y="45"/>
                    <a:pt x="22" y="46"/>
                    <a:pt x="20" y="47"/>
                  </a:cubicBezTo>
                  <a:cubicBezTo>
                    <a:pt x="19" y="48"/>
                    <a:pt x="17" y="48"/>
                    <a:pt x="16" y="49"/>
                  </a:cubicBezTo>
                  <a:cubicBezTo>
                    <a:pt x="14" y="50"/>
                    <a:pt x="13" y="50"/>
                    <a:pt x="12" y="50"/>
                  </a:cubicBezTo>
                  <a:cubicBezTo>
                    <a:pt x="9" y="51"/>
                    <a:pt x="7" y="50"/>
                    <a:pt x="5" y="49"/>
                  </a:cubicBezTo>
                  <a:cubicBezTo>
                    <a:pt x="4" y="48"/>
                    <a:pt x="2" y="46"/>
                    <a:pt x="2" y="43"/>
                  </a:cubicBezTo>
                  <a:cubicBezTo>
                    <a:pt x="1" y="42"/>
                    <a:pt x="1" y="40"/>
                    <a:pt x="1" y="38"/>
                  </a:cubicBezTo>
                  <a:cubicBezTo>
                    <a:pt x="1" y="36"/>
                    <a:pt x="2" y="34"/>
                    <a:pt x="3" y="33"/>
                  </a:cubicBezTo>
                  <a:cubicBezTo>
                    <a:pt x="4" y="31"/>
                    <a:pt x="5" y="30"/>
                    <a:pt x="7" y="28"/>
                  </a:cubicBezTo>
                  <a:cubicBezTo>
                    <a:pt x="8" y="27"/>
                    <a:pt x="10" y="26"/>
                    <a:pt x="12" y="25"/>
                  </a:cubicBezTo>
                  <a:cubicBezTo>
                    <a:pt x="12" y="25"/>
                    <a:pt x="13" y="25"/>
                    <a:pt x="14" y="25"/>
                  </a:cubicBezTo>
                  <a:cubicBezTo>
                    <a:pt x="15" y="24"/>
                    <a:pt x="16" y="24"/>
                    <a:pt x="17" y="24"/>
                  </a:cubicBezTo>
                  <a:cubicBezTo>
                    <a:pt x="18" y="24"/>
                    <a:pt x="19" y="25"/>
                    <a:pt x="20" y="25"/>
                  </a:cubicBezTo>
                  <a:cubicBezTo>
                    <a:pt x="21" y="25"/>
                    <a:pt x="22" y="26"/>
                    <a:pt x="23" y="27"/>
                  </a:cubicBezTo>
                  <a:cubicBezTo>
                    <a:pt x="23" y="26"/>
                    <a:pt x="23" y="24"/>
                    <a:pt x="23" y="23"/>
                  </a:cubicBezTo>
                  <a:cubicBezTo>
                    <a:pt x="23" y="21"/>
                    <a:pt x="23" y="20"/>
                    <a:pt x="23" y="18"/>
                  </a:cubicBezTo>
                  <a:cubicBezTo>
                    <a:pt x="23" y="17"/>
                    <a:pt x="23" y="15"/>
                    <a:pt x="22" y="14"/>
                  </a:cubicBezTo>
                  <a:cubicBezTo>
                    <a:pt x="22" y="12"/>
                    <a:pt x="22" y="11"/>
                    <a:pt x="22" y="10"/>
                  </a:cubicBezTo>
                  <a:cubicBezTo>
                    <a:pt x="22" y="9"/>
                    <a:pt x="21" y="8"/>
                    <a:pt x="21" y="8"/>
                  </a:cubicBezTo>
                  <a:cubicBezTo>
                    <a:pt x="20" y="8"/>
                    <a:pt x="19" y="8"/>
                    <a:pt x="18" y="8"/>
                  </a:cubicBezTo>
                  <a:cubicBezTo>
                    <a:pt x="16" y="9"/>
                    <a:pt x="14" y="10"/>
                    <a:pt x="12" y="12"/>
                  </a:cubicBezTo>
                  <a:cubicBezTo>
                    <a:pt x="10" y="13"/>
                    <a:pt x="7" y="15"/>
                    <a:pt x="5" y="17"/>
                  </a:cubicBezTo>
                  <a:cubicBezTo>
                    <a:pt x="4" y="18"/>
                    <a:pt x="4" y="18"/>
                    <a:pt x="3" y="18"/>
                  </a:cubicBezTo>
                  <a:cubicBezTo>
                    <a:pt x="2" y="18"/>
                    <a:pt x="1" y="18"/>
                    <a:pt x="1" y="17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2" y="11"/>
                    <a:pt x="3" y="10"/>
                    <a:pt x="5" y="8"/>
                  </a:cubicBezTo>
                  <a:cubicBezTo>
                    <a:pt x="6" y="7"/>
                    <a:pt x="8" y="6"/>
                    <a:pt x="10" y="5"/>
                  </a:cubicBezTo>
                  <a:cubicBezTo>
                    <a:pt x="11" y="3"/>
                    <a:pt x="13" y="3"/>
                    <a:pt x="15" y="2"/>
                  </a:cubicBezTo>
                  <a:cubicBezTo>
                    <a:pt x="17" y="1"/>
                    <a:pt x="18" y="1"/>
                    <a:pt x="20" y="1"/>
                  </a:cubicBezTo>
                  <a:cubicBezTo>
                    <a:pt x="23" y="0"/>
                    <a:pt x="25" y="1"/>
                    <a:pt x="26" y="2"/>
                  </a:cubicBezTo>
                  <a:cubicBezTo>
                    <a:pt x="28" y="3"/>
                    <a:pt x="29" y="5"/>
                    <a:pt x="29" y="7"/>
                  </a:cubicBezTo>
                  <a:close/>
                  <a:moveTo>
                    <a:pt x="16" y="31"/>
                  </a:moveTo>
                  <a:cubicBezTo>
                    <a:pt x="15" y="31"/>
                    <a:pt x="14" y="32"/>
                    <a:pt x="13" y="32"/>
                  </a:cubicBezTo>
                  <a:cubicBezTo>
                    <a:pt x="12" y="33"/>
                    <a:pt x="11" y="34"/>
                    <a:pt x="10" y="35"/>
                  </a:cubicBezTo>
                  <a:cubicBezTo>
                    <a:pt x="9" y="36"/>
                    <a:pt x="9" y="37"/>
                    <a:pt x="8" y="38"/>
                  </a:cubicBezTo>
                  <a:cubicBezTo>
                    <a:pt x="8" y="39"/>
                    <a:pt x="8" y="41"/>
                    <a:pt x="8" y="42"/>
                  </a:cubicBezTo>
                  <a:cubicBezTo>
                    <a:pt x="8" y="42"/>
                    <a:pt x="9" y="43"/>
                    <a:pt x="9" y="43"/>
                  </a:cubicBezTo>
                  <a:cubicBezTo>
                    <a:pt x="9" y="43"/>
                    <a:pt x="10" y="43"/>
                    <a:pt x="11" y="43"/>
                  </a:cubicBezTo>
                  <a:cubicBezTo>
                    <a:pt x="12" y="43"/>
                    <a:pt x="14" y="42"/>
                    <a:pt x="17" y="41"/>
                  </a:cubicBezTo>
                  <a:cubicBezTo>
                    <a:pt x="19" y="40"/>
                    <a:pt x="21" y="38"/>
                    <a:pt x="22" y="37"/>
                  </a:cubicBezTo>
                  <a:cubicBezTo>
                    <a:pt x="22" y="37"/>
                    <a:pt x="22" y="36"/>
                    <a:pt x="21" y="35"/>
                  </a:cubicBezTo>
                  <a:cubicBezTo>
                    <a:pt x="21" y="35"/>
                    <a:pt x="20" y="34"/>
                    <a:pt x="20" y="33"/>
                  </a:cubicBezTo>
                  <a:cubicBezTo>
                    <a:pt x="19" y="33"/>
                    <a:pt x="19" y="32"/>
                    <a:pt x="18" y="32"/>
                  </a:cubicBezTo>
                  <a:cubicBezTo>
                    <a:pt x="17" y="31"/>
                    <a:pt x="17" y="31"/>
                    <a:pt x="16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71" name="Freeform 20">
              <a:extLst>
                <a:ext uri="{FF2B5EF4-FFF2-40B4-BE49-F238E27FC236}">
                  <a16:creationId xmlns:a16="http://schemas.microsoft.com/office/drawing/2014/main" id="{7C7764F4-8113-49EE-B586-FED30D80E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3144"/>
              <a:ext cx="144" cy="90"/>
            </a:xfrm>
            <a:custGeom>
              <a:avLst/>
              <a:gdLst>
                <a:gd name="T0" fmla="*/ 7 w 60"/>
                <a:gd name="T1" fmla="*/ 8 h 36"/>
                <a:gd name="T2" fmla="*/ 8 w 60"/>
                <a:gd name="T3" fmla="*/ 19 h 36"/>
                <a:gd name="T4" fmla="*/ 12 w 60"/>
                <a:gd name="T5" fmla="*/ 18 h 36"/>
                <a:gd name="T6" fmla="*/ 20 w 60"/>
                <a:gd name="T7" fmla="*/ 5 h 36"/>
                <a:gd name="T8" fmla="*/ 27 w 60"/>
                <a:gd name="T9" fmla="*/ 5 h 36"/>
                <a:gd name="T10" fmla="*/ 31 w 60"/>
                <a:gd name="T11" fmla="*/ 14 h 36"/>
                <a:gd name="T12" fmla="*/ 34 w 60"/>
                <a:gd name="T13" fmla="*/ 16 h 36"/>
                <a:gd name="T14" fmla="*/ 37 w 60"/>
                <a:gd name="T15" fmla="*/ 8 h 36"/>
                <a:gd name="T16" fmla="*/ 43 w 60"/>
                <a:gd name="T17" fmla="*/ 3 h 36"/>
                <a:gd name="T18" fmla="*/ 48 w 60"/>
                <a:gd name="T19" fmla="*/ 2 h 36"/>
                <a:gd name="T20" fmla="*/ 53 w 60"/>
                <a:gd name="T21" fmla="*/ 6 h 36"/>
                <a:gd name="T22" fmla="*/ 58 w 60"/>
                <a:gd name="T23" fmla="*/ 16 h 36"/>
                <a:gd name="T24" fmla="*/ 60 w 60"/>
                <a:gd name="T25" fmla="*/ 28 h 36"/>
                <a:gd name="T26" fmla="*/ 60 w 60"/>
                <a:gd name="T27" fmla="*/ 34 h 36"/>
                <a:gd name="T28" fmla="*/ 56 w 60"/>
                <a:gd name="T29" fmla="*/ 36 h 36"/>
                <a:gd name="T30" fmla="*/ 54 w 60"/>
                <a:gd name="T31" fmla="*/ 34 h 36"/>
                <a:gd name="T32" fmla="*/ 53 w 60"/>
                <a:gd name="T33" fmla="*/ 27 h 36"/>
                <a:gd name="T34" fmla="*/ 51 w 60"/>
                <a:gd name="T35" fmla="*/ 17 h 36"/>
                <a:gd name="T36" fmla="*/ 49 w 60"/>
                <a:gd name="T37" fmla="*/ 12 h 36"/>
                <a:gd name="T38" fmla="*/ 47 w 60"/>
                <a:gd name="T39" fmla="*/ 10 h 36"/>
                <a:gd name="T40" fmla="*/ 43 w 60"/>
                <a:gd name="T41" fmla="*/ 11 h 36"/>
                <a:gd name="T42" fmla="*/ 39 w 60"/>
                <a:gd name="T43" fmla="*/ 22 h 36"/>
                <a:gd name="T44" fmla="*/ 37 w 60"/>
                <a:gd name="T45" fmla="*/ 32 h 36"/>
                <a:gd name="T46" fmla="*/ 32 w 60"/>
                <a:gd name="T47" fmla="*/ 32 h 36"/>
                <a:gd name="T48" fmla="*/ 28 w 60"/>
                <a:gd name="T49" fmla="*/ 26 h 36"/>
                <a:gd name="T50" fmla="*/ 25 w 60"/>
                <a:gd name="T51" fmla="*/ 17 h 36"/>
                <a:gd name="T52" fmla="*/ 20 w 60"/>
                <a:gd name="T53" fmla="*/ 18 h 36"/>
                <a:gd name="T54" fmla="*/ 15 w 60"/>
                <a:gd name="T55" fmla="*/ 28 h 36"/>
                <a:gd name="T56" fmla="*/ 11 w 60"/>
                <a:gd name="T57" fmla="*/ 35 h 36"/>
                <a:gd name="T58" fmla="*/ 7 w 60"/>
                <a:gd name="T59" fmla="*/ 35 h 36"/>
                <a:gd name="T60" fmla="*/ 3 w 60"/>
                <a:gd name="T61" fmla="*/ 30 h 36"/>
                <a:gd name="T62" fmla="*/ 1 w 60"/>
                <a:gd name="T63" fmla="*/ 17 h 36"/>
                <a:gd name="T64" fmla="*/ 0 w 60"/>
                <a:gd name="T65" fmla="*/ 2 h 36"/>
                <a:gd name="T66" fmla="*/ 5 w 60"/>
                <a:gd name="T6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36">
                  <a:moveTo>
                    <a:pt x="7" y="3"/>
                  </a:moveTo>
                  <a:cubicBezTo>
                    <a:pt x="7" y="4"/>
                    <a:pt x="7" y="6"/>
                    <a:pt x="7" y="8"/>
                  </a:cubicBezTo>
                  <a:cubicBezTo>
                    <a:pt x="7" y="9"/>
                    <a:pt x="7" y="11"/>
                    <a:pt x="8" y="13"/>
                  </a:cubicBezTo>
                  <a:cubicBezTo>
                    <a:pt x="8" y="15"/>
                    <a:pt x="8" y="17"/>
                    <a:pt x="8" y="19"/>
                  </a:cubicBezTo>
                  <a:cubicBezTo>
                    <a:pt x="9" y="21"/>
                    <a:pt x="9" y="22"/>
                    <a:pt x="9" y="24"/>
                  </a:cubicBezTo>
                  <a:cubicBezTo>
                    <a:pt x="10" y="22"/>
                    <a:pt x="11" y="20"/>
                    <a:pt x="12" y="18"/>
                  </a:cubicBezTo>
                  <a:cubicBezTo>
                    <a:pt x="13" y="15"/>
                    <a:pt x="14" y="13"/>
                    <a:pt x="16" y="11"/>
                  </a:cubicBezTo>
                  <a:cubicBezTo>
                    <a:pt x="17" y="9"/>
                    <a:pt x="18" y="7"/>
                    <a:pt x="20" y="5"/>
                  </a:cubicBezTo>
                  <a:cubicBezTo>
                    <a:pt x="21" y="4"/>
                    <a:pt x="22" y="3"/>
                    <a:pt x="23" y="3"/>
                  </a:cubicBezTo>
                  <a:cubicBezTo>
                    <a:pt x="25" y="3"/>
                    <a:pt x="26" y="4"/>
                    <a:pt x="27" y="5"/>
                  </a:cubicBezTo>
                  <a:cubicBezTo>
                    <a:pt x="28" y="6"/>
                    <a:pt x="29" y="7"/>
                    <a:pt x="29" y="9"/>
                  </a:cubicBezTo>
                  <a:cubicBezTo>
                    <a:pt x="30" y="11"/>
                    <a:pt x="31" y="12"/>
                    <a:pt x="31" y="14"/>
                  </a:cubicBezTo>
                  <a:cubicBezTo>
                    <a:pt x="32" y="16"/>
                    <a:pt x="32" y="18"/>
                    <a:pt x="33" y="19"/>
                  </a:cubicBezTo>
                  <a:cubicBezTo>
                    <a:pt x="33" y="18"/>
                    <a:pt x="33" y="17"/>
                    <a:pt x="34" y="16"/>
                  </a:cubicBezTo>
                  <a:cubicBezTo>
                    <a:pt x="34" y="15"/>
                    <a:pt x="35" y="13"/>
                    <a:pt x="35" y="12"/>
                  </a:cubicBezTo>
                  <a:cubicBezTo>
                    <a:pt x="36" y="11"/>
                    <a:pt x="37" y="9"/>
                    <a:pt x="37" y="8"/>
                  </a:cubicBezTo>
                  <a:cubicBezTo>
                    <a:pt x="38" y="7"/>
                    <a:pt x="39" y="6"/>
                    <a:pt x="40" y="5"/>
                  </a:cubicBezTo>
                  <a:cubicBezTo>
                    <a:pt x="41" y="4"/>
                    <a:pt x="42" y="3"/>
                    <a:pt x="43" y="3"/>
                  </a:cubicBezTo>
                  <a:cubicBezTo>
                    <a:pt x="44" y="2"/>
                    <a:pt x="45" y="2"/>
                    <a:pt x="45" y="2"/>
                  </a:cubicBezTo>
                  <a:cubicBezTo>
                    <a:pt x="46" y="2"/>
                    <a:pt x="47" y="2"/>
                    <a:pt x="48" y="2"/>
                  </a:cubicBezTo>
                  <a:cubicBezTo>
                    <a:pt x="48" y="3"/>
                    <a:pt x="49" y="3"/>
                    <a:pt x="50" y="4"/>
                  </a:cubicBezTo>
                  <a:cubicBezTo>
                    <a:pt x="51" y="5"/>
                    <a:pt x="52" y="6"/>
                    <a:pt x="53" y="6"/>
                  </a:cubicBezTo>
                  <a:cubicBezTo>
                    <a:pt x="54" y="7"/>
                    <a:pt x="55" y="8"/>
                    <a:pt x="55" y="9"/>
                  </a:cubicBezTo>
                  <a:cubicBezTo>
                    <a:pt x="56" y="11"/>
                    <a:pt x="57" y="14"/>
                    <a:pt x="58" y="16"/>
                  </a:cubicBezTo>
                  <a:cubicBezTo>
                    <a:pt x="58" y="18"/>
                    <a:pt x="59" y="21"/>
                    <a:pt x="59" y="23"/>
                  </a:cubicBezTo>
                  <a:cubicBezTo>
                    <a:pt x="59" y="25"/>
                    <a:pt x="60" y="27"/>
                    <a:pt x="60" y="28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3"/>
                    <a:pt x="60" y="34"/>
                    <a:pt x="60" y="34"/>
                  </a:cubicBezTo>
                  <a:cubicBezTo>
                    <a:pt x="59" y="35"/>
                    <a:pt x="59" y="35"/>
                    <a:pt x="58" y="35"/>
                  </a:cubicBezTo>
                  <a:cubicBezTo>
                    <a:pt x="58" y="36"/>
                    <a:pt x="57" y="36"/>
                    <a:pt x="56" y="36"/>
                  </a:cubicBezTo>
                  <a:cubicBezTo>
                    <a:pt x="56" y="35"/>
                    <a:pt x="55" y="35"/>
                    <a:pt x="55" y="35"/>
                  </a:cubicBezTo>
                  <a:cubicBezTo>
                    <a:pt x="54" y="35"/>
                    <a:pt x="54" y="34"/>
                    <a:pt x="54" y="34"/>
                  </a:cubicBezTo>
                  <a:cubicBezTo>
                    <a:pt x="54" y="33"/>
                    <a:pt x="54" y="33"/>
                    <a:pt x="53" y="32"/>
                  </a:cubicBezTo>
                  <a:cubicBezTo>
                    <a:pt x="53" y="31"/>
                    <a:pt x="53" y="29"/>
                    <a:pt x="53" y="27"/>
                  </a:cubicBezTo>
                  <a:cubicBezTo>
                    <a:pt x="53" y="25"/>
                    <a:pt x="52" y="24"/>
                    <a:pt x="52" y="22"/>
                  </a:cubicBezTo>
                  <a:cubicBezTo>
                    <a:pt x="52" y="20"/>
                    <a:pt x="51" y="19"/>
                    <a:pt x="51" y="17"/>
                  </a:cubicBezTo>
                  <a:cubicBezTo>
                    <a:pt x="50" y="16"/>
                    <a:pt x="50" y="15"/>
                    <a:pt x="50" y="13"/>
                  </a:cubicBezTo>
                  <a:cubicBezTo>
                    <a:pt x="49" y="13"/>
                    <a:pt x="49" y="13"/>
                    <a:pt x="49" y="12"/>
                  </a:cubicBezTo>
                  <a:cubicBezTo>
                    <a:pt x="49" y="12"/>
                    <a:pt x="48" y="11"/>
                    <a:pt x="48" y="11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9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8"/>
                    <a:pt x="40" y="20"/>
                    <a:pt x="39" y="22"/>
                  </a:cubicBezTo>
                  <a:cubicBezTo>
                    <a:pt x="38" y="24"/>
                    <a:pt x="38" y="26"/>
                    <a:pt x="38" y="28"/>
                  </a:cubicBezTo>
                  <a:cubicBezTo>
                    <a:pt x="38" y="30"/>
                    <a:pt x="37" y="31"/>
                    <a:pt x="37" y="32"/>
                  </a:cubicBezTo>
                  <a:cubicBezTo>
                    <a:pt x="36" y="33"/>
                    <a:pt x="35" y="33"/>
                    <a:pt x="34" y="33"/>
                  </a:cubicBezTo>
                  <a:cubicBezTo>
                    <a:pt x="33" y="33"/>
                    <a:pt x="33" y="33"/>
                    <a:pt x="32" y="32"/>
                  </a:cubicBezTo>
                  <a:cubicBezTo>
                    <a:pt x="31" y="32"/>
                    <a:pt x="30" y="31"/>
                    <a:pt x="30" y="30"/>
                  </a:cubicBezTo>
                  <a:cubicBezTo>
                    <a:pt x="29" y="29"/>
                    <a:pt x="29" y="28"/>
                    <a:pt x="28" y="26"/>
                  </a:cubicBezTo>
                  <a:cubicBezTo>
                    <a:pt x="28" y="25"/>
                    <a:pt x="27" y="23"/>
                    <a:pt x="27" y="22"/>
                  </a:cubicBezTo>
                  <a:cubicBezTo>
                    <a:pt x="26" y="20"/>
                    <a:pt x="26" y="19"/>
                    <a:pt x="25" y="17"/>
                  </a:cubicBezTo>
                  <a:cubicBezTo>
                    <a:pt x="25" y="16"/>
                    <a:pt x="24" y="14"/>
                    <a:pt x="23" y="13"/>
                  </a:cubicBezTo>
                  <a:cubicBezTo>
                    <a:pt x="22" y="15"/>
                    <a:pt x="21" y="16"/>
                    <a:pt x="20" y="18"/>
                  </a:cubicBezTo>
                  <a:cubicBezTo>
                    <a:pt x="19" y="19"/>
                    <a:pt x="18" y="21"/>
                    <a:pt x="18" y="23"/>
                  </a:cubicBezTo>
                  <a:cubicBezTo>
                    <a:pt x="17" y="25"/>
                    <a:pt x="16" y="27"/>
                    <a:pt x="15" y="28"/>
                  </a:cubicBezTo>
                  <a:cubicBezTo>
                    <a:pt x="14" y="30"/>
                    <a:pt x="13" y="32"/>
                    <a:pt x="12" y="33"/>
                  </a:cubicBezTo>
                  <a:cubicBezTo>
                    <a:pt x="12" y="34"/>
                    <a:pt x="11" y="34"/>
                    <a:pt x="11" y="35"/>
                  </a:cubicBezTo>
                  <a:cubicBezTo>
                    <a:pt x="10" y="36"/>
                    <a:pt x="10" y="36"/>
                    <a:pt x="9" y="36"/>
                  </a:cubicBezTo>
                  <a:cubicBezTo>
                    <a:pt x="8" y="36"/>
                    <a:pt x="7" y="36"/>
                    <a:pt x="7" y="35"/>
                  </a:cubicBezTo>
                  <a:cubicBezTo>
                    <a:pt x="6" y="35"/>
                    <a:pt x="6" y="34"/>
                    <a:pt x="5" y="33"/>
                  </a:cubicBezTo>
                  <a:cubicBezTo>
                    <a:pt x="4" y="32"/>
                    <a:pt x="4" y="31"/>
                    <a:pt x="3" y="30"/>
                  </a:cubicBezTo>
                  <a:cubicBezTo>
                    <a:pt x="3" y="29"/>
                    <a:pt x="2" y="28"/>
                    <a:pt x="2" y="27"/>
                  </a:cubicBezTo>
                  <a:cubicBezTo>
                    <a:pt x="2" y="24"/>
                    <a:pt x="1" y="21"/>
                    <a:pt x="1" y="17"/>
                  </a:cubicBezTo>
                  <a:cubicBezTo>
                    <a:pt x="0" y="13"/>
                    <a:pt x="0" y="9"/>
                    <a:pt x="0" y="6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1"/>
                    <a:pt x="6" y="2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272" name="Group 4">
            <a:extLst>
              <a:ext uri="{FF2B5EF4-FFF2-40B4-BE49-F238E27FC236}">
                <a16:creationId xmlns:a16="http://schemas.microsoft.com/office/drawing/2014/main" id="{B88E9A03-38EF-48D1-BA3D-D5D5F9CC1CCE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>
            <a:off x="5388613" y="5402594"/>
            <a:ext cx="660410" cy="161272"/>
            <a:chOff x="3614" y="3347"/>
            <a:chExt cx="905" cy="221"/>
          </a:xfrm>
          <a:solidFill>
            <a:schemeClr val="bg1"/>
          </a:solidFill>
        </p:grpSpPr>
        <p:sp>
          <p:nvSpPr>
            <p:cNvPr id="273" name="Freeform 5">
              <a:extLst>
                <a:ext uri="{FF2B5EF4-FFF2-40B4-BE49-F238E27FC236}">
                  <a16:creationId xmlns:a16="http://schemas.microsoft.com/office/drawing/2014/main" id="{0DDAFEB9-EDCE-4551-9A3F-75CB2EF6A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" y="3352"/>
              <a:ext cx="120" cy="150"/>
            </a:xfrm>
            <a:custGeom>
              <a:avLst/>
              <a:gdLst>
                <a:gd name="T0" fmla="*/ 13 w 50"/>
                <a:gd name="T1" fmla="*/ 56 h 61"/>
                <a:gd name="T2" fmla="*/ 12 w 50"/>
                <a:gd name="T3" fmla="*/ 47 h 61"/>
                <a:gd name="T4" fmla="*/ 12 w 50"/>
                <a:gd name="T5" fmla="*/ 36 h 61"/>
                <a:gd name="T6" fmla="*/ 12 w 50"/>
                <a:gd name="T7" fmla="*/ 25 h 61"/>
                <a:gd name="T8" fmla="*/ 12 w 50"/>
                <a:gd name="T9" fmla="*/ 16 h 61"/>
                <a:gd name="T10" fmla="*/ 13 w 50"/>
                <a:gd name="T11" fmla="*/ 14 h 61"/>
                <a:gd name="T12" fmla="*/ 15 w 50"/>
                <a:gd name="T13" fmla="*/ 14 h 61"/>
                <a:gd name="T14" fmla="*/ 18 w 50"/>
                <a:gd name="T15" fmla="*/ 15 h 61"/>
                <a:gd name="T16" fmla="*/ 19 w 50"/>
                <a:gd name="T17" fmla="*/ 18 h 61"/>
                <a:gd name="T18" fmla="*/ 19 w 50"/>
                <a:gd name="T19" fmla="*/ 25 h 61"/>
                <a:gd name="T20" fmla="*/ 19 w 50"/>
                <a:gd name="T21" fmla="*/ 32 h 61"/>
                <a:gd name="T22" fmla="*/ 27 w 50"/>
                <a:gd name="T23" fmla="*/ 29 h 61"/>
                <a:gd name="T24" fmla="*/ 32 w 50"/>
                <a:gd name="T25" fmla="*/ 22 h 61"/>
                <a:gd name="T26" fmla="*/ 33 w 50"/>
                <a:gd name="T27" fmla="*/ 19 h 61"/>
                <a:gd name="T28" fmla="*/ 33 w 50"/>
                <a:gd name="T29" fmla="*/ 15 h 61"/>
                <a:gd name="T30" fmla="*/ 32 w 50"/>
                <a:gd name="T31" fmla="*/ 12 h 61"/>
                <a:gd name="T32" fmla="*/ 29 w 50"/>
                <a:gd name="T33" fmla="*/ 9 h 61"/>
                <a:gd name="T34" fmla="*/ 24 w 50"/>
                <a:gd name="T35" fmla="*/ 7 h 61"/>
                <a:gd name="T36" fmla="*/ 18 w 50"/>
                <a:gd name="T37" fmla="*/ 8 h 61"/>
                <a:gd name="T38" fmla="*/ 12 w 50"/>
                <a:gd name="T39" fmla="*/ 11 h 61"/>
                <a:gd name="T40" fmla="*/ 6 w 50"/>
                <a:gd name="T41" fmla="*/ 16 h 61"/>
                <a:gd name="T42" fmla="*/ 6 w 50"/>
                <a:gd name="T43" fmla="*/ 19 h 61"/>
                <a:gd name="T44" fmla="*/ 4 w 50"/>
                <a:gd name="T45" fmla="*/ 21 h 61"/>
                <a:gd name="T46" fmla="*/ 2 w 50"/>
                <a:gd name="T47" fmla="*/ 20 h 61"/>
                <a:gd name="T48" fmla="*/ 0 w 50"/>
                <a:gd name="T49" fmla="*/ 17 h 61"/>
                <a:gd name="T50" fmla="*/ 3 w 50"/>
                <a:gd name="T51" fmla="*/ 10 h 61"/>
                <a:gd name="T52" fmla="*/ 9 w 50"/>
                <a:gd name="T53" fmla="*/ 4 h 61"/>
                <a:gd name="T54" fmla="*/ 17 w 50"/>
                <a:gd name="T55" fmla="*/ 1 h 61"/>
                <a:gd name="T56" fmla="*/ 25 w 50"/>
                <a:gd name="T57" fmla="*/ 0 h 61"/>
                <a:gd name="T58" fmla="*/ 34 w 50"/>
                <a:gd name="T59" fmla="*/ 3 h 61"/>
                <a:gd name="T60" fmla="*/ 39 w 50"/>
                <a:gd name="T61" fmla="*/ 11 h 61"/>
                <a:gd name="T62" fmla="*/ 38 w 50"/>
                <a:gd name="T63" fmla="*/ 26 h 61"/>
                <a:gd name="T64" fmla="*/ 27 w 50"/>
                <a:gd name="T65" fmla="*/ 37 h 61"/>
                <a:gd name="T66" fmla="*/ 38 w 50"/>
                <a:gd name="T67" fmla="*/ 44 h 61"/>
                <a:gd name="T68" fmla="*/ 48 w 50"/>
                <a:gd name="T69" fmla="*/ 51 h 61"/>
                <a:gd name="T70" fmla="*/ 49 w 50"/>
                <a:gd name="T71" fmla="*/ 53 h 61"/>
                <a:gd name="T72" fmla="*/ 49 w 50"/>
                <a:gd name="T73" fmla="*/ 57 h 61"/>
                <a:gd name="T74" fmla="*/ 47 w 50"/>
                <a:gd name="T75" fmla="*/ 59 h 61"/>
                <a:gd name="T76" fmla="*/ 44 w 50"/>
                <a:gd name="T77" fmla="*/ 58 h 61"/>
                <a:gd name="T78" fmla="*/ 38 w 50"/>
                <a:gd name="T79" fmla="*/ 54 h 61"/>
                <a:gd name="T80" fmla="*/ 32 w 50"/>
                <a:gd name="T81" fmla="*/ 49 h 61"/>
                <a:gd name="T82" fmla="*/ 25 w 50"/>
                <a:gd name="T83" fmla="*/ 45 h 61"/>
                <a:gd name="T84" fmla="*/ 19 w 50"/>
                <a:gd name="T85" fmla="*/ 41 h 61"/>
                <a:gd name="T86" fmla="*/ 19 w 50"/>
                <a:gd name="T87" fmla="*/ 50 h 61"/>
                <a:gd name="T88" fmla="*/ 19 w 50"/>
                <a:gd name="T89" fmla="*/ 59 h 61"/>
                <a:gd name="T90" fmla="*/ 18 w 50"/>
                <a:gd name="T91" fmla="*/ 61 h 61"/>
                <a:gd name="T92" fmla="*/ 16 w 50"/>
                <a:gd name="T93" fmla="*/ 61 h 61"/>
                <a:gd name="T94" fmla="*/ 15 w 50"/>
                <a:gd name="T95" fmla="*/ 61 h 61"/>
                <a:gd name="T96" fmla="*/ 14 w 50"/>
                <a:gd name="T97" fmla="*/ 59 h 61"/>
                <a:gd name="T98" fmla="*/ 13 w 50"/>
                <a:gd name="T99" fmla="*/ 58 h 61"/>
                <a:gd name="T100" fmla="*/ 13 w 50"/>
                <a:gd name="T10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" h="61">
                  <a:moveTo>
                    <a:pt x="13" y="56"/>
                  </a:moveTo>
                  <a:cubicBezTo>
                    <a:pt x="12" y="54"/>
                    <a:pt x="12" y="50"/>
                    <a:pt x="12" y="47"/>
                  </a:cubicBezTo>
                  <a:cubicBezTo>
                    <a:pt x="12" y="44"/>
                    <a:pt x="12" y="40"/>
                    <a:pt x="12" y="36"/>
                  </a:cubicBezTo>
                  <a:cubicBezTo>
                    <a:pt x="12" y="33"/>
                    <a:pt x="12" y="29"/>
                    <a:pt x="12" y="25"/>
                  </a:cubicBezTo>
                  <a:cubicBezTo>
                    <a:pt x="12" y="22"/>
                    <a:pt x="12" y="19"/>
                    <a:pt x="12" y="16"/>
                  </a:cubicBezTo>
                  <a:cubicBezTo>
                    <a:pt x="12" y="15"/>
                    <a:pt x="13" y="14"/>
                    <a:pt x="13" y="14"/>
                  </a:cubicBezTo>
                  <a:cubicBezTo>
                    <a:pt x="14" y="14"/>
                    <a:pt x="15" y="13"/>
                    <a:pt x="15" y="14"/>
                  </a:cubicBezTo>
                  <a:cubicBezTo>
                    <a:pt x="16" y="14"/>
                    <a:pt x="17" y="14"/>
                    <a:pt x="18" y="15"/>
                  </a:cubicBezTo>
                  <a:cubicBezTo>
                    <a:pt x="18" y="16"/>
                    <a:pt x="19" y="17"/>
                    <a:pt x="19" y="18"/>
                  </a:cubicBezTo>
                  <a:cubicBezTo>
                    <a:pt x="19" y="21"/>
                    <a:pt x="19" y="23"/>
                    <a:pt x="19" y="25"/>
                  </a:cubicBezTo>
                  <a:cubicBezTo>
                    <a:pt x="19" y="28"/>
                    <a:pt x="19" y="30"/>
                    <a:pt x="19" y="32"/>
                  </a:cubicBezTo>
                  <a:cubicBezTo>
                    <a:pt x="22" y="32"/>
                    <a:pt x="25" y="31"/>
                    <a:pt x="27" y="29"/>
                  </a:cubicBezTo>
                  <a:cubicBezTo>
                    <a:pt x="29" y="27"/>
                    <a:pt x="31" y="25"/>
                    <a:pt x="32" y="22"/>
                  </a:cubicBezTo>
                  <a:cubicBezTo>
                    <a:pt x="32" y="22"/>
                    <a:pt x="33" y="20"/>
                    <a:pt x="33" y="19"/>
                  </a:cubicBezTo>
                  <a:cubicBezTo>
                    <a:pt x="33" y="18"/>
                    <a:pt x="33" y="17"/>
                    <a:pt x="33" y="15"/>
                  </a:cubicBezTo>
                  <a:cubicBezTo>
                    <a:pt x="33" y="14"/>
                    <a:pt x="32" y="13"/>
                    <a:pt x="32" y="12"/>
                  </a:cubicBezTo>
                  <a:cubicBezTo>
                    <a:pt x="31" y="11"/>
                    <a:pt x="30" y="10"/>
                    <a:pt x="29" y="9"/>
                  </a:cubicBezTo>
                  <a:cubicBezTo>
                    <a:pt x="28" y="8"/>
                    <a:pt x="26" y="8"/>
                    <a:pt x="24" y="7"/>
                  </a:cubicBezTo>
                  <a:cubicBezTo>
                    <a:pt x="22" y="7"/>
                    <a:pt x="20" y="8"/>
                    <a:pt x="18" y="8"/>
                  </a:cubicBezTo>
                  <a:cubicBezTo>
                    <a:pt x="16" y="9"/>
                    <a:pt x="14" y="10"/>
                    <a:pt x="12" y="11"/>
                  </a:cubicBezTo>
                  <a:cubicBezTo>
                    <a:pt x="10" y="13"/>
                    <a:pt x="8" y="14"/>
                    <a:pt x="6" y="16"/>
                  </a:cubicBezTo>
                  <a:cubicBezTo>
                    <a:pt x="7" y="17"/>
                    <a:pt x="7" y="18"/>
                    <a:pt x="6" y="19"/>
                  </a:cubicBezTo>
                  <a:cubicBezTo>
                    <a:pt x="5" y="20"/>
                    <a:pt x="5" y="20"/>
                    <a:pt x="4" y="21"/>
                  </a:cubicBezTo>
                  <a:cubicBezTo>
                    <a:pt x="3" y="21"/>
                    <a:pt x="2" y="21"/>
                    <a:pt x="2" y="20"/>
                  </a:cubicBezTo>
                  <a:cubicBezTo>
                    <a:pt x="1" y="19"/>
                    <a:pt x="0" y="18"/>
                    <a:pt x="0" y="17"/>
                  </a:cubicBezTo>
                  <a:cubicBezTo>
                    <a:pt x="0" y="14"/>
                    <a:pt x="1" y="12"/>
                    <a:pt x="3" y="10"/>
                  </a:cubicBezTo>
                  <a:cubicBezTo>
                    <a:pt x="5" y="8"/>
                    <a:pt x="7" y="6"/>
                    <a:pt x="9" y="4"/>
                  </a:cubicBezTo>
                  <a:cubicBezTo>
                    <a:pt x="12" y="3"/>
                    <a:pt x="14" y="2"/>
                    <a:pt x="17" y="1"/>
                  </a:cubicBezTo>
                  <a:cubicBezTo>
                    <a:pt x="20" y="0"/>
                    <a:pt x="23" y="0"/>
                    <a:pt x="25" y="0"/>
                  </a:cubicBezTo>
                  <a:cubicBezTo>
                    <a:pt x="29" y="0"/>
                    <a:pt x="32" y="1"/>
                    <a:pt x="34" y="3"/>
                  </a:cubicBezTo>
                  <a:cubicBezTo>
                    <a:pt x="37" y="5"/>
                    <a:pt x="39" y="8"/>
                    <a:pt x="39" y="11"/>
                  </a:cubicBezTo>
                  <a:cubicBezTo>
                    <a:pt x="41" y="16"/>
                    <a:pt x="41" y="21"/>
                    <a:pt x="38" y="26"/>
                  </a:cubicBezTo>
                  <a:cubicBezTo>
                    <a:pt x="36" y="30"/>
                    <a:pt x="32" y="34"/>
                    <a:pt x="27" y="37"/>
                  </a:cubicBezTo>
                  <a:cubicBezTo>
                    <a:pt x="31" y="40"/>
                    <a:pt x="34" y="42"/>
                    <a:pt x="38" y="44"/>
                  </a:cubicBezTo>
                  <a:cubicBezTo>
                    <a:pt x="41" y="46"/>
                    <a:pt x="44" y="49"/>
                    <a:pt x="48" y="51"/>
                  </a:cubicBezTo>
                  <a:cubicBezTo>
                    <a:pt x="48" y="52"/>
                    <a:pt x="49" y="52"/>
                    <a:pt x="49" y="53"/>
                  </a:cubicBezTo>
                  <a:cubicBezTo>
                    <a:pt x="50" y="54"/>
                    <a:pt x="50" y="55"/>
                    <a:pt x="49" y="57"/>
                  </a:cubicBezTo>
                  <a:cubicBezTo>
                    <a:pt x="49" y="58"/>
                    <a:pt x="48" y="59"/>
                    <a:pt x="47" y="59"/>
                  </a:cubicBezTo>
                  <a:cubicBezTo>
                    <a:pt x="46" y="59"/>
                    <a:pt x="45" y="59"/>
                    <a:pt x="44" y="58"/>
                  </a:cubicBezTo>
                  <a:cubicBezTo>
                    <a:pt x="42" y="56"/>
                    <a:pt x="40" y="55"/>
                    <a:pt x="38" y="54"/>
                  </a:cubicBezTo>
                  <a:cubicBezTo>
                    <a:pt x="36" y="52"/>
                    <a:pt x="34" y="51"/>
                    <a:pt x="32" y="49"/>
                  </a:cubicBezTo>
                  <a:cubicBezTo>
                    <a:pt x="30" y="48"/>
                    <a:pt x="27" y="46"/>
                    <a:pt x="25" y="45"/>
                  </a:cubicBezTo>
                  <a:cubicBezTo>
                    <a:pt x="23" y="44"/>
                    <a:pt x="21" y="42"/>
                    <a:pt x="19" y="41"/>
                  </a:cubicBezTo>
                  <a:cubicBezTo>
                    <a:pt x="19" y="44"/>
                    <a:pt x="19" y="47"/>
                    <a:pt x="19" y="50"/>
                  </a:cubicBezTo>
                  <a:cubicBezTo>
                    <a:pt x="19" y="53"/>
                    <a:pt x="19" y="56"/>
                    <a:pt x="19" y="59"/>
                  </a:cubicBezTo>
                  <a:cubicBezTo>
                    <a:pt x="19" y="60"/>
                    <a:pt x="19" y="60"/>
                    <a:pt x="18" y="61"/>
                  </a:cubicBezTo>
                  <a:cubicBezTo>
                    <a:pt x="18" y="61"/>
                    <a:pt x="17" y="61"/>
                    <a:pt x="16" y="61"/>
                  </a:cubicBezTo>
                  <a:cubicBezTo>
                    <a:pt x="16" y="61"/>
                    <a:pt x="15" y="61"/>
                    <a:pt x="15" y="61"/>
                  </a:cubicBezTo>
                  <a:cubicBezTo>
                    <a:pt x="15" y="60"/>
                    <a:pt x="14" y="60"/>
                    <a:pt x="14" y="59"/>
                  </a:cubicBezTo>
                  <a:cubicBezTo>
                    <a:pt x="14" y="59"/>
                    <a:pt x="13" y="58"/>
                    <a:pt x="13" y="58"/>
                  </a:cubicBezTo>
                  <a:cubicBezTo>
                    <a:pt x="13" y="57"/>
                    <a:pt x="13" y="57"/>
                    <a:pt x="13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74" name="Freeform 6">
              <a:extLst>
                <a:ext uri="{FF2B5EF4-FFF2-40B4-BE49-F238E27FC236}">
                  <a16:creationId xmlns:a16="http://schemas.microsoft.com/office/drawing/2014/main" id="{E5AA57CA-5B62-45C5-A717-DB634C9BE3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1" y="3396"/>
              <a:ext cx="79" cy="86"/>
            </a:xfrm>
            <a:custGeom>
              <a:avLst/>
              <a:gdLst>
                <a:gd name="T0" fmla="*/ 29 w 33"/>
                <a:gd name="T1" fmla="*/ 14 h 35"/>
                <a:gd name="T2" fmla="*/ 19 w 33"/>
                <a:gd name="T3" fmla="*/ 18 h 35"/>
                <a:gd name="T4" fmla="*/ 8 w 33"/>
                <a:gd name="T5" fmla="*/ 19 h 35"/>
                <a:gd name="T6" fmla="*/ 11 w 33"/>
                <a:gd name="T7" fmla="*/ 25 h 35"/>
                <a:gd name="T8" fmla="*/ 16 w 33"/>
                <a:gd name="T9" fmla="*/ 28 h 35"/>
                <a:gd name="T10" fmla="*/ 19 w 33"/>
                <a:gd name="T11" fmla="*/ 28 h 35"/>
                <a:gd name="T12" fmla="*/ 23 w 33"/>
                <a:gd name="T13" fmla="*/ 27 h 35"/>
                <a:gd name="T14" fmla="*/ 26 w 33"/>
                <a:gd name="T15" fmla="*/ 25 h 35"/>
                <a:gd name="T16" fmla="*/ 28 w 33"/>
                <a:gd name="T17" fmla="*/ 24 h 35"/>
                <a:gd name="T18" fmla="*/ 30 w 33"/>
                <a:gd name="T19" fmla="*/ 22 h 35"/>
                <a:gd name="T20" fmla="*/ 32 w 33"/>
                <a:gd name="T21" fmla="*/ 22 h 35"/>
                <a:gd name="T22" fmla="*/ 33 w 33"/>
                <a:gd name="T23" fmla="*/ 26 h 35"/>
                <a:gd name="T24" fmla="*/ 28 w 33"/>
                <a:gd name="T25" fmla="*/ 32 h 35"/>
                <a:gd name="T26" fmla="*/ 20 w 33"/>
                <a:gd name="T27" fmla="*/ 35 h 35"/>
                <a:gd name="T28" fmla="*/ 13 w 33"/>
                <a:gd name="T29" fmla="*/ 35 h 35"/>
                <a:gd name="T30" fmla="*/ 6 w 33"/>
                <a:gd name="T31" fmla="*/ 31 h 35"/>
                <a:gd name="T32" fmla="*/ 2 w 33"/>
                <a:gd name="T33" fmla="*/ 25 h 35"/>
                <a:gd name="T34" fmla="*/ 1 w 33"/>
                <a:gd name="T35" fmla="*/ 18 h 35"/>
                <a:gd name="T36" fmla="*/ 1 w 33"/>
                <a:gd name="T37" fmla="*/ 11 h 35"/>
                <a:gd name="T38" fmla="*/ 4 w 33"/>
                <a:gd name="T39" fmla="*/ 6 h 35"/>
                <a:gd name="T40" fmla="*/ 9 w 33"/>
                <a:gd name="T41" fmla="*/ 2 h 35"/>
                <a:gd name="T42" fmla="*/ 16 w 33"/>
                <a:gd name="T43" fmla="*/ 0 h 35"/>
                <a:gd name="T44" fmla="*/ 25 w 33"/>
                <a:gd name="T45" fmla="*/ 2 h 35"/>
                <a:gd name="T46" fmla="*/ 30 w 33"/>
                <a:gd name="T47" fmla="*/ 8 h 35"/>
                <a:gd name="T48" fmla="*/ 31 w 33"/>
                <a:gd name="T49" fmla="*/ 11 h 35"/>
                <a:gd name="T50" fmla="*/ 29 w 33"/>
                <a:gd name="T51" fmla="*/ 14 h 35"/>
                <a:gd name="T52" fmla="*/ 16 w 33"/>
                <a:gd name="T53" fmla="*/ 6 h 35"/>
                <a:gd name="T54" fmla="*/ 13 w 33"/>
                <a:gd name="T55" fmla="*/ 7 h 35"/>
                <a:gd name="T56" fmla="*/ 11 w 33"/>
                <a:gd name="T57" fmla="*/ 9 h 35"/>
                <a:gd name="T58" fmla="*/ 9 w 33"/>
                <a:gd name="T59" fmla="*/ 10 h 35"/>
                <a:gd name="T60" fmla="*/ 8 w 33"/>
                <a:gd name="T61" fmla="*/ 13 h 35"/>
                <a:gd name="T62" fmla="*/ 12 w 33"/>
                <a:gd name="T63" fmla="*/ 13 h 35"/>
                <a:gd name="T64" fmla="*/ 17 w 33"/>
                <a:gd name="T65" fmla="*/ 12 h 35"/>
                <a:gd name="T66" fmla="*/ 21 w 33"/>
                <a:gd name="T67" fmla="*/ 11 h 35"/>
                <a:gd name="T68" fmla="*/ 24 w 33"/>
                <a:gd name="T69" fmla="*/ 9 h 35"/>
                <a:gd name="T70" fmla="*/ 21 w 33"/>
                <a:gd name="T71" fmla="*/ 6 h 35"/>
                <a:gd name="T72" fmla="*/ 16 w 33"/>
                <a:gd name="T73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35">
                  <a:moveTo>
                    <a:pt x="29" y="14"/>
                  </a:moveTo>
                  <a:cubicBezTo>
                    <a:pt x="26" y="16"/>
                    <a:pt x="23" y="17"/>
                    <a:pt x="19" y="18"/>
                  </a:cubicBezTo>
                  <a:cubicBezTo>
                    <a:pt x="16" y="19"/>
                    <a:pt x="12" y="19"/>
                    <a:pt x="8" y="19"/>
                  </a:cubicBezTo>
                  <a:cubicBezTo>
                    <a:pt x="9" y="22"/>
                    <a:pt x="9" y="24"/>
                    <a:pt x="11" y="25"/>
                  </a:cubicBezTo>
                  <a:cubicBezTo>
                    <a:pt x="12" y="27"/>
                    <a:pt x="14" y="28"/>
                    <a:pt x="16" y="28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1" y="28"/>
                    <a:pt x="22" y="28"/>
                    <a:pt x="23" y="27"/>
                  </a:cubicBezTo>
                  <a:cubicBezTo>
                    <a:pt x="24" y="27"/>
                    <a:pt x="25" y="26"/>
                    <a:pt x="26" y="25"/>
                  </a:cubicBezTo>
                  <a:cubicBezTo>
                    <a:pt x="27" y="25"/>
                    <a:pt x="27" y="24"/>
                    <a:pt x="28" y="24"/>
                  </a:cubicBezTo>
                  <a:cubicBezTo>
                    <a:pt x="29" y="23"/>
                    <a:pt x="29" y="23"/>
                    <a:pt x="30" y="22"/>
                  </a:cubicBezTo>
                  <a:cubicBezTo>
                    <a:pt x="31" y="22"/>
                    <a:pt x="31" y="22"/>
                    <a:pt x="32" y="22"/>
                  </a:cubicBezTo>
                  <a:cubicBezTo>
                    <a:pt x="33" y="23"/>
                    <a:pt x="33" y="24"/>
                    <a:pt x="33" y="26"/>
                  </a:cubicBezTo>
                  <a:cubicBezTo>
                    <a:pt x="32" y="28"/>
                    <a:pt x="30" y="30"/>
                    <a:pt x="28" y="32"/>
                  </a:cubicBezTo>
                  <a:cubicBezTo>
                    <a:pt x="26" y="33"/>
                    <a:pt x="23" y="35"/>
                    <a:pt x="20" y="35"/>
                  </a:cubicBezTo>
                  <a:cubicBezTo>
                    <a:pt x="18" y="35"/>
                    <a:pt x="16" y="35"/>
                    <a:pt x="13" y="35"/>
                  </a:cubicBezTo>
                  <a:cubicBezTo>
                    <a:pt x="10" y="34"/>
                    <a:pt x="8" y="33"/>
                    <a:pt x="6" y="31"/>
                  </a:cubicBezTo>
                  <a:cubicBezTo>
                    <a:pt x="5" y="29"/>
                    <a:pt x="3" y="27"/>
                    <a:pt x="2" y="25"/>
                  </a:cubicBezTo>
                  <a:cubicBezTo>
                    <a:pt x="1" y="22"/>
                    <a:pt x="1" y="20"/>
                    <a:pt x="1" y="18"/>
                  </a:cubicBezTo>
                  <a:cubicBezTo>
                    <a:pt x="0" y="15"/>
                    <a:pt x="1" y="13"/>
                    <a:pt x="1" y="11"/>
                  </a:cubicBezTo>
                  <a:cubicBezTo>
                    <a:pt x="2" y="9"/>
                    <a:pt x="3" y="7"/>
                    <a:pt x="4" y="6"/>
                  </a:cubicBezTo>
                  <a:cubicBezTo>
                    <a:pt x="6" y="4"/>
                    <a:pt x="7" y="3"/>
                    <a:pt x="9" y="2"/>
                  </a:cubicBezTo>
                  <a:cubicBezTo>
                    <a:pt x="11" y="1"/>
                    <a:pt x="14" y="0"/>
                    <a:pt x="16" y="0"/>
                  </a:cubicBezTo>
                  <a:cubicBezTo>
                    <a:pt x="19" y="0"/>
                    <a:pt x="22" y="0"/>
                    <a:pt x="25" y="2"/>
                  </a:cubicBezTo>
                  <a:cubicBezTo>
                    <a:pt x="27" y="3"/>
                    <a:pt x="29" y="5"/>
                    <a:pt x="30" y="8"/>
                  </a:cubicBezTo>
                  <a:cubicBezTo>
                    <a:pt x="31" y="9"/>
                    <a:pt x="31" y="10"/>
                    <a:pt x="31" y="11"/>
                  </a:cubicBezTo>
                  <a:cubicBezTo>
                    <a:pt x="31" y="12"/>
                    <a:pt x="30" y="13"/>
                    <a:pt x="29" y="14"/>
                  </a:cubicBezTo>
                  <a:close/>
                  <a:moveTo>
                    <a:pt x="16" y="6"/>
                  </a:moveTo>
                  <a:cubicBezTo>
                    <a:pt x="15" y="7"/>
                    <a:pt x="14" y="7"/>
                    <a:pt x="13" y="7"/>
                  </a:cubicBezTo>
                  <a:cubicBezTo>
                    <a:pt x="13" y="8"/>
                    <a:pt x="12" y="8"/>
                    <a:pt x="11" y="9"/>
                  </a:cubicBezTo>
                  <a:cubicBezTo>
                    <a:pt x="10" y="9"/>
                    <a:pt x="10" y="10"/>
                    <a:pt x="9" y="10"/>
                  </a:cubicBezTo>
                  <a:cubicBezTo>
                    <a:pt x="9" y="11"/>
                    <a:pt x="8" y="12"/>
                    <a:pt x="8" y="13"/>
                  </a:cubicBezTo>
                  <a:cubicBezTo>
                    <a:pt x="9" y="13"/>
                    <a:pt x="11" y="13"/>
                    <a:pt x="12" y="13"/>
                  </a:cubicBezTo>
                  <a:cubicBezTo>
                    <a:pt x="14" y="12"/>
                    <a:pt x="15" y="12"/>
                    <a:pt x="17" y="12"/>
                  </a:cubicBezTo>
                  <a:cubicBezTo>
                    <a:pt x="18" y="11"/>
                    <a:pt x="20" y="11"/>
                    <a:pt x="21" y="11"/>
                  </a:cubicBezTo>
                  <a:cubicBezTo>
                    <a:pt x="22" y="10"/>
                    <a:pt x="23" y="10"/>
                    <a:pt x="24" y="9"/>
                  </a:cubicBezTo>
                  <a:cubicBezTo>
                    <a:pt x="23" y="8"/>
                    <a:pt x="22" y="7"/>
                    <a:pt x="21" y="6"/>
                  </a:cubicBezTo>
                  <a:cubicBezTo>
                    <a:pt x="19" y="6"/>
                    <a:pt x="17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75" name="Freeform 7">
              <a:extLst>
                <a:ext uri="{FF2B5EF4-FFF2-40B4-BE49-F238E27FC236}">
                  <a16:creationId xmlns:a16="http://schemas.microsoft.com/office/drawing/2014/main" id="{541CCEB6-DD93-40C6-93EF-1982B4E59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3" y="3354"/>
              <a:ext cx="29" cy="148"/>
            </a:xfrm>
            <a:custGeom>
              <a:avLst/>
              <a:gdLst>
                <a:gd name="T0" fmla="*/ 7 w 12"/>
                <a:gd name="T1" fmla="*/ 5 h 60"/>
                <a:gd name="T2" fmla="*/ 9 w 12"/>
                <a:gd name="T3" fmla="*/ 30 h 60"/>
                <a:gd name="T4" fmla="*/ 12 w 12"/>
                <a:gd name="T5" fmla="*/ 55 h 60"/>
                <a:gd name="T6" fmla="*/ 9 w 12"/>
                <a:gd name="T7" fmla="*/ 60 h 60"/>
                <a:gd name="T8" fmla="*/ 8 w 12"/>
                <a:gd name="T9" fmla="*/ 59 h 60"/>
                <a:gd name="T10" fmla="*/ 7 w 12"/>
                <a:gd name="T11" fmla="*/ 58 h 60"/>
                <a:gd name="T12" fmla="*/ 6 w 12"/>
                <a:gd name="T13" fmla="*/ 56 h 60"/>
                <a:gd name="T14" fmla="*/ 5 w 12"/>
                <a:gd name="T15" fmla="*/ 55 h 60"/>
                <a:gd name="T16" fmla="*/ 3 w 12"/>
                <a:gd name="T17" fmla="*/ 43 h 60"/>
                <a:gd name="T18" fmla="*/ 2 w 12"/>
                <a:gd name="T19" fmla="*/ 30 h 60"/>
                <a:gd name="T20" fmla="*/ 1 w 12"/>
                <a:gd name="T21" fmla="*/ 18 h 60"/>
                <a:gd name="T22" fmla="*/ 0 w 12"/>
                <a:gd name="T23" fmla="*/ 6 h 60"/>
                <a:gd name="T24" fmla="*/ 1 w 12"/>
                <a:gd name="T25" fmla="*/ 2 h 60"/>
                <a:gd name="T26" fmla="*/ 3 w 12"/>
                <a:gd name="T27" fmla="*/ 0 h 60"/>
                <a:gd name="T28" fmla="*/ 6 w 12"/>
                <a:gd name="T29" fmla="*/ 2 h 60"/>
                <a:gd name="T30" fmla="*/ 7 w 12"/>
                <a:gd name="T31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60">
                  <a:moveTo>
                    <a:pt x="7" y="5"/>
                  </a:moveTo>
                  <a:cubicBezTo>
                    <a:pt x="7" y="13"/>
                    <a:pt x="8" y="22"/>
                    <a:pt x="9" y="30"/>
                  </a:cubicBezTo>
                  <a:cubicBezTo>
                    <a:pt x="10" y="39"/>
                    <a:pt x="11" y="47"/>
                    <a:pt x="12" y="55"/>
                  </a:cubicBezTo>
                  <a:cubicBezTo>
                    <a:pt x="12" y="58"/>
                    <a:pt x="11" y="60"/>
                    <a:pt x="9" y="60"/>
                  </a:cubicBezTo>
                  <a:cubicBezTo>
                    <a:pt x="9" y="60"/>
                    <a:pt x="8" y="60"/>
                    <a:pt x="8" y="59"/>
                  </a:cubicBezTo>
                  <a:cubicBezTo>
                    <a:pt x="7" y="59"/>
                    <a:pt x="7" y="59"/>
                    <a:pt x="7" y="58"/>
                  </a:cubicBezTo>
                  <a:cubicBezTo>
                    <a:pt x="6" y="58"/>
                    <a:pt x="6" y="57"/>
                    <a:pt x="6" y="56"/>
                  </a:cubicBezTo>
                  <a:cubicBezTo>
                    <a:pt x="5" y="56"/>
                    <a:pt x="5" y="55"/>
                    <a:pt x="5" y="55"/>
                  </a:cubicBezTo>
                  <a:cubicBezTo>
                    <a:pt x="4" y="51"/>
                    <a:pt x="4" y="47"/>
                    <a:pt x="3" y="43"/>
                  </a:cubicBezTo>
                  <a:cubicBezTo>
                    <a:pt x="3" y="39"/>
                    <a:pt x="2" y="34"/>
                    <a:pt x="2" y="30"/>
                  </a:cubicBezTo>
                  <a:cubicBezTo>
                    <a:pt x="1" y="26"/>
                    <a:pt x="1" y="22"/>
                    <a:pt x="1" y="18"/>
                  </a:cubicBezTo>
                  <a:cubicBezTo>
                    <a:pt x="0" y="14"/>
                    <a:pt x="0" y="10"/>
                    <a:pt x="0" y="6"/>
                  </a:cubicBezTo>
                  <a:cubicBezTo>
                    <a:pt x="0" y="5"/>
                    <a:pt x="1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4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76" name="Freeform 8">
              <a:extLst>
                <a:ext uri="{FF2B5EF4-FFF2-40B4-BE49-F238E27FC236}">
                  <a16:creationId xmlns:a16="http://schemas.microsoft.com/office/drawing/2014/main" id="{5FD17A10-08BA-420E-B225-14879AEF64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9" y="3372"/>
              <a:ext cx="50" cy="120"/>
            </a:xfrm>
            <a:custGeom>
              <a:avLst/>
              <a:gdLst>
                <a:gd name="T0" fmla="*/ 21 w 21"/>
                <a:gd name="T1" fmla="*/ 5 h 49"/>
                <a:gd name="T2" fmla="*/ 19 w 21"/>
                <a:gd name="T3" fmla="*/ 6 h 49"/>
                <a:gd name="T4" fmla="*/ 17 w 21"/>
                <a:gd name="T5" fmla="*/ 6 h 49"/>
                <a:gd name="T6" fmla="*/ 11 w 21"/>
                <a:gd name="T7" fmla="*/ 7 h 49"/>
                <a:gd name="T8" fmla="*/ 5 w 21"/>
                <a:gd name="T9" fmla="*/ 8 h 49"/>
                <a:gd name="T10" fmla="*/ 2 w 21"/>
                <a:gd name="T11" fmla="*/ 8 h 49"/>
                <a:gd name="T12" fmla="*/ 0 w 21"/>
                <a:gd name="T13" fmla="*/ 5 h 49"/>
                <a:gd name="T14" fmla="*/ 1 w 21"/>
                <a:gd name="T15" fmla="*/ 3 h 49"/>
                <a:gd name="T16" fmla="*/ 2 w 21"/>
                <a:gd name="T17" fmla="*/ 2 h 49"/>
                <a:gd name="T18" fmla="*/ 6 w 21"/>
                <a:gd name="T19" fmla="*/ 1 h 49"/>
                <a:gd name="T20" fmla="*/ 10 w 21"/>
                <a:gd name="T21" fmla="*/ 0 h 49"/>
                <a:gd name="T22" fmla="*/ 14 w 21"/>
                <a:gd name="T23" fmla="*/ 0 h 49"/>
                <a:gd name="T24" fmla="*/ 17 w 21"/>
                <a:gd name="T25" fmla="*/ 0 h 49"/>
                <a:gd name="T26" fmla="*/ 20 w 21"/>
                <a:gd name="T27" fmla="*/ 2 h 49"/>
                <a:gd name="T28" fmla="*/ 21 w 21"/>
                <a:gd name="T29" fmla="*/ 5 h 49"/>
                <a:gd name="T30" fmla="*/ 18 w 21"/>
                <a:gd name="T31" fmla="*/ 42 h 49"/>
                <a:gd name="T32" fmla="*/ 19 w 21"/>
                <a:gd name="T33" fmla="*/ 46 h 49"/>
                <a:gd name="T34" fmla="*/ 18 w 21"/>
                <a:gd name="T35" fmla="*/ 48 h 49"/>
                <a:gd name="T36" fmla="*/ 14 w 21"/>
                <a:gd name="T37" fmla="*/ 48 h 49"/>
                <a:gd name="T38" fmla="*/ 12 w 21"/>
                <a:gd name="T39" fmla="*/ 45 h 49"/>
                <a:gd name="T40" fmla="*/ 10 w 21"/>
                <a:gd name="T41" fmla="*/ 40 h 49"/>
                <a:gd name="T42" fmla="*/ 9 w 21"/>
                <a:gd name="T43" fmla="*/ 33 h 49"/>
                <a:gd name="T44" fmla="*/ 8 w 21"/>
                <a:gd name="T45" fmla="*/ 27 h 49"/>
                <a:gd name="T46" fmla="*/ 8 w 21"/>
                <a:gd name="T47" fmla="*/ 22 h 49"/>
                <a:gd name="T48" fmla="*/ 9 w 21"/>
                <a:gd name="T49" fmla="*/ 19 h 49"/>
                <a:gd name="T50" fmla="*/ 11 w 21"/>
                <a:gd name="T51" fmla="*/ 18 h 49"/>
                <a:gd name="T52" fmla="*/ 14 w 21"/>
                <a:gd name="T53" fmla="*/ 20 h 49"/>
                <a:gd name="T54" fmla="*/ 16 w 21"/>
                <a:gd name="T55" fmla="*/ 24 h 49"/>
                <a:gd name="T56" fmla="*/ 16 w 21"/>
                <a:gd name="T57" fmla="*/ 28 h 49"/>
                <a:gd name="T58" fmla="*/ 16 w 21"/>
                <a:gd name="T59" fmla="*/ 33 h 49"/>
                <a:gd name="T60" fmla="*/ 17 w 21"/>
                <a:gd name="T61" fmla="*/ 38 h 49"/>
                <a:gd name="T62" fmla="*/ 18 w 21"/>
                <a:gd name="T6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49">
                  <a:moveTo>
                    <a:pt x="21" y="5"/>
                  </a:moveTo>
                  <a:cubicBezTo>
                    <a:pt x="20" y="6"/>
                    <a:pt x="20" y="6"/>
                    <a:pt x="19" y="6"/>
                  </a:cubicBezTo>
                  <a:cubicBezTo>
                    <a:pt x="18" y="6"/>
                    <a:pt x="17" y="6"/>
                    <a:pt x="17" y="6"/>
                  </a:cubicBezTo>
                  <a:cubicBezTo>
                    <a:pt x="15" y="6"/>
                    <a:pt x="13" y="6"/>
                    <a:pt x="11" y="7"/>
                  </a:cubicBezTo>
                  <a:cubicBezTo>
                    <a:pt x="9" y="7"/>
                    <a:pt x="7" y="7"/>
                    <a:pt x="5" y="8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3" y="2"/>
                    <a:pt x="4" y="1"/>
                    <a:pt x="6" y="1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1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1"/>
                    <a:pt x="19" y="1"/>
                    <a:pt x="20" y="2"/>
                  </a:cubicBezTo>
                  <a:cubicBezTo>
                    <a:pt x="20" y="3"/>
                    <a:pt x="21" y="4"/>
                    <a:pt x="21" y="5"/>
                  </a:cubicBezTo>
                  <a:close/>
                  <a:moveTo>
                    <a:pt x="18" y="42"/>
                  </a:moveTo>
                  <a:cubicBezTo>
                    <a:pt x="19" y="43"/>
                    <a:pt x="19" y="44"/>
                    <a:pt x="19" y="46"/>
                  </a:cubicBezTo>
                  <a:cubicBezTo>
                    <a:pt x="19" y="47"/>
                    <a:pt x="18" y="48"/>
                    <a:pt x="18" y="48"/>
                  </a:cubicBezTo>
                  <a:cubicBezTo>
                    <a:pt x="17" y="49"/>
                    <a:pt x="16" y="49"/>
                    <a:pt x="14" y="48"/>
                  </a:cubicBezTo>
                  <a:cubicBezTo>
                    <a:pt x="13" y="48"/>
                    <a:pt x="12" y="47"/>
                    <a:pt x="12" y="45"/>
                  </a:cubicBezTo>
                  <a:cubicBezTo>
                    <a:pt x="11" y="44"/>
                    <a:pt x="10" y="42"/>
                    <a:pt x="10" y="40"/>
                  </a:cubicBezTo>
                  <a:cubicBezTo>
                    <a:pt x="9" y="37"/>
                    <a:pt x="9" y="35"/>
                    <a:pt x="9" y="33"/>
                  </a:cubicBezTo>
                  <a:cubicBezTo>
                    <a:pt x="9" y="31"/>
                    <a:pt x="8" y="29"/>
                    <a:pt x="8" y="27"/>
                  </a:cubicBezTo>
                  <a:cubicBezTo>
                    <a:pt x="8" y="25"/>
                    <a:pt x="8" y="23"/>
                    <a:pt x="8" y="22"/>
                  </a:cubicBezTo>
                  <a:cubicBezTo>
                    <a:pt x="8" y="21"/>
                    <a:pt x="9" y="20"/>
                    <a:pt x="9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3" y="18"/>
                    <a:pt x="14" y="19"/>
                    <a:pt x="14" y="20"/>
                  </a:cubicBezTo>
                  <a:cubicBezTo>
                    <a:pt x="15" y="21"/>
                    <a:pt x="16" y="22"/>
                    <a:pt x="16" y="24"/>
                  </a:cubicBezTo>
                  <a:cubicBezTo>
                    <a:pt x="16" y="25"/>
                    <a:pt x="16" y="27"/>
                    <a:pt x="16" y="28"/>
                  </a:cubicBezTo>
                  <a:cubicBezTo>
                    <a:pt x="16" y="30"/>
                    <a:pt x="16" y="32"/>
                    <a:pt x="16" y="33"/>
                  </a:cubicBezTo>
                  <a:cubicBezTo>
                    <a:pt x="16" y="35"/>
                    <a:pt x="17" y="37"/>
                    <a:pt x="17" y="38"/>
                  </a:cubicBezTo>
                  <a:cubicBezTo>
                    <a:pt x="17" y="40"/>
                    <a:pt x="18" y="41"/>
                    <a:pt x="18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77" name="Freeform 9">
              <a:extLst>
                <a:ext uri="{FF2B5EF4-FFF2-40B4-BE49-F238E27FC236}">
                  <a16:creationId xmlns:a16="http://schemas.microsoft.com/office/drawing/2014/main" id="{F17CB0BF-0D9D-4CBC-BC2D-28250D7296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53" y="3376"/>
              <a:ext cx="86" cy="126"/>
            </a:xfrm>
            <a:custGeom>
              <a:avLst/>
              <a:gdLst>
                <a:gd name="T0" fmla="*/ 30 w 36"/>
                <a:gd name="T1" fmla="*/ 7 h 51"/>
                <a:gd name="T2" fmla="*/ 30 w 36"/>
                <a:gd name="T3" fmla="*/ 14 h 51"/>
                <a:gd name="T4" fmla="*/ 31 w 36"/>
                <a:gd name="T5" fmla="*/ 21 h 51"/>
                <a:gd name="T6" fmla="*/ 31 w 36"/>
                <a:gd name="T7" fmla="*/ 28 h 51"/>
                <a:gd name="T8" fmla="*/ 31 w 36"/>
                <a:gd name="T9" fmla="*/ 34 h 51"/>
                <a:gd name="T10" fmla="*/ 35 w 36"/>
                <a:gd name="T11" fmla="*/ 38 h 51"/>
                <a:gd name="T12" fmla="*/ 35 w 36"/>
                <a:gd name="T13" fmla="*/ 41 h 51"/>
                <a:gd name="T14" fmla="*/ 33 w 36"/>
                <a:gd name="T15" fmla="*/ 43 h 51"/>
                <a:gd name="T16" fmla="*/ 29 w 36"/>
                <a:gd name="T17" fmla="*/ 42 h 51"/>
                <a:gd name="T18" fmla="*/ 25 w 36"/>
                <a:gd name="T19" fmla="*/ 44 h 51"/>
                <a:gd name="T20" fmla="*/ 21 w 36"/>
                <a:gd name="T21" fmla="*/ 47 h 51"/>
                <a:gd name="T22" fmla="*/ 17 w 36"/>
                <a:gd name="T23" fmla="*/ 49 h 51"/>
                <a:gd name="T24" fmla="*/ 13 w 36"/>
                <a:gd name="T25" fmla="*/ 50 h 51"/>
                <a:gd name="T26" fmla="*/ 6 w 36"/>
                <a:gd name="T27" fmla="*/ 49 h 51"/>
                <a:gd name="T28" fmla="*/ 2 w 36"/>
                <a:gd name="T29" fmla="*/ 43 h 51"/>
                <a:gd name="T30" fmla="*/ 2 w 36"/>
                <a:gd name="T31" fmla="*/ 38 h 51"/>
                <a:gd name="T32" fmla="*/ 4 w 36"/>
                <a:gd name="T33" fmla="*/ 33 h 51"/>
                <a:gd name="T34" fmla="*/ 7 w 36"/>
                <a:gd name="T35" fmla="*/ 28 h 51"/>
                <a:gd name="T36" fmla="*/ 13 w 36"/>
                <a:gd name="T37" fmla="*/ 25 h 51"/>
                <a:gd name="T38" fmla="*/ 15 w 36"/>
                <a:gd name="T39" fmla="*/ 25 h 51"/>
                <a:gd name="T40" fmla="*/ 18 w 36"/>
                <a:gd name="T41" fmla="*/ 24 h 51"/>
                <a:gd name="T42" fmla="*/ 21 w 36"/>
                <a:gd name="T43" fmla="*/ 25 h 51"/>
                <a:gd name="T44" fmla="*/ 24 w 36"/>
                <a:gd name="T45" fmla="*/ 27 h 51"/>
                <a:gd name="T46" fmla="*/ 24 w 36"/>
                <a:gd name="T47" fmla="*/ 23 h 51"/>
                <a:gd name="T48" fmla="*/ 23 w 36"/>
                <a:gd name="T49" fmla="*/ 18 h 51"/>
                <a:gd name="T50" fmla="*/ 23 w 36"/>
                <a:gd name="T51" fmla="*/ 14 h 51"/>
                <a:gd name="T52" fmla="*/ 23 w 36"/>
                <a:gd name="T53" fmla="*/ 10 h 51"/>
                <a:gd name="T54" fmla="*/ 22 w 36"/>
                <a:gd name="T55" fmla="*/ 8 h 51"/>
                <a:gd name="T56" fmla="*/ 19 w 36"/>
                <a:gd name="T57" fmla="*/ 8 h 51"/>
                <a:gd name="T58" fmla="*/ 13 w 36"/>
                <a:gd name="T59" fmla="*/ 12 h 51"/>
                <a:gd name="T60" fmla="*/ 6 w 36"/>
                <a:gd name="T61" fmla="*/ 17 h 51"/>
                <a:gd name="T62" fmla="*/ 4 w 36"/>
                <a:gd name="T63" fmla="*/ 18 h 51"/>
                <a:gd name="T64" fmla="*/ 1 w 36"/>
                <a:gd name="T65" fmla="*/ 17 h 51"/>
                <a:gd name="T66" fmla="*/ 0 w 36"/>
                <a:gd name="T67" fmla="*/ 15 h 51"/>
                <a:gd name="T68" fmla="*/ 1 w 36"/>
                <a:gd name="T69" fmla="*/ 13 h 51"/>
                <a:gd name="T70" fmla="*/ 6 w 36"/>
                <a:gd name="T71" fmla="*/ 8 h 51"/>
                <a:gd name="T72" fmla="*/ 10 w 36"/>
                <a:gd name="T73" fmla="*/ 5 h 51"/>
                <a:gd name="T74" fmla="*/ 16 w 36"/>
                <a:gd name="T75" fmla="*/ 2 h 51"/>
                <a:gd name="T76" fmla="*/ 21 w 36"/>
                <a:gd name="T77" fmla="*/ 1 h 51"/>
                <a:gd name="T78" fmla="*/ 27 w 36"/>
                <a:gd name="T79" fmla="*/ 2 h 51"/>
                <a:gd name="T80" fmla="*/ 30 w 36"/>
                <a:gd name="T81" fmla="*/ 7 h 51"/>
                <a:gd name="T82" fmla="*/ 17 w 36"/>
                <a:gd name="T83" fmla="*/ 31 h 51"/>
                <a:gd name="T84" fmla="*/ 14 w 36"/>
                <a:gd name="T85" fmla="*/ 32 h 51"/>
                <a:gd name="T86" fmla="*/ 11 w 36"/>
                <a:gd name="T87" fmla="*/ 35 h 51"/>
                <a:gd name="T88" fmla="*/ 9 w 36"/>
                <a:gd name="T89" fmla="*/ 38 h 51"/>
                <a:gd name="T90" fmla="*/ 9 w 36"/>
                <a:gd name="T91" fmla="*/ 42 h 51"/>
                <a:gd name="T92" fmla="*/ 10 w 36"/>
                <a:gd name="T93" fmla="*/ 43 h 51"/>
                <a:gd name="T94" fmla="*/ 11 w 36"/>
                <a:gd name="T95" fmla="*/ 43 h 51"/>
                <a:gd name="T96" fmla="*/ 17 w 36"/>
                <a:gd name="T97" fmla="*/ 41 h 51"/>
                <a:gd name="T98" fmla="*/ 23 w 36"/>
                <a:gd name="T99" fmla="*/ 37 h 51"/>
                <a:gd name="T100" fmla="*/ 22 w 36"/>
                <a:gd name="T101" fmla="*/ 35 h 51"/>
                <a:gd name="T102" fmla="*/ 21 w 36"/>
                <a:gd name="T103" fmla="*/ 33 h 51"/>
                <a:gd name="T104" fmla="*/ 19 w 36"/>
                <a:gd name="T105" fmla="*/ 32 h 51"/>
                <a:gd name="T106" fmla="*/ 17 w 36"/>
                <a:gd name="T107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51">
                  <a:moveTo>
                    <a:pt x="30" y="7"/>
                  </a:moveTo>
                  <a:cubicBezTo>
                    <a:pt x="30" y="9"/>
                    <a:pt x="30" y="11"/>
                    <a:pt x="30" y="14"/>
                  </a:cubicBezTo>
                  <a:cubicBezTo>
                    <a:pt x="30" y="16"/>
                    <a:pt x="31" y="18"/>
                    <a:pt x="31" y="21"/>
                  </a:cubicBezTo>
                  <a:cubicBezTo>
                    <a:pt x="31" y="23"/>
                    <a:pt x="31" y="25"/>
                    <a:pt x="31" y="28"/>
                  </a:cubicBezTo>
                  <a:cubicBezTo>
                    <a:pt x="31" y="30"/>
                    <a:pt x="31" y="32"/>
                    <a:pt x="31" y="34"/>
                  </a:cubicBezTo>
                  <a:cubicBezTo>
                    <a:pt x="33" y="35"/>
                    <a:pt x="35" y="37"/>
                    <a:pt x="35" y="38"/>
                  </a:cubicBezTo>
                  <a:cubicBezTo>
                    <a:pt x="36" y="39"/>
                    <a:pt x="36" y="40"/>
                    <a:pt x="35" y="41"/>
                  </a:cubicBezTo>
                  <a:cubicBezTo>
                    <a:pt x="35" y="43"/>
                    <a:pt x="34" y="43"/>
                    <a:pt x="33" y="43"/>
                  </a:cubicBezTo>
                  <a:cubicBezTo>
                    <a:pt x="32" y="43"/>
                    <a:pt x="30" y="43"/>
                    <a:pt x="29" y="42"/>
                  </a:cubicBezTo>
                  <a:cubicBezTo>
                    <a:pt x="28" y="43"/>
                    <a:pt x="27" y="44"/>
                    <a:pt x="25" y="44"/>
                  </a:cubicBezTo>
                  <a:cubicBezTo>
                    <a:pt x="24" y="45"/>
                    <a:pt x="23" y="46"/>
                    <a:pt x="21" y="47"/>
                  </a:cubicBezTo>
                  <a:cubicBezTo>
                    <a:pt x="20" y="48"/>
                    <a:pt x="18" y="48"/>
                    <a:pt x="17" y="49"/>
                  </a:cubicBezTo>
                  <a:cubicBezTo>
                    <a:pt x="15" y="50"/>
                    <a:pt x="14" y="50"/>
                    <a:pt x="13" y="50"/>
                  </a:cubicBezTo>
                  <a:cubicBezTo>
                    <a:pt x="10" y="51"/>
                    <a:pt x="8" y="50"/>
                    <a:pt x="6" y="49"/>
                  </a:cubicBezTo>
                  <a:cubicBezTo>
                    <a:pt x="4" y="48"/>
                    <a:pt x="3" y="46"/>
                    <a:pt x="2" y="43"/>
                  </a:cubicBezTo>
                  <a:cubicBezTo>
                    <a:pt x="2" y="42"/>
                    <a:pt x="2" y="40"/>
                    <a:pt x="2" y="38"/>
                  </a:cubicBezTo>
                  <a:cubicBezTo>
                    <a:pt x="2" y="36"/>
                    <a:pt x="3" y="34"/>
                    <a:pt x="4" y="33"/>
                  </a:cubicBezTo>
                  <a:cubicBezTo>
                    <a:pt x="5" y="31"/>
                    <a:pt x="6" y="30"/>
                    <a:pt x="7" y="28"/>
                  </a:cubicBezTo>
                  <a:cubicBezTo>
                    <a:pt x="9" y="27"/>
                    <a:pt x="11" y="26"/>
                    <a:pt x="13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4"/>
                    <a:pt x="17" y="24"/>
                    <a:pt x="18" y="24"/>
                  </a:cubicBezTo>
                  <a:cubicBezTo>
                    <a:pt x="19" y="24"/>
                    <a:pt x="20" y="25"/>
                    <a:pt x="21" y="25"/>
                  </a:cubicBezTo>
                  <a:cubicBezTo>
                    <a:pt x="22" y="25"/>
                    <a:pt x="23" y="26"/>
                    <a:pt x="24" y="27"/>
                  </a:cubicBezTo>
                  <a:cubicBezTo>
                    <a:pt x="24" y="26"/>
                    <a:pt x="24" y="24"/>
                    <a:pt x="24" y="23"/>
                  </a:cubicBezTo>
                  <a:cubicBezTo>
                    <a:pt x="24" y="21"/>
                    <a:pt x="24" y="20"/>
                    <a:pt x="23" y="18"/>
                  </a:cubicBezTo>
                  <a:cubicBezTo>
                    <a:pt x="23" y="17"/>
                    <a:pt x="23" y="15"/>
                    <a:pt x="23" y="14"/>
                  </a:cubicBezTo>
                  <a:cubicBezTo>
                    <a:pt x="23" y="12"/>
                    <a:pt x="23" y="11"/>
                    <a:pt x="23" y="10"/>
                  </a:cubicBezTo>
                  <a:cubicBezTo>
                    <a:pt x="23" y="9"/>
                    <a:pt x="22" y="8"/>
                    <a:pt x="22" y="8"/>
                  </a:cubicBezTo>
                  <a:cubicBezTo>
                    <a:pt x="21" y="8"/>
                    <a:pt x="20" y="8"/>
                    <a:pt x="19" y="8"/>
                  </a:cubicBezTo>
                  <a:cubicBezTo>
                    <a:pt x="17" y="9"/>
                    <a:pt x="15" y="10"/>
                    <a:pt x="13" y="12"/>
                  </a:cubicBezTo>
                  <a:cubicBezTo>
                    <a:pt x="10" y="13"/>
                    <a:pt x="8" y="15"/>
                    <a:pt x="6" y="17"/>
                  </a:cubicBezTo>
                  <a:cubicBezTo>
                    <a:pt x="5" y="18"/>
                    <a:pt x="4" y="18"/>
                    <a:pt x="4" y="18"/>
                  </a:cubicBezTo>
                  <a:cubicBezTo>
                    <a:pt x="3" y="18"/>
                    <a:pt x="2" y="18"/>
                    <a:pt x="1" y="17"/>
                  </a:cubicBezTo>
                  <a:cubicBezTo>
                    <a:pt x="1" y="17"/>
                    <a:pt x="1" y="16"/>
                    <a:pt x="0" y="15"/>
                  </a:cubicBezTo>
                  <a:cubicBezTo>
                    <a:pt x="0" y="14"/>
                    <a:pt x="1" y="13"/>
                    <a:pt x="1" y="13"/>
                  </a:cubicBezTo>
                  <a:cubicBezTo>
                    <a:pt x="3" y="11"/>
                    <a:pt x="4" y="10"/>
                    <a:pt x="6" y="8"/>
                  </a:cubicBezTo>
                  <a:cubicBezTo>
                    <a:pt x="7" y="7"/>
                    <a:pt x="9" y="6"/>
                    <a:pt x="10" y="5"/>
                  </a:cubicBezTo>
                  <a:cubicBezTo>
                    <a:pt x="12" y="3"/>
                    <a:pt x="14" y="3"/>
                    <a:pt x="16" y="2"/>
                  </a:cubicBezTo>
                  <a:cubicBezTo>
                    <a:pt x="17" y="1"/>
                    <a:pt x="19" y="1"/>
                    <a:pt x="21" y="1"/>
                  </a:cubicBezTo>
                  <a:cubicBezTo>
                    <a:pt x="24" y="0"/>
                    <a:pt x="26" y="1"/>
                    <a:pt x="27" y="2"/>
                  </a:cubicBezTo>
                  <a:cubicBezTo>
                    <a:pt x="28" y="3"/>
                    <a:pt x="29" y="5"/>
                    <a:pt x="30" y="7"/>
                  </a:cubicBezTo>
                  <a:close/>
                  <a:moveTo>
                    <a:pt x="17" y="31"/>
                  </a:moveTo>
                  <a:cubicBezTo>
                    <a:pt x="16" y="31"/>
                    <a:pt x="15" y="32"/>
                    <a:pt x="14" y="32"/>
                  </a:cubicBezTo>
                  <a:cubicBezTo>
                    <a:pt x="13" y="33"/>
                    <a:pt x="12" y="34"/>
                    <a:pt x="11" y="35"/>
                  </a:cubicBezTo>
                  <a:cubicBezTo>
                    <a:pt x="10" y="36"/>
                    <a:pt x="9" y="37"/>
                    <a:pt x="9" y="38"/>
                  </a:cubicBezTo>
                  <a:cubicBezTo>
                    <a:pt x="8" y="39"/>
                    <a:pt x="8" y="41"/>
                    <a:pt x="9" y="42"/>
                  </a:cubicBezTo>
                  <a:cubicBezTo>
                    <a:pt x="9" y="42"/>
                    <a:pt x="9" y="43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3" y="43"/>
                    <a:pt x="15" y="42"/>
                    <a:pt x="17" y="41"/>
                  </a:cubicBezTo>
                  <a:cubicBezTo>
                    <a:pt x="20" y="40"/>
                    <a:pt x="21" y="38"/>
                    <a:pt x="23" y="37"/>
                  </a:cubicBezTo>
                  <a:cubicBezTo>
                    <a:pt x="23" y="37"/>
                    <a:pt x="23" y="36"/>
                    <a:pt x="22" y="35"/>
                  </a:cubicBezTo>
                  <a:cubicBezTo>
                    <a:pt x="22" y="35"/>
                    <a:pt x="21" y="34"/>
                    <a:pt x="21" y="33"/>
                  </a:cubicBezTo>
                  <a:cubicBezTo>
                    <a:pt x="20" y="33"/>
                    <a:pt x="19" y="32"/>
                    <a:pt x="19" y="32"/>
                  </a:cubicBezTo>
                  <a:cubicBezTo>
                    <a:pt x="18" y="31"/>
                    <a:pt x="17" y="31"/>
                    <a:pt x="1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78" name="Freeform 10">
              <a:extLst>
                <a:ext uri="{FF2B5EF4-FFF2-40B4-BE49-F238E27FC236}">
                  <a16:creationId xmlns:a16="http://schemas.microsoft.com/office/drawing/2014/main" id="{CA95D0AC-98E9-4D48-A0D1-86EA4D38F1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1" y="3347"/>
              <a:ext cx="72" cy="150"/>
            </a:xfrm>
            <a:custGeom>
              <a:avLst/>
              <a:gdLst>
                <a:gd name="T0" fmla="*/ 7 w 30"/>
                <a:gd name="T1" fmla="*/ 4 h 61"/>
                <a:gd name="T2" fmla="*/ 8 w 30"/>
                <a:gd name="T3" fmla="*/ 8 h 61"/>
                <a:gd name="T4" fmla="*/ 8 w 30"/>
                <a:gd name="T5" fmla="*/ 14 h 61"/>
                <a:gd name="T6" fmla="*/ 8 w 30"/>
                <a:gd name="T7" fmla="*/ 20 h 61"/>
                <a:gd name="T8" fmla="*/ 9 w 30"/>
                <a:gd name="T9" fmla="*/ 25 h 61"/>
                <a:gd name="T10" fmla="*/ 13 w 30"/>
                <a:gd name="T11" fmla="*/ 21 h 61"/>
                <a:gd name="T12" fmla="*/ 17 w 30"/>
                <a:gd name="T13" fmla="*/ 19 h 61"/>
                <a:gd name="T14" fmla="*/ 23 w 30"/>
                <a:gd name="T15" fmla="*/ 20 h 61"/>
                <a:gd name="T16" fmla="*/ 27 w 30"/>
                <a:gd name="T17" fmla="*/ 24 h 61"/>
                <a:gd name="T18" fmla="*/ 30 w 30"/>
                <a:gd name="T19" fmla="*/ 28 h 61"/>
                <a:gd name="T20" fmla="*/ 30 w 30"/>
                <a:gd name="T21" fmla="*/ 33 h 61"/>
                <a:gd name="T22" fmla="*/ 28 w 30"/>
                <a:gd name="T23" fmla="*/ 43 h 61"/>
                <a:gd name="T24" fmla="*/ 21 w 30"/>
                <a:gd name="T25" fmla="*/ 51 h 61"/>
                <a:gd name="T26" fmla="*/ 14 w 30"/>
                <a:gd name="T27" fmla="*/ 57 h 61"/>
                <a:gd name="T28" fmla="*/ 9 w 30"/>
                <a:gd name="T29" fmla="*/ 60 h 61"/>
                <a:gd name="T30" fmla="*/ 5 w 30"/>
                <a:gd name="T31" fmla="*/ 61 h 61"/>
                <a:gd name="T32" fmla="*/ 2 w 30"/>
                <a:gd name="T33" fmla="*/ 59 h 61"/>
                <a:gd name="T34" fmla="*/ 2 w 30"/>
                <a:gd name="T35" fmla="*/ 57 h 61"/>
                <a:gd name="T36" fmla="*/ 3 w 30"/>
                <a:gd name="T37" fmla="*/ 55 h 61"/>
                <a:gd name="T38" fmla="*/ 4 w 30"/>
                <a:gd name="T39" fmla="*/ 54 h 61"/>
                <a:gd name="T40" fmla="*/ 6 w 30"/>
                <a:gd name="T41" fmla="*/ 53 h 61"/>
                <a:gd name="T42" fmla="*/ 2 w 30"/>
                <a:gd name="T43" fmla="*/ 28 h 61"/>
                <a:gd name="T44" fmla="*/ 0 w 30"/>
                <a:gd name="T45" fmla="*/ 3 h 61"/>
                <a:gd name="T46" fmla="*/ 1 w 30"/>
                <a:gd name="T47" fmla="*/ 0 h 61"/>
                <a:gd name="T48" fmla="*/ 3 w 30"/>
                <a:gd name="T49" fmla="*/ 0 h 61"/>
                <a:gd name="T50" fmla="*/ 6 w 30"/>
                <a:gd name="T51" fmla="*/ 1 h 61"/>
                <a:gd name="T52" fmla="*/ 7 w 30"/>
                <a:gd name="T53" fmla="*/ 4 h 61"/>
                <a:gd name="T54" fmla="*/ 24 w 30"/>
                <a:gd name="T55" fmla="*/ 33 h 61"/>
                <a:gd name="T56" fmla="*/ 22 w 30"/>
                <a:gd name="T57" fmla="*/ 28 h 61"/>
                <a:gd name="T58" fmla="*/ 18 w 30"/>
                <a:gd name="T59" fmla="*/ 27 h 61"/>
                <a:gd name="T60" fmla="*/ 15 w 30"/>
                <a:gd name="T61" fmla="*/ 28 h 61"/>
                <a:gd name="T62" fmla="*/ 12 w 30"/>
                <a:gd name="T63" fmla="*/ 30 h 61"/>
                <a:gd name="T64" fmla="*/ 11 w 30"/>
                <a:gd name="T65" fmla="*/ 33 h 61"/>
                <a:gd name="T66" fmla="*/ 11 w 30"/>
                <a:gd name="T67" fmla="*/ 37 h 61"/>
                <a:gd name="T68" fmla="*/ 11 w 30"/>
                <a:gd name="T69" fmla="*/ 43 h 61"/>
                <a:gd name="T70" fmla="*/ 12 w 30"/>
                <a:gd name="T71" fmla="*/ 49 h 61"/>
                <a:gd name="T72" fmla="*/ 16 w 30"/>
                <a:gd name="T73" fmla="*/ 46 h 61"/>
                <a:gd name="T74" fmla="*/ 20 w 30"/>
                <a:gd name="T75" fmla="*/ 42 h 61"/>
                <a:gd name="T76" fmla="*/ 22 w 30"/>
                <a:gd name="T77" fmla="*/ 38 h 61"/>
                <a:gd name="T78" fmla="*/ 24 w 30"/>
                <a:gd name="T79" fmla="*/ 3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" h="61">
                  <a:moveTo>
                    <a:pt x="7" y="4"/>
                  </a:moveTo>
                  <a:cubicBezTo>
                    <a:pt x="7" y="5"/>
                    <a:pt x="7" y="6"/>
                    <a:pt x="8" y="8"/>
                  </a:cubicBezTo>
                  <a:cubicBezTo>
                    <a:pt x="8" y="10"/>
                    <a:pt x="8" y="12"/>
                    <a:pt x="8" y="14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5"/>
                  </a:cubicBezTo>
                  <a:cubicBezTo>
                    <a:pt x="10" y="24"/>
                    <a:pt x="11" y="22"/>
                    <a:pt x="13" y="21"/>
                  </a:cubicBezTo>
                  <a:cubicBezTo>
                    <a:pt x="14" y="20"/>
                    <a:pt x="15" y="20"/>
                    <a:pt x="17" y="19"/>
                  </a:cubicBezTo>
                  <a:cubicBezTo>
                    <a:pt x="19" y="19"/>
                    <a:pt x="21" y="19"/>
                    <a:pt x="23" y="20"/>
                  </a:cubicBezTo>
                  <a:cubicBezTo>
                    <a:pt x="25" y="21"/>
                    <a:pt x="26" y="22"/>
                    <a:pt x="27" y="24"/>
                  </a:cubicBezTo>
                  <a:cubicBezTo>
                    <a:pt x="28" y="25"/>
                    <a:pt x="29" y="27"/>
                    <a:pt x="30" y="28"/>
                  </a:cubicBezTo>
                  <a:cubicBezTo>
                    <a:pt x="30" y="30"/>
                    <a:pt x="30" y="32"/>
                    <a:pt x="30" y="33"/>
                  </a:cubicBezTo>
                  <a:cubicBezTo>
                    <a:pt x="30" y="37"/>
                    <a:pt x="29" y="40"/>
                    <a:pt x="28" y="43"/>
                  </a:cubicBezTo>
                  <a:cubicBezTo>
                    <a:pt x="26" y="46"/>
                    <a:pt x="24" y="49"/>
                    <a:pt x="21" y="51"/>
                  </a:cubicBezTo>
                  <a:cubicBezTo>
                    <a:pt x="19" y="53"/>
                    <a:pt x="17" y="55"/>
                    <a:pt x="14" y="57"/>
                  </a:cubicBezTo>
                  <a:cubicBezTo>
                    <a:pt x="12" y="58"/>
                    <a:pt x="10" y="59"/>
                    <a:pt x="9" y="60"/>
                  </a:cubicBezTo>
                  <a:cubicBezTo>
                    <a:pt x="8" y="61"/>
                    <a:pt x="6" y="61"/>
                    <a:pt x="5" y="61"/>
                  </a:cubicBezTo>
                  <a:cubicBezTo>
                    <a:pt x="3" y="60"/>
                    <a:pt x="2" y="60"/>
                    <a:pt x="2" y="59"/>
                  </a:cubicBezTo>
                  <a:cubicBezTo>
                    <a:pt x="2" y="58"/>
                    <a:pt x="2" y="58"/>
                    <a:pt x="2" y="57"/>
                  </a:cubicBezTo>
                  <a:cubicBezTo>
                    <a:pt x="2" y="56"/>
                    <a:pt x="2" y="56"/>
                    <a:pt x="3" y="55"/>
                  </a:cubicBezTo>
                  <a:cubicBezTo>
                    <a:pt x="3" y="55"/>
                    <a:pt x="4" y="54"/>
                    <a:pt x="4" y="54"/>
                  </a:cubicBezTo>
                  <a:cubicBezTo>
                    <a:pt x="5" y="53"/>
                    <a:pt x="5" y="53"/>
                    <a:pt x="6" y="53"/>
                  </a:cubicBezTo>
                  <a:cubicBezTo>
                    <a:pt x="4" y="45"/>
                    <a:pt x="3" y="36"/>
                    <a:pt x="2" y="28"/>
                  </a:cubicBezTo>
                  <a:cubicBezTo>
                    <a:pt x="1" y="20"/>
                    <a:pt x="0" y="11"/>
                    <a:pt x="0" y="3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7" y="2"/>
                    <a:pt x="7" y="2"/>
                    <a:pt x="7" y="4"/>
                  </a:cubicBezTo>
                  <a:close/>
                  <a:moveTo>
                    <a:pt x="24" y="33"/>
                  </a:moveTo>
                  <a:cubicBezTo>
                    <a:pt x="24" y="31"/>
                    <a:pt x="23" y="29"/>
                    <a:pt x="22" y="28"/>
                  </a:cubicBezTo>
                  <a:cubicBezTo>
                    <a:pt x="20" y="27"/>
                    <a:pt x="19" y="26"/>
                    <a:pt x="18" y="27"/>
                  </a:cubicBezTo>
                  <a:cubicBezTo>
                    <a:pt x="17" y="27"/>
                    <a:pt x="16" y="27"/>
                    <a:pt x="15" y="28"/>
                  </a:cubicBezTo>
                  <a:cubicBezTo>
                    <a:pt x="14" y="28"/>
                    <a:pt x="13" y="29"/>
                    <a:pt x="12" y="30"/>
                  </a:cubicBezTo>
                  <a:cubicBezTo>
                    <a:pt x="12" y="31"/>
                    <a:pt x="11" y="32"/>
                    <a:pt x="11" y="33"/>
                  </a:cubicBezTo>
                  <a:cubicBezTo>
                    <a:pt x="11" y="35"/>
                    <a:pt x="10" y="36"/>
                    <a:pt x="11" y="37"/>
                  </a:cubicBezTo>
                  <a:cubicBezTo>
                    <a:pt x="11" y="39"/>
                    <a:pt x="11" y="41"/>
                    <a:pt x="11" y="43"/>
                  </a:cubicBezTo>
                  <a:cubicBezTo>
                    <a:pt x="11" y="45"/>
                    <a:pt x="12" y="47"/>
                    <a:pt x="12" y="49"/>
                  </a:cubicBezTo>
                  <a:cubicBezTo>
                    <a:pt x="13" y="48"/>
                    <a:pt x="15" y="47"/>
                    <a:pt x="16" y="46"/>
                  </a:cubicBezTo>
                  <a:cubicBezTo>
                    <a:pt x="17" y="45"/>
                    <a:pt x="18" y="44"/>
                    <a:pt x="20" y="42"/>
                  </a:cubicBezTo>
                  <a:cubicBezTo>
                    <a:pt x="21" y="41"/>
                    <a:pt x="22" y="39"/>
                    <a:pt x="22" y="38"/>
                  </a:cubicBezTo>
                  <a:cubicBezTo>
                    <a:pt x="23" y="36"/>
                    <a:pt x="24" y="35"/>
                    <a:pt x="2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79" name="Freeform 11">
              <a:extLst>
                <a:ext uri="{FF2B5EF4-FFF2-40B4-BE49-F238E27FC236}">
                  <a16:creationId xmlns:a16="http://schemas.microsoft.com/office/drawing/2014/main" id="{0981D538-7589-4A60-A50C-7ACC69003A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7" y="3372"/>
              <a:ext cx="50" cy="120"/>
            </a:xfrm>
            <a:custGeom>
              <a:avLst/>
              <a:gdLst>
                <a:gd name="T0" fmla="*/ 21 w 21"/>
                <a:gd name="T1" fmla="*/ 5 h 49"/>
                <a:gd name="T2" fmla="*/ 19 w 21"/>
                <a:gd name="T3" fmla="*/ 6 h 49"/>
                <a:gd name="T4" fmla="*/ 17 w 21"/>
                <a:gd name="T5" fmla="*/ 6 h 49"/>
                <a:gd name="T6" fmla="*/ 11 w 21"/>
                <a:gd name="T7" fmla="*/ 7 h 49"/>
                <a:gd name="T8" fmla="*/ 5 w 21"/>
                <a:gd name="T9" fmla="*/ 8 h 49"/>
                <a:gd name="T10" fmla="*/ 2 w 21"/>
                <a:gd name="T11" fmla="*/ 8 h 49"/>
                <a:gd name="T12" fmla="*/ 0 w 21"/>
                <a:gd name="T13" fmla="*/ 5 h 49"/>
                <a:gd name="T14" fmla="*/ 1 w 21"/>
                <a:gd name="T15" fmla="*/ 3 h 49"/>
                <a:gd name="T16" fmla="*/ 3 w 21"/>
                <a:gd name="T17" fmla="*/ 2 h 49"/>
                <a:gd name="T18" fmla="*/ 6 w 21"/>
                <a:gd name="T19" fmla="*/ 1 h 49"/>
                <a:gd name="T20" fmla="*/ 10 w 21"/>
                <a:gd name="T21" fmla="*/ 0 h 49"/>
                <a:gd name="T22" fmla="*/ 14 w 21"/>
                <a:gd name="T23" fmla="*/ 0 h 49"/>
                <a:gd name="T24" fmla="*/ 17 w 21"/>
                <a:gd name="T25" fmla="*/ 0 h 49"/>
                <a:gd name="T26" fmla="*/ 20 w 21"/>
                <a:gd name="T27" fmla="*/ 2 h 49"/>
                <a:gd name="T28" fmla="*/ 21 w 21"/>
                <a:gd name="T29" fmla="*/ 5 h 49"/>
                <a:gd name="T30" fmla="*/ 18 w 21"/>
                <a:gd name="T31" fmla="*/ 42 h 49"/>
                <a:gd name="T32" fmla="*/ 19 w 21"/>
                <a:gd name="T33" fmla="*/ 46 h 49"/>
                <a:gd name="T34" fmla="*/ 18 w 21"/>
                <a:gd name="T35" fmla="*/ 48 h 49"/>
                <a:gd name="T36" fmla="*/ 15 w 21"/>
                <a:gd name="T37" fmla="*/ 48 h 49"/>
                <a:gd name="T38" fmla="*/ 12 w 21"/>
                <a:gd name="T39" fmla="*/ 45 h 49"/>
                <a:gd name="T40" fmla="*/ 10 w 21"/>
                <a:gd name="T41" fmla="*/ 40 h 49"/>
                <a:gd name="T42" fmla="*/ 9 w 21"/>
                <a:gd name="T43" fmla="*/ 33 h 49"/>
                <a:gd name="T44" fmla="*/ 9 w 21"/>
                <a:gd name="T45" fmla="*/ 27 h 49"/>
                <a:gd name="T46" fmla="*/ 9 w 21"/>
                <a:gd name="T47" fmla="*/ 22 h 49"/>
                <a:gd name="T48" fmla="*/ 9 w 21"/>
                <a:gd name="T49" fmla="*/ 19 h 49"/>
                <a:gd name="T50" fmla="*/ 11 w 21"/>
                <a:gd name="T51" fmla="*/ 18 h 49"/>
                <a:gd name="T52" fmla="*/ 15 w 21"/>
                <a:gd name="T53" fmla="*/ 20 h 49"/>
                <a:gd name="T54" fmla="*/ 16 w 21"/>
                <a:gd name="T55" fmla="*/ 24 h 49"/>
                <a:gd name="T56" fmla="*/ 16 w 21"/>
                <a:gd name="T57" fmla="*/ 28 h 49"/>
                <a:gd name="T58" fmla="*/ 16 w 21"/>
                <a:gd name="T59" fmla="*/ 33 h 49"/>
                <a:gd name="T60" fmla="*/ 17 w 21"/>
                <a:gd name="T61" fmla="*/ 38 h 49"/>
                <a:gd name="T62" fmla="*/ 18 w 21"/>
                <a:gd name="T6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49">
                  <a:moveTo>
                    <a:pt x="21" y="5"/>
                  </a:moveTo>
                  <a:cubicBezTo>
                    <a:pt x="21" y="6"/>
                    <a:pt x="20" y="6"/>
                    <a:pt x="19" y="6"/>
                  </a:cubicBezTo>
                  <a:cubicBezTo>
                    <a:pt x="18" y="6"/>
                    <a:pt x="18" y="6"/>
                    <a:pt x="17" y="6"/>
                  </a:cubicBezTo>
                  <a:cubicBezTo>
                    <a:pt x="15" y="6"/>
                    <a:pt x="13" y="6"/>
                    <a:pt x="11" y="7"/>
                  </a:cubicBezTo>
                  <a:cubicBezTo>
                    <a:pt x="9" y="7"/>
                    <a:pt x="7" y="7"/>
                    <a:pt x="5" y="8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1" y="7"/>
                    <a:pt x="1" y="6"/>
                    <a:pt x="0" y="5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2"/>
                    <a:pt x="5" y="1"/>
                    <a:pt x="6" y="1"/>
                  </a:cubicBezTo>
                  <a:cubicBezTo>
                    <a:pt x="7" y="1"/>
                    <a:pt x="9" y="0"/>
                    <a:pt x="10" y="0"/>
                  </a:cubicBezTo>
                  <a:cubicBezTo>
                    <a:pt x="11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1"/>
                    <a:pt x="19" y="1"/>
                    <a:pt x="20" y="2"/>
                  </a:cubicBezTo>
                  <a:cubicBezTo>
                    <a:pt x="21" y="3"/>
                    <a:pt x="21" y="4"/>
                    <a:pt x="21" y="5"/>
                  </a:cubicBezTo>
                  <a:close/>
                  <a:moveTo>
                    <a:pt x="18" y="42"/>
                  </a:moveTo>
                  <a:cubicBezTo>
                    <a:pt x="19" y="43"/>
                    <a:pt x="19" y="44"/>
                    <a:pt x="19" y="46"/>
                  </a:cubicBezTo>
                  <a:cubicBezTo>
                    <a:pt x="19" y="47"/>
                    <a:pt x="19" y="48"/>
                    <a:pt x="18" y="48"/>
                  </a:cubicBezTo>
                  <a:cubicBezTo>
                    <a:pt x="17" y="49"/>
                    <a:pt x="16" y="49"/>
                    <a:pt x="15" y="48"/>
                  </a:cubicBezTo>
                  <a:cubicBezTo>
                    <a:pt x="13" y="48"/>
                    <a:pt x="12" y="47"/>
                    <a:pt x="12" y="45"/>
                  </a:cubicBezTo>
                  <a:cubicBezTo>
                    <a:pt x="11" y="44"/>
                    <a:pt x="10" y="42"/>
                    <a:pt x="10" y="40"/>
                  </a:cubicBezTo>
                  <a:cubicBezTo>
                    <a:pt x="10" y="37"/>
                    <a:pt x="9" y="35"/>
                    <a:pt x="9" y="33"/>
                  </a:cubicBezTo>
                  <a:cubicBezTo>
                    <a:pt x="9" y="31"/>
                    <a:pt x="9" y="29"/>
                    <a:pt x="9" y="27"/>
                  </a:cubicBezTo>
                  <a:cubicBezTo>
                    <a:pt x="9" y="25"/>
                    <a:pt x="9" y="23"/>
                    <a:pt x="9" y="22"/>
                  </a:cubicBezTo>
                  <a:cubicBezTo>
                    <a:pt x="9" y="21"/>
                    <a:pt x="9" y="20"/>
                    <a:pt x="9" y="19"/>
                  </a:cubicBezTo>
                  <a:cubicBezTo>
                    <a:pt x="10" y="19"/>
                    <a:pt x="11" y="18"/>
                    <a:pt x="11" y="18"/>
                  </a:cubicBezTo>
                  <a:cubicBezTo>
                    <a:pt x="13" y="18"/>
                    <a:pt x="14" y="19"/>
                    <a:pt x="15" y="20"/>
                  </a:cubicBezTo>
                  <a:cubicBezTo>
                    <a:pt x="15" y="21"/>
                    <a:pt x="16" y="22"/>
                    <a:pt x="16" y="24"/>
                  </a:cubicBezTo>
                  <a:cubicBezTo>
                    <a:pt x="16" y="25"/>
                    <a:pt x="16" y="27"/>
                    <a:pt x="16" y="28"/>
                  </a:cubicBezTo>
                  <a:cubicBezTo>
                    <a:pt x="16" y="30"/>
                    <a:pt x="16" y="32"/>
                    <a:pt x="16" y="33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40"/>
                    <a:pt x="18" y="41"/>
                    <a:pt x="18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80" name="Freeform 12">
              <a:extLst>
                <a:ext uri="{FF2B5EF4-FFF2-40B4-BE49-F238E27FC236}">
                  <a16:creationId xmlns:a16="http://schemas.microsoft.com/office/drawing/2014/main" id="{D1909B41-2971-4713-B3C6-E7FCF45B3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3354"/>
              <a:ext cx="26" cy="148"/>
            </a:xfrm>
            <a:custGeom>
              <a:avLst/>
              <a:gdLst>
                <a:gd name="T0" fmla="*/ 6 w 11"/>
                <a:gd name="T1" fmla="*/ 5 h 60"/>
                <a:gd name="T2" fmla="*/ 8 w 11"/>
                <a:gd name="T3" fmla="*/ 30 h 60"/>
                <a:gd name="T4" fmla="*/ 11 w 11"/>
                <a:gd name="T5" fmla="*/ 55 h 60"/>
                <a:gd name="T6" fmla="*/ 8 w 11"/>
                <a:gd name="T7" fmla="*/ 60 h 60"/>
                <a:gd name="T8" fmla="*/ 7 w 11"/>
                <a:gd name="T9" fmla="*/ 59 h 60"/>
                <a:gd name="T10" fmla="*/ 6 w 11"/>
                <a:gd name="T11" fmla="*/ 58 h 60"/>
                <a:gd name="T12" fmla="*/ 5 w 11"/>
                <a:gd name="T13" fmla="*/ 56 h 60"/>
                <a:gd name="T14" fmla="*/ 4 w 11"/>
                <a:gd name="T15" fmla="*/ 55 h 60"/>
                <a:gd name="T16" fmla="*/ 3 w 11"/>
                <a:gd name="T17" fmla="*/ 43 h 60"/>
                <a:gd name="T18" fmla="*/ 1 w 11"/>
                <a:gd name="T19" fmla="*/ 30 h 60"/>
                <a:gd name="T20" fmla="*/ 0 w 11"/>
                <a:gd name="T21" fmla="*/ 18 h 60"/>
                <a:gd name="T22" fmla="*/ 0 w 11"/>
                <a:gd name="T23" fmla="*/ 6 h 60"/>
                <a:gd name="T24" fmla="*/ 0 w 11"/>
                <a:gd name="T25" fmla="*/ 2 h 60"/>
                <a:gd name="T26" fmla="*/ 3 w 11"/>
                <a:gd name="T27" fmla="*/ 0 h 60"/>
                <a:gd name="T28" fmla="*/ 5 w 11"/>
                <a:gd name="T29" fmla="*/ 2 h 60"/>
                <a:gd name="T30" fmla="*/ 6 w 11"/>
                <a:gd name="T31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60">
                  <a:moveTo>
                    <a:pt x="6" y="5"/>
                  </a:moveTo>
                  <a:cubicBezTo>
                    <a:pt x="7" y="13"/>
                    <a:pt x="7" y="22"/>
                    <a:pt x="8" y="30"/>
                  </a:cubicBezTo>
                  <a:cubicBezTo>
                    <a:pt x="9" y="39"/>
                    <a:pt x="10" y="47"/>
                    <a:pt x="11" y="55"/>
                  </a:cubicBezTo>
                  <a:cubicBezTo>
                    <a:pt x="11" y="58"/>
                    <a:pt x="10" y="60"/>
                    <a:pt x="8" y="60"/>
                  </a:cubicBezTo>
                  <a:cubicBezTo>
                    <a:pt x="8" y="60"/>
                    <a:pt x="8" y="60"/>
                    <a:pt x="7" y="59"/>
                  </a:cubicBezTo>
                  <a:cubicBezTo>
                    <a:pt x="7" y="59"/>
                    <a:pt x="6" y="59"/>
                    <a:pt x="6" y="58"/>
                  </a:cubicBezTo>
                  <a:cubicBezTo>
                    <a:pt x="6" y="58"/>
                    <a:pt x="5" y="57"/>
                    <a:pt x="5" y="56"/>
                  </a:cubicBezTo>
                  <a:cubicBezTo>
                    <a:pt x="5" y="56"/>
                    <a:pt x="4" y="55"/>
                    <a:pt x="4" y="55"/>
                  </a:cubicBezTo>
                  <a:cubicBezTo>
                    <a:pt x="4" y="51"/>
                    <a:pt x="3" y="47"/>
                    <a:pt x="3" y="43"/>
                  </a:cubicBezTo>
                  <a:cubicBezTo>
                    <a:pt x="2" y="39"/>
                    <a:pt x="2" y="34"/>
                    <a:pt x="1" y="30"/>
                  </a:cubicBezTo>
                  <a:cubicBezTo>
                    <a:pt x="1" y="26"/>
                    <a:pt x="0" y="22"/>
                    <a:pt x="0" y="18"/>
                  </a:cubicBezTo>
                  <a:cubicBezTo>
                    <a:pt x="0" y="14"/>
                    <a:pt x="0" y="10"/>
                    <a:pt x="0" y="6"/>
                  </a:cubicBezTo>
                  <a:cubicBezTo>
                    <a:pt x="0" y="5"/>
                    <a:pt x="0" y="3"/>
                    <a:pt x="0" y="2"/>
                  </a:cubicBezTo>
                  <a:cubicBezTo>
                    <a:pt x="1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6" y="3"/>
                    <a:pt x="6" y="4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81" name="Freeform 13">
              <a:extLst>
                <a:ext uri="{FF2B5EF4-FFF2-40B4-BE49-F238E27FC236}">
                  <a16:creationId xmlns:a16="http://schemas.microsoft.com/office/drawing/2014/main" id="{FF167051-AA2A-40E6-9E9E-3B08F21981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7" y="3372"/>
              <a:ext cx="50" cy="120"/>
            </a:xfrm>
            <a:custGeom>
              <a:avLst/>
              <a:gdLst>
                <a:gd name="T0" fmla="*/ 21 w 21"/>
                <a:gd name="T1" fmla="*/ 5 h 49"/>
                <a:gd name="T2" fmla="*/ 19 w 21"/>
                <a:gd name="T3" fmla="*/ 6 h 49"/>
                <a:gd name="T4" fmla="*/ 17 w 21"/>
                <a:gd name="T5" fmla="*/ 6 h 49"/>
                <a:gd name="T6" fmla="*/ 11 w 21"/>
                <a:gd name="T7" fmla="*/ 7 h 49"/>
                <a:gd name="T8" fmla="*/ 5 w 21"/>
                <a:gd name="T9" fmla="*/ 8 h 49"/>
                <a:gd name="T10" fmla="*/ 2 w 21"/>
                <a:gd name="T11" fmla="*/ 8 h 49"/>
                <a:gd name="T12" fmla="*/ 0 w 21"/>
                <a:gd name="T13" fmla="*/ 5 h 49"/>
                <a:gd name="T14" fmla="*/ 1 w 21"/>
                <a:gd name="T15" fmla="*/ 3 h 49"/>
                <a:gd name="T16" fmla="*/ 3 w 21"/>
                <a:gd name="T17" fmla="*/ 2 h 49"/>
                <a:gd name="T18" fmla="*/ 6 w 21"/>
                <a:gd name="T19" fmla="*/ 1 h 49"/>
                <a:gd name="T20" fmla="*/ 10 w 21"/>
                <a:gd name="T21" fmla="*/ 0 h 49"/>
                <a:gd name="T22" fmla="*/ 14 w 21"/>
                <a:gd name="T23" fmla="*/ 0 h 49"/>
                <a:gd name="T24" fmla="*/ 17 w 21"/>
                <a:gd name="T25" fmla="*/ 0 h 49"/>
                <a:gd name="T26" fmla="*/ 20 w 21"/>
                <a:gd name="T27" fmla="*/ 2 h 49"/>
                <a:gd name="T28" fmla="*/ 21 w 21"/>
                <a:gd name="T29" fmla="*/ 5 h 49"/>
                <a:gd name="T30" fmla="*/ 18 w 21"/>
                <a:gd name="T31" fmla="*/ 42 h 49"/>
                <a:gd name="T32" fmla="*/ 19 w 21"/>
                <a:gd name="T33" fmla="*/ 46 h 49"/>
                <a:gd name="T34" fmla="*/ 18 w 21"/>
                <a:gd name="T35" fmla="*/ 48 h 49"/>
                <a:gd name="T36" fmla="*/ 15 w 21"/>
                <a:gd name="T37" fmla="*/ 48 h 49"/>
                <a:gd name="T38" fmla="*/ 12 w 21"/>
                <a:gd name="T39" fmla="*/ 45 h 49"/>
                <a:gd name="T40" fmla="*/ 10 w 21"/>
                <a:gd name="T41" fmla="*/ 40 h 49"/>
                <a:gd name="T42" fmla="*/ 9 w 21"/>
                <a:gd name="T43" fmla="*/ 33 h 49"/>
                <a:gd name="T44" fmla="*/ 9 w 21"/>
                <a:gd name="T45" fmla="*/ 27 h 49"/>
                <a:gd name="T46" fmla="*/ 9 w 21"/>
                <a:gd name="T47" fmla="*/ 22 h 49"/>
                <a:gd name="T48" fmla="*/ 10 w 21"/>
                <a:gd name="T49" fmla="*/ 19 h 49"/>
                <a:gd name="T50" fmla="*/ 12 w 21"/>
                <a:gd name="T51" fmla="*/ 18 h 49"/>
                <a:gd name="T52" fmla="*/ 15 w 21"/>
                <a:gd name="T53" fmla="*/ 20 h 49"/>
                <a:gd name="T54" fmla="*/ 16 w 21"/>
                <a:gd name="T55" fmla="*/ 24 h 49"/>
                <a:gd name="T56" fmla="*/ 16 w 21"/>
                <a:gd name="T57" fmla="*/ 28 h 49"/>
                <a:gd name="T58" fmla="*/ 16 w 21"/>
                <a:gd name="T59" fmla="*/ 33 h 49"/>
                <a:gd name="T60" fmla="*/ 17 w 21"/>
                <a:gd name="T61" fmla="*/ 38 h 49"/>
                <a:gd name="T62" fmla="*/ 18 w 21"/>
                <a:gd name="T6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49">
                  <a:moveTo>
                    <a:pt x="21" y="5"/>
                  </a:moveTo>
                  <a:cubicBezTo>
                    <a:pt x="21" y="6"/>
                    <a:pt x="20" y="6"/>
                    <a:pt x="19" y="6"/>
                  </a:cubicBezTo>
                  <a:cubicBezTo>
                    <a:pt x="18" y="6"/>
                    <a:pt x="18" y="6"/>
                    <a:pt x="17" y="6"/>
                  </a:cubicBezTo>
                  <a:cubicBezTo>
                    <a:pt x="15" y="6"/>
                    <a:pt x="13" y="6"/>
                    <a:pt x="11" y="7"/>
                  </a:cubicBezTo>
                  <a:cubicBezTo>
                    <a:pt x="9" y="7"/>
                    <a:pt x="7" y="7"/>
                    <a:pt x="5" y="8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1" y="7"/>
                    <a:pt x="1" y="6"/>
                    <a:pt x="0" y="5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2"/>
                    <a:pt x="5" y="1"/>
                    <a:pt x="6" y="1"/>
                  </a:cubicBezTo>
                  <a:cubicBezTo>
                    <a:pt x="7" y="1"/>
                    <a:pt x="9" y="0"/>
                    <a:pt x="10" y="0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1"/>
                    <a:pt x="19" y="1"/>
                    <a:pt x="20" y="2"/>
                  </a:cubicBezTo>
                  <a:cubicBezTo>
                    <a:pt x="21" y="3"/>
                    <a:pt x="21" y="4"/>
                    <a:pt x="21" y="5"/>
                  </a:cubicBezTo>
                  <a:close/>
                  <a:moveTo>
                    <a:pt x="18" y="42"/>
                  </a:moveTo>
                  <a:cubicBezTo>
                    <a:pt x="19" y="43"/>
                    <a:pt x="19" y="44"/>
                    <a:pt x="19" y="46"/>
                  </a:cubicBezTo>
                  <a:cubicBezTo>
                    <a:pt x="19" y="47"/>
                    <a:pt x="19" y="48"/>
                    <a:pt x="18" y="48"/>
                  </a:cubicBezTo>
                  <a:cubicBezTo>
                    <a:pt x="17" y="49"/>
                    <a:pt x="16" y="49"/>
                    <a:pt x="15" y="48"/>
                  </a:cubicBezTo>
                  <a:cubicBezTo>
                    <a:pt x="13" y="48"/>
                    <a:pt x="13" y="47"/>
                    <a:pt x="12" y="45"/>
                  </a:cubicBezTo>
                  <a:cubicBezTo>
                    <a:pt x="11" y="44"/>
                    <a:pt x="11" y="42"/>
                    <a:pt x="10" y="40"/>
                  </a:cubicBezTo>
                  <a:cubicBezTo>
                    <a:pt x="10" y="37"/>
                    <a:pt x="9" y="35"/>
                    <a:pt x="9" y="33"/>
                  </a:cubicBezTo>
                  <a:cubicBezTo>
                    <a:pt x="9" y="31"/>
                    <a:pt x="9" y="29"/>
                    <a:pt x="9" y="27"/>
                  </a:cubicBezTo>
                  <a:cubicBezTo>
                    <a:pt x="9" y="25"/>
                    <a:pt x="9" y="23"/>
                    <a:pt x="9" y="22"/>
                  </a:cubicBezTo>
                  <a:cubicBezTo>
                    <a:pt x="9" y="21"/>
                    <a:pt x="9" y="20"/>
                    <a:pt x="10" y="19"/>
                  </a:cubicBezTo>
                  <a:cubicBezTo>
                    <a:pt x="10" y="19"/>
                    <a:pt x="11" y="18"/>
                    <a:pt x="12" y="18"/>
                  </a:cubicBezTo>
                  <a:cubicBezTo>
                    <a:pt x="13" y="18"/>
                    <a:pt x="14" y="19"/>
                    <a:pt x="15" y="20"/>
                  </a:cubicBezTo>
                  <a:cubicBezTo>
                    <a:pt x="16" y="21"/>
                    <a:pt x="16" y="22"/>
                    <a:pt x="16" y="24"/>
                  </a:cubicBezTo>
                  <a:cubicBezTo>
                    <a:pt x="16" y="25"/>
                    <a:pt x="16" y="27"/>
                    <a:pt x="16" y="28"/>
                  </a:cubicBezTo>
                  <a:cubicBezTo>
                    <a:pt x="16" y="30"/>
                    <a:pt x="16" y="32"/>
                    <a:pt x="16" y="33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8" y="40"/>
                    <a:pt x="18" y="41"/>
                    <a:pt x="18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82" name="Freeform 14">
              <a:extLst>
                <a:ext uri="{FF2B5EF4-FFF2-40B4-BE49-F238E27FC236}">
                  <a16:creationId xmlns:a16="http://schemas.microsoft.com/office/drawing/2014/main" id="{7AFD9ACD-13B1-431A-9EB4-9A3838FCC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" y="3369"/>
              <a:ext cx="108" cy="138"/>
            </a:xfrm>
            <a:custGeom>
              <a:avLst/>
              <a:gdLst>
                <a:gd name="T0" fmla="*/ 29 w 45"/>
                <a:gd name="T1" fmla="*/ 21 h 56"/>
                <a:gd name="T2" fmla="*/ 34 w 45"/>
                <a:gd name="T3" fmla="*/ 22 h 56"/>
                <a:gd name="T4" fmla="*/ 36 w 45"/>
                <a:gd name="T5" fmla="*/ 26 h 56"/>
                <a:gd name="T6" fmla="*/ 34 w 45"/>
                <a:gd name="T7" fmla="*/ 28 h 56"/>
                <a:gd name="T8" fmla="*/ 31 w 45"/>
                <a:gd name="T9" fmla="*/ 29 h 56"/>
                <a:gd name="T10" fmla="*/ 26 w 45"/>
                <a:gd name="T11" fmla="*/ 29 h 56"/>
                <a:gd name="T12" fmla="*/ 21 w 45"/>
                <a:gd name="T13" fmla="*/ 29 h 56"/>
                <a:gd name="T14" fmla="*/ 20 w 45"/>
                <a:gd name="T15" fmla="*/ 36 h 56"/>
                <a:gd name="T16" fmla="*/ 20 w 45"/>
                <a:gd name="T17" fmla="*/ 42 h 56"/>
                <a:gd name="T18" fmla="*/ 20 w 45"/>
                <a:gd name="T19" fmla="*/ 46 h 56"/>
                <a:gd name="T20" fmla="*/ 20 w 45"/>
                <a:gd name="T21" fmla="*/ 47 h 56"/>
                <a:gd name="T22" fmla="*/ 25 w 45"/>
                <a:gd name="T23" fmla="*/ 46 h 56"/>
                <a:gd name="T24" fmla="*/ 31 w 45"/>
                <a:gd name="T25" fmla="*/ 44 h 56"/>
                <a:gd name="T26" fmla="*/ 37 w 45"/>
                <a:gd name="T27" fmla="*/ 41 h 56"/>
                <a:gd name="T28" fmla="*/ 42 w 45"/>
                <a:gd name="T29" fmla="*/ 38 h 56"/>
                <a:gd name="T30" fmla="*/ 44 w 45"/>
                <a:gd name="T31" fmla="*/ 38 h 56"/>
                <a:gd name="T32" fmla="*/ 45 w 45"/>
                <a:gd name="T33" fmla="*/ 39 h 56"/>
                <a:gd name="T34" fmla="*/ 45 w 45"/>
                <a:gd name="T35" fmla="*/ 42 h 56"/>
                <a:gd name="T36" fmla="*/ 43 w 45"/>
                <a:gd name="T37" fmla="*/ 45 h 56"/>
                <a:gd name="T38" fmla="*/ 38 w 45"/>
                <a:gd name="T39" fmla="*/ 48 h 56"/>
                <a:gd name="T40" fmla="*/ 32 w 45"/>
                <a:gd name="T41" fmla="*/ 52 h 56"/>
                <a:gd name="T42" fmla="*/ 26 w 45"/>
                <a:gd name="T43" fmla="*/ 54 h 56"/>
                <a:gd name="T44" fmla="*/ 20 w 45"/>
                <a:gd name="T45" fmla="*/ 56 h 56"/>
                <a:gd name="T46" fmla="*/ 15 w 45"/>
                <a:gd name="T47" fmla="*/ 54 h 56"/>
                <a:gd name="T48" fmla="*/ 13 w 45"/>
                <a:gd name="T49" fmla="*/ 48 h 56"/>
                <a:gd name="T50" fmla="*/ 13 w 45"/>
                <a:gd name="T51" fmla="*/ 40 h 56"/>
                <a:gd name="T52" fmla="*/ 13 w 45"/>
                <a:gd name="T53" fmla="*/ 30 h 56"/>
                <a:gd name="T54" fmla="*/ 9 w 45"/>
                <a:gd name="T55" fmla="*/ 30 h 56"/>
                <a:gd name="T56" fmla="*/ 5 w 45"/>
                <a:gd name="T57" fmla="*/ 30 h 56"/>
                <a:gd name="T58" fmla="*/ 2 w 45"/>
                <a:gd name="T59" fmla="*/ 30 h 56"/>
                <a:gd name="T60" fmla="*/ 0 w 45"/>
                <a:gd name="T61" fmla="*/ 27 h 56"/>
                <a:gd name="T62" fmla="*/ 1 w 45"/>
                <a:gd name="T63" fmla="*/ 25 h 56"/>
                <a:gd name="T64" fmla="*/ 3 w 45"/>
                <a:gd name="T65" fmla="*/ 24 h 56"/>
                <a:gd name="T66" fmla="*/ 14 w 45"/>
                <a:gd name="T67" fmla="*/ 22 h 56"/>
                <a:gd name="T68" fmla="*/ 14 w 45"/>
                <a:gd name="T69" fmla="*/ 12 h 56"/>
                <a:gd name="T70" fmla="*/ 15 w 45"/>
                <a:gd name="T71" fmla="*/ 3 h 56"/>
                <a:gd name="T72" fmla="*/ 16 w 45"/>
                <a:gd name="T73" fmla="*/ 1 h 56"/>
                <a:gd name="T74" fmla="*/ 17 w 45"/>
                <a:gd name="T75" fmla="*/ 0 h 56"/>
                <a:gd name="T76" fmla="*/ 21 w 45"/>
                <a:gd name="T77" fmla="*/ 1 h 56"/>
                <a:gd name="T78" fmla="*/ 23 w 45"/>
                <a:gd name="T79" fmla="*/ 3 h 56"/>
                <a:gd name="T80" fmla="*/ 22 w 45"/>
                <a:gd name="T81" fmla="*/ 12 h 56"/>
                <a:gd name="T82" fmla="*/ 21 w 45"/>
                <a:gd name="T83" fmla="*/ 22 h 56"/>
                <a:gd name="T84" fmla="*/ 25 w 45"/>
                <a:gd name="T85" fmla="*/ 21 h 56"/>
                <a:gd name="T86" fmla="*/ 29 w 45"/>
                <a:gd name="T87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" h="56">
                  <a:moveTo>
                    <a:pt x="29" y="21"/>
                  </a:moveTo>
                  <a:cubicBezTo>
                    <a:pt x="31" y="21"/>
                    <a:pt x="32" y="22"/>
                    <a:pt x="34" y="22"/>
                  </a:cubicBezTo>
                  <a:cubicBezTo>
                    <a:pt x="35" y="23"/>
                    <a:pt x="36" y="24"/>
                    <a:pt x="36" y="26"/>
                  </a:cubicBezTo>
                  <a:cubicBezTo>
                    <a:pt x="36" y="27"/>
                    <a:pt x="35" y="28"/>
                    <a:pt x="34" y="28"/>
                  </a:cubicBezTo>
                  <a:cubicBezTo>
                    <a:pt x="32" y="28"/>
                    <a:pt x="31" y="29"/>
                    <a:pt x="31" y="29"/>
                  </a:cubicBezTo>
                  <a:cubicBezTo>
                    <a:pt x="29" y="29"/>
                    <a:pt x="28" y="29"/>
                    <a:pt x="26" y="29"/>
                  </a:cubicBezTo>
                  <a:cubicBezTo>
                    <a:pt x="24" y="29"/>
                    <a:pt x="22" y="29"/>
                    <a:pt x="21" y="29"/>
                  </a:cubicBezTo>
                  <a:cubicBezTo>
                    <a:pt x="21" y="32"/>
                    <a:pt x="20" y="34"/>
                    <a:pt x="20" y="36"/>
                  </a:cubicBezTo>
                  <a:cubicBezTo>
                    <a:pt x="20" y="38"/>
                    <a:pt x="20" y="40"/>
                    <a:pt x="20" y="42"/>
                  </a:cubicBezTo>
                  <a:cubicBezTo>
                    <a:pt x="20" y="43"/>
                    <a:pt x="20" y="45"/>
                    <a:pt x="20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2" y="47"/>
                    <a:pt x="23" y="47"/>
                    <a:pt x="25" y="46"/>
                  </a:cubicBezTo>
                  <a:cubicBezTo>
                    <a:pt x="27" y="45"/>
                    <a:pt x="29" y="44"/>
                    <a:pt x="31" y="44"/>
                  </a:cubicBezTo>
                  <a:cubicBezTo>
                    <a:pt x="33" y="43"/>
                    <a:pt x="35" y="42"/>
                    <a:pt x="37" y="41"/>
                  </a:cubicBezTo>
                  <a:cubicBezTo>
                    <a:pt x="38" y="40"/>
                    <a:pt x="40" y="39"/>
                    <a:pt x="42" y="38"/>
                  </a:cubicBezTo>
                  <a:cubicBezTo>
                    <a:pt x="42" y="38"/>
                    <a:pt x="43" y="38"/>
                    <a:pt x="44" y="38"/>
                  </a:cubicBezTo>
                  <a:cubicBezTo>
                    <a:pt x="44" y="38"/>
                    <a:pt x="45" y="38"/>
                    <a:pt x="45" y="39"/>
                  </a:cubicBezTo>
                  <a:cubicBezTo>
                    <a:pt x="45" y="40"/>
                    <a:pt x="45" y="41"/>
                    <a:pt x="45" y="42"/>
                  </a:cubicBezTo>
                  <a:cubicBezTo>
                    <a:pt x="44" y="43"/>
                    <a:pt x="44" y="44"/>
                    <a:pt x="43" y="45"/>
                  </a:cubicBezTo>
                  <a:cubicBezTo>
                    <a:pt x="41" y="46"/>
                    <a:pt x="40" y="47"/>
                    <a:pt x="38" y="48"/>
                  </a:cubicBezTo>
                  <a:cubicBezTo>
                    <a:pt x="36" y="49"/>
                    <a:pt x="34" y="51"/>
                    <a:pt x="32" y="52"/>
                  </a:cubicBezTo>
                  <a:cubicBezTo>
                    <a:pt x="30" y="53"/>
                    <a:pt x="28" y="53"/>
                    <a:pt x="26" y="54"/>
                  </a:cubicBezTo>
                  <a:cubicBezTo>
                    <a:pt x="24" y="55"/>
                    <a:pt x="22" y="56"/>
                    <a:pt x="20" y="56"/>
                  </a:cubicBezTo>
                  <a:cubicBezTo>
                    <a:pt x="18" y="56"/>
                    <a:pt x="16" y="55"/>
                    <a:pt x="15" y="54"/>
                  </a:cubicBezTo>
                  <a:cubicBezTo>
                    <a:pt x="14" y="52"/>
                    <a:pt x="13" y="50"/>
                    <a:pt x="13" y="48"/>
                  </a:cubicBezTo>
                  <a:cubicBezTo>
                    <a:pt x="13" y="45"/>
                    <a:pt x="13" y="43"/>
                    <a:pt x="13" y="40"/>
                  </a:cubicBezTo>
                  <a:cubicBezTo>
                    <a:pt x="13" y="36"/>
                    <a:pt x="13" y="33"/>
                    <a:pt x="13" y="30"/>
                  </a:cubicBezTo>
                  <a:cubicBezTo>
                    <a:pt x="12" y="30"/>
                    <a:pt x="10" y="30"/>
                    <a:pt x="9" y="30"/>
                  </a:cubicBezTo>
                  <a:cubicBezTo>
                    <a:pt x="8" y="30"/>
                    <a:pt x="7" y="30"/>
                    <a:pt x="5" y="30"/>
                  </a:cubicBezTo>
                  <a:cubicBezTo>
                    <a:pt x="4" y="30"/>
                    <a:pt x="3" y="30"/>
                    <a:pt x="2" y="30"/>
                  </a:cubicBezTo>
                  <a:cubicBezTo>
                    <a:pt x="1" y="29"/>
                    <a:pt x="0" y="28"/>
                    <a:pt x="0" y="27"/>
                  </a:cubicBezTo>
                  <a:cubicBezTo>
                    <a:pt x="0" y="27"/>
                    <a:pt x="1" y="26"/>
                    <a:pt x="1" y="25"/>
                  </a:cubicBezTo>
                  <a:cubicBezTo>
                    <a:pt x="1" y="25"/>
                    <a:pt x="2" y="24"/>
                    <a:pt x="3" y="24"/>
                  </a:cubicBezTo>
                  <a:cubicBezTo>
                    <a:pt x="6" y="23"/>
                    <a:pt x="10" y="23"/>
                    <a:pt x="14" y="22"/>
                  </a:cubicBezTo>
                  <a:cubicBezTo>
                    <a:pt x="14" y="19"/>
                    <a:pt x="14" y="16"/>
                    <a:pt x="14" y="12"/>
                  </a:cubicBezTo>
                  <a:cubicBezTo>
                    <a:pt x="15" y="9"/>
                    <a:pt x="15" y="6"/>
                    <a:pt x="15" y="3"/>
                  </a:cubicBezTo>
                  <a:cubicBezTo>
                    <a:pt x="15" y="3"/>
                    <a:pt x="15" y="2"/>
                    <a:pt x="16" y="1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9" y="0"/>
                    <a:pt x="20" y="0"/>
                    <a:pt x="21" y="1"/>
                  </a:cubicBezTo>
                  <a:cubicBezTo>
                    <a:pt x="22" y="2"/>
                    <a:pt x="23" y="3"/>
                    <a:pt x="23" y="3"/>
                  </a:cubicBezTo>
                  <a:cubicBezTo>
                    <a:pt x="22" y="6"/>
                    <a:pt x="22" y="9"/>
                    <a:pt x="22" y="12"/>
                  </a:cubicBezTo>
                  <a:cubicBezTo>
                    <a:pt x="22" y="15"/>
                    <a:pt x="21" y="18"/>
                    <a:pt x="21" y="22"/>
                  </a:cubicBezTo>
                  <a:cubicBezTo>
                    <a:pt x="23" y="22"/>
                    <a:pt x="24" y="22"/>
                    <a:pt x="25" y="21"/>
                  </a:cubicBezTo>
                  <a:cubicBezTo>
                    <a:pt x="27" y="21"/>
                    <a:pt x="28" y="21"/>
                    <a:pt x="2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83" name="Freeform 15">
              <a:extLst>
                <a:ext uri="{FF2B5EF4-FFF2-40B4-BE49-F238E27FC236}">
                  <a16:creationId xmlns:a16="http://schemas.microsoft.com/office/drawing/2014/main" id="{734C2375-1C1A-4F4D-BB09-EA7791237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1" y="3401"/>
              <a:ext cx="88" cy="167"/>
            </a:xfrm>
            <a:custGeom>
              <a:avLst/>
              <a:gdLst>
                <a:gd name="T0" fmla="*/ 36 w 37"/>
                <a:gd name="T1" fmla="*/ 3 h 68"/>
                <a:gd name="T2" fmla="*/ 37 w 37"/>
                <a:gd name="T3" fmla="*/ 15 h 68"/>
                <a:gd name="T4" fmla="*/ 37 w 37"/>
                <a:gd name="T5" fmla="*/ 27 h 68"/>
                <a:gd name="T6" fmla="*/ 36 w 37"/>
                <a:gd name="T7" fmla="*/ 39 h 68"/>
                <a:gd name="T8" fmla="*/ 32 w 37"/>
                <a:gd name="T9" fmla="*/ 50 h 68"/>
                <a:gd name="T10" fmla="*/ 27 w 37"/>
                <a:gd name="T11" fmla="*/ 59 h 68"/>
                <a:gd name="T12" fmla="*/ 17 w 37"/>
                <a:gd name="T13" fmla="*/ 67 h 68"/>
                <a:gd name="T14" fmla="*/ 15 w 37"/>
                <a:gd name="T15" fmla="*/ 68 h 68"/>
                <a:gd name="T16" fmla="*/ 13 w 37"/>
                <a:gd name="T17" fmla="*/ 68 h 68"/>
                <a:gd name="T18" fmla="*/ 11 w 37"/>
                <a:gd name="T19" fmla="*/ 67 h 68"/>
                <a:gd name="T20" fmla="*/ 10 w 37"/>
                <a:gd name="T21" fmla="*/ 66 h 68"/>
                <a:gd name="T22" fmla="*/ 11 w 37"/>
                <a:gd name="T23" fmla="*/ 64 h 68"/>
                <a:gd name="T24" fmla="*/ 13 w 37"/>
                <a:gd name="T25" fmla="*/ 62 h 68"/>
                <a:gd name="T26" fmla="*/ 21 w 37"/>
                <a:gd name="T27" fmla="*/ 54 h 68"/>
                <a:gd name="T28" fmla="*/ 26 w 37"/>
                <a:gd name="T29" fmla="*/ 45 h 68"/>
                <a:gd name="T30" fmla="*/ 29 w 37"/>
                <a:gd name="T31" fmla="*/ 34 h 68"/>
                <a:gd name="T32" fmla="*/ 29 w 37"/>
                <a:gd name="T33" fmla="*/ 22 h 68"/>
                <a:gd name="T34" fmla="*/ 26 w 37"/>
                <a:gd name="T35" fmla="*/ 26 h 68"/>
                <a:gd name="T36" fmla="*/ 22 w 37"/>
                <a:gd name="T37" fmla="*/ 29 h 68"/>
                <a:gd name="T38" fmla="*/ 18 w 37"/>
                <a:gd name="T39" fmla="*/ 31 h 68"/>
                <a:gd name="T40" fmla="*/ 14 w 37"/>
                <a:gd name="T41" fmla="*/ 32 h 68"/>
                <a:gd name="T42" fmla="*/ 11 w 37"/>
                <a:gd name="T43" fmla="*/ 31 h 68"/>
                <a:gd name="T44" fmla="*/ 8 w 37"/>
                <a:gd name="T45" fmla="*/ 29 h 68"/>
                <a:gd name="T46" fmla="*/ 5 w 37"/>
                <a:gd name="T47" fmla="*/ 24 h 68"/>
                <a:gd name="T48" fmla="*/ 2 w 37"/>
                <a:gd name="T49" fmla="*/ 18 h 68"/>
                <a:gd name="T50" fmla="*/ 1 w 37"/>
                <a:gd name="T51" fmla="*/ 13 h 68"/>
                <a:gd name="T52" fmla="*/ 0 w 37"/>
                <a:gd name="T53" fmla="*/ 10 h 68"/>
                <a:gd name="T54" fmla="*/ 0 w 37"/>
                <a:gd name="T55" fmla="*/ 8 h 68"/>
                <a:gd name="T56" fmla="*/ 1 w 37"/>
                <a:gd name="T57" fmla="*/ 6 h 68"/>
                <a:gd name="T58" fmla="*/ 4 w 37"/>
                <a:gd name="T59" fmla="*/ 7 h 68"/>
                <a:gd name="T60" fmla="*/ 6 w 37"/>
                <a:gd name="T61" fmla="*/ 8 h 68"/>
                <a:gd name="T62" fmla="*/ 8 w 37"/>
                <a:gd name="T63" fmla="*/ 12 h 68"/>
                <a:gd name="T64" fmla="*/ 10 w 37"/>
                <a:gd name="T65" fmla="*/ 17 h 68"/>
                <a:gd name="T66" fmla="*/ 12 w 37"/>
                <a:gd name="T67" fmla="*/ 22 h 68"/>
                <a:gd name="T68" fmla="*/ 15 w 37"/>
                <a:gd name="T69" fmla="*/ 24 h 68"/>
                <a:gd name="T70" fmla="*/ 19 w 37"/>
                <a:gd name="T71" fmla="*/ 22 h 68"/>
                <a:gd name="T72" fmla="*/ 23 w 37"/>
                <a:gd name="T73" fmla="*/ 18 h 68"/>
                <a:gd name="T74" fmla="*/ 27 w 37"/>
                <a:gd name="T75" fmla="*/ 12 h 68"/>
                <a:gd name="T76" fmla="*/ 28 w 37"/>
                <a:gd name="T77" fmla="*/ 5 h 68"/>
                <a:gd name="T78" fmla="*/ 28 w 37"/>
                <a:gd name="T79" fmla="*/ 4 h 68"/>
                <a:gd name="T80" fmla="*/ 29 w 37"/>
                <a:gd name="T81" fmla="*/ 2 h 68"/>
                <a:gd name="T82" fmla="*/ 30 w 37"/>
                <a:gd name="T83" fmla="*/ 0 h 68"/>
                <a:gd name="T84" fmla="*/ 31 w 37"/>
                <a:gd name="T85" fmla="*/ 0 h 68"/>
                <a:gd name="T86" fmla="*/ 35 w 37"/>
                <a:gd name="T87" fmla="*/ 1 h 68"/>
                <a:gd name="T88" fmla="*/ 36 w 37"/>
                <a:gd name="T8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7" h="68">
                  <a:moveTo>
                    <a:pt x="36" y="3"/>
                  </a:moveTo>
                  <a:cubicBezTo>
                    <a:pt x="36" y="7"/>
                    <a:pt x="36" y="11"/>
                    <a:pt x="37" y="15"/>
                  </a:cubicBezTo>
                  <a:cubicBezTo>
                    <a:pt x="37" y="19"/>
                    <a:pt x="37" y="23"/>
                    <a:pt x="37" y="27"/>
                  </a:cubicBezTo>
                  <a:cubicBezTo>
                    <a:pt x="37" y="31"/>
                    <a:pt x="36" y="35"/>
                    <a:pt x="36" y="39"/>
                  </a:cubicBezTo>
                  <a:cubicBezTo>
                    <a:pt x="35" y="43"/>
                    <a:pt x="34" y="46"/>
                    <a:pt x="32" y="50"/>
                  </a:cubicBezTo>
                  <a:cubicBezTo>
                    <a:pt x="31" y="53"/>
                    <a:pt x="29" y="56"/>
                    <a:pt x="27" y="59"/>
                  </a:cubicBezTo>
                  <a:cubicBezTo>
                    <a:pt x="24" y="62"/>
                    <a:pt x="21" y="65"/>
                    <a:pt x="17" y="67"/>
                  </a:cubicBezTo>
                  <a:cubicBezTo>
                    <a:pt x="17" y="68"/>
                    <a:pt x="16" y="68"/>
                    <a:pt x="15" y="68"/>
                  </a:cubicBezTo>
                  <a:cubicBezTo>
                    <a:pt x="14" y="68"/>
                    <a:pt x="14" y="68"/>
                    <a:pt x="13" y="68"/>
                  </a:cubicBezTo>
                  <a:cubicBezTo>
                    <a:pt x="12" y="68"/>
                    <a:pt x="12" y="68"/>
                    <a:pt x="11" y="67"/>
                  </a:cubicBezTo>
                  <a:cubicBezTo>
                    <a:pt x="11" y="67"/>
                    <a:pt x="10" y="67"/>
                    <a:pt x="10" y="66"/>
                  </a:cubicBezTo>
                  <a:cubicBezTo>
                    <a:pt x="10" y="66"/>
                    <a:pt x="10" y="65"/>
                    <a:pt x="11" y="64"/>
                  </a:cubicBezTo>
                  <a:cubicBezTo>
                    <a:pt x="11" y="63"/>
                    <a:pt x="12" y="62"/>
                    <a:pt x="13" y="62"/>
                  </a:cubicBezTo>
                  <a:cubicBezTo>
                    <a:pt x="16" y="59"/>
                    <a:pt x="19" y="57"/>
                    <a:pt x="21" y="54"/>
                  </a:cubicBezTo>
                  <a:cubicBezTo>
                    <a:pt x="23" y="51"/>
                    <a:pt x="25" y="48"/>
                    <a:pt x="26" y="45"/>
                  </a:cubicBezTo>
                  <a:cubicBezTo>
                    <a:pt x="28" y="42"/>
                    <a:pt x="29" y="38"/>
                    <a:pt x="29" y="34"/>
                  </a:cubicBezTo>
                  <a:cubicBezTo>
                    <a:pt x="29" y="31"/>
                    <a:pt x="29" y="27"/>
                    <a:pt x="29" y="22"/>
                  </a:cubicBezTo>
                  <a:cubicBezTo>
                    <a:pt x="28" y="23"/>
                    <a:pt x="27" y="24"/>
                    <a:pt x="26" y="26"/>
                  </a:cubicBezTo>
                  <a:cubicBezTo>
                    <a:pt x="25" y="27"/>
                    <a:pt x="23" y="28"/>
                    <a:pt x="22" y="29"/>
                  </a:cubicBezTo>
                  <a:cubicBezTo>
                    <a:pt x="21" y="30"/>
                    <a:pt x="19" y="31"/>
                    <a:pt x="18" y="31"/>
                  </a:cubicBezTo>
                  <a:cubicBezTo>
                    <a:pt x="17" y="32"/>
                    <a:pt x="15" y="32"/>
                    <a:pt x="14" y="32"/>
                  </a:cubicBezTo>
                  <a:cubicBezTo>
                    <a:pt x="13" y="32"/>
                    <a:pt x="12" y="32"/>
                    <a:pt x="11" y="31"/>
                  </a:cubicBezTo>
                  <a:cubicBezTo>
                    <a:pt x="10" y="31"/>
                    <a:pt x="9" y="30"/>
                    <a:pt x="8" y="29"/>
                  </a:cubicBezTo>
                  <a:cubicBezTo>
                    <a:pt x="7" y="27"/>
                    <a:pt x="6" y="26"/>
                    <a:pt x="5" y="24"/>
                  </a:cubicBezTo>
                  <a:cubicBezTo>
                    <a:pt x="4" y="22"/>
                    <a:pt x="3" y="20"/>
                    <a:pt x="2" y="18"/>
                  </a:cubicBezTo>
                  <a:cubicBezTo>
                    <a:pt x="2" y="16"/>
                    <a:pt x="1" y="14"/>
                    <a:pt x="1" y="13"/>
                  </a:cubicBezTo>
                  <a:cubicBezTo>
                    <a:pt x="0" y="11"/>
                    <a:pt x="0" y="10"/>
                    <a:pt x="0" y="10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7"/>
                    <a:pt x="1" y="7"/>
                    <a:pt x="1" y="6"/>
                  </a:cubicBezTo>
                  <a:cubicBezTo>
                    <a:pt x="2" y="6"/>
                    <a:pt x="3" y="6"/>
                    <a:pt x="4" y="7"/>
                  </a:cubicBezTo>
                  <a:cubicBezTo>
                    <a:pt x="5" y="7"/>
                    <a:pt x="6" y="8"/>
                    <a:pt x="6" y="8"/>
                  </a:cubicBezTo>
                  <a:cubicBezTo>
                    <a:pt x="7" y="9"/>
                    <a:pt x="7" y="11"/>
                    <a:pt x="8" y="12"/>
                  </a:cubicBezTo>
                  <a:cubicBezTo>
                    <a:pt x="8" y="14"/>
                    <a:pt x="9" y="16"/>
                    <a:pt x="10" y="17"/>
                  </a:cubicBezTo>
                  <a:cubicBezTo>
                    <a:pt x="10" y="19"/>
                    <a:pt x="11" y="20"/>
                    <a:pt x="12" y="22"/>
                  </a:cubicBezTo>
                  <a:cubicBezTo>
                    <a:pt x="13" y="23"/>
                    <a:pt x="14" y="24"/>
                    <a:pt x="15" y="24"/>
                  </a:cubicBezTo>
                  <a:cubicBezTo>
                    <a:pt x="16" y="24"/>
                    <a:pt x="17" y="23"/>
                    <a:pt x="19" y="22"/>
                  </a:cubicBezTo>
                  <a:cubicBezTo>
                    <a:pt x="20" y="21"/>
                    <a:pt x="22" y="19"/>
                    <a:pt x="23" y="18"/>
                  </a:cubicBezTo>
                  <a:cubicBezTo>
                    <a:pt x="24" y="16"/>
                    <a:pt x="26" y="14"/>
                    <a:pt x="27" y="12"/>
                  </a:cubicBezTo>
                  <a:cubicBezTo>
                    <a:pt x="28" y="9"/>
                    <a:pt x="28" y="7"/>
                    <a:pt x="28" y="5"/>
                  </a:cubicBezTo>
                  <a:cubicBezTo>
                    <a:pt x="28" y="5"/>
                    <a:pt x="28" y="4"/>
                    <a:pt x="28" y="4"/>
                  </a:cubicBezTo>
                  <a:cubicBezTo>
                    <a:pt x="28" y="3"/>
                    <a:pt x="29" y="2"/>
                    <a:pt x="29" y="2"/>
                  </a:cubicBezTo>
                  <a:cubicBezTo>
                    <a:pt x="29" y="1"/>
                    <a:pt x="30" y="1"/>
                    <a:pt x="30" y="0"/>
                  </a:cubicBezTo>
                  <a:cubicBezTo>
                    <a:pt x="30" y="0"/>
                    <a:pt x="31" y="0"/>
                    <a:pt x="31" y="0"/>
                  </a:cubicBezTo>
                  <a:cubicBezTo>
                    <a:pt x="33" y="0"/>
                    <a:pt x="34" y="0"/>
                    <a:pt x="35" y="1"/>
                  </a:cubicBezTo>
                  <a:cubicBezTo>
                    <a:pt x="35" y="1"/>
                    <a:pt x="36" y="2"/>
                    <a:pt x="3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284" name="Group 18">
            <a:extLst>
              <a:ext uri="{FF2B5EF4-FFF2-40B4-BE49-F238E27FC236}">
                <a16:creationId xmlns:a16="http://schemas.microsoft.com/office/drawing/2014/main" id="{F44D3D4D-28C4-4334-8625-A71721D8EB91}"/>
              </a:ext>
            </a:extLst>
          </p:cNvPr>
          <p:cNvGrpSpPr>
            <a:grpSpLocks noChangeAspect="1"/>
          </p:cNvGrpSpPr>
          <p:nvPr/>
        </p:nvGrpSpPr>
        <p:grpSpPr bwMode="auto">
          <a:xfrm rot="18900000">
            <a:off x="2388013" y="3942336"/>
            <a:ext cx="585548" cy="119984"/>
            <a:chOff x="1473" y="2492"/>
            <a:chExt cx="937" cy="192"/>
          </a:xfrm>
          <a:solidFill>
            <a:schemeClr val="bg1"/>
          </a:solidFill>
        </p:grpSpPr>
        <p:sp>
          <p:nvSpPr>
            <p:cNvPr id="285" name="Freeform 19">
              <a:extLst>
                <a:ext uri="{FF2B5EF4-FFF2-40B4-BE49-F238E27FC236}">
                  <a16:creationId xmlns:a16="http://schemas.microsoft.com/office/drawing/2014/main" id="{4B4A0CD7-FC93-454D-B768-4AFFE991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" y="2522"/>
              <a:ext cx="105" cy="123"/>
            </a:xfrm>
            <a:custGeom>
              <a:avLst/>
              <a:gdLst>
                <a:gd name="T0" fmla="*/ 11 w 44"/>
                <a:gd name="T1" fmla="*/ 5 h 50"/>
                <a:gd name="T2" fmla="*/ 10 w 44"/>
                <a:gd name="T3" fmla="*/ 14 h 50"/>
                <a:gd name="T4" fmla="*/ 9 w 44"/>
                <a:gd name="T5" fmla="*/ 24 h 50"/>
                <a:gd name="T6" fmla="*/ 8 w 44"/>
                <a:gd name="T7" fmla="*/ 33 h 50"/>
                <a:gd name="T8" fmla="*/ 7 w 44"/>
                <a:gd name="T9" fmla="*/ 41 h 50"/>
                <a:gd name="T10" fmla="*/ 16 w 44"/>
                <a:gd name="T11" fmla="*/ 39 h 50"/>
                <a:gd name="T12" fmla="*/ 25 w 44"/>
                <a:gd name="T13" fmla="*/ 38 h 50"/>
                <a:gd name="T14" fmla="*/ 34 w 44"/>
                <a:gd name="T15" fmla="*/ 36 h 50"/>
                <a:gd name="T16" fmla="*/ 43 w 44"/>
                <a:gd name="T17" fmla="*/ 35 h 50"/>
                <a:gd name="T18" fmla="*/ 44 w 44"/>
                <a:gd name="T19" fmla="*/ 35 h 50"/>
                <a:gd name="T20" fmla="*/ 44 w 44"/>
                <a:gd name="T21" fmla="*/ 37 h 50"/>
                <a:gd name="T22" fmla="*/ 44 w 44"/>
                <a:gd name="T23" fmla="*/ 39 h 50"/>
                <a:gd name="T24" fmla="*/ 43 w 44"/>
                <a:gd name="T25" fmla="*/ 40 h 50"/>
                <a:gd name="T26" fmla="*/ 41 w 44"/>
                <a:gd name="T27" fmla="*/ 41 h 50"/>
                <a:gd name="T28" fmla="*/ 39 w 44"/>
                <a:gd name="T29" fmla="*/ 42 h 50"/>
                <a:gd name="T30" fmla="*/ 32 w 44"/>
                <a:gd name="T31" fmla="*/ 43 h 50"/>
                <a:gd name="T32" fmla="*/ 23 w 44"/>
                <a:gd name="T33" fmla="*/ 45 h 50"/>
                <a:gd name="T34" fmla="*/ 15 w 44"/>
                <a:gd name="T35" fmla="*/ 47 h 50"/>
                <a:gd name="T36" fmla="*/ 7 w 44"/>
                <a:gd name="T37" fmla="*/ 49 h 50"/>
                <a:gd name="T38" fmla="*/ 1 w 44"/>
                <a:gd name="T39" fmla="*/ 48 h 50"/>
                <a:gd name="T40" fmla="*/ 0 w 44"/>
                <a:gd name="T41" fmla="*/ 41 h 50"/>
                <a:gd name="T42" fmla="*/ 1 w 44"/>
                <a:gd name="T43" fmla="*/ 23 h 50"/>
                <a:gd name="T44" fmla="*/ 3 w 44"/>
                <a:gd name="T45" fmla="*/ 5 h 50"/>
                <a:gd name="T46" fmla="*/ 5 w 44"/>
                <a:gd name="T47" fmla="*/ 2 h 50"/>
                <a:gd name="T48" fmla="*/ 7 w 44"/>
                <a:gd name="T49" fmla="*/ 1 h 50"/>
                <a:gd name="T50" fmla="*/ 10 w 44"/>
                <a:gd name="T51" fmla="*/ 2 h 50"/>
                <a:gd name="T52" fmla="*/ 11 w 44"/>
                <a:gd name="T53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50">
                  <a:moveTo>
                    <a:pt x="11" y="5"/>
                  </a:moveTo>
                  <a:cubicBezTo>
                    <a:pt x="10" y="8"/>
                    <a:pt x="10" y="11"/>
                    <a:pt x="10" y="14"/>
                  </a:cubicBezTo>
                  <a:cubicBezTo>
                    <a:pt x="9" y="17"/>
                    <a:pt x="9" y="20"/>
                    <a:pt x="9" y="24"/>
                  </a:cubicBezTo>
                  <a:cubicBezTo>
                    <a:pt x="8" y="27"/>
                    <a:pt x="8" y="30"/>
                    <a:pt x="8" y="33"/>
                  </a:cubicBezTo>
                  <a:cubicBezTo>
                    <a:pt x="8" y="36"/>
                    <a:pt x="7" y="39"/>
                    <a:pt x="7" y="41"/>
                  </a:cubicBezTo>
                  <a:cubicBezTo>
                    <a:pt x="10" y="41"/>
                    <a:pt x="13" y="40"/>
                    <a:pt x="16" y="39"/>
                  </a:cubicBezTo>
                  <a:cubicBezTo>
                    <a:pt x="19" y="39"/>
                    <a:pt x="22" y="38"/>
                    <a:pt x="25" y="38"/>
                  </a:cubicBezTo>
                  <a:cubicBezTo>
                    <a:pt x="28" y="37"/>
                    <a:pt x="31" y="36"/>
                    <a:pt x="34" y="36"/>
                  </a:cubicBezTo>
                  <a:cubicBezTo>
                    <a:pt x="37" y="35"/>
                    <a:pt x="40" y="35"/>
                    <a:pt x="43" y="35"/>
                  </a:cubicBezTo>
                  <a:cubicBezTo>
                    <a:pt x="43" y="35"/>
                    <a:pt x="43" y="35"/>
                    <a:pt x="44" y="35"/>
                  </a:cubicBezTo>
                  <a:cubicBezTo>
                    <a:pt x="44" y="35"/>
                    <a:pt x="44" y="36"/>
                    <a:pt x="44" y="37"/>
                  </a:cubicBezTo>
                  <a:cubicBezTo>
                    <a:pt x="44" y="38"/>
                    <a:pt x="44" y="38"/>
                    <a:pt x="44" y="39"/>
                  </a:cubicBezTo>
                  <a:cubicBezTo>
                    <a:pt x="44" y="39"/>
                    <a:pt x="43" y="40"/>
                    <a:pt x="43" y="40"/>
                  </a:cubicBezTo>
                  <a:cubicBezTo>
                    <a:pt x="42" y="40"/>
                    <a:pt x="42" y="40"/>
                    <a:pt x="41" y="41"/>
                  </a:cubicBezTo>
                  <a:cubicBezTo>
                    <a:pt x="40" y="41"/>
                    <a:pt x="40" y="41"/>
                    <a:pt x="39" y="42"/>
                  </a:cubicBezTo>
                  <a:cubicBezTo>
                    <a:pt x="37" y="42"/>
                    <a:pt x="35" y="43"/>
                    <a:pt x="32" y="43"/>
                  </a:cubicBezTo>
                  <a:cubicBezTo>
                    <a:pt x="29" y="44"/>
                    <a:pt x="26" y="45"/>
                    <a:pt x="23" y="45"/>
                  </a:cubicBezTo>
                  <a:cubicBezTo>
                    <a:pt x="21" y="46"/>
                    <a:pt x="18" y="47"/>
                    <a:pt x="15" y="47"/>
                  </a:cubicBezTo>
                  <a:cubicBezTo>
                    <a:pt x="12" y="48"/>
                    <a:pt x="9" y="49"/>
                    <a:pt x="7" y="49"/>
                  </a:cubicBezTo>
                  <a:cubicBezTo>
                    <a:pt x="4" y="50"/>
                    <a:pt x="3" y="50"/>
                    <a:pt x="1" y="48"/>
                  </a:cubicBezTo>
                  <a:cubicBezTo>
                    <a:pt x="0" y="47"/>
                    <a:pt x="0" y="45"/>
                    <a:pt x="0" y="41"/>
                  </a:cubicBezTo>
                  <a:cubicBezTo>
                    <a:pt x="0" y="35"/>
                    <a:pt x="1" y="29"/>
                    <a:pt x="1" y="23"/>
                  </a:cubicBezTo>
                  <a:cubicBezTo>
                    <a:pt x="2" y="17"/>
                    <a:pt x="2" y="11"/>
                    <a:pt x="3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1" y="3"/>
                    <a:pt x="11" y="4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86" name="Freeform 20">
              <a:extLst>
                <a:ext uri="{FF2B5EF4-FFF2-40B4-BE49-F238E27FC236}">
                  <a16:creationId xmlns:a16="http://schemas.microsoft.com/office/drawing/2014/main" id="{34F6EEB7-E0C1-412A-9E0A-DE7CE93718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5" y="2546"/>
              <a:ext cx="79" cy="86"/>
            </a:xfrm>
            <a:custGeom>
              <a:avLst/>
              <a:gdLst>
                <a:gd name="T0" fmla="*/ 29 w 33"/>
                <a:gd name="T1" fmla="*/ 14 h 35"/>
                <a:gd name="T2" fmla="*/ 19 w 33"/>
                <a:gd name="T3" fmla="*/ 18 h 35"/>
                <a:gd name="T4" fmla="*/ 8 w 33"/>
                <a:gd name="T5" fmla="*/ 19 h 35"/>
                <a:gd name="T6" fmla="*/ 11 w 33"/>
                <a:gd name="T7" fmla="*/ 25 h 35"/>
                <a:gd name="T8" fmla="*/ 16 w 33"/>
                <a:gd name="T9" fmla="*/ 28 h 35"/>
                <a:gd name="T10" fmla="*/ 19 w 33"/>
                <a:gd name="T11" fmla="*/ 28 h 35"/>
                <a:gd name="T12" fmla="*/ 23 w 33"/>
                <a:gd name="T13" fmla="*/ 27 h 35"/>
                <a:gd name="T14" fmla="*/ 26 w 33"/>
                <a:gd name="T15" fmla="*/ 25 h 35"/>
                <a:gd name="T16" fmla="*/ 28 w 33"/>
                <a:gd name="T17" fmla="*/ 24 h 35"/>
                <a:gd name="T18" fmla="*/ 30 w 33"/>
                <a:gd name="T19" fmla="*/ 22 h 35"/>
                <a:gd name="T20" fmla="*/ 32 w 33"/>
                <a:gd name="T21" fmla="*/ 22 h 35"/>
                <a:gd name="T22" fmla="*/ 33 w 33"/>
                <a:gd name="T23" fmla="*/ 26 h 35"/>
                <a:gd name="T24" fmla="*/ 28 w 33"/>
                <a:gd name="T25" fmla="*/ 32 h 35"/>
                <a:gd name="T26" fmla="*/ 20 w 33"/>
                <a:gd name="T27" fmla="*/ 35 h 35"/>
                <a:gd name="T28" fmla="*/ 13 w 33"/>
                <a:gd name="T29" fmla="*/ 35 h 35"/>
                <a:gd name="T30" fmla="*/ 6 w 33"/>
                <a:gd name="T31" fmla="*/ 31 h 35"/>
                <a:gd name="T32" fmla="*/ 2 w 33"/>
                <a:gd name="T33" fmla="*/ 25 h 35"/>
                <a:gd name="T34" fmla="*/ 1 w 33"/>
                <a:gd name="T35" fmla="*/ 18 h 35"/>
                <a:gd name="T36" fmla="*/ 1 w 33"/>
                <a:gd name="T37" fmla="*/ 11 h 35"/>
                <a:gd name="T38" fmla="*/ 4 w 33"/>
                <a:gd name="T39" fmla="*/ 6 h 35"/>
                <a:gd name="T40" fmla="*/ 9 w 33"/>
                <a:gd name="T41" fmla="*/ 2 h 35"/>
                <a:gd name="T42" fmla="*/ 16 w 33"/>
                <a:gd name="T43" fmla="*/ 0 h 35"/>
                <a:gd name="T44" fmla="*/ 25 w 33"/>
                <a:gd name="T45" fmla="*/ 2 h 35"/>
                <a:gd name="T46" fmla="*/ 30 w 33"/>
                <a:gd name="T47" fmla="*/ 8 h 35"/>
                <a:gd name="T48" fmla="*/ 31 w 33"/>
                <a:gd name="T49" fmla="*/ 11 h 35"/>
                <a:gd name="T50" fmla="*/ 29 w 33"/>
                <a:gd name="T51" fmla="*/ 14 h 35"/>
                <a:gd name="T52" fmla="*/ 16 w 33"/>
                <a:gd name="T53" fmla="*/ 6 h 35"/>
                <a:gd name="T54" fmla="*/ 13 w 33"/>
                <a:gd name="T55" fmla="*/ 7 h 35"/>
                <a:gd name="T56" fmla="*/ 11 w 33"/>
                <a:gd name="T57" fmla="*/ 9 h 35"/>
                <a:gd name="T58" fmla="*/ 9 w 33"/>
                <a:gd name="T59" fmla="*/ 10 h 35"/>
                <a:gd name="T60" fmla="*/ 8 w 33"/>
                <a:gd name="T61" fmla="*/ 13 h 35"/>
                <a:gd name="T62" fmla="*/ 12 w 33"/>
                <a:gd name="T63" fmla="*/ 13 h 35"/>
                <a:gd name="T64" fmla="*/ 17 w 33"/>
                <a:gd name="T65" fmla="*/ 12 h 35"/>
                <a:gd name="T66" fmla="*/ 21 w 33"/>
                <a:gd name="T67" fmla="*/ 11 h 35"/>
                <a:gd name="T68" fmla="*/ 24 w 33"/>
                <a:gd name="T69" fmla="*/ 9 h 35"/>
                <a:gd name="T70" fmla="*/ 21 w 33"/>
                <a:gd name="T71" fmla="*/ 6 h 35"/>
                <a:gd name="T72" fmla="*/ 16 w 33"/>
                <a:gd name="T73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35">
                  <a:moveTo>
                    <a:pt x="29" y="14"/>
                  </a:moveTo>
                  <a:cubicBezTo>
                    <a:pt x="26" y="16"/>
                    <a:pt x="23" y="17"/>
                    <a:pt x="19" y="18"/>
                  </a:cubicBezTo>
                  <a:cubicBezTo>
                    <a:pt x="16" y="19"/>
                    <a:pt x="12" y="19"/>
                    <a:pt x="8" y="19"/>
                  </a:cubicBezTo>
                  <a:cubicBezTo>
                    <a:pt x="9" y="22"/>
                    <a:pt x="9" y="24"/>
                    <a:pt x="11" y="25"/>
                  </a:cubicBezTo>
                  <a:cubicBezTo>
                    <a:pt x="12" y="27"/>
                    <a:pt x="14" y="28"/>
                    <a:pt x="16" y="28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1" y="28"/>
                    <a:pt x="22" y="28"/>
                    <a:pt x="23" y="27"/>
                  </a:cubicBezTo>
                  <a:cubicBezTo>
                    <a:pt x="24" y="27"/>
                    <a:pt x="25" y="26"/>
                    <a:pt x="26" y="25"/>
                  </a:cubicBezTo>
                  <a:cubicBezTo>
                    <a:pt x="27" y="25"/>
                    <a:pt x="27" y="24"/>
                    <a:pt x="28" y="24"/>
                  </a:cubicBezTo>
                  <a:cubicBezTo>
                    <a:pt x="29" y="23"/>
                    <a:pt x="29" y="23"/>
                    <a:pt x="30" y="22"/>
                  </a:cubicBezTo>
                  <a:cubicBezTo>
                    <a:pt x="31" y="22"/>
                    <a:pt x="31" y="22"/>
                    <a:pt x="32" y="22"/>
                  </a:cubicBezTo>
                  <a:cubicBezTo>
                    <a:pt x="33" y="23"/>
                    <a:pt x="33" y="24"/>
                    <a:pt x="33" y="26"/>
                  </a:cubicBezTo>
                  <a:cubicBezTo>
                    <a:pt x="32" y="28"/>
                    <a:pt x="30" y="30"/>
                    <a:pt x="28" y="32"/>
                  </a:cubicBezTo>
                  <a:cubicBezTo>
                    <a:pt x="26" y="33"/>
                    <a:pt x="23" y="35"/>
                    <a:pt x="20" y="35"/>
                  </a:cubicBezTo>
                  <a:cubicBezTo>
                    <a:pt x="18" y="35"/>
                    <a:pt x="16" y="35"/>
                    <a:pt x="13" y="35"/>
                  </a:cubicBezTo>
                  <a:cubicBezTo>
                    <a:pt x="10" y="34"/>
                    <a:pt x="8" y="33"/>
                    <a:pt x="6" y="31"/>
                  </a:cubicBezTo>
                  <a:cubicBezTo>
                    <a:pt x="5" y="29"/>
                    <a:pt x="3" y="27"/>
                    <a:pt x="2" y="25"/>
                  </a:cubicBezTo>
                  <a:cubicBezTo>
                    <a:pt x="1" y="22"/>
                    <a:pt x="1" y="20"/>
                    <a:pt x="1" y="18"/>
                  </a:cubicBezTo>
                  <a:cubicBezTo>
                    <a:pt x="0" y="15"/>
                    <a:pt x="1" y="13"/>
                    <a:pt x="1" y="11"/>
                  </a:cubicBezTo>
                  <a:cubicBezTo>
                    <a:pt x="2" y="9"/>
                    <a:pt x="3" y="7"/>
                    <a:pt x="4" y="6"/>
                  </a:cubicBezTo>
                  <a:cubicBezTo>
                    <a:pt x="6" y="4"/>
                    <a:pt x="7" y="3"/>
                    <a:pt x="9" y="2"/>
                  </a:cubicBezTo>
                  <a:cubicBezTo>
                    <a:pt x="11" y="1"/>
                    <a:pt x="14" y="0"/>
                    <a:pt x="16" y="0"/>
                  </a:cubicBezTo>
                  <a:cubicBezTo>
                    <a:pt x="19" y="0"/>
                    <a:pt x="22" y="0"/>
                    <a:pt x="25" y="2"/>
                  </a:cubicBezTo>
                  <a:cubicBezTo>
                    <a:pt x="27" y="3"/>
                    <a:pt x="29" y="5"/>
                    <a:pt x="30" y="8"/>
                  </a:cubicBezTo>
                  <a:cubicBezTo>
                    <a:pt x="31" y="9"/>
                    <a:pt x="31" y="10"/>
                    <a:pt x="31" y="11"/>
                  </a:cubicBezTo>
                  <a:cubicBezTo>
                    <a:pt x="31" y="12"/>
                    <a:pt x="30" y="13"/>
                    <a:pt x="29" y="14"/>
                  </a:cubicBezTo>
                  <a:close/>
                  <a:moveTo>
                    <a:pt x="16" y="6"/>
                  </a:moveTo>
                  <a:cubicBezTo>
                    <a:pt x="15" y="7"/>
                    <a:pt x="14" y="7"/>
                    <a:pt x="13" y="7"/>
                  </a:cubicBezTo>
                  <a:cubicBezTo>
                    <a:pt x="13" y="8"/>
                    <a:pt x="12" y="8"/>
                    <a:pt x="11" y="9"/>
                  </a:cubicBezTo>
                  <a:cubicBezTo>
                    <a:pt x="10" y="9"/>
                    <a:pt x="10" y="10"/>
                    <a:pt x="9" y="10"/>
                  </a:cubicBezTo>
                  <a:cubicBezTo>
                    <a:pt x="9" y="11"/>
                    <a:pt x="8" y="12"/>
                    <a:pt x="8" y="13"/>
                  </a:cubicBezTo>
                  <a:cubicBezTo>
                    <a:pt x="9" y="13"/>
                    <a:pt x="11" y="13"/>
                    <a:pt x="12" y="13"/>
                  </a:cubicBezTo>
                  <a:cubicBezTo>
                    <a:pt x="14" y="12"/>
                    <a:pt x="15" y="12"/>
                    <a:pt x="17" y="12"/>
                  </a:cubicBezTo>
                  <a:cubicBezTo>
                    <a:pt x="18" y="11"/>
                    <a:pt x="20" y="11"/>
                    <a:pt x="21" y="11"/>
                  </a:cubicBezTo>
                  <a:cubicBezTo>
                    <a:pt x="22" y="10"/>
                    <a:pt x="23" y="10"/>
                    <a:pt x="24" y="9"/>
                  </a:cubicBezTo>
                  <a:cubicBezTo>
                    <a:pt x="23" y="8"/>
                    <a:pt x="22" y="7"/>
                    <a:pt x="21" y="6"/>
                  </a:cubicBezTo>
                  <a:cubicBezTo>
                    <a:pt x="19" y="6"/>
                    <a:pt x="17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87" name="Freeform 21">
              <a:extLst>
                <a:ext uri="{FF2B5EF4-FFF2-40B4-BE49-F238E27FC236}">
                  <a16:creationId xmlns:a16="http://schemas.microsoft.com/office/drawing/2014/main" id="{1D57C8D1-943F-40B6-8043-D7B866E7B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8" y="2527"/>
              <a:ext cx="84" cy="125"/>
            </a:xfrm>
            <a:custGeom>
              <a:avLst/>
              <a:gdLst>
                <a:gd name="T0" fmla="*/ 29 w 35"/>
                <a:gd name="T1" fmla="*/ 7 h 51"/>
                <a:gd name="T2" fmla="*/ 30 w 35"/>
                <a:gd name="T3" fmla="*/ 14 h 51"/>
                <a:gd name="T4" fmla="*/ 31 w 35"/>
                <a:gd name="T5" fmla="*/ 21 h 51"/>
                <a:gd name="T6" fmla="*/ 31 w 35"/>
                <a:gd name="T7" fmla="*/ 28 h 51"/>
                <a:gd name="T8" fmla="*/ 31 w 35"/>
                <a:gd name="T9" fmla="*/ 34 h 51"/>
                <a:gd name="T10" fmla="*/ 35 w 35"/>
                <a:gd name="T11" fmla="*/ 38 h 51"/>
                <a:gd name="T12" fmla="*/ 35 w 35"/>
                <a:gd name="T13" fmla="*/ 41 h 51"/>
                <a:gd name="T14" fmla="*/ 33 w 35"/>
                <a:gd name="T15" fmla="*/ 43 h 51"/>
                <a:gd name="T16" fmla="*/ 29 w 35"/>
                <a:gd name="T17" fmla="*/ 42 h 51"/>
                <a:gd name="T18" fmla="*/ 25 w 35"/>
                <a:gd name="T19" fmla="*/ 44 h 51"/>
                <a:gd name="T20" fmla="*/ 21 w 35"/>
                <a:gd name="T21" fmla="*/ 47 h 51"/>
                <a:gd name="T22" fmla="*/ 17 w 35"/>
                <a:gd name="T23" fmla="*/ 49 h 51"/>
                <a:gd name="T24" fmla="*/ 12 w 35"/>
                <a:gd name="T25" fmla="*/ 50 h 51"/>
                <a:gd name="T26" fmla="*/ 6 w 35"/>
                <a:gd name="T27" fmla="*/ 49 h 51"/>
                <a:gd name="T28" fmla="*/ 2 w 35"/>
                <a:gd name="T29" fmla="*/ 43 h 51"/>
                <a:gd name="T30" fmla="*/ 2 w 35"/>
                <a:gd name="T31" fmla="*/ 38 h 51"/>
                <a:gd name="T32" fmla="*/ 4 w 35"/>
                <a:gd name="T33" fmla="*/ 33 h 51"/>
                <a:gd name="T34" fmla="*/ 7 w 35"/>
                <a:gd name="T35" fmla="*/ 28 h 51"/>
                <a:gd name="T36" fmla="*/ 13 w 35"/>
                <a:gd name="T37" fmla="*/ 25 h 51"/>
                <a:gd name="T38" fmla="*/ 15 w 35"/>
                <a:gd name="T39" fmla="*/ 25 h 51"/>
                <a:gd name="T40" fmla="*/ 18 w 35"/>
                <a:gd name="T41" fmla="*/ 24 h 51"/>
                <a:gd name="T42" fmla="*/ 21 w 35"/>
                <a:gd name="T43" fmla="*/ 25 h 51"/>
                <a:gd name="T44" fmla="*/ 24 w 35"/>
                <a:gd name="T45" fmla="*/ 27 h 51"/>
                <a:gd name="T46" fmla="*/ 24 w 35"/>
                <a:gd name="T47" fmla="*/ 23 h 51"/>
                <a:gd name="T48" fmla="*/ 23 w 35"/>
                <a:gd name="T49" fmla="*/ 18 h 51"/>
                <a:gd name="T50" fmla="*/ 23 w 35"/>
                <a:gd name="T51" fmla="*/ 14 h 51"/>
                <a:gd name="T52" fmla="*/ 23 w 35"/>
                <a:gd name="T53" fmla="*/ 10 h 51"/>
                <a:gd name="T54" fmla="*/ 21 w 35"/>
                <a:gd name="T55" fmla="*/ 8 h 51"/>
                <a:gd name="T56" fmla="*/ 19 w 35"/>
                <a:gd name="T57" fmla="*/ 8 h 51"/>
                <a:gd name="T58" fmla="*/ 13 w 35"/>
                <a:gd name="T59" fmla="*/ 12 h 51"/>
                <a:gd name="T60" fmla="*/ 6 w 35"/>
                <a:gd name="T61" fmla="*/ 17 h 51"/>
                <a:gd name="T62" fmla="*/ 4 w 35"/>
                <a:gd name="T63" fmla="*/ 18 h 51"/>
                <a:gd name="T64" fmla="*/ 1 w 35"/>
                <a:gd name="T65" fmla="*/ 17 h 51"/>
                <a:gd name="T66" fmla="*/ 0 w 35"/>
                <a:gd name="T67" fmla="*/ 15 h 51"/>
                <a:gd name="T68" fmla="*/ 1 w 35"/>
                <a:gd name="T69" fmla="*/ 13 h 51"/>
                <a:gd name="T70" fmla="*/ 5 w 35"/>
                <a:gd name="T71" fmla="*/ 8 h 51"/>
                <a:gd name="T72" fmla="*/ 10 w 35"/>
                <a:gd name="T73" fmla="*/ 5 h 51"/>
                <a:gd name="T74" fmla="*/ 16 w 35"/>
                <a:gd name="T75" fmla="*/ 2 h 51"/>
                <a:gd name="T76" fmla="*/ 21 w 35"/>
                <a:gd name="T77" fmla="*/ 1 h 51"/>
                <a:gd name="T78" fmla="*/ 27 w 35"/>
                <a:gd name="T79" fmla="*/ 2 h 51"/>
                <a:gd name="T80" fmla="*/ 29 w 35"/>
                <a:gd name="T81" fmla="*/ 7 h 51"/>
                <a:gd name="T82" fmla="*/ 17 w 35"/>
                <a:gd name="T83" fmla="*/ 31 h 51"/>
                <a:gd name="T84" fmla="*/ 14 w 35"/>
                <a:gd name="T85" fmla="*/ 32 h 51"/>
                <a:gd name="T86" fmla="*/ 11 w 35"/>
                <a:gd name="T87" fmla="*/ 35 h 51"/>
                <a:gd name="T88" fmla="*/ 9 w 35"/>
                <a:gd name="T89" fmla="*/ 38 h 51"/>
                <a:gd name="T90" fmla="*/ 9 w 35"/>
                <a:gd name="T91" fmla="*/ 42 h 51"/>
                <a:gd name="T92" fmla="*/ 10 w 35"/>
                <a:gd name="T93" fmla="*/ 43 h 51"/>
                <a:gd name="T94" fmla="*/ 11 w 35"/>
                <a:gd name="T95" fmla="*/ 43 h 51"/>
                <a:gd name="T96" fmla="*/ 17 w 35"/>
                <a:gd name="T97" fmla="*/ 41 h 51"/>
                <a:gd name="T98" fmla="*/ 23 w 35"/>
                <a:gd name="T99" fmla="*/ 37 h 51"/>
                <a:gd name="T100" fmla="*/ 22 w 35"/>
                <a:gd name="T101" fmla="*/ 35 h 51"/>
                <a:gd name="T102" fmla="*/ 20 w 35"/>
                <a:gd name="T103" fmla="*/ 33 h 51"/>
                <a:gd name="T104" fmla="*/ 19 w 35"/>
                <a:gd name="T105" fmla="*/ 32 h 51"/>
                <a:gd name="T106" fmla="*/ 17 w 35"/>
                <a:gd name="T107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" h="51">
                  <a:moveTo>
                    <a:pt x="29" y="7"/>
                  </a:moveTo>
                  <a:cubicBezTo>
                    <a:pt x="30" y="9"/>
                    <a:pt x="30" y="11"/>
                    <a:pt x="30" y="14"/>
                  </a:cubicBezTo>
                  <a:cubicBezTo>
                    <a:pt x="30" y="16"/>
                    <a:pt x="31" y="18"/>
                    <a:pt x="31" y="21"/>
                  </a:cubicBezTo>
                  <a:cubicBezTo>
                    <a:pt x="31" y="23"/>
                    <a:pt x="31" y="25"/>
                    <a:pt x="31" y="28"/>
                  </a:cubicBezTo>
                  <a:cubicBezTo>
                    <a:pt x="31" y="30"/>
                    <a:pt x="31" y="32"/>
                    <a:pt x="31" y="34"/>
                  </a:cubicBezTo>
                  <a:cubicBezTo>
                    <a:pt x="33" y="35"/>
                    <a:pt x="34" y="37"/>
                    <a:pt x="35" y="38"/>
                  </a:cubicBezTo>
                  <a:cubicBezTo>
                    <a:pt x="35" y="39"/>
                    <a:pt x="35" y="40"/>
                    <a:pt x="35" y="41"/>
                  </a:cubicBezTo>
                  <a:cubicBezTo>
                    <a:pt x="35" y="43"/>
                    <a:pt x="34" y="43"/>
                    <a:pt x="33" y="43"/>
                  </a:cubicBezTo>
                  <a:cubicBezTo>
                    <a:pt x="32" y="43"/>
                    <a:pt x="30" y="43"/>
                    <a:pt x="29" y="42"/>
                  </a:cubicBezTo>
                  <a:cubicBezTo>
                    <a:pt x="28" y="43"/>
                    <a:pt x="27" y="44"/>
                    <a:pt x="25" y="44"/>
                  </a:cubicBezTo>
                  <a:cubicBezTo>
                    <a:pt x="24" y="45"/>
                    <a:pt x="22" y="46"/>
                    <a:pt x="21" y="47"/>
                  </a:cubicBezTo>
                  <a:cubicBezTo>
                    <a:pt x="20" y="48"/>
                    <a:pt x="18" y="48"/>
                    <a:pt x="17" y="49"/>
                  </a:cubicBezTo>
                  <a:cubicBezTo>
                    <a:pt x="15" y="50"/>
                    <a:pt x="14" y="50"/>
                    <a:pt x="12" y="50"/>
                  </a:cubicBezTo>
                  <a:cubicBezTo>
                    <a:pt x="10" y="51"/>
                    <a:pt x="8" y="50"/>
                    <a:pt x="6" y="49"/>
                  </a:cubicBezTo>
                  <a:cubicBezTo>
                    <a:pt x="4" y="48"/>
                    <a:pt x="3" y="46"/>
                    <a:pt x="2" y="43"/>
                  </a:cubicBezTo>
                  <a:cubicBezTo>
                    <a:pt x="2" y="42"/>
                    <a:pt x="2" y="40"/>
                    <a:pt x="2" y="38"/>
                  </a:cubicBezTo>
                  <a:cubicBezTo>
                    <a:pt x="2" y="36"/>
                    <a:pt x="3" y="34"/>
                    <a:pt x="4" y="33"/>
                  </a:cubicBezTo>
                  <a:cubicBezTo>
                    <a:pt x="4" y="31"/>
                    <a:pt x="6" y="30"/>
                    <a:pt x="7" y="28"/>
                  </a:cubicBezTo>
                  <a:cubicBezTo>
                    <a:pt x="9" y="27"/>
                    <a:pt x="10" y="26"/>
                    <a:pt x="13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4"/>
                    <a:pt x="17" y="24"/>
                    <a:pt x="18" y="24"/>
                  </a:cubicBezTo>
                  <a:cubicBezTo>
                    <a:pt x="19" y="24"/>
                    <a:pt x="20" y="25"/>
                    <a:pt x="21" y="25"/>
                  </a:cubicBezTo>
                  <a:cubicBezTo>
                    <a:pt x="22" y="25"/>
                    <a:pt x="23" y="26"/>
                    <a:pt x="24" y="27"/>
                  </a:cubicBezTo>
                  <a:cubicBezTo>
                    <a:pt x="24" y="26"/>
                    <a:pt x="24" y="24"/>
                    <a:pt x="24" y="23"/>
                  </a:cubicBezTo>
                  <a:cubicBezTo>
                    <a:pt x="23" y="21"/>
                    <a:pt x="23" y="20"/>
                    <a:pt x="23" y="18"/>
                  </a:cubicBezTo>
                  <a:cubicBezTo>
                    <a:pt x="23" y="17"/>
                    <a:pt x="23" y="15"/>
                    <a:pt x="23" y="14"/>
                  </a:cubicBezTo>
                  <a:cubicBezTo>
                    <a:pt x="23" y="12"/>
                    <a:pt x="23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1" y="8"/>
                    <a:pt x="20" y="8"/>
                    <a:pt x="19" y="8"/>
                  </a:cubicBezTo>
                  <a:cubicBezTo>
                    <a:pt x="17" y="9"/>
                    <a:pt x="15" y="10"/>
                    <a:pt x="13" y="12"/>
                  </a:cubicBezTo>
                  <a:cubicBezTo>
                    <a:pt x="10" y="13"/>
                    <a:pt x="8" y="15"/>
                    <a:pt x="6" y="17"/>
                  </a:cubicBezTo>
                  <a:cubicBezTo>
                    <a:pt x="5" y="18"/>
                    <a:pt x="4" y="18"/>
                    <a:pt x="4" y="18"/>
                  </a:cubicBezTo>
                  <a:cubicBezTo>
                    <a:pt x="3" y="18"/>
                    <a:pt x="2" y="18"/>
                    <a:pt x="1" y="17"/>
                  </a:cubicBezTo>
                  <a:cubicBezTo>
                    <a:pt x="1" y="17"/>
                    <a:pt x="0" y="16"/>
                    <a:pt x="0" y="15"/>
                  </a:cubicBezTo>
                  <a:cubicBezTo>
                    <a:pt x="0" y="14"/>
                    <a:pt x="1" y="13"/>
                    <a:pt x="1" y="13"/>
                  </a:cubicBezTo>
                  <a:cubicBezTo>
                    <a:pt x="2" y="11"/>
                    <a:pt x="4" y="10"/>
                    <a:pt x="5" y="8"/>
                  </a:cubicBezTo>
                  <a:cubicBezTo>
                    <a:pt x="7" y="7"/>
                    <a:pt x="9" y="6"/>
                    <a:pt x="10" y="5"/>
                  </a:cubicBezTo>
                  <a:cubicBezTo>
                    <a:pt x="12" y="3"/>
                    <a:pt x="14" y="3"/>
                    <a:pt x="16" y="2"/>
                  </a:cubicBezTo>
                  <a:cubicBezTo>
                    <a:pt x="17" y="1"/>
                    <a:pt x="19" y="1"/>
                    <a:pt x="21" y="1"/>
                  </a:cubicBezTo>
                  <a:cubicBezTo>
                    <a:pt x="23" y="0"/>
                    <a:pt x="25" y="1"/>
                    <a:pt x="27" y="2"/>
                  </a:cubicBezTo>
                  <a:cubicBezTo>
                    <a:pt x="28" y="3"/>
                    <a:pt x="29" y="5"/>
                    <a:pt x="29" y="7"/>
                  </a:cubicBezTo>
                  <a:close/>
                  <a:moveTo>
                    <a:pt x="17" y="31"/>
                  </a:moveTo>
                  <a:cubicBezTo>
                    <a:pt x="16" y="31"/>
                    <a:pt x="15" y="32"/>
                    <a:pt x="14" y="32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0" y="36"/>
                    <a:pt x="9" y="37"/>
                    <a:pt x="9" y="38"/>
                  </a:cubicBezTo>
                  <a:cubicBezTo>
                    <a:pt x="8" y="39"/>
                    <a:pt x="8" y="41"/>
                    <a:pt x="9" y="42"/>
                  </a:cubicBezTo>
                  <a:cubicBezTo>
                    <a:pt x="9" y="42"/>
                    <a:pt x="9" y="43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3" y="43"/>
                    <a:pt x="15" y="42"/>
                    <a:pt x="17" y="41"/>
                  </a:cubicBezTo>
                  <a:cubicBezTo>
                    <a:pt x="20" y="40"/>
                    <a:pt x="21" y="38"/>
                    <a:pt x="23" y="37"/>
                  </a:cubicBezTo>
                  <a:cubicBezTo>
                    <a:pt x="23" y="37"/>
                    <a:pt x="22" y="36"/>
                    <a:pt x="22" y="35"/>
                  </a:cubicBezTo>
                  <a:cubicBezTo>
                    <a:pt x="22" y="35"/>
                    <a:pt x="21" y="34"/>
                    <a:pt x="20" y="33"/>
                  </a:cubicBezTo>
                  <a:cubicBezTo>
                    <a:pt x="20" y="33"/>
                    <a:pt x="19" y="32"/>
                    <a:pt x="19" y="32"/>
                  </a:cubicBezTo>
                  <a:cubicBezTo>
                    <a:pt x="18" y="31"/>
                    <a:pt x="17" y="31"/>
                    <a:pt x="1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88" name="Freeform 22">
              <a:extLst>
                <a:ext uri="{FF2B5EF4-FFF2-40B4-BE49-F238E27FC236}">
                  <a16:creationId xmlns:a16="http://schemas.microsoft.com/office/drawing/2014/main" id="{EA51F111-2228-4245-A2E5-BEFA789461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6" y="2492"/>
              <a:ext cx="84" cy="150"/>
            </a:xfrm>
            <a:custGeom>
              <a:avLst/>
              <a:gdLst>
                <a:gd name="T0" fmla="*/ 19 w 35"/>
                <a:gd name="T1" fmla="*/ 6 h 61"/>
                <a:gd name="T2" fmla="*/ 20 w 35"/>
                <a:gd name="T3" fmla="*/ 2 h 61"/>
                <a:gd name="T4" fmla="*/ 22 w 35"/>
                <a:gd name="T5" fmla="*/ 0 h 61"/>
                <a:gd name="T6" fmla="*/ 25 w 35"/>
                <a:gd name="T7" fmla="*/ 1 h 61"/>
                <a:gd name="T8" fmla="*/ 27 w 35"/>
                <a:gd name="T9" fmla="*/ 4 h 61"/>
                <a:gd name="T10" fmla="*/ 31 w 35"/>
                <a:gd name="T11" fmla="*/ 29 h 61"/>
                <a:gd name="T12" fmla="*/ 34 w 35"/>
                <a:gd name="T13" fmla="*/ 54 h 61"/>
                <a:gd name="T14" fmla="*/ 34 w 35"/>
                <a:gd name="T15" fmla="*/ 58 h 61"/>
                <a:gd name="T16" fmla="*/ 32 w 35"/>
                <a:gd name="T17" fmla="*/ 60 h 61"/>
                <a:gd name="T18" fmla="*/ 29 w 35"/>
                <a:gd name="T19" fmla="*/ 60 h 61"/>
                <a:gd name="T20" fmla="*/ 28 w 35"/>
                <a:gd name="T21" fmla="*/ 58 h 61"/>
                <a:gd name="T22" fmla="*/ 28 w 35"/>
                <a:gd name="T23" fmla="*/ 58 h 61"/>
                <a:gd name="T24" fmla="*/ 27 w 35"/>
                <a:gd name="T25" fmla="*/ 58 h 61"/>
                <a:gd name="T26" fmla="*/ 20 w 35"/>
                <a:gd name="T27" fmla="*/ 59 h 61"/>
                <a:gd name="T28" fmla="*/ 12 w 35"/>
                <a:gd name="T29" fmla="*/ 58 h 61"/>
                <a:gd name="T30" fmla="*/ 5 w 35"/>
                <a:gd name="T31" fmla="*/ 55 h 61"/>
                <a:gd name="T32" fmla="*/ 1 w 35"/>
                <a:gd name="T33" fmla="*/ 48 h 61"/>
                <a:gd name="T34" fmla="*/ 5 w 35"/>
                <a:gd name="T35" fmla="*/ 33 h 61"/>
                <a:gd name="T36" fmla="*/ 11 w 35"/>
                <a:gd name="T37" fmla="*/ 27 h 61"/>
                <a:gd name="T38" fmla="*/ 20 w 35"/>
                <a:gd name="T39" fmla="*/ 24 h 61"/>
                <a:gd name="T40" fmla="*/ 22 w 35"/>
                <a:gd name="T41" fmla="*/ 23 h 61"/>
                <a:gd name="T42" fmla="*/ 19 w 35"/>
                <a:gd name="T43" fmla="*/ 6 h 61"/>
                <a:gd name="T44" fmla="*/ 8 w 35"/>
                <a:gd name="T45" fmla="*/ 45 h 61"/>
                <a:gd name="T46" fmla="*/ 11 w 35"/>
                <a:gd name="T47" fmla="*/ 50 h 61"/>
                <a:gd name="T48" fmla="*/ 15 w 35"/>
                <a:gd name="T49" fmla="*/ 51 h 61"/>
                <a:gd name="T50" fmla="*/ 20 w 35"/>
                <a:gd name="T51" fmla="*/ 52 h 61"/>
                <a:gd name="T52" fmla="*/ 25 w 35"/>
                <a:gd name="T53" fmla="*/ 50 h 61"/>
                <a:gd name="T54" fmla="*/ 26 w 35"/>
                <a:gd name="T55" fmla="*/ 50 h 61"/>
                <a:gd name="T56" fmla="*/ 23 w 35"/>
                <a:gd name="T57" fmla="*/ 31 h 61"/>
                <a:gd name="T58" fmla="*/ 21 w 35"/>
                <a:gd name="T59" fmla="*/ 31 h 61"/>
                <a:gd name="T60" fmla="*/ 16 w 35"/>
                <a:gd name="T61" fmla="*/ 33 h 61"/>
                <a:gd name="T62" fmla="*/ 12 w 35"/>
                <a:gd name="T63" fmla="*/ 36 h 61"/>
                <a:gd name="T64" fmla="*/ 9 w 35"/>
                <a:gd name="T65" fmla="*/ 41 h 61"/>
                <a:gd name="T66" fmla="*/ 8 w 35"/>
                <a:gd name="T67" fmla="*/ 4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61">
                  <a:moveTo>
                    <a:pt x="19" y="6"/>
                  </a:moveTo>
                  <a:cubicBezTo>
                    <a:pt x="19" y="4"/>
                    <a:pt x="19" y="3"/>
                    <a:pt x="20" y="2"/>
                  </a:cubicBezTo>
                  <a:cubicBezTo>
                    <a:pt x="20" y="1"/>
                    <a:pt x="21" y="0"/>
                    <a:pt x="22" y="0"/>
                  </a:cubicBezTo>
                  <a:cubicBezTo>
                    <a:pt x="23" y="0"/>
                    <a:pt x="24" y="0"/>
                    <a:pt x="25" y="1"/>
                  </a:cubicBezTo>
                  <a:cubicBezTo>
                    <a:pt x="26" y="2"/>
                    <a:pt x="26" y="3"/>
                    <a:pt x="27" y="4"/>
                  </a:cubicBezTo>
                  <a:cubicBezTo>
                    <a:pt x="28" y="13"/>
                    <a:pt x="30" y="21"/>
                    <a:pt x="31" y="29"/>
                  </a:cubicBezTo>
                  <a:cubicBezTo>
                    <a:pt x="32" y="38"/>
                    <a:pt x="33" y="46"/>
                    <a:pt x="34" y="54"/>
                  </a:cubicBezTo>
                  <a:cubicBezTo>
                    <a:pt x="35" y="56"/>
                    <a:pt x="34" y="58"/>
                    <a:pt x="34" y="58"/>
                  </a:cubicBezTo>
                  <a:cubicBezTo>
                    <a:pt x="33" y="59"/>
                    <a:pt x="33" y="60"/>
                    <a:pt x="32" y="60"/>
                  </a:cubicBezTo>
                  <a:cubicBezTo>
                    <a:pt x="31" y="61"/>
                    <a:pt x="30" y="61"/>
                    <a:pt x="29" y="60"/>
                  </a:cubicBezTo>
                  <a:cubicBezTo>
                    <a:pt x="29" y="60"/>
                    <a:pt x="28" y="59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9"/>
                    <a:pt x="22" y="59"/>
                    <a:pt x="20" y="59"/>
                  </a:cubicBezTo>
                  <a:cubicBezTo>
                    <a:pt x="17" y="59"/>
                    <a:pt x="14" y="59"/>
                    <a:pt x="12" y="58"/>
                  </a:cubicBezTo>
                  <a:cubicBezTo>
                    <a:pt x="9" y="57"/>
                    <a:pt x="7" y="56"/>
                    <a:pt x="5" y="55"/>
                  </a:cubicBezTo>
                  <a:cubicBezTo>
                    <a:pt x="4" y="53"/>
                    <a:pt x="2" y="51"/>
                    <a:pt x="1" y="48"/>
                  </a:cubicBezTo>
                  <a:cubicBezTo>
                    <a:pt x="0" y="43"/>
                    <a:pt x="1" y="37"/>
                    <a:pt x="5" y="33"/>
                  </a:cubicBezTo>
                  <a:cubicBezTo>
                    <a:pt x="6" y="31"/>
                    <a:pt x="8" y="29"/>
                    <a:pt x="11" y="27"/>
                  </a:cubicBezTo>
                  <a:cubicBezTo>
                    <a:pt x="14" y="26"/>
                    <a:pt x="17" y="25"/>
                    <a:pt x="20" y="24"/>
                  </a:cubicBezTo>
                  <a:cubicBezTo>
                    <a:pt x="22" y="23"/>
                    <a:pt x="22" y="23"/>
                    <a:pt x="22" y="23"/>
                  </a:cubicBezTo>
                  <a:lnTo>
                    <a:pt x="19" y="6"/>
                  </a:lnTo>
                  <a:close/>
                  <a:moveTo>
                    <a:pt x="8" y="45"/>
                  </a:moveTo>
                  <a:cubicBezTo>
                    <a:pt x="9" y="47"/>
                    <a:pt x="9" y="49"/>
                    <a:pt x="11" y="50"/>
                  </a:cubicBezTo>
                  <a:cubicBezTo>
                    <a:pt x="12" y="51"/>
                    <a:pt x="13" y="51"/>
                    <a:pt x="15" y="51"/>
                  </a:cubicBezTo>
                  <a:cubicBezTo>
                    <a:pt x="16" y="52"/>
                    <a:pt x="18" y="52"/>
                    <a:pt x="20" y="52"/>
                  </a:cubicBezTo>
                  <a:cubicBezTo>
                    <a:pt x="22" y="51"/>
                    <a:pt x="24" y="51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2"/>
                    <a:pt x="18" y="32"/>
                    <a:pt x="16" y="33"/>
                  </a:cubicBezTo>
                  <a:cubicBezTo>
                    <a:pt x="14" y="34"/>
                    <a:pt x="13" y="35"/>
                    <a:pt x="12" y="36"/>
                  </a:cubicBezTo>
                  <a:cubicBezTo>
                    <a:pt x="10" y="38"/>
                    <a:pt x="9" y="39"/>
                    <a:pt x="9" y="41"/>
                  </a:cubicBezTo>
                  <a:cubicBezTo>
                    <a:pt x="8" y="42"/>
                    <a:pt x="8" y="44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89" name="Freeform 23">
              <a:extLst>
                <a:ext uri="{FF2B5EF4-FFF2-40B4-BE49-F238E27FC236}">
                  <a16:creationId xmlns:a16="http://schemas.microsoft.com/office/drawing/2014/main" id="{2C308E84-5640-48AB-B113-58E9C3898C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0" y="2546"/>
              <a:ext cx="79" cy="86"/>
            </a:xfrm>
            <a:custGeom>
              <a:avLst/>
              <a:gdLst>
                <a:gd name="T0" fmla="*/ 28 w 33"/>
                <a:gd name="T1" fmla="*/ 14 h 35"/>
                <a:gd name="T2" fmla="*/ 19 w 33"/>
                <a:gd name="T3" fmla="*/ 18 h 35"/>
                <a:gd name="T4" fmla="*/ 8 w 33"/>
                <a:gd name="T5" fmla="*/ 19 h 35"/>
                <a:gd name="T6" fmla="*/ 10 w 33"/>
                <a:gd name="T7" fmla="*/ 25 h 35"/>
                <a:gd name="T8" fmla="*/ 15 w 33"/>
                <a:gd name="T9" fmla="*/ 28 h 35"/>
                <a:gd name="T10" fmla="*/ 19 w 33"/>
                <a:gd name="T11" fmla="*/ 28 h 35"/>
                <a:gd name="T12" fmla="*/ 22 w 33"/>
                <a:gd name="T13" fmla="*/ 27 h 35"/>
                <a:gd name="T14" fmla="*/ 25 w 33"/>
                <a:gd name="T15" fmla="*/ 25 h 35"/>
                <a:gd name="T16" fmla="*/ 28 w 33"/>
                <a:gd name="T17" fmla="*/ 24 h 35"/>
                <a:gd name="T18" fmla="*/ 30 w 33"/>
                <a:gd name="T19" fmla="*/ 22 h 35"/>
                <a:gd name="T20" fmla="*/ 31 w 33"/>
                <a:gd name="T21" fmla="*/ 22 h 35"/>
                <a:gd name="T22" fmla="*/ 32 w 33"/>
                <a:gd name="T23" fmla="*/ 26 h 35"/>
                <a:gd name="T24" fmla="*/ 27 w 33"/>
                <a:gd name="T25" fmla="*/ 32 h 35"/>
                <a:gd name="T26" fmla="*/ 20 w 33"/>
                <a:gd name="T27" fmla="*/ 35 h 35"/>
                <a:gd name="T28" fmla="*/ 13 w 33"/>
                <a:gd name="T29" fmla="*/ 35 h 35"/>
                <a:gd name="T30" fmla="*/ 6 w 33"/>
                <a:gd name="T31" fmla="*/ 31 h 35"/>
                <a:gd name="T32" fmla="*/ 2 w 33"/>
                <a:gd name="T33" fmla="*/ 25 h 35"/>
                <a:gd name="T34" fmla="*/ 0 w 33"/>
                <a:gd name="T35" fmla="*/ 18 h 35"/>
                <a:gd name="T36" fmla="*/ 1 w 33"/>
                <a:gd name="T37" fmla="*/ 11 h 35"/>
                <a:gd name="T38" fmla="*/ 4 w 33"/>
                <a:gd name="T39" fmla="*/ 6 h 35"/>
                <a:gd name="T40" fmla="*/ 9 w 33"/>
                <a:gd name="T41" fmla="*/ 2 h 35"/>
                <a:gd name="T42" fmla="*/ 16 w 33"/>
                <a:gd name="T43" fmla="*/ 0 h 35"/>
                <a:gd name="T44" fmla="*/ 24 w 33"/>
                <a:gd name="T45" fmla="*/ 2 h 35"/>
                <a:gd name="T46" fmla="*/ 30 w 33"/>
                <a:gd name="T47" fmla="*/ 8 h 35"/>
                <a:gd name="T48" fmla="*/ 30 w 33"/>
                <a:gd name="T49" fmla="*/ 11 h 35"/>
                <a:gd name="T50" fmla="*/ 28 w 33"/>
                <a:gd name="T51" fmla="*/ 14 h 35"/>
                <a:gd name="T52" fmla="*/ 15 w 33"/>
                <a:gd name="T53" fmla="*/ 6 h 35"/>
                <a:gd name="T54" fmla="*/ 13 w 33"/>
                <a:gd name="T55" fmla="*/ 7 h 35"/>
                <a:gd name="T56" fmla="*/ 11 w 33"/>
                <a:gd name="T57" fmla="*/ 9 h 35"/>
                <a:gd name="T58" fmla="*/ 9 w 33"/>
                <a:gd name="T59" fmla="*/ 10 h 35"/>
                <a:gd name="T60" fmla="*/ 8 w 33"/>
                <a:gd name="T61" fmla="*/ 13 h 35"/>
                <a:gd name="T62" fmla="*/ 12 w 33"/>
                <a:gd name="T63" fmla="*/ 13 h 35"/>
                <a:gd name="T64" fmla="*/ 16 w 33"/>
                <a:gd name="T65" fmla="*/ 12 h 35"/>
                <a:gd name="T66" fmla="*/ 20 w 33"/>
                <a:gd name="T67" fmla="*/ 11 h 35"/>
                <a:gd name="T68" fmla="*/ 23 w 33"/>
                <a:gd name="T69" fmla="*/ 9 h 35"/>
                <a:gd name="T70" fmla="*/ 20 w 33"/>
                <a:gd name="T71" fmla="*/ 6 h 35"/>
                <a:gd name="T72" fmla="*/ 15 w 33"/>
                <a:gd name="T73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35">
                  <a:moveTo>
                    <a:pt x="28" y="14"/>
                  </a:moveTo>
                  <a:cubicBezTo>
                    <a:pt x="25" y="16"/>
                    <a:pt x="22" y="17"/>
                    <a:pt x="19" y="18"/>
                  </a:cubicBezTo>
                  <a:cubicBezTo>
                    <a:pt x="15" y="19"/>
                    <a:pt x="12" y="19"/>
                    <a:pt x="8" y="19"/>
                  </a:cubicBezTo>
                  <a:cubicBezTo>
                    <a:pt x="8" y="22"/>
                    <a:pt x="9" y="24"/>
                    <a:pt x="10" y="25"/>
                  </a:cubicBezTo>
                  <a:cubicBezTo>
                    <a:pt x="12" y="27"/>
                    <a:pt x="13" y="28"/>
                    <a:pt x="15" y="28"/>
                  </a:cubicBezTo>
                  <a:cubicBezTo>
                    <a:pt x="16" y="28"/>
                    <a:pt x="18" y="28"/>
                    <a:pt x="19" y="28"/>
                  </a:cubicBezTo>
                  <a:cubicBezTo>
                    <a:pt x="20" y="28"/>
                    <a:pt x="21" y="28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26" y="25"/>
                    <a:pt x="27" y="24"/>
                    <a:pt x="28" y="24"/>
                  </a:cubicBezTo>
                  <a:cubicBezTo>
                    <a:pt x="28" y="23"/>
                    <a:pt x="29" y="23"/>
                    <a:pt x="30" y="22"/>
                  </a:cubicBezTo>
                  <a:cubicBezTo>
                    <a:pt x="30" y="22"/>
                    <a:pt x="31" y="22"/>
                    <a:pt x="31" y="22"/>
                  </a:cubicBezTo>
                  <a:cubicBezTo>
                    <a:pt x="32" y="23"/>
                    <a:pt x="33" y="24"/>
                    <a:pt x="32" y="26"/>
                  </a:cubicBezTo>
                  <a:cubicBezTo>
                    <a:pt x="31" y="28"/>
                    <a:pt x="30" y="30"/>
                    <a:pt x="27" y="32"/>
                  </a:cubicBezTo>
                  <a:cubicBezTo>
                    <a:pt x="25" y="33"/>
                    <a:pt x="23" y="35"/>
                    <a:pt x="20" y="35"/>
                  </a:cubicBezTo>
                  <a:cubicBezTo>
                    <a:pt x="18" y="35"/>
                    <a:pt x="15" y="35"/>
                    <a:pt x="13" y="35"/>
                  </a:cubicBezTo>
                  <a:cubicBezTo>
                    <a:pt x="10" y="34"/>
                    <a:pt x="8" y="33"/>
                    <a:pt x="6" y="31"/>
                  </a:cubicBezTo>
                  <a:cubicBezTo>
                    <a:pt x="4" y="29"/>
                    <a:pt x="3" y="27"/>
                    <a:pt x="2" y="25"/>
                  </a:cubicBezTo>
                  <a:cubicBezTo>
                    <a:pt x="1" y="22"/>
                    <a:pt x="0" y="20"/>
                    <a:pt x="0" y="18"/>
                  </a:cubicBezTo>
                  <a:cubicBezTo>
                    <a:pt x="0" y="15"/>
                    <a:pt x="0" y="13"/>
                    <a:pt x="1" y="11"/>
                  </a:cubicBezTo>
                  <a:cubicBezTo>
                    <a:pt x="1" y="9"/>
                    <a:pt x="2" y="7"/>
                    <a:pt x="4" y="6"/>
                  </a:cubicBezTo>
                  <a:cubicBezTo>
                    <a:pt x="5" y="4"/>
                    <a:pt x="7" y="3"/>
                    <a:pt x="9" y="2"/>
                  </a:cubicBezTo>
                  <a:cubicBezTo>
                    <a:pt x="11" y="1"/>
                    <a:pt x="13" y="0"/>
                    <a:pt x="16" y="0"/>
                  </a:cubicBezTo>
                  <a:cubicBezTo>
                    <a:pt x="19" y="0"/>
                    <a:pt x="22" y="0"/>
                    <a:pt x="24" y="2"/>
                  </a:cubicBezTo>
                  <a:cubicBezTo>
                    <a:pt x="27" y="3"/>
                    <a:pt x="29" y="5"/>
                    <a:pt x="30" y="8"/>
                  </a:cubicBezTo>
                  <a:cubicBezTo>
                    <a:pt x="30" y="9"/>
                    <a:pt x="31" y="10"/>
                    <a:pt x="30" y="11"/>
                  </a:cubicBezTo>
                  <a:cubicBezTo>
                    <a:pt x="30" y="12"/>
                    <a:pt x="29" y="13"/>
                    <a:pt x="28" y="14"/>
                  </a:cubicBezTo>
                  <a:close/>
                  <a:moveTo>
                    <a:pt x="15" y="6"/>
                  </a:moveTo>
                  <a:cubicBezTo>
                    <a:pt x="15" y="7"/>
                    <a:pt x="14" y="7"/>
                    <a:pt x="13" y="7"/>
                  </a:cubicBezTo>
                  <a:cubicBezTo>
                    <a:pt x="12" y="8"/>
                    <a:pt x="11" y="8"/>
                    <a:pt x="11" y="9"/>
                  </a:cubicBezTo>
                  <a:cubicBezTo>
                    <a:pt x="10" y="9"/>
                    <a:pt x="9" y="10"/>
                    <a:pt x="9" y="10"/>
                  </a:cubicBezTo>
                  <a:cubicBezTo>
                    <a:pt x="8" y="11"/>
                    <a:pt x="8" y="12"/>
                    <a:pt x="8" y="13"/>
                  </a:cubicBezTo>
                  <a:cubicBezTo>
                    <a:pt x="9" y="13"/>
                    <a:pt x="10" y="13"/>
                    <a:pt x="12" y="13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8" y="11"/>
                    <a:pt x="19" y="11"/>
                    <a:pt x="20" y="11"/>
                  </a:cubicBezTo>
                  <a:cubicBezTo>
                    <a:pt x="22" y="10"/>
                    <a:pt x="23" y="10"/>
                    <a:pt x="23" y="9"/>
                  </a:cubicBezTo>
                  <a:cubicBezTo>
                    <a:pt x="23" y="8"/>
                    <a:pt x="22" y="7"/>
                    <a:pt x="20" y="6"/>
                  </a:cubicBezTo>
                  <a:cubicBezTo>
                    <a:pt x="19" y="6"/>
                    <a:pt x="17" y="6"/>
                    <a:pt x="1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90" name="Freeform 24">
              <a:extLst>
                <a:ext uri="{FF2B5EF4-FFF2-40B4-BE49-F238E27FC236}">
                  <a16:creationId xmlns:a16="http://schemas.microsoft.com/office/drawing/2014/main" id="{EA6E236F-11F6-4172-A549-DBA44EE12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" y="2539"/>
              <a:ext cx="86" cy="103"/>
            </a:xfrm>
            <a:custGeom>
              <a:avLst/>
              <a:gdLst>
                <a:gd name="T0" fmla="*/ 34 w 36"/>
                <a:gd name="T1" fmla="*/ 5 h 42"/>
                <a:gd name="T2" fmla="*/ 30 w 36"/>
                <a:gd name="T3" fmla="*/ 7 h 42"/>
                <a:gd name="T4" fmla="*/ 26 w 36"/>
                <a:gd name="T5" fmla="*/ 10 h 42"/>
                <a:gd name="T6" fmla="*/ 22 w 36"/>
                <a:gd name="T7" fmla="*/ 14 h 42"/>
                <a:gd name="T8" fmla="*/ 18 w 36"/>
                <a:gd name="T9" fmla="*/ 19 h 42"/>
                <a:gd name="T10" fmla="*/ 15 w 36"/>
                <a:gd name="T11" fmla="*/ 27 h 42"/>
                <a:gd name="T12" fmla="*/ 14 w 36"/>
                <a:gd name="T13" fmla="*/ 36 h 42"/>
                <a:gd name="T14" fmla="*/ 13 w 36"/>
                <a:gd name="T15" fmla="*/ 40 h 42"/>
                <a:gd name="T16" fmla="*/ 11 w 36"/>
                <a:gd name="T17" fmla="*/ 42 h 42"/>
                <a:gd name="T18" fmla="*/ 7 w 36"/>
                <a:gd name="T19" fmla="*/ 40 h 42"/>
                <a:gd name="T20" fmla="*/ 6 w 36"/>
                <a:gd name="T21" fmla="*/ 36 h 42"/>
                <a:gd name="T22" fmla="*/ 3 w 36"/>
                <a:gd name="T23" fmla="*/ 20 h 42"/>
                <a:gd name="T24" fmla="*/ 0 w 36"/>
                <a:gd name="T25" fmla="*/ 5 h 42"/>
                <a:gd name="T26" fmla="*/ 1 w 36"/>
                <a:gd name="T27" fmla="*/ 3 h 42"/>
                <a:gd name="T28" fmla="*/ 4 w 36"/>
                <a:gd name="T29" fmla="*/ 3 h 42"/>
                <a:gd name="T30" fmla="*/ 6 w 36"/>
                <a:gd name="T31" fmla="*/ 3 h 42"/>
                <a:gd name="T32" fmla="*/ 8 w 36"/>
                <a:gd name="T33" fmla="*/ 5 h 42"/>
                <a:gd name="T34" fmla="*/ 9 w 36"/>
                <a:gd name="T35" fmla="*/ 14 h 42"/>
                <a:gd name="T36" fmla="*/ 10 w 36"/>
                <a:gd name="T37" fmla="*/ 21 h 42"/>
                <a:gd name="T38" fmla="*/ 12 w 36"/>
                <a:gd name="T39" fmla="*/ 14 h 42"/>
                <a:gd name="T40" fmla="*/ 17 w 36"/>
                <a:gd name="T41" fmla="*/ 8 h 42"/>
                <a:gd name="T42" fmla="*/ 24 w 36"/>
                <a:gd name="T43" fmla="*/ 3 h 42"/>
                <a:gd name="T44" fmla="*/ 32 w 36"/>
                <a:gd name="T45" fmla="*/ 0 h 42"/>
                <a:gd name="T46" fmla="*/ 34 w 36"/>
                <a:gd name="T47" fmla="*/ 0 h 42"/>
                <a:gd name="T48" fmla="*/ 36 w 36"/>
                <a:gd name="T49" fmla="*/ 1 h 42"/>
                <a:gd name="T50" fmla="*/ 36 w 36"/>
                <a:gd name="T51" fmla="*/ 3 h 42"/>
                <a:gd name="T52" fmla="*/ 34 w 36"/>
                <a:gd name="T53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42">
                  <a:moveTo>
                    <a:pt x="34" y="5"/>
                  </a:moveTo>
                  <a:cubicBezTo>
                    <a:pt x="33" y="6"/>
                    <a:pt x="32" y="6"/>
                    <a:pt x="30" y="7"/>
                  </a:cubicBezTo>
                  <a:cubicBezTo>
                    <a:pt x="29" y="8"/>
                    <a:pt x="27" y="9"/>
                    <a:pt x="26" y="10"/>
                  </a:cubicBezTo>
                  <a:cubicBezTo>
                    <a:pt x="25" y="11"/>
                    <a:pt x="23" y="12"/>
                    <a:pt x="22" y="14"/>
                  </a:cubicBezTo>
                  <a:cubicBezTo>
                    <a:pt x="21" y="15"/>
                    <a:pt x="19" y="17"/>
                    <a:pt x="18" y="19"/>
                  </a:cubicBezTo>
                  <a:cubicBezTo>
                    <a:pt x="17" y="22"/>
                    <a:pt x="16" y="25"/>
                    <a:pt x="15" y="27"/>
                  </a:cubicBezTo>
                  <a:cubicBezTo>
                    <a:pt x="15" y="30"/>
                    <a:pt x="14" y="33"/>
                    <a:pt x="14" y="36"/>
                  </a:cubicBezTo>
                  <a:cubicBezTo>
                    <a:pt x="14" y="37"/>
                    <a:pt x="14" y="39"/>
                    <a:pt x="13" y="40"/>
                  </a:cubicBezTo>
                  <a:cubicBezTo>
                    <a:pt x="13" y="42"/>
                    <a:pt x="12" y="42"/>
                    <a:pt x="11" y="42"/>
                  </a:cubicBezTo>
                  <a:cubicBezTo>
                    <a:pt x="9" y="42"/>
                    <a:pt x="8" y="41"/>
                    <a:pt x="7" y="40"/>
                  </a:cubicBezTo>
                  <a:cubicBezTo>
                    <a:pt x="7" y="39"/>
                    <a:pt x="6" y="37"/>
                    <a:pt x="6" y="36"/>
                  </a:cubicBezTo>
                  <a:cubicBezTo>
                    <a:pt x="4" y="31"/>
                    <a:pt x="3" y="25"/>
                    <a:pt x="3" y="20"/>
                  </a:cubicBezTo>
                  <a:cubicBezTo>
                    <a:pt x="2" y="15"/>
                    <a:pt x="1" y="10"/>
                    <a:pt x="0" y="5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2" y="3"/>
                    <a:pt x="3" y="2"/>
                    <a:pt x="4" y="3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7" y="4"/>
                    <a:pt x="7" y="4"/>
                    <a:pt x="8" y="5"/>
                  </a:cubicBezTo>
                  <a:cubicBezTo>
                    <a:pt x="8" y="8"/>
                    <a:pt x="8" y="11"/>
                    <a:pt x="9" y="14"/>
                  </a:cubicBezTo>
                  <a:cubicBezTo>
                    <a:pt x="9" y="17"/>
                    <a:pt x="10" y="19"/>
                    <a:pt x="10" y="21"/>
                  </a:cubicBezTo>
                  <a:cubicBezTo>
                    <a:pt x="10" y="19"/>
                    <a:pt x="11" y="16"/>
                    <a:pt x="12" y="14"/>
                  </a:cubicBezTo>
                  <a:cubicBezTo>
                    <a:pt x="14" y="12"/>
                    <a:pt x="15" y="9"/>
                    <a:pt x="17" y="8"/>
                  </a:cubicBezTo>
                  <a:cubicBezTo>
                    <a:pt x="19" y="6"/>
                    <a:pt x="22" y="4"/>
                    <a:pt x="24" y="3"/>
                  </a:cubicBezTo>
                  <a:cubicBezTo>
                    <a:pt x="27" y="1"/>
                    <a:pt x="29" y="0"/>
                    <a:pt x="32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5" y="0"/>
                    <a:pt x="36" y="0"/>
                    <a:pt x="36" y="1"/>
                  </a:cubicBezTo>
                  <a:cubicBezTo>
                    <a:pt x="36" y="1"/>
                    <a:pt x="36" y="2"/>
                    <a:pt x="36" y="3"/>
                  </a:cubicBezTo>
                  <a:cubicBezTo>
                    <a:pt x="36" y="3"/>
                    <a:pt x="35" y="4"/>
                    <a:pt x="3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91" name="Freeform 25">
              <a:extLst>
                <a:ext uri="{FF2B5EF4-FFF2-40B4-BE49-F238E27FC236}">
                  <a16:creationId xmlns:a16="http://schemas.microsoft.com/office/drawing/2014/main" id="{8F2BE36A-CBA8-41CB-BDD8-7AE6D90C3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" y="2534"/>
              <a:ext cx="79" cy="128"/>
            </a:xfrm>
            <a:custGeom>
              <a:avLst/>
              <a:gdLst>
                <a:gd name="T0" fmla="*/ 23 w 33"/>
                <a:gd name="T1" fmla="*/ 12 h 52"/>
                <a:gd name="T2" fmla="*/ 22 w 33"/>
                <a:gd name="T3" fmla="*/ 10 h 52"/>
                <a:gd name="T4" fmla="*/ 21 w 33"/>
                <a:gd name="T5" fmla="*/ 8 h 52"/>
                <a:gd name="T6" fmla="*/ 17 w 33"/>
                <a:gd name="T7" fmla="*/ 8 h 52"/>
                <a:gd name="T8" fmla="*/ 13 w 33"/>
                <a:gd name="T9" fmla="*/ 9 h 52"/>
                <a:gd name="T10" fmla="*/ 10 w 33"/>
                <a:gd name="T11" fmla="*/ 11 h 52"/>
                <a:gd name="T12" fmla="*/ 9 w 33"/>
                <a:gd name="T13" fmla="*/ 14 h 52"/>
                <a:gd name="T14" fmla="*/ 10 w 33"/>
                <a:gd name="T15" fmla="*/ 17 h 52"/>
                <a:gd name="T16" fmla="*/ 14 w 33"/>
                <a:gd name="T17" fmla="*/ 20 h 52"/>
                <a:gd name="T18" fmla="*/ 22 w 33"/>
                <a:gd name="T19" fmla="*/ 25 h 52"/>
                <a:gd name="T20" fmla="*/ 29 w 33"/>
                <a:gd name="T21" fmla="*/ 30 h 52"/>
                <a:gd name="T22" fmla="*/ 33 w 33"/>
                <a:gd name="T23" fmla="*/ 35 h 52"/>
                <a:gd name="T24" fmla="*/ 32 w 33"/>
                <a:gd name="T25" fmla="*/ 42 h 52"/>
                <a:gd name="T26" fmla="*/ 28 w 33"/>
                <a:gd name="T27" fmla="*/ 47 h 52"/>
                <a:gd name="T28" fmla="*/ 20 w 33"/>
                <a:gd name="T29" fmla="*/ 50 h 52"/>
                <a:gd name="T30" fmla="*/ 12 w 33"/>
                <a:gd name="T31" fmla="*/ 51 h 52"/>
                <a:gd name="T32" fmla="*/ 6 w 33"/>
                <a:gd name="T33" fmla="*/ 52 h 52"/>
                <a:gd name="T34" fmla="*/ 4 w 33"/>
                <a:gd name="T35" fmla="*/ 51 h 52"/>
                <a:gd name="T36" fmla="*/ 2 w 33"/>
                <a:gd name="T37" fmla="*/ 50 h 52"/>
                <a:gd name="T38" fmla="*/ 1 w 33"/>
                <a:gd name="T39" fmla="*/ 49 h 52"/>
                <a:gd name="T40" fmla="*/ 0 w 33"/>
                <a:gd name="T41" fmla="*/ 48 h 52"/>
                <a:gd name="T42" fmla="*/ 2 w 33"/>
                <a:gd name="T43" fmla="*/ 45 h 52"/>
                <a:gd name="T44" fmla="*/ 6 w 33"/>
                <a:gd name="T45" fmla="*/ 44 h 52"/>
                <a:gd name="T46" fmla="*/ 11 w 33"/>
                <a:gd name="T47" fmla="*/ 44 h 52"/>
                <a:gd name="T48" fmla="*/ 17 w 33"/>
                <a:gd name="T49" fmla="*/ 43 h 52"/>
                <a:gd name="T50" fmla="*/ 22 w 33"/>
                <a:gd name="T51" fmla="*/ 41 h 52"/>
                <a:gd name="T52" fmla="*/ 25 w 33"/>
                <a:gd name="T53" fmla="*/ 39 h 52"/>
                <a:gd name="T54" fmla="*/ 24 w 33"/>
                <a:gd name="T55" fmla="*/ 35 h 52"/>
                <a:gd name="T56" fmla="*/ 20 w 33"/>
                <a:gd name="T57" fmla="*/ 32 h 52"/>
                <a:gd name="T58" fmla="*/ 14 w 33"/>
                <a:gd name="T59" fmla="*/ 28 h 52"/>
                <a:gd name="T60" fmla="*/ 8 w 33"/>
                <a:gd name="T61" fmla="*/ 24 h 52"/>
                <a:gd name="T62" fmla="*/ 4 w 33"/>
                <a:gd name="T63" fmla="*/ 21 h 52"/>
                <a:gd name="T64" fmla="*/ 2 w 33"/>
                <a:gd name="T65" fmla="*/ 15 h 52"/>
                <a:gd name="T66" fmla="*/ 3 w 33"/>
                <a:gd name="T67" fmla="*/ 10 h 52"/>
                <a:gd name="T68" fmla="*/ 7 w 33"/>
                <a:gd name="T69" fmla="*/ 5 h 52"/>
                <a:gd name="T70" fmla="*/ 12 w 33"/>
                <a:gd name="T71" fmla="*/ 2 h 52"/>
                <a:gd name="T72" fmla="*/ 17 w 33"/>
                <a:gd name="T73" fmla="*/ 0 h 52"/>
                <a:gd name="T74" fmla="*/ 25 w 33"/>
                <a:gd name="T75" fmla="*/ 3 h 52"/>
                <a:gd name="T76" fmla="*/ 29 w 33"/>
                <a:gd name="T77" fmla="*/ 10 h 52"/>
                <a:gd name="T78" fmla="*/ 28 w 33"/>
                <a:gd name="T79" fmla="*/ 13 h 52"/>
                <a:gd name="T80" fmla="*/ 26 w 33"/>
                <a:gd name="T81" fmla="*/ 14 h 52"/>
                <a:gd name="T82" fmla="*/ 24 w 33"/>
                <a:gd name="T83" fmla="*/ 13 h 52"/>
                <a:gd name="T84" fmla="*/ 23 w 33"/>
                <a:gd name="T85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" h="52">
                  <a:moveTo>
                    <a:pt x="23" y="12"/>
                  </a:moveTo>
                  <a:cubicBezTo>
                    <a:pt x="23" y="11"/>
                    <a:pt x="23" y="10"/>
                    <a:pt x="22" y="10"/>
                  </a:cubicBezTo>
                  <a:cubicBezTo>
                    <a:pt x="22" y="9"/>
                    <a:pt x="22" y="8"/>
                    <a:pt x="21" y="8"/>
                  </a:cubicBezTo>
                  <a:cubicBezTo>
                    <a:pt x="20" y="8"/>
                    <a:pt x="19" y="8"/>
                    <a:pt x="17" y="8"/>
                  </a:cubicBezTo>
                  <a:cubicBezTo>
                    <a:pt x="16" y="8"/>
                    <a:pt x="15" y="9"/>
                    <a:pt x="13" y="9"/>
                  </a:cubicBezTo>
                  <a:cubicBezTo>
                    <a:pt x="12" y="10"/>
                    <a:pt x="11" y="11"/>
                    <a:pt x="10" y="11"/>
                  </a:cubicBezTo>
                  <a:cubicBezTo>
                    <a:pt x="10" y="12"/>
                    <a:pt x="9" y="13"/>
                    <a:pt x="9" y="14"/>
                  </a:cubicBezTo>
                  <a:cubicBezTo>
                    <a:pt x="9" y="15"/>
                    <a:pt x="9" y="16"/>
                    <a:pt x="10" y="17"/>
                  </a:cubicBezTo>
                  <a:cubicBezTo>
                    <a:pt x="11" y="18"/>
                    <a:pt x="12" y="19"/>
                    <a:pt x="14" y="20"/>
                  </a:cubicBezTo>
                  <a:cubicBezTo>
                    <a:pt x="16" y="21"/>
                    <a:pt x="19" y="23"/>
                    <a:pt x="22" y="25"/>
                  </a:cubicBezTo>
                  <a:cubicBezTo>
                    <a:pt x="24" y="26"/>
                    <a:pt x="27" y="28"/>
                    <a:pt x="29" y="30"/>
                  </a:cubicBezTo>
                  <a:cubicBezTo>
                    <a:pt x="31" y="31"/>
                    <a:pt x="32" y="33"/>
                    <a:pt x="33" y="35"/>
                  </a:cubicBezTo>
                  <a:cubicBezTo>
                    <a:pt x="33" y="37"/>
                    <a:pt x="33" y="40"/>
                    <a:pt x="32" y="42"/>
                  </a:cubicBezTo>
                  <a:cubicBezTo>
                    <a:pt x="31" y="44"/>
                    <a:pt x="30" y="46"/>
                    <a:pt x="28" y="47"/>
                  </a:cubicBezTo>
                  <a:cubicBezTo>
                    <a:pt x="25" y="48"/>
                    <a:pt x="23" y="49"/>
                    <a:pt x="20" y="50"/>
                  </a:cubicBezTo>
                  <a:cubicBezTo>
                    <a:pt x="18" y="51"/>
                    <a:pt x="15" y="51"/>
                    <a:pt x="12" y="51"/>
                  </a:cubicBezTo>
                  <a:cubicBezTo>
                    <a:pt x="10" y="52"/>
                    <a:pt x="7" y="52"/>
                    <a:pt x="6" y="52"/>
                  </a:cubicBezTo>
                  <a:cubicBezTo>
                    <a:pt x="5" y="52"/>
                    <a:pt x="5" y="52"/>
                    <a:pt x="4" y="51"/>
                  </a:cubicBezTo>
                  <a:cubicBezTo>
                    <a:pt x="3" y="51"/>
                    <a:pt x="3" y="51"/>
                    <a:pt x="2" y="50"/>
                  </a:cubicBezTo>
                  <a:cubicBezTo>
                    <a:pt x="2" y="50"/>
                    <a:pt x="1" y="49"/>
                    <a:pt x="1" y="4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6"/>
                    <a:pt x="1" y="45"/>
                    <a:pt x="2" y="45"/>
                  </a:cubicBezTo>
                  <a:cubicBezTo>
                    <a:pt x="3" y="44"/>
                    <a:pt x="4" y="44"/>
                    <a:pt x="6" y="44"/>
                  </a:cubicBezTo>
                  <a:cubicBezTo>
                    <a:pt x="7" y="44"/>
                    <a:pt x="9" y="44"/>
                    <a:pt x="11" y="44"/>
                  </a:cubicBezTo>
                  <a:cubicBezTo>
                    <a:pt x="13" y="44"/>
                    <a:pt x="15" y="43"/>
                    <a:pt x="17" y="43"/>
                  </a:cubicBezTo>
                  <a:cubicBezTo>
                    <a:pt x="19" y="42"/>
                    <a:pt x="21" y="42"/>
                    <a:pt x="22" y="41"/>
                  </a:cubicBezTo>
                  <a:cubicBezTo>
                    <a:pt x="24" y="41"/>
                    <a:pt x="25" y="40"/>
                    <a:pt x="25" y="39"/>
                  </a:cubicBezTo>
                  <a:cubicBezTo>
                    <a:pt x="26" y="38"/>
                    <a:pt x="25" y="37"/>
                    <a:pt x="24" y="35"/>
                  </a:cubicBezTo>
                  <a:cubicBezTo>
                    <a:pt x="23" y="34"/>
                    <a:pt x="22" y="33"/>
                    <a:pt x="20" y="32"/>
                  </a:cubicBezTo>
                  <a:cubicBezTo>
                    <a:pt x="18" y="30"/>
                    <a:pt x="16" y="29"/>
                    <a:pt x="14" y="28"/>
                  </a:cubicBezTo>
                  <a:cubicBezTo>
                    <a:pt x="11" y="27"/>
                    <a:pt x="10" y="25"/>
                    <a:pt x="8" y="24"/>
                  </a:cubicBezTo>
                  <a:cubicBezTo>
                    <a:pt x="6" y="23"/>
                    <a:pt x="5" y="22"/>
                    <a:pt x="4" y="21"/>
                  </a:cubicBezTo>
                  <a:cubicBezTo>
                    <a:pt x="3" y="19"/>
                    <a:pt x="2" y="17"/>
                    <a:pt x="2" y="15"/>
                  </a:cubicBezTo>
                  <a:cubicBezTo>
                    <a:pt x="2" y="13"/>
                    <a:pt x="2" y="11"/>
                    <a:pt x="3" y="10"/>
                  </a:cubicBezTo>
                  <a:cubicBezTo>
                    <a:pt x="4" y="8"/>
                    <a:pt x="5" y="6"/>
                    <a:pt x="7" y="5"/>
                  </a:cubicBezTo>
                  <a:cubicBezTo>
                    <a:pt x="8" y="4"/>
                    <a:pt x="10" y="2"/>
                    <a:pt x="12" y="2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1"/>
                    <a:pt x="23" y="1"/>
                    <a:pt x="25" y="3"/>
                  </a:cubicBezTo>
                  <a:cubicBezTo>
                    <a:pt x="27" y="5"/>
                    <a:pt x="28" y="7"/>
                    <a:pt x="29" y="10"/>
                  </a:cubicBezTo>
                  <a:cubicBezTo>
                    <a:pt x="29" y="11"/>
                    <a:pt x="29" y="12"/>
                    <a:pt x="28" y="13"/>
                  </a:cubicBezTo>
                  <a:cubicBezTo>
                    <a:pt x="28" y="13"/>
                    <a:pt x="27" y="14"/>
                    <a:pt x="26" y="14"/>
                  </a:cubicBezTo>
                  <a:cubicBezTo>
                    <a:pt x="25" y="14"/>
                    <a:pt x="25" y="14"/>
                    <a:pt x="24" y="13"/>
                  </a:cubicBezTo>
                  <a:cubicBezTo>
                    <a:pt x="23" y="13"/>
                    <a:pt x="23" y="13"/>
                    <a:pt x="2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92" name="Freeform 26">
              <a:extLst>
                <a:ext uri="{FF2B5EF4-FFF2-40B4-BE49-F238E27FC236}">
                  <a16:creationId xmlns:a16="http://schemas.microsoft.com/office/drawing/2014/main" id="{55257291-AEC8-48EC-BC2E-D3527A957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" y="2509"/>
              <a:ext cx="90" cy="148"/>
            </a:xfrm>
            <a:custGeom>
              <a:avLst/>
              <a:gdLst>
                <a:gd name="T0" fmla="*/ 8 w 38"/>
                <a:gd name="T1" fmla="*/ 6 h 60"/>
                <a:gd name="T2" fmla="*/ 8 w 38"/>
                <a:gd name="T3" fmla="*/ 12 h 60"/>
                <a:gd name="T4" fmla="*/ 8 w 38"/>
                <a:gd name="T5" fmla="*/ 19 h 60"/>
                <a:gd name="T6" fmla="*/ 8 w 38"/>
                <a:gd name="T7" fmla="*/ 26 h 60"/>
                <a:gd name="T8" fmla="*/ 8 w 38"/>
                <a:gd name="T9" fmla="*/ 33 h 60"/>
                <a:gd name="T10" fmla="*/ 10 w 38"/>
                <a:gd name="T11" fmla="*/ 29 h 60"/>
                <a:gd name="T12" fmla="*/ 14 w 38"/>
                <a:gd name="T13" fmla="*/ 25 h 60"/>
                <a:gd name="T14" fmla="*/ 18 w 38"/>
                <a:gd name="T15" fmla="*/ 22 h 60"/>
                <a:gd name="T16" fmla="*/ 23 w 38"/>
                <a:gd name="T17" fmla="*/ 21 h 60"/>
                <a:gd name="T18" fmla="*/ 28 w 38"/>
                <a:gd name="T19" fmla="*/ 23 h 60"/>
                <a:gd name="T20" fmla="*/ 32 w 38"/>
                <a:gd name="T21" fmla="*/ 28 h 60"/>
                <a:gd name="T22" fmla="*/ 34 w 38"/>
                <a:gd name="T23" fmla="*/ 34 h 60"/>
                <a:gd name="T24" fmla="*/ 36 w 38"/>
                <a:gd name="T25" fmla="*/ 42 h 60"/>
                <a:gd name="T26" fmla="*/ 37 w 38"/>
                <a:gd name="T27" fmla="*/ 49 h 60"/>
                <a:gd name="T28" fmla="*/ 38 w 38"/>
                <a:gd name="T29" fmla="*/ 55 h 60"/>
                <a:gd name="T30" fmla="*/ 37 w 38"/>
                <a:gd name="T31" fmla="*/ 58 h 60"/>
                <a:gd name="T32" fmla="*/ 35 w 38"/>
                <a:gd name="T33" fmla="*/ 59 h 60"/>
                <a:gd name="T34" fmla="*/ 33 w 38"/>
                <a:gd name="T35" fmla="*/ 58 h 60"/>
                <a:gd name="T36" fmla="*/ 31 w 38"/>
                <a:gd name="T37" fmla="*/ 55 h 60"/>
                <a:gd name="T38" fmla="*/ 30 w 38"/>
                <a:gd name="T39" fmla="*/ 51 h 60"/>
                <a:gd name="T40" fmla="*/ 29 w 38"/>
                <a:gd name="T41" fmla="*/ 45 h 60"/>
                <a:gd name="T42" fmla="*/ 28 w 38"/>
                <a:gd name="T43" fmla="*/ 39 h 60"/>
                <a:gd name="T44" fmla="*/ 27 w 38"/>
                <a:gd name="T45" fmla="*/ 34 h 60"/>
                <a:gd name="T46" fmla="*/ 24 w 38"/>
                <a:gd name="T47" fmla="*/ 30 h 60"/>
                <a:gd name="T48" fmla="*/ 21 w 38"/>
                <a:gd name="T49" fmla="*/ 29 h 60"/>
                <a:gd name="T50" fmla="*/ 16 w 38"/>
                <a:gd name="T51" fmla="*/ 33 h 60"/>
                <a:gd name="T52" fmla="*/ 13 w 38"/>
                <a:gd name="T53" fmla="*/ 41 h 60"/>
                <a:gd name="T54" fmla="*/ 10 w 38"/>
                <a:gd name="T55" fmla="*/ 49 h 60"/>
                <a:gd name="T56" fmla="*/ 9 w 38"/>
                <a:gd name="T57" fmla="*/ 56 h 60"/>
                <a:gd name="T58" fmla="*/ 8 w 38"/>
                <a:gd name="T59" fmla="*/ 59 h 60"/>
                <a:gd name="T60" fmla="*/ 6 w 38"/>
                <a:gd name="T61" fmla="*/ 60 h 60"/>
                <a:gd name="T62" fmla="*/ 5 w 38"/>
                <a:gd name="T63" fmla="*/ 59 h 60"/>
                <a:gd name="T64" fmla="*/ 3 w 38"/>
                <a:gd name="T65" fmla="*/ 57 h 60"/>
                <a:gd name="T66" fmla="*/ 2 w 38"/>
                <a:gd name="T67" fmla="*/ 54 h 60"/>
                <a:gd name="T68" fmla="*/ 2 w 38"/>
                <a:gd name="T69" fmla="*/ 52 h 60"/>
                <a:gd name="T70" fmla="*/ 1 w 38"/>
                <a:gd name="T71" fmla="*/ 40 h 60"/>
                <a:gd name="T72" fmla="*/ 0 w 38"/>
                <a:gd name="T73" fmla="*/ 29 h 60"/>
                <a:gd name="T74" fmla="*/ 0 w 38"/>
                <a:gd name="T75" fmla="*/ 18 h 60"/>
                <a:gd name="T76" fmla="*/ 0 w 38"/>
                <a:gd name="T77" fmla="*/ 5 h 60"/>
                <a:gd name="T78" fmla="*/ 4 w 38"/>
                <a:gd name="T79" fmla="*/ 0 h 60"/>
                <a:gd name="T80" fmla="*/ 7 w 38"/>
                <a:gd name="T81" fmla="*/ 2 h 60"/>
                <a:gd name="T82" fmla="*/ 8 w 38"/>
                <a:gd name="T83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" h="60">
                  <a:moveTo>
                    <a:pt x="8" y="6"/>
                  </a:moveTo>
                  <a:cubicBezTo>
                    <a:pt x="8" y="8"/>
                    <a:pt x="8" y="10"/>
                    <a:pt x="8" y="12"/>
                  </a:cubicBezTo>
                  <a:cubicBezTo>
                    <a:pt x="7" y="14"/>
                    <a:pt x="7" y="16"/>
                    <a:pt x="8" y="19"/>
                  </a:cubicBezTo>
                  <a:cubicBezTo>
                    <a:pt x="8" y="21"/>
                    <a:pt x="8" y="24"/>
                    <a:pt x="8" y="26"/>
                  </a:cubicBezTo>
                  <a:cubicBezTo>
                    <a:pt x="8" y="29"/>
                    <a:pt x="8" y="31"/>
                    <a:pt x="8" y="33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7"/>
                    <a:pt x="13" y="26"/>
                    <a:pt x="14" y="25"/>
                  </a:cubicBezTo>
                  <a:cubicBezTo>
                    <a:pt x="15" y="24"/>
                    <a:pt x="17" y="23"/>
                    <a:pt x="18" y="22"/>
                  </a:cubicBezTo>
                  <a:cubicBezTo>
                    <a:pt x="20" y="22"/>
                    <a:pt x="21" y="21"/>
                    <a:pt x="23" y="21"/>
                  </a:cubicBezTo>
                  <a:cubicBezTo>
                    <a:pt x="25" y="21"/>
                    <a:pt x="26" y="22"/>
                    <a:pt x="28" y="23"/>
                  </a:cubicBezTo>
                  <a:cubicBezTo>
                    <a:pt x="29" y="24"/>
                    <a:pt x="30" y="26"/>
                    <a:pt x="32" y="28"/>
                  </a:cubicBezTo>
                  <a:cubicBezTo>
                    <a:pt x="33" y="30"/>
                    <a:pt x="33" y="32"/>
                    <a:pt x="34" y="34"/>
                  </a:cubicBezTo>
                  <a:cubicBezTo>
                    <a:pt x="35" y="37"/>
                    <a:pt x="36" y="39"/>
                    <a:pt x="36" y="42"/>
                  </a:cubicBezTo>
                  <a:cubicBezTo>
                    <a:pt x="37" y="44"/>
                    <a:pt x="37" y="47"/>
                    <a:pt x="37" y="49"/>
                  </a:cubicBezTo>
                  <a:cubicBezTo>
                    <a:pt x="37" y="51"/>
                    <a:pt x="38" y="53"/>
                    <a:pt x="38" y="55"/>
                  </a:cubicBezTo>
                  <a:cubicBezTo>
                    <a:pt x="38" y="56"/>
                    <a:pt x="37" y="57"/>
                    <a:pt x="37" y="58"/>
                  </a:cubicBezTo>
                  <a:cubicBezTo>
                    <a:pt x="36" y="58"/>
                    <a:pt x="35" y="59"/>
                    <a:pt x="35" y="59"/>
                  </a:cubicBezTo>
                  <a:cubicBezTo>
                    <a:pt x="34" y="59"/>
                    <a:pt x="33" y="58"/>
                    <a:pt x="33" y="58"/>
                  </a:cubicBezTo>
                  <a:cubicBezTo>
                    <a:pt x="32" y="57"/>
                    <a:pt x="31" y="56"/>
                    <a:pt x="31" y="55"/>
                  </a:cubicBezTo>
                  <a:cubicBezTo>
                    <a:pt x="30" y="54"/>
                    <a:pt x="30" y="53"/>
                    <a:pt x="30" y="51"/>
                  </a:cubicBezTo>
                  <a:cubicBezTo>
                    <a:pt x="30" y="49"/>
                    <a:pt x="30" y="47"/>
                    <a:pt x="29" y="45"/>
                  </a:cubicBezTo>
                  <a:cubicBezTo>
                    <a:pt x="29" y="43"/>
                    <a:pt x="29" y="41"/>
                    <a:pt x="28" y="39"/>
                  </a:cubicBezTo>
                  <a:cubicBezTo>
                    <a:pt x="28" y="37"/>
                    <a:pt x="27" y="36"/>
                    <a:pt x="27" y="34"/>
                  </a:cubicBezTo>
                  <a:cubicBezTo>
                    <a:pt x="26" y="32"/>
                    <a:pt x="25" y="31"/>
                    <a:pt x="24" y="30"/>
                  </a:cubicBezTo>
                  <a:cubicBezTo>
                    <a:pt x="23" y="29"/>
                    <a:pt x="22" y="29"/>
                    <a:pt x="21" y="29"/>
                  </a:cubicBezTo>
                  <a:cubicBezTo>
                    <a:pt x="19" y="30"/>
                    <a:pt x="18" y="31"/>
                    <a:pt x="16" y="33"/>
                  </a:cubicBezTo>
                  <a:cubicBezTo>
                    <a:pt x="15" y="35"/>
                    <a:pt x="14" y="38"/>
                    <a:pt x="13" y="41"/>
                  </a:cubicBezTo>
                  <a:cubicBezTo>
                    <a:pt x="12" y="44"/>
                    <a:pt x="11" y="46"/>
                    <a:pt x="10" y="49"/>
                  </a:cubicBezTo>
                  <a:cubicBezTo>
                    <a:pt x="10" y="52"/>
                    <a:pt x="9" y="55"/>
                    <a:pt x="9" y="56"/>
                  </a:cubicBezTo>
                  <a:cubicBezTo>
                    <a:pt x="9" y="58"/>
                    <a:pt x="8" y="59"/>
                    <a:pt x="8" y="59"/>
                  </a:cubicBezTo>
                  <a:cubicBezTo>
                    <a:pt x="7" y="60"/>
                    <a:pt x="7" y="60"/>
                    <a:pt x="6" y="60"/>
                  </a:cubicBezTo>
                  <a:cubicBezTo>
                    <a:pt x="6" y="60"/>
                    <a:pt x="5" y="59"/>
                    <a:pt x="5" y="59"/>
                  </a:cubicBezTo>
                  <a:cubicBezTo>
                    <a:pt x="4" y="58"/>
                    <a:pt x="4" y="58"/>
                    <a:pt x="3" y="57"/>
                  </a:cubicBezTo>
                  <a:cubicBezTo>
                    <a:pt x="3" y="56"/>
                    <a:pt x="2" y="55"/>
                    <a:pt x="2" y="54"/>
                  </a:cubicBezTo>
                  <a:cubicBezTo>
                    <a:pt x="2" y="53"/>
                    <a:pt x="2" y="52"/>
                    <a:pt x="2" y="52"/>
                  </a:cubicBezTo>
                  <a:cubicBezTo>
                    <a:pt x="1" y="48"/>
                    <a:pt x="1" y="44"/>
                    <a:pt x="1" y="40"/>
                  </a:cubicBezTo>
                  <a:cubicBezTo>
                    <a:pt x="0" y="36"/>
                    <a:pt x="0" y="33"/>
                    <a:pt x="0" y="29"/>
                  </a:cubicBezTo>
                  <a:cubicBezTo>
                    <a:pt x="0" y="25"/>
                    <a:pt x="0" y="22"/>
                    <a:pt x="0" y="18"/>
                  </a:cubicBezTo>
                  <a:cubicBezTo>
                    <a:pt x="0" y="14"/>
                    <a:pt x="0" y="10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7" y="3"/>
                    <a:pt x="8" y="5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93" name="Freeform 27">
              <a:extLst>
                <a:ext uri="{FF2B5EF4-FFF2-40B4-BE49-F238E27FC236}">
                  <a16:creationId xmlns:a16="http://schemas.microsoft.com/office/drawing/2014/main" id="{F3B9523C-EBC9-4490-8DEE-768DAE9796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7" y="2522"/>
              <a:ext cx="48" cy="120"/>
            </a:xfrm>
            <a:custGeom>
              <a:avLst/>
              <a:gdLst>
                <a:gd name="T0" fmla="*/ 20 w 20"/>
                <a:gd name="T1" fmla="*/ 5 h 49"/>
                <a:gd name="T2" fmla="*/ 19 w 20"/>
                <a:gd name="T3" fmla="*/ 6 h 49"/>
                <a:gd name="T4" fmla="*/ 17 w 20"/>
                <a:gd name="T5" fmla="*/ 6 h 49"/>
                <a:gd name="T6" fmla="*/ 11 w 20"/>
                <a:gd name="T7" fmla="*/ 7 h 49"/>
                <a:gd name="T8" fmla="*/ 5 w 20"/>
                <a:gd name="T9" fmla="*/ 8 h 49"/>
                <a:gd name="T10" fmla="*/ 2 w 20"/>
                <a:gd name="T11" fmla="*/ 8 h 49"/>
                <a:gd name="T12" fmla="*/ 0 w 20"/>
                <a:gd name="T13" fmla="*/ 5 h 49"/>
                <a:gd name="T14" fmla="*/ 1 w 20"/>
                <a:gd name="T15" fmla="*/ 3 h 49"/>
                <a:gd name="T16" fmla="*/ 2 w 20"/>
                <a:gd name="T17" fmla="*/ 2 h 49"/>
                <a:gd name="T18" fmla="*/ 6 w 20"/>
                <a:gd name="T19" fmla="*/ 1 h 49"/>
                <a:gd name="T20" fmla="*/ 10 w 20"/>
                <a:gd name="T21" fmla="*/ 0 h 49"/>
                <a:gd name="T22" fmla="*/ 14 w 20"/>
                <a:gd name="T23" fmla="*/ 0 h 49"/>
                <a:gd name="T24" fmla="*/ 17 w 20"/>
                <a:gd name="T25" fmla="*/ 0 h 49"/>
                <a:gd name="T26" fmla="*/ 20 w 20"/>
                <a:gd name="T27" fmla="*/ 2 h 49"/>
                <a:gd name="T28" fmla="*/ 20 w 20"/>
                <a:gd name="T29" fmla="*/ 5 h 49"/>
                <a:gd name="T30" fmla="*/ 18 w 20"/>
                <a:gd name="T31" fmla="*/ 42 h 49"/>
                <a:gd name="T32" fmla="*/ 19 w 20"/>
                <a:gd name="T33" fmla="*/ 46 h 49"/>
                <a:gd name="T34" fmla="*/ 17 w 20"/>
                <a:gd name="T35" fmla="*/ 48 h 49"/>
                <a:gd name="T36" fmla="*/ 14 w 20"/>
                <a:gd name="T37" fmla="*/ 48 h 49"/>
                <a:gd name="T38" fmla="*/ 11 w 20"/>
                <a:gd name="T39" fmla="*/ 45 h 49"/>
                <a:gd name="T40" fmla="*/ 10 w 20"/>
                <a:gd name="T41" fmla="*/ 40 h 49"/>
                <a:gd name="T42" fmla="*/ 9 w 20"/>
                <a:gd name="T43" fmla="*/ 33 h 49"/>
                <a:gd name="T44" fmla="*/ 8 w 20"/>
                <a:gd name="T45" fmla="*/ 27 h 49"/>
                <a:gd name="T46" fmla="*/ 8 w 20"/>
                <a:gd name="T47" fmla="*/ 22 h 49"/>
                <a:gd name="T48" fmla="*/ 9 w 20"/>
                <a:gd name="T49" fmla="*/ 19 h 49"/>
                <a:gd name="T50" fmla="*/ 11 w 20"/>
                <a:gd name="T51" fmla="*/ 18 h 49"/>
                <a:gd name="T52" fmla="*/ 14 w 20"/>
                <a:gd name="T53" fmla="*/ 20 h 49"/>
                <a:gd name="T54" fmla="*/ 15 w 20"/>
                <a:gd name="T55" fmla="*/ 24 h 49"/>
                <a:gd name="T56" fmla="*/ 15 w 20"/>
                <a:gd name="T57" fmla="*/ 28 h 49"/>
                <a:gd name="T58" fmla="*/ 16 w 20"/>
                <a:gd name="T59" fmla="*/ 33 h 49"/>
                <a:gd name="T60" fmla="*/ 17 w 20"/>
                <a:gd name="T61" fmla="*/ 38 h 49"/>
                <a:gd name="T62" fmla="*/ 18 w 20"/>
                <a:gd name="T6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" h="49">
                  <a:moveTo>
                    <a:pt x="20" y="5"/>
                  </a:moveTo>
                  <a:cubicBezTo>
                    <a:pt x="20" y="6"/>
                    <a:pt x="20" y="6"/>
                    <a:pt x="19" y="6"/>
                  </a:cubicBezTo>
                  <a:cubicBezTo>
                    <a:pt x="18" y="6"/>
                    <a:pt x="17" y="6"/>
                    <a:pt x="17" y="6"/>
                  </a:cubicBezTo>
                  <a:cubicBezTo>
                    <a:pt x="15" y="6"/>
                    <a:pt x="13" y="6"/>
                    <a:pt x="11" y="7"/>
                  </a:cubicBezTo>
                  <a:cubicBezTo>
                    <a:pt x="9" y="7"/>
                    <a:pt x="7" y="7"/>
                    <a:pt x="5" y="8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3" y="2"/>
                    <a:pt x="4" y="1"/>
                    <a:pt x="6" y="1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1" y="0"/>
                    <a:pt x="12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1"/>
                    <a:pt x="19" y="1"/>
                    <a:pt x="20" y="2"/>
                  </a:cubicBezTo>
                  <a:cubicBezTo>
                    <a:pt x="20" y="3"/>
                    <a:pt x="20" y="4"/>
                    <a:pt x="20" y="5"/>
                  </a:cubicBezTo>
                  <a:close/>
                  <a:moveTo>
                    <a:pt x="18" y="42"/>
                  </a:moveTo>
                  <a:cubicBezTo>
                    <a:pt x="18" y="43"/>
                    <a:pt x="19" y="44"/>
                    <a:pt x="19" y="46"/>
                  </a:cubicBezTo>
                  <a:cubicBezTo>
                    <a:pt x="19" y="47"/>
                    <a:pt x="18" y="48"/>
                    <a:pt x="17" y="48"/>
                  </a:cubicBezTo>
                  <a:cubicBezTo>
                    <a:pt x="16" y="49"/>
                    <a:pt x="15" y="49"/>
                    <a:pt x="14" y="48"/>
                  </a:cubicBezTo>
                  <a:cubicBezTo>
                    <a:pt x="13" y="48"/>
                    <a:pt x="12" y="47"/>
                    <a:pt x="11" y="45"/>
                  </a:cubicBezTo>
                  <a:cubicBezTo>
                    <a:pt x="11" y="44"/>
                    <a:pt x="10" y="42"/>
                    <a:pt x="10" y="40"/>
                  </a:cubicBezTo>
                  <a:cubicBezTo>
                    <a:pt x="9" y="37"/>
                    <a:pt x="9" y="35"/>
                    <a:pt x="9" y="33"/>
                  </a:cubicBezTo>
                  <a:cubicBezTo>
                    <a:pt x="8" y="31"/>
                    <a:pt x="8" y="29"/>
                    <a:pt x="8" y="27"/>
                  </a:cubicBezTo>
                  <a:cubicBezTo>
                    <a:pt x="8" y="25"/>
                    <a:pt x="8" y="23"/>
                    <a:pt x="8" y="22"/>
                  </a:cubicBezTo>
                  <a:cubicBezTo>
                    <a:pt x="8" y="21"/>
                    <a:pt x="8" y="20"/>
                    <a:pt x="9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2" y="18"/>
                    <a:pt x="13" y="19"/>
                    <a:pt x="14" y="20"/>
                  </a:cubicBezTo>
                  <a:cubicBezTo>
                    <a:pt x="15" y="21"/>
                    <a:pt x="15" y="22"/>
                    <a:pt x="15" y="24"/>
                  </a:cubicBezTo>
                  <a:cubicBezTo>
                    <a:pt x="15" y="25"/>
                    <a:pt x="15" y="27"/>
                    <a:pt x="15" y="28"/>
                  </a:cubicBezTo>
                  <a:cubicBezTo>
                    <a:pt x="16" y="30"/>
                    <a:pt x="16" y="32"/>
                    <a:pt x="16" y="33"/>
                  </a:cubicBezTo>
                  <a:cubicBezTo>
                    <a:pt x="16" y="35"/>
                    <a:pt x="16" y="37"/>
                    <a:pt x="17" y="38"/>
                  </a:cubicBezTo>
                  <a:cubicBezTo>
                    <a:pt x="17" y="40"/>
                    <a:pt x="17" y="41"/>
                    <a:pt x="18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94" name="Freeform 28">
              <a:extLst>
                <a:ext uri="{FF2B5EF4-FFF2-40B4-BE49-F238E27FC236}">
                  <a16:creationId xmlns:a16="http://schemas.microsoft.com/office/drawing/2014/main" id="{4EB3457F-5149-4DCB-AE73-F9C9AB34E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4" y="2531"/>
              <a:ext cx="96" cy="153"/>
            </a:xfrm>
            <a:custGeom>
              <a:avLst/>
              <a:gdLst>
                <a:gd name="T0" fmla="*/ 23 w 40"/>
                <a:gd name="T1" fmla="*/ 58 h 62"/>
                <a:gd name="T2" fmla="*/ 22 w 40"/>
                <a:gd name="T3" fmla="*/ 60 h 62"/>
                <a:gd name="T4" fmla="*/ 20 w 40"/>
                <a:gd name="T5" fmla="*/ 61 h 62"/>
                <a:gd name="T6" fmla="*/ 17 w 40"/>
                <a:gd name="T7" fmla="*/ 60 h 62"/>
                <a:gd name="T8" fmla="*/ 16 w 40"/>
                <a:gd name="T9" fmla="*/ 58 h 62"/>
                <a:gd name="T10" fmla="*/ 16 w 40"/>
                <a:gd name="T11" fmla="*/ 49 h 62"/>
                <a:gd name="T12" fmla="*/ 15 w 40"/>
                <a:gd name="T13" fmla="*/ 39 h 62"/>
                <a:gd name="T14" fmla="*/ 13 w 40"/>
                <a:gd name="T15" fmla="*/ 39 h 62"/>
                <a:gd name="T16" fmla="*/ 11 w 40"/>
                <a:gd name="T17" fmla="*/ 38 h 62"/>
                <a:gd name="T18" fmla="*/ 11 w 40"/>
                <a:gd name="T19" fmla="*/ 34 h 62"/>
                <a:gd name="T20" fmla="*/ 15 w 40"/>
                <a:gd name="T21" fmla="*/ 31 h 62"/>
                <a:gd name="T22" fmla="*/ 14 w 40"/>
                <a:gd name="T23" fmla="*/ 23 h 62"/>
                <a:gd name="T24" fmla="*/ 13 w 40"/>
                <a:gd name="T25" fmla="*/ 16 h 62"/>
                <a:gd name="T26" fmla="*/ 13 w 40"/>
                <a:gd name="T27" fmla="*/ 14 h 62"/>
                <a:gd name="T28" fmla="*/ 13 w 40"/>
                <a:gd name="T29" fmla="*/ 13 h 62"/>
                <a:gd name="T30" fmla="*/ 14 w 40"/>
                <a:gd name="T31" fmla="*/ 12 h 62"/>
                <a:gd name="T32" fmla="*/ 18 w 40"/>
                <a:gd name="T33" fmla="*/ 13 h 62"/>
                <a:gd name="T34" fmla="*/ 20 w 40"/>
                <a:gd name="T35" fmla="*/ 17 h 62"/>
                <a:gd name="T36" fmla="*/ 21 w 40"/>
                <a:gd name="T37" fmla="*/ 22 h 62"/>
                <a:gd name="T38" fmla="*/ 22 w 40"/>
                <a:gd name="T39" fmla="*/ 28 h 62"/>
                <a:gd name="T40" fmla="*/ 26 w 40"/>
                <a:gd name="T41" fmla="*/ 25 h 62"/>
                <a:gd name="T42" fmla="*/ 30 w 40"/>
                <a:gd name="T43" fmla="*/ 21 h 62"/>
                <a:gd name="T44" fmla="*/ 32 w 40"/>
                <a:gd name="T45" fmla="*/ 17 h 62"/>
                <a:gd name="T46" fmla="*/ 32 w 40"/>
                <a:gd name="T47" fmla="*/ 13 h 62"/>
                <a:gd name="T48" fmla="*/ 31 w 40"/>
                <a:gd name="T49" fmla="*/ 9 h 62"/>
                <a:gd name="T50" fmla="*/ 26 w 40"/>
                <a:gd name="T51" fmla="*/ 8 h 62"/>
                <a:gd name="T52" fmla="*/ 21 w 40"/>
                <a:gd name="T53" fmla="*/ 8 h 62"/>
                <a:gd name="T54" fmla="*/ 15 w 40"/>
                <a:gd name="T55" fmla="*/ 10 h 62"/>
                <a:gd name="T56" fmla="*/ 10 w 40"/>
                <a:gd name="T57" fmla="*/ 12 h 62"/>
                <a:gd name="T58" fmla="*/ 5 w 40"/>
                <a:gd name="T59" fmla="*/ 14 h 62"/>
                <a:gd name="T60" fmla="*/ 2 w 40"/>
                <a:gd name="T61" fmla="*/ 15 h 62"/>
                <a:gd name="T62" fmla="*/ 0 w 40"/>
                <a:gd name="T63" fmla="*/ 14 h 62"/>
                <a:gd name="T64" fmla="*/ 1 w 40"/>
                <a:gd name="T65" fmla="*/ 10 h 62"/>
                <a:gd name="T66" fmla="*/ 4 w 40"/>
                <a:gd name="T67" fmla="*/ 7 h 62"/>
                <a:gd name="T68" fmla="*/ 9 w 40"/>
                <a:gd name="T69" fmla="*/ 4 h 62"/>
                <a:gd name="T70" fmla="*/ 15 w 40"/>
                <a:gd name="T71" fmla="*/ 2 h 62"/>
                <a:gd name="T72" fmla="*/ 22 w 40"/>
                <a:gd name="T73" fmla="*/ 0 h 62"/>
                <a:gd name="T74" fmla="*/ 29 w 40"/>
                <a:gd name="T75" fmla="*/ 1 h 62"/>
                <a:gd name="T76" fmla="*/ 34 w 40"/>
                <a:gd name="T77" fmla="*/ 3 h 62"/>
                <a:gd name="T78" fmla="*/ 38 w 40"/>
                <a:gd name="T79" fmla="*/ 7 h 62"/>
                <a:gd name="T80" fmla="*/ 39 w 40"/>
                <a:gd name="T81" fmla="*/ 17 h 62"/>
                <a:gd name="T82" fmla="*/ 36 w 40"/>
                <a:gd name="T83" fmla="*/ 25 h 62"/>
                <a:gd name="T84" fmla="*/ 30 w 40"/>
                <a:gd name="T85" fmla="*/ 31 h 62"/>
                <a:gd name="T86" fmla="*/ 23 w 40"/>
                <a:gd name="T87" fmla="*/ 36 h 62"/>
                <a:gd name="T88" fmla="*/ 23 w 40"/>
                <a:gd name="T89" fmla="*/ 48 h 62"/>
                <a:gd name="T90" fmla="*/ 23 w 40"/>
                <a:gd name="T91" fmla="*/ 5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" h="62">
                  <a:moveTo>
                    <a:pt x="23" y="58"/>
                  </a:moveTo>
                  <a:cubicBezTo>
                    <a:pt x="23" y="59"/>
                    <a:pt x="23" y="60"/>
                    <a:pt x="22" y="60"/>
                  </a:cubicBezTo>
                  <a:cubicBezTo>
                    <a:pt x="22" y="61"/>
                    <a:pt x="21" y="62"/>
                    <a:pt x="20" y="61"/>
                  </a:cubicBezTo>
                  <a:cubicBezTo>
                    <a:pt x="19" y="61"/>
                    <a:pt x="18" y="61"/>
                    <a:pt x="17" y="60"/>
                  </a:cubicBezTo>
                  <a:cubicBezTo>
                    <a:pt x="17" y="59"/>
                    <a:pt x="16" y="58"/>
                    <a:pt x="16" y="58"/>
                  </a:cubicBezTo>
                  <a:cubicBezTo>
                    <a:pt x="16" y="55"/>
                    <a:pt x="16" y="52"/>
                    <a:pt x="16" y="49"/>
                  </a:cubicBezTo>
                  <a:cubicBezTo>
                    <a:pt x="16" y="46"/>
                    <a:pt x="16" y="43"/>
                    <a:pt x="15" y="39"/>
                  </a:cubicBezTo>
                  <a:cubicBezTo>
                    <a:pt x="14" y="40"/>
                    <a:pt x="14" y="39"/>
                    <a:pt x="13" y="39"/>
                  </a:cubicBezTo>
                  <a:cubicBezTo>
                    <a:pt x="12" y="39"/>
                    <a:pt x="12" y="38"/>
                    <a:pt x="11" y="38"/>
                  </a:cubicBezTo>
                  <a:cubicBezTo>
                    <a:pt x="11" y="36"/>
                    <a:pt x="11" y="35"/>
                    <a:pt x="11" y="34"/>
                  </a:cubicBezTo>
                  <a:cubicBezTo>
                    <a:pt x="12" y="33"/>
                    <a:pt x="13" y="32"/>
                    <a:pt x="15" y="31"/>
                  </a:cubicBezTo>
                  <a:cubicBezTo>
                    <a:pt x="14" y="29"/>
                    <a:pt x="14" y="26"/>
                    <a:pt x="14" y="23"/>
                  </a:cubicBezTo>
                  <a:cubicBezTo>
                    <a:pt x="13" y="21"/>
                    <a:pt x="13" y="18"/>
                    <a:pt x="13" y="16"/>
                  </a:cubicBezTo>
                  <a:cubicBezTo>
                    <a:pt x="12" y="15"/>
                    <a:pt x="13" y="15"/>
                    <a:pt x="13" y="14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13"/>
                    <a:pt x="14" y="13"/>
                    <a:pt x="14" y="12"/>
                  </a:cubicBezTo>
                  <a:cubicBezTo>
                    <a:pt x="15" y="12"/>
                    <a:pt x="17" y="12"/>
                    <a:pt x="18" y="13"/>
                  </a:cubicBezTo>
                  <a:cubicBezTo>
                    <a:pt x="19" y="14"/>
                    <a:pt x="20" y="15"/>
                    <a:pt x="20" y="17"/>
                  </a:cubicBezTo>
                  <a:cubicBezTo>
                    <a:pt x="20" y="18"/>
                    <a:pt x="21" y="20"/>
                    <a:pt x="21" y="22"/>
                  </a:cubicBezTo>
                  <a:cubicBezTo>
                    <a:pt x="21" y="24"/>
                    <a:pt x="21" y="26"/>
                    <a:pt x="22" y="28"/>
                  </a:cubicBezTo>
                  <a:cubicBezTo>
                    <a:pt x="23" y="27"/>
                    <a:pt x="25" y="26"/>
                    <a:pt x="26" y="25"/>
                  </a:cubicBezTo>
                  <a:cubicBezTo>
                    <a:pt x="27" y="23"/>
                    <a:pt x="29" y="22"/>
                    <a:pt x="30" y="21"/>
                  </a:cubicBezTo>
                  <a:cubicBezTo>
                    <a:pt x="31" y="20"/>
                    <a:pt x="31" y="18"/>
                    <a:pt x="32" y="17"/>
                  </a:cubicBezTo>
                  <a:cubicBezTo>
                    <a:pt x="32" y="16"/>
                    <a:pt x="33" y="14"/>
                    <a:pt x="32" y="13"/>
                  </a:cubicBezTo>
                  <a:cubicBezTo>
                    <a:pt x="32" y="12"/>
                    <a:pt x="32" y="10"/>
                    <a:pt x="31" y="9"/>
                  </a:cubicBezTo>
                  <a:cubicBezTo>
                    <a:pt x="30" y="8"/>
                    <a:pt x="28" y="8"/>
                    <a:pt x="26" y="8"/>
                  </a:cubicBezTo>
                  <a:cubicBezTo>
                    <a:pt x="24" y="8"/>
                    <a:pt x="22" y="8"/>
                    <a:pt x="21" y="8"/>
                  </a:cubicBezTo>
                  <a:cubicBezTo>
                    <a:pt x="19" y="9"/>
                    <a:pt x="17" y="9"/>
                    <a:pt x="15" y="10"/>
                  </a:cubicBezTo>
                  <a:cubicBezTo>
                    <a:pt x="14" y="10"/>
                    <a:pt x="12" y="11"/>
                    <a:pt x="10" y="12"/>
                  </a:cubicBezTo>
                  <a:cubicBezTo>
                    <a:pt x="9" y="13"/>
                    <a:pt x="7" y="13"/>
                    <a:pt x="5" y="14"/>
                  </a:cubicBezTo>
                  <a:cubicBezTo>
                    <a:pt x="4" y="15"/>
                    <a:pt x="3" y="15"/>
                    <a:pt x="2" y="15"/>
                  </a:cubicBezTo>
                  <a:cubicBezTo>
                    <a:pt x="1" y="15"/>
                    <a:pt x="1" y="14"/>
                    <a:pt x="0" y="14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9"/>
                    <a:pt x="2" y="8"/>
                    <a:pt x="4" y="7"/>
                  </a:cubicBezTo>
                  <a:cubicBezTo>
                    <a:pt x="6" y="6"/>
                    <a:pt x="7" y="5"/>
                    <a:pt x="9" y="4"/>
                  </a:cubicBezTo>
                  <a:cubicBezTo>
                    <a:pt x="11" y="3"/>
                    <a:pt x="13" y="2"/>
                    <a:pt x="15" y="2"/>
                  </a:cubicBezTo>
                  <a:cubicBezTo>
                    <a:pt x="18" y="1"/>
                    <a:pt x="20" y="1"/>
                    <a:pt x="22" y="0"/>
                  </a:cubicBezTo>
                  <a:cubicBezTo>
                    <a:pt x="24" y="0"/>
                    <a:pt x="26" y="0"/>
                    <a:pt x="29" y="1"/>
                  </a:cubicBezTo>
                  <a:cubicBezTo>
                    <a:pt x="31" y="1"/>
                    <a:pt x="33" y="2"/>
                    <a:pt x="34" y="3"/>
                  </a:cubicBezTo>
                  <a:cubicBezTo>
                    <a:pt x="36" y="4"/>
                    <a:pt x="37" y="5"/>
                    <a:pt x="38" y="7"/>
                  </a:cubicBezTo>
                  <a:cubicBezTo>
                    <a:pt x="39" y="11"/>
                    <a:pt x="40" y="14"/>
                    <a:pt x="39" y="17"/>
                  </a:cubicBezTo>
                  <a:cubicBezTo>
                    <a:pt x="39" y="20"/>
                    <a:pt x="38" y="22"/>
                    <a:pt x="36" y="25"/>
                  </a:cubicBezTo>
                  <a:cubicBezTo>
                    <a:pt x="34" y="27"/>
                    <a:pt x="32" y="29"/>
                    <a:pt x="30" y="31"/>
                  </a:cubicBezTo>
                  <a:cubicBezTo>
                    <a:pt x="27" y="33"/>
                    <a:pt x="25" y="35"/>
                    <a:pt x="23" y="36"/>
                  </a:cubicBezTo>
                  <a:cubicBezTo>
                    <a:pt x="23" y="40"/>
                    <a:pt x="23" y="44"/>
                    <a:pt x="23" y="48"/>
                  </a:cubicBezTo>
                  <a:cubicBezTo>
                    <a:pt x="23" y="52"/>
                    <a:pt x="24" y="55"/>
                    <a:pt x="23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17" name="그룹 316">
            <a:extLst>
              <a:ext uri="{FF2B5EF4-FFF2-40B4-BE49-F238E27FC236}">
                <a16:creationId xmlns:a16="http://schemas.microsoft.com/office/drawing/2014/main" id="{6863633D-D0A3-422A-9785-636E41F7B0EE}"/>
              </a:ext>
            </a:extLst>
          </p:cNvPr>
          <p:cNvGrpSpPr/>
          <p:nvPr/>
        </p:nvGrpSpPr>
        <p:grpSpPr>
          <a:xfrm>
            <a:off x="209766" y="790575"/>
            <a:ext cx="5543534" cy="5543546"/>
            <a:chOff x="200037" y="790575"/>
            <a:chExt cx="5543534" cy="5543546"/>
          </a:xfrm>
        </p:grpSpPr>
        <p:sp>
          <p:nvSpPr>
            <p:cNvPr id="318" name="원호 317">
              <a:extLst>
                <a:ext uri="{FF2B5EF4-FFF2-40B4-BE49-F238E27FC236}">
                  <a16:creationId xmlns:a16="http://schemas.microsoft.com/office/drawing/2014/main" id="{7C692518-F285-4778-BA8B-85BAF976E2AE}"/>
                </a:ext>
              </a:extLst>
            </p:cNvPr>
            <p:cNvSpPr/>
            <p:nvPr/>
          </p:nvSpPr>
          <p:spPr>
            <a:xfrm rot="16200000">
              <a:off x="200031" y="790581"/>
              <a:ext cx="5543546" cy="5543534"/>
            </a:xfrm>
            <a:prstGeom prst="arc">
              <a:avLst/>
            </a:prstGeom>
            <a:ln w="889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19" name="원호 318">
              <a:extLst>
                <a:ext uri="{FF2B5EF4-FFF2-40B4-BE49-F238E27FC236}">
                  <a16:creationId xmlns:a16="http://schemas.microsoft.com/office/drawing/2014/main" id="{73EACDC4-57C4-45EB-8CF7-F409F2486267}"/>
                </a:ext>
              </a:extLst>
            </p:cNvPr>
            <p:cNvSpPr/>
            <p:nvPr/>
          </p:nvSpPr>
          <p:spPr>
            <a:xfrm rot="5400000">
              <a:off x="219796" y="810345"/>
              <a:ext cx="5504016" cy="5504004"/>
            </a:xfrm>
            <a:prstGeom prst="arc">
              <a:avLst>
                <a:gd name="adj1" fmla="val 16200000"/>
                <a:gd name="adj2" fmla="val 18900002"/>
              </a:avLst>
            </a:prstGeom>
            <a:ln w="8890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320" name="TextBox 319">
            <a:extLst>
              <a:ext uri="{FF2B5EF4-FFF2-40B4-BE49-F238E27FC236}">
                <a16:creationId xmlns:a16="http://schemas.microsoft.com/office/drawing/2014/main" id="{A435F339-B6CD-49E9-BBE5-F0E47FDF4426}"/>
              </a:ext>
            </a:extLst>
          </p:cNvPr>
          <p:cNvSpPr txBox="1"/>
          <p:nvPr/>
        </p:nvSpPr>
        <p:spPr>
          <a:xfrm>
            <a:off x="6136766" y="1889565"/>
            <a:ext cx="5814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Guidelines for 2021 </a:t>
            </a:r>
            <a:endParaRPr kumimoji="0" lang="ko-KR" altLang="en-US" sz="4000" b="0" i="0" u="none" strike="noStrike" kern="1200" cap="none" spc="0" normalizeH="0" baseline="0" noProof="0" dirty="0">
              <a:ln>
                <a:solidFill>
                  <a:srgbClr val="63C0C0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G마켓 산스 TTF Bold" panose="02000000000000000000" pitchFamily="2" charset="-127"/>
              <a:ea typeface="G마켓 산스 TTF Bold" panose="02000000000000000000" pitchFamily="2" charset="-127"/>
              <a:cs typeface="+mn-cs"/>
            </a:endParaRP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7325DD5D-3BA6-4796-89DE-5A92F7FA7668}"/>
              </a:ext>
            </a:extLst>
          </p:cNvPr>
          <p:cNvSpPr txBox="1"/>
          <p:nvPr/>
        </p:nvSpPr>
        <p:spPr>
          <a:xfrm>
            <a:off x="6136766" y="2611869"/>
            <a:ext cx="59186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3000" spc="-6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Undergraduate </a:t>
            </a:r>
            <a:r>
              <a:rPr kumimoji="0" lang="en-US" altLang="ko-KR" sz="3000" b="0" i="0" u="none" strike="noStrike" kern="1200" cap="none" spc="-6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Admission</a:t>
            </a:r>
            <a:endParaRPr kumimoji="0" lang="ko-KR" altLang="en-US" sz="3000" b="0" i="0" u="none" strike="noStrike" kern="1200" cap="none" spc="-60" normalizeH="0" baseline="0" noProof="0" dirty="0">
              <a:ln>
                <a:solidFill>
                  <a:srgbClr val="63C0C0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62435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556E-17 -0.07917 L 2.77556E-17 2.96296E-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5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556E-17 0.13912 L 2.77556E-17 -4.44444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3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3841 -0.24583 L 3.54167E-6 3.7037E-7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1229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3972 0.25046 L 2.91667E-6 3.7037E-7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12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5404 -4.44444E-6 L -1.875E-6 -4.44444E-6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8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75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1823 2.96296E-6 L -1.25E-6 2.96296E-6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3399 1.11111E-6 L -6.25E-7 1.11111E-6 " pathEditMode="relative" rAng="0" ptsTypes="AA">
                                      <p:cBhvr>
                                        <p:cTn id="63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9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9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2" dur="7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75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862 -0.0338 L -2.91667E-6 3.33333E-6 " pathEditMode="relative" rAng="0" ptsTypes="AA">
                                      <p:cBhvr>
                                        <p:cTn id="89" dur="7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169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6.25E-7 -0.04213 L 6.25E-7 2.96296E-6 " pathEditMode="relative" rAng="0" ptsTypes="AA">
                                      <p:cBhvr>
                                        <p:cTn id="91" dur="7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06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15 0.0007 L 1.875E-6 -1.85185E-6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46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01693 -4.81481E-6 L -4.16667E-7 -4.81481E-6 " pathEditMode="relative" rAng="0" ptsTypes="AA">
                                      <p:cBhvr>
                                        <p:cTn id="9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3" presetClass="path" presetSubtype="0" accel="50000" decel="5000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01693 -7.40741E-7 L -6.25E-7 -7.40741E-7 " pathEditMode="relative" rAng="0" ptsTypes="AA">
                                      <p:cBhvr>
                                        <p:cTn id="106" dur="75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0.02969 -4.44444E-6 L 2.5E-6 -4.44444E-6 " pathEditMode="relative" rAng="0" ptsTypes="AA">
                                      <p:cBhvr>
                                        <p:cTn id="111" dur="75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13" grpId="0" animBg="1"/>
      <p:bldP spid="13" grpId="1" animBg="1"/>
      <p:bldP spid="18" grpId="0" animBg="1"/>
      <p:bldP spid="18" grpId="1" animBg="1"/>
      <p:bldP spid="19" grpId="0" animBg="1"/>
      <p:bldP spid="45" grpId="0" animBg="1"/>
      <p:bldP spid="45" grpId="1" animBg="1"/>
      <p:bldP spid="46" grpId="0" animBg="1"/>
      <p:bldP spid="46" grpId="1" animBg="1"/>
      <p:bldP spid="256" grpId="0" animBg="1"/>
      <p:bldP spid="47" grpId="0" animBg="1"/>
      <p:bldP spid="47" grpId="1" animBg="1"/>
      <p:bldP spid="320" grpId="0"/>
      <p:bldP spid="320" grpId="1"/>
      <p:bldP spid="321" grpId="0"/>
      <p:bldP spid="3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C5CC95AF-7A1D-47AE-9AE4-C5A9A977E586}"/>
              </a:ext>
            </a:extLst>
          </p:cNvPr>
          <p:cNvGrpSpPr/>
          <p:nvPr/>
        </p:nvGrpSpPr>
        <p:grpSpPr>
          <a:xfrm>
            <a:off x="2830809" y="4424400"/>
            <a:ext cx="2303612" cy="1813698"/>
            <a:chOff x="3089191" y="4425518"/>
            <a:chExt cx="3090961" cy="2433600"/>
          </a:xfrm>
        </p:grpSpPr>
        <p:pic>
          <p:nvPicPr>
            <p:cNvPr id="78" name="그림 77">
              <a:extLst>
                <a:ext uri="{FF2B5EF4-FFF2-40B4-BE49-F238E27FC236}">
                  <a16:creationId xmlns:a16="http://schemas.microsoft.com/office/drawing/2014/main" id="{579E191B-2B60-4DB5-BC73-441570DE94C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04" b="42140"/>
            <a:stretch/>
          </p:blipFill>
          <p:spPr>
            <a:xfrm>
              <a:off x="3089191" y="4425518"/>
              <a:ext cx="3090961" cy="2433600"/>
            </a:xfrm>
            <a:prstGeom prst="rect">
              <a:avLst/>
            </a:prstGeom>
          </p:spPr>
        </p:pic>
        <p:sp>
          <p:nvSpPr>
            <p:cNvPr id="180" name="직사각형 179">
              <a:extLst>
                <a:ext uri="{FF2B5EF4-FFF2-40B4-BE49-F238E27FC236}">
                  <a16:creationId xmlns:a16="http://schemas.microsoft.com/office/drawing/2014/main" id="{8FC51399-C814-4117-9AD5-69713B641C29}"/>
                </a:ext>
              </a:extLst>
            </p:cNvPr>
            <p:cNvSpPr/>
            <p:nvPr/>
          </p:nvSpPr>
          <p:spPr>
            <a:xfrm>
              <a:off x="3089191" y="4425518"/>
              <a:ext cx="284452" cy="284358"/>
            </a:xfrm>
            <a:prstGeom prst="rect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ko-KR" sz="105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5</a:t>
              </a:r>
              <a:endParaRPr lang="ko-KR" altLang="en-US" sz="105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636479E0-F913-4BA0-9F5C-F1B5FD96343A}"/>
              </a:ext>
            </a:extLst>
          </p:cNvPr>
          <p:cNvGrpSpPr/>
          <p:nvPr/>
        </p:nvGrpSpPr>
        <p:grpSpPr>
          <a:xfrm>
            <a:off x="5250825" y="4424400"/>
            <a:ext cx="2303612" cy="1813698"/>
            <a:chOff x="6176864" y="4425518"/>
            <a:chExt cx="3090961" cy="2433600"/>
          </a:xfrm>
        </p:grpSpPr>
        <p:pic>
          <p:nvPicPr>
            <p:cNvPr id="79" name="그림 78">
              <a:extLst>
                <a:ext uri="{FF2B5EF4-FFF2-40B4-BE49-F238E27FC236}">
                  <a16:creationId xmlns:a16="http://schemas.microsoft.com/office/drawing/2014/main" id="{7F722E0D-7E87-464F-B664-F38BFB45CEE1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8" r="5368"/>
            <a:stretch/>
          </p:blipFill>
          <p:spPr>
            <a:xfrm>
              <a:off x="6176864" y="4425518"/>
              <a:ext cx="3090961" cy="2433600"/>
            </a:xfrm>
            <a:prstGeom prst="rect">
              <a:avLst/>
            </a:prstGeom>
          </p:spPr>
        </p:pic>
        <p:sp>
          <p:nvSpPr>
            <p:cNvPr id="181" name="직사각형 180">
              <a:extLst>
                <a:ext uri="{FF2B5EF4-FFF2-40B4-BE49-F238E27FC236}">
                  <a16:creationId xmlns:a16="http://schemas.microsoft.com/office/drawing/2014/main" id="{940DE3BB-E0D7-4692-B794-A2167083FDE7}"/>
                </a:ext>
              </a:extLst>
            </p:cNvPr>
            <p:cNvSpPr/>
            <p:nvPr/>
          </p:nvSpPr>
          <p:spPr>
            <a:xfrm>
              <a:off x="6176864" y="4425518"/>
              <a:ext cx="284452" cy="284358"/>
            </a:xfrm>
            <a:prstGeom prst="rect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ko-KR" sz="105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6</a:t>
              </a:r>
              <a:endParaRPr lang="ko-KR" altLang="en-US" sz="105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D65D1B42-2A17-486A-84E6-B3458BCAC6F5}"/>
              </a:ext>
            </a:extLst>
          </p:cNvPr>
          <p:cNvGrpSpPr/>
          <p:nvPr/>
        </p:nvGrpSpPr>
        <p:grpSpPr>
          <a:xfrm>
            <a:off x="423789" y="4424400"/>
            <a:ext cx="2303612" cy="1813698"/>
            <a:chOff x="0" y="4425518"/>
            <a:chExt cx="3090961" cy="2433600"/>
          </a:xfrm>
        </p:grpSpPr>
        <p:pic>
          <p:nvPicPr>
            <p:cNvPr id="76" name="그림 75">
              <a:extLst>
                <a:ext uri="{FF2B5EF4-FFF2-40B4-BE49-F238E27FC236}">
                  <a16:creationId xmlns:a16="http://schemas.microsoft.com/office/drawing/2014/main" id="{F78047D3-0ACB-468E-BCCE-13D5C2A15C37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1" r="7651"/>
            <a:stretch/>
          </p:blipFill>
          <p:spPr>
            <a:xfrm>
              <a:off x="0" y="4425518"/>
              <a:ext cx="3090961" cy="2433600"/>
            </a:xfrm>
            <a:prstGeom prst="rect">
              <a:avLst/>
            </a:prstGeom>
          </p:spPr>
        </p:pic>
        <p:sp>
          <p:nvSpPr>
            <p:cNvPr id="179" name="직사각형 178">
              <a:extLst>
                <a:ext uri="{FF2B5EF4-FFF2-40B4-BE49-F238E27FC236}">
                  <a16:creationId xmlns:a16="http://schemas.microsoft.com/office/drawing/2014/main" id="{1D643351-5D56-4501-99E6-9DD5E100C830}"/>
                </a:ext>
              </a:extLst>
            </p:cNvPr>
            <p:cNvSpPr/>
            <p:nvPr/>
          </p:nvSpPr>
          <p:spPr>
            <a:xfrm>
              <a:off x="0" y="4425518"/>
              <a:ext cx="284452" cy="284358"/>
            </a:xfrm>
            <a:prstGeom prst="rect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ko-KR" sz="105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4</a:t>
              </a:r>
              <a:endParaRPr lang="ko-KR" altLang="en-US" sz="105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C8E1A524-1346-4CF3-862E-6DFEE49B565B}"/>
              </a:ext>
            </a:extLst>
          </p:cNvPr>
          <p:cNvGrpSpPr/>
          <p:nvPr/>
        </p:nvGrpSpPr>
        <p:grpSpPr>
          <a:xfrm>
            <a:off x="423789" y="2372922"/>
            <a:ext cx="2303612" cy="1813698"/>
            <a:chOff x="0" y="1993040"/>
            <a:chExt cx="3090961" cy="2433600"/>
          </a:xfrm>
        </p:grpSpPr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99CC9A6F-ADAB-4A2B-B50C-FA34AA6A69D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93040"/>
              <a:ext cx="3090961" cy="2433600"/>
            </a:xfrm>
            <a:prstGeom prst="rect">
              <a:avLst/>
            </a:prstGeom>
          </p:spPr>
        </p:pic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F8C73F40-1152-42B3-85D2-083E4432C182}"/>
                </a:ext>
              </a:extLst>
            </p:cNvPr>
            <p:cNvSpPr/>
            <p:nvPr/>
          </p:nvSpPr>
          <p:spPr>
            <a:xfrm>
              <a:off x="0" y="1993040"/>
              <a:ext cx="284452" cy="284358"/>
            </a:xfrm>
            <a:prstGeom prst="rect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ko-KR" sz="105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1</a:t>
              </a:r>
              <a:endParaRPr lang="ko-KR" altLang="en-US" sz="105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C36AF549-3215-4092-9287-25E168729BE7}"/>
              </a:ext>
            </a:extLst>
          </p:cNvPr>
          <p:cNvGrpSpPr/>
          <p:nvPr/>
        </p:nvGrpSpPr>
        <p:grpSpPr>
          <a:xfrm>
            <a:off x="2830809" y="2372922"/>
            <a:ext cx="2303612" cy="1813698"/>
            <a:chOff x="3089191" y="1993040"/>
            <a:chExt cx="3090961" cy="2433600"/>
          </a:xfrm>
        </p:grpSpPr>
        <p:pic>
          <p:nvPicPr>
            <p:cNvPr id="175" name="그림 174">
              <a:extLst>
                <a:ext uri="{FF2B5EF4-FFF2-40B4-BE49-F238E27FC236}">
                  <a16:creationId xmlns:a16="http://schemas.microsoft.com/office/drawing/2014/main" id="{2F7A5FA4-DA0A-4357-BBD2-CDBE66A262EC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22" b="35872"/>
            <a:stretch/>
          </p:blipFill>
          <p:spPr>
            <a:xfrm>
              <a:off x="3089191" y="1993040"/>
              <a:ext cx="3090961" cy="2433600"/>
            </a:xfrm>
            <a:prstGeom prst="rect">
              <a:avLst/>
            </a:prstGeom>
          </p:spPr>
        </p:pic>
        <p:sp>
          <p:nvSpPr>
            <p:cNvPr id="177" name="직사각형 176">
              <a:extLst>
                <a:ext uri="{FF2B5EF4-FFF2-40B4-BE49-F238E27FC236}">
                  <a16:creationId xmlns:a16="http://schemas.microsoft.com/office/drawing/2014/main" id="{D566400D-481F-41DE-8C60-289F98797EFA}"/>
                </a:ext>
              </a:extLst>
            </p:cNvPr>
            <p:cNvSpPr/>
            <p:nvPr/>
          </p:nvSpPr>
          <p:spPr>
            <a:xfrm>
              <a:off x="3089191" y="1993040"/>
              <a:ext cx="284452" cy="284358"/>
            </a:xfrm>
            <a:prstGeom prst="rect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ko-KR" sz="105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</a:t>
              </a:r>
              <a:endParaRPr lang="ko-KR" altLang="en-US" sz="105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728489B4-5601-49C3-B7F9-58F4F1835D9D}"/>
              </a:ext>
            </a:extLst>
          </p:cNvPr>
          <p:cNvGrpSpPr/>
          <p:nvPr/>
        </p:nvGrpSpPr>
        <p:grpSpPr>
          <a:xfrm>
            <a:off x="5250825" y="2372922"/>
            <a:ext cx="2303612" cy="1813698"/>
            <a:chOff x="6176864" y="1993040"/>
            <a:chExt cx="3090961" cy="2433600"/>
          </a:xfrm>
        </p:grpSpPr>
        <p:pic>
          <p:nvPicPr>
            <p:cNvPr id="75" name="그림 74">
              <a:extLst>
                <a:ext uri="{FF2B5EF4-FFF2-40B4-BE49-F238E27FC236}">
                  <a16:creationId xmlns:a16="http://schemas.microsoft.com/office/drawing/2014/main" id="{B544E135-8A80-4F24-BA44-2763BF62FE4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25" b="27679"/>
            <a:stretch/>
          </p:blipFill>
          <p:spPr>
            <a:xfrm>
              <a:off x="6176864" y="1993040"/>
              <a:ext cx="3090961" cy="2433600"/>
            </a:xfrm>
            <a:prstGeom prst="rect">
              <a:avLst/>
            </a:prstGeom>
          </p:spPr>
        </p:pic>
        <p:sp>
          <p:nvSpPr>
            <p:cNvPr id="178" name="직사각형 177">
              <a:extLst>
                <a:ext uri="{FF2B5EF4-FFF2-40B4-BE49-F238E27FC236}">
                  <a16:creationId xmlns:a16="http://schemas.microsoft.com/office/drawing/2014/main" id="{B060CEC1-9FB2-4A4D-AA09-93B1FEE97817}"/>
                </a:ext>
              </a:extLst>
            </p:cNvPr>
            <p:cNvSpPr/>
            <p:nvPr/>
          </p:nvSpPr>
          <p:spPr>
            <a:xfrm>
              <a:off x="6176864" y="1993040"/>
              <a:ext cx="284452" cy="284358"/>
            </a:xfrm>
            <a:prstGeom prst="rect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ko-KR" sz="105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3</a:t>
              </a:r>
              <a:endParaRPr lang="ko-KR" altLang="en-US" sz="105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2931769-CBED-4177-A3A2-90C4F55D7DC8}"/>
              </a:ext>
            </a:extLst>
          </p:cNvPr>
          <p:cNvSpPr txBox="1"/>
          <p:nvPr/>
        </p:nvSpPr>
        <p:spPr>
          <a:xfrm>
            <a:off x="1375168" y="454874"/>
            <a:ext cx="4413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Research Excellence</a:t>
            </a:r>
            <a:endParaRPr kumimoji="0" lang="ko-KR" altLang="en-US" sz="2800" b="0" i="0" u="none" strike="noStrike" kern="1200" cap="none" spc="0" normalizeH="0" baseline="0" noProof="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003A70"/>
              </a:solidFill>
              <a:effectLst/>
              <a:uLnTx/>
              <a:uFillTx/>
              <a:latin typeface="G마켓 산스 TTF Bold" panose="02000000000000000000" pitchFamily="2" charset="-127"/>
              <a:ea typeface="G마켓 산스 TTF Bold" panose="02000000000000000000" pitchFamily="2" charset="-127"/>
              <a:cs typeface="+mn-cs"/>
            </a:endParaRPr>
          </a:p>
        </p:txBody>
      </p:sp>
      <p:sp>
        <p:nvSpPr>
          <p:cNvPr id="35" name="자유형: 도형 34">
            <a:extLst>
              <a:ext uri="{FF2B5EF4-FFF2-40B4-BE49-F238E27FC236}">
                <a16:creationId xmlns:a16="http://schemas.microsoft.com/office/drawing/2014/main" id="{76F7D940-F143-4D12-A800-C6D0F17A2D9C}"/>
              </a:ext>
            </a:extLst>
          </p:cNvPr>
          <p:cNvSpPr/>
          <p:nvPr/>
        </p:nvSpPr>
        <p:spPr>
          <a:xfrm rot="16200000">
            <a:off x="145762" y="555111"/>
            <a:ext cx="699348" cy="103145"/>
          </a:xfrm>
          <a:custGeom>
            <a:avLst/>
            <a:gdLst>
              <a:gd name="connsiteX0" fmla="*/ 0 w 944880"/>
              <a:gd name="connsiteY0" fmla="*/ 160020 h 160020"/>
              <a:gd name="connsiteX1" fmla="*/ 0 w 944880"/>
              <a:gd name="connsiteY1" fmla="*/ 0 h 160020"/>
              <a:gd name="connsiteX2" fmla="*/ 944880 w 944880"/>
              <a:gd name="connsiteY2" fmla="*/ 0 h 160020"/>
              <a:gd name="connsiteX3" fmla="*/ 944880 w 944880"/>
              <a:gd name="connsiteY3" fmla="*/ 160020 h 16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880" h="160020">
                <a:moveTo>
                  <a:pt x="0" y="160020"/>
                </a:moveTo>
                <a:lnTo>
                  <a:pt x="0" y="0"/>
                </a:lnTo>
                <a:lnTo>
                  <a:pt x="944880" y="0"/>
                </a:lnTo>
                <a:lnTo>
                  <a:pt x="944880" y="160020"/>
                </a:lnTo>
              </a:path>
            </a:pathLst>
          </a:custGeom>
          <a:noFill/>
          <a:ln w="50800">
            <a:solidFill>
              <a:srgbClr val="003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8" name="자유형: 도형 37">
            <a:extLst>
              <a:ext uri="{FF2B5EF4-FFF2-40B4-BE49-F238E27FC236}">
                <a16:creationId xmlns:a16="http://schemas.microsoft.com/office/drawing/2014/main" id="{BEF94C38-3A13-4FF9-9285-4A072EBB7091}"/>
              </a:ext>
            </a:extLst>
          </p:cNvPr>
          <p:cNvSpPr/>
          <p:nvPr/>
        </p:nvSpPr>
        <p:spPr>
          <a:xfrm rot="5400000" flipH="1">
            <a:off x="850691" y="555111"/>
            <a:ext cx="699348" cy="103145"/>
          </a:xfrm>
          <a:custGeom>
            <a:avLst/>
            <a:gdLst>
              <a:gd name="connsiteX0" fmla="*/ 0 w 944880"/>
              <a:gd name="connsiteY0" fmla="*/ 160020 h 160020"/>
              <a:gd name="connsiteX1" fmla="*/ 0 w 944880"/>
              <a:gd name="connsiteY1" fmla="*/ 0 h 160020"/>
              <a:gd name="connsiteX2" fmla="*/ 944880 w 944880"/>
              <a:gd name="connsiteY2" fmla="*/ 0 h 160020"/>
              <a:gd name="connsiteX3" fmla="*/ 944880 w 944880"/>
              <a:gd name="connsiteY3" fmla="*/ 160020 h 16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880" h="160020">
                <a:moveTo>
                  <a:pt x="0" y="160020"/>
                </a:moveTo>
                <a:lnTo>
                  <a:pt x="0" y="0"/>
                </a:lnTo>
                <a:lnTo>
                  <a:pt x="944880" y="0"/>
                </a:lnTo>
                <a:lnTo>
                  <a:pt x="944880" y="160020"/>
                </a:lnTo>
              </a:path>
            </a:pathLst>
          </a:custGeom>
          <a:noFill/>
          <a:ln w="50800">
            <a:solidFill>
              <a:srgbClr val="003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6748BFED-3F46-4204-875E-1BDA9DCCBD7F}"/>
              </a:ext>
            </a:extLst>
          </p:cNvPr>
          <p:cNvSpPr>
            <a:spLocks/>
          </p:cNvSpPr>
          <p:nvPr/>
        </p:nvSpPr>
        <p:spPr bwMode="auto">
          <a:xfrm rot="10800000">
            <a:off x="784442" y="495521"/>
            <a:ext cx="126918" cy="121518"/>
          </a:xfrm>
          <a:custGeom>
            <a:avLst/>
            <a:gdLst>
              <a:gd name="T0" fmla="*/ 47 w 94"/>
              <a:gd name="T1" fmla="*/ 0 h 90"/>
              <a:gd name="T2" fmla="*/ 56 w 94"/>
              <a:gd name="T3" fmla="*/ 25 h 90"/>
              <a:gd name="T4" fmla="*/ 81 w 94"/>
              <a:gd name="T5" fmla="*/ 15 h 90"/>
              <a:gd name="T6" fmla="*/ 70 w 94"/>
              <a:gd name="T7" fmla="*/ 38 h 90"/>
              <a:gd name="T8" fmla="*/ 94 w 94"/>
              <a:gd name="T9" fmla="*/ 45 h 90"/>
              <a:gd name="T10" fmla="*/ 70 w 94"/>
              <a:gd name="T11" fmla="*/ 54 h 90"/>
              <a:gd name="T12" fmla="*/ 81 w 94"/>
              <a:gd name="T13" fmla="*/ 78 h 90"/>
              <a:gd name="T14" fmla="*/ 56 w 94"/>
              <a:gd name="T15" fmla="*/ 67 h 90"/>
              <a:gd name="T16" fmla="*/ 47 w 94"/>
              <a:gd name="T17" fmla="*/ 90 h 90"/>
              <a:gd name="T18" fmla="*/ 38 w 94"/>
              <a:gd name="T19" fmla="*/ 67 h 90"/>
              <a:gd name="T20" fmla="*/ 13 w 94"/>
              <a:gd name="T21" fmla="*/ 78 h 90"/>
              <a:gd name="T22" fmla="*/ 24 w 94"/>
              <a:gd name="T23" fmla="*/ 54 h 90"/>
              <a:gd name="T24" fmla="*/ 0 w 94"/>
              <a:gd name="T25" fmla="*/ 45 h 90"/>
              <a:gd name="T26" fmla="*/ 24 w 94"/>
              <a:gd name="T27" fmla="*/ 38 h 90"/>
              <a:gd name="T28" fmla="*/ 13 w 94"/>
              <a:gd name="T29" fmla="*/ 15 h 90"/>
              <a:gd name="T30" fmla="*/ 38 w 94"/>
              <a:gd name="T31" fmla="*/ 25 h 90"/>
              <a:gd name="T32" fmla="*/ 47 w 94"/>
              <a:gd name="T3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4" h="90">
                <a:moveTo>
                  <a:pt x="47" y="0"/>
                </a:moveTo>
                <a:lnTo>
                  <a:pt x="56" y="25"/>
                </a:lnTo>
                <a:lnTo>
                  <a:pt x="81" y="15"/>
                </a:lnTo>
                <a:lnTo>
                  <a:pt x="70" y="38"/>
                </a:lnTo>
                <a:lnTo>
                  <a:pt x="94" y="45"/>
                </a:lnTo>
                <a:lnTo>
                  <a:pt x="70" y="54"/>
                </a:lnTo>
                <a:lnTo>
                  <a:pt x="81" y="78"/>
                </a:lnTo>
                <a:lnTo>
                  <a:pt x="56" y="67"/>
                </a:lnTo>
                <a:lnTo>
                  <a:pt x="47" y="90"/>
                </a:lnTo>
                <a:lnTo>
                  <a:pt x="38" y="67"/>
                </a:lnTo>
                <a:lnTo>
                  <a:pt x="13" y="78"/>
                </a:lnTo>
                <a:lnTo>
                  <a:pt x="24" y="54"/>
                </a:lnTo>
                <a:lnTo>
                  <a:pt x="0" y="45"/>
                </a:lnTo>
                <a:lnTo>
                  <a:pt x="24" y="38"/>
                </a:lnTo>
                <a:lnTo>
                  <a:pt x="13" y="15"/>
                </a:lnTo>
                <a:lnTo>
                  <a:pt x="38" y="25"/>
                </a:lnTo>
                <a:lnTo>
                  <a:pt x="47" y="0"/>
                </a:lnTo>
                <a:close/>
              </a:path>
            </a:pathLst>
          </a:custGeom>
          <a:solidFill>
            <a:srgbClr val="68C8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E3E8FC24-C03A-4482-8A1A-DAE18560F1C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19547" y="0"/>
            <a:ext cx="56708" cy="468518"/>
          </a:xfrm>
          <a:prstGeom prst="rect">
            <a:avLst/>
          </a:prstGeom>
          <a:solidFill>
            <a:srgbClr val="68C8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4" name="Rectangle 5">
            <a:extLst>
              <a:ext uri="{FF2B5EF4-FFF2-40B4-BE49-F238E27FC236}">
                <a16:creationId xmlns:a16="http://schemas.microsoft.com/office/drawing/2014/main" id="{20A81BFC-1B72-457D-96A6-0A589994B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48" y="748286"/>
            <a:ext cx="24541" cy="66610"/>
          </a:xfrm>
          <a:prstGeom prst="rect">
            <a:avLst/>
          </a:pr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2B323F80-B15B-4BFA-B509-6AE8A25EE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48" y="716484"/>
            <a:ext cx="24541" cy="24540"/>
          </a:xfrm>
          <a:prstGeom prst="rect">
            <a:avLst/>
          </a:pr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9" name="Rectangle 7">
            <a:extLst>
              <a:ext uri="{FF2B5EF4-FFF2-40B4-BE49-F238E27FC236}">
                <a16:creationId xmlns:a16="http://schemas.microsoft.com/office/drawing/2014/main" id="{F6FB0F8F-0F27-4497-94B7-6348CA273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446" y="716484"/>
            <a:ext cx="24541" cy="24540"/>
          </a:xfrm>
          <a:prstGeom prst="rect">
            <a:avLst/>
          </a:pr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0" name="Freeform 8">
            <a:extLst>
              <a:ext uri="{FF2B5EF4-FFF2-40B4-BE49-F238E27FC236}">
                <a16:creationId xmlns:a16="http://schemas.microsoft.com/office/drawing/2014/main" id="{8D54CCCF-DFD7-4301-803D-08F32FD88DB4}"/>
              </a:ext>
            </a:extLst>
          </p:cNvPr>
          <p:cNvSpPr>
            <a:spLocks/>
          </p:cNvSpPr>
          <p:nvPr/>
        </p:nvSpPr>
        <p:spPr bwMode="auto">
          <a:xfrm>
            <a:off x="903225" y="716484"/>
            <a:ext cx="111685" cy="97661"/>
          </a:xfrm>
          <a:custGeom>
            <a:avLst/>
            <a:gdLst>
              <a:gd name="T0" fmla="*/ 97 w 446"/>
              <a:gd name="T1" fmla="*/ 98 h 390"/>
              <a:gd name="T2" fmla="*/ 446 w 446"/>
              <a:gd name="T3" fmla="*/ 98 h 390"/>
              <a:gd name="T4" fmla="*/ 446 w 446"/>
              <a:gd name="T5" fmla="*/ 0 h 390"/>
              <a:gd name="T6" fmla="*/ 0 w 446"/>
              <a:gd name="T7" fmla="*/ 0 h 390"/>
              <a:gd name="T8" fmla="*/ 0 w 446"/>
              <a:gd name="T9" fmla="*/ 246 h 390"/>
              <a:gd name="T10" fmla="*/ 349 w 446"/>
              <a:gd name="T11" fmla="*/ 246 h 390"/>
              <a:gd name="T12" fmla="*/ 349 w 446"/>
              <a:gd name="T13" fmla="*/ 294 h 390"/>
              <a:gd name="T14" fmla="*/ 0 w 446"/>
              <a:gd name="T15" fmla="*/ 294 h 390"/>
              <a:gd name="T16" fmla="*/ 0 w 446"/>
              <a:gd name="T17" fmla="*/ 390 h 390"/>
              <a:gd name="T18" fmla="*/ 446 w 446"/>
              <a:gd name="T19" fmla="*/ 390 h 390"/>
              <a:gd name="T20" fmla="*/ 446 w 446"/>
              <a:gd name="T21" fmla="*/ 147 h 390"/>
              <a:gd name="T22" fmla="*/ 97 w 446"/>
              <a:gd name="T23" fmla="*/ 147 h 390"/>
              <a:gd name="T24" fmla="*/ 97 w 446"/>
              <a:gd name="T25" fmla="*/ 9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6" h="390">
                <a:moveTo>
                  <a:pt x="97" y="98"/>
                </a:moveTo>
                <a:lnTo>
                  <a:pt x="446" y="98"/>
                </a:lnTo>
                <a:lnTo>
                  <a:pt x="446" y="0"/>
                </a:lnTo>
                <a:lnTo>
                  <a:pt x="0" y="0"/>
                </a:lnTo>
                <a:lnTo>
                  <a:pt x="0" y="246"/>
                </a:lnTo>
                <a:lnTo>
                  <a:pt x="349" y="246"/>
                </a:lnTo>
                <a:lnTo>
                  <a:pt x="349" y="294"/>
                </a:lnTo>
                <a:lnTo>
                  <a:pt x="0" y="294"/>
                </a:lnTo>
                <a:lnTo>
                  <a:pt x="0" y="390"/>
                </a:lnTo>
                <a:lnTo>
                  <a:pt x="446" y="390"/>
                </a:lnTo>
                <a:lnTo>
                  <a:pt x="446" y="147"/>
                </a:lnTo>
                <a:lnTo>
                  <a:pt x="97" y="147"/>
                </a:lnTo>
                <a:lnTo>
                  <a:pt x="97" y="98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1" name="Freeform 9">
            <a:extLst>
              <a:ext uri="{FF2B5EF4-FFF2-40B4-BE49-F238E27FC236}">
                <a16:creationId xmlns:a16="http://schemas.microsoft.com/office/drawing/2014/main" id="{21A0F54B-16B1-4292-A583-E0406795CB75}"/>
              </a:ext>
            </a:extLst>
          </p:cNvPr>
          <p:cNvSpPr>
            <a:spLocks/>
          </p:cNvSpPr>
          <p:nvPr/>
        </p:nvSpPr>
        <p:spPr bwMode="auto">
          <a:xfrm>
            <a:off x="1068499" y="716484"/>
            <a:ext cx="79882" cy="98412"/>
          </a:xfrm>
          <a:custGeom>
            <a:avLst/>
            <a:gdLst>
              <a:gd name="T0" fmla="*/ 0 w 319"/>
              <a:gd name="T1" fmla="*/ 0 h 393"/>
              <a:gd name="T2" fmla="*/ 0 w 319"/>
              <a:gd name="T3" fmla="*/ 393 h 393"/>
              <a:gd name="T4" fmla="*/ 96 w 319"/>
              <a:gd name="T5" fmla="*/ 393 h 393"/>
              <a:gd name="T6" fmla="*/ 96 w 319"/>
              <a:gd name="T7" fmla="*/ 98 h 393"/>
              <a:gd name="T8" fmla="*/ 319 w 319"/>
              <a:gd name="T9" fmla="*/ 98 h 393"/>
              <a:gd name="T10" fmla="*/ 319 w 319"/>
              <a:gd name="T11" fmla="*/ 0 h 393"/>
              <a:gd name="T12" fmla="*/ 0 w 319"/>
              <a:gd name="T13" fmla="*/ 0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9" h="393">
                <a:moveTo>
                  <a:pt x="0" y="0"/>
                </a:moveTo>
                <a:lnTo>
                  <a:pt x="0" y="393"/>
                </a:lnTo>
                <a:lnTo>
                  <a:pt x="96" y="393"/>
                </a:lnTo>
                <a:lnTo>
                  <a:pt x="96" y="98"/>
                </a:lnTo>
                <a:lnTo>
                  <a:pt x="319" y="98"/>
                </a:lnTo>
                <a:lnTo>
                  <a:pt x="3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2" name="Freeform 10">
            <a:extLst>
              <a:ext uri="{FF2B5EF4-FFF2-40B4-BE49-F238E27FC236}">
                <a16:creationId xmlns:a16="http://schemas.microsoft.com/office/drawing/2014/main" id="{53616D5E-D0CC-4D07-A714-1511468A1842}"/>
              </a:ext>
            </a:extLst>
          </p:cNvPr>
          <p:cNvSpPr>
            <a:spLocks/>
          </p:cNvSpPr>
          <p:nvPr/>
        </p:nvSpPr>
        <p:spPr bwMode="auto">
          <a:xfrm>
            <a:off x="719170" y="716484"/>
            <a:ext cx="83889" cy="98412"/>
          </a:xfrm>
          <a:custGeom>
            <a:avLst/>
            <a:gdLst>
              <a:gd name="T0" fmla="*/ 0 w 335"/>
              <a:gd name="T1" fmla="*/ 393 h 393"/>
              <a:gd name="T2" fmla="*/ 97 w 335"/>
              <a:gd name="T3" fmla="*/ 393 h 393"/>
              <a:gd name="T4" fmla="*/ 97 w 335"/>
              <a:gd name="T5" fmla="*/ 98 h 393"/>
              <a:gd name="T6" fmla="*/ 335 w 335"/>
              <a:gd name="T7" fmla="*/ 98 h 393"/>
              <a:gd name="T8" fmla="*/ 335 w 335"/>
              <a:gd name="T9" fmla="*/ 0 h 393"/>
              <a:gd name="T10" fmla="*/ 0 w 335"/>
              <a:gd name="T11" fmla="*/ 0 h 393"/>
              <a:gd name="T12" fmla="*/ 0 w 335"/>
              <a:gd name="T13" fmla="*/ 393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5" h="393">
                <a:moveTo>
                  <a:pt x="0" y="393"/>
                </a:moveTo>
                <a:lnTo>
                  <a:pt x="97" y="393"/>
                </a:lnTo>
                <a:lnTo>
                  <a:pt x="97" y="98"/>
                </a:lnTo>
                <a:lnTo>
                  <a:pt x="335" y="98"/>
                </a:lnTo>
                <a:lnTo>
                  <a:pt x="335" y="0"/>
                </a:lnTo>
                <a:lnTo>
                  <a:pt x="0" y="0"/>
                </a:lnTo>
                <a:lnTo>
                  <a:pt x="0" y="393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40AE8DB8-FA41-4FBB-A7AD-488856CCBC3E}"/>
              </a:ext>
            </a:extLst>
          </p:cNvPr>
          <p:cNvSpPr>
            <a:spLocks/>
          </p:cNvSpPr>
          <p:nvPr/>
        </p:nvSpPr>
        <p:spPr bwMode="auto">
          <a:xfrm>
            <a:off x="810822" y="716484"/>
            <a:ext cx="23789" cy="98412"/>
          </a:xfrm>
          <a:custGeom>
            <a:avLst/>
            <a:gdLst>
              <a:gd name="T0" fmla="*/ 0 w 95"/>
              <a:gd name="T1" fmla="*/ 0 h 393"/>
              <a:gd name="T2" fmla="*/ 0 w 95"/>
              <a:gd name="T3" fmla="*/ 393 h 393"/>
              <a:gd name="T4" fmla="*/ 95 w 95"/>
              <a:gd name="T5" fmla="*/ 393 h 393"/>
              <a:gd name="T6" fmla="*/ 95 w 95"/>
              <a:gd name="T7" fmla="*/ 53 h 393"/>
              <a:gd name="T8" fmla="*/ 43 w 95"/>
              <a:gd name="T9" fmla="*/ 0 h 393"/>
              <a:gd name="T10" fmla="*/ 0 w 95"/>
              <a:gd name="T11" fmla="*/ 0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" h="393">
                <a:moveTo>
                  <a:pt x="0" y="0"/>
                </a:moveTo>
                <a:lnTo>
                  <a:pt x="0" y="393"/>
                </a:lnTo>
                <a:lnTo>
                  <a:pt x="95" y="393"/>
                </a:lnTo>
                <a:lnTo>
                  <a:pt x="95" y="53"/>
                </a:lnTo>
                <a:lnTo>
                  <a:pt x="4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" name="Freeform 12">
            <a:extLst>
              <a:ext uri="{FF2B5EF4-FFF2-40B4-BE49-F238E27FC236}">
                <a16:creationId xmlns:a16="http://schemas.microsoft.com/office/drawing/2014/main" id="{D0AF7C4B-E2C0-470E-88F5-11DE99C60DA3}"/>
              </a:ext>
            </a:extLst>
          </p:cNvPr>
          <p:cNvSpPr>
            <a:spLocks/>
          </p:cNvSpPr>
          <p:nvPr/>
        </p:nvSpPr>
        <p:spPr bwMode="auto">
          <a:xfrm>
            <a:off x="612493" y="716484"/>
            <a:ext cx="84640" cy="97661"/>
          </a:xfrm>
          <a:custGeom>
            <a:avLst/>
            <a:gdLst>
              <a:gd name="T0" fmla="*/ 241 w 338"/>
              <a:gd name="T1" fmla="*/ 294 h 390"/>
              <a:gd name="T2" fmla="*/ 0 w 338"/>
              <a:gd name="T3" fmla="*/ 294 h 390"/>
              <a:gd name="T4" fmla="*/ 0 w 338"/>
              <a:gd name="T5" fmla="*/ 390 h 390"/>
              <a:gd name="T6" fmla="*/ 338 w 338"/>
              <a:gd name="T7" fmla="*/ 390 h 390"/>
              <a:gd name="T8" fmla="*/ 338 w 338"/>
              <a:gd name="T9" fmla="*/ 0 h 390"/>
              <a:gd name="T10" fmla="*/ 241 w 338"/>
              <a:gd name="T11" fmla="*/ 0 h 390"/>
              <a:gd name="T12" fmla="*/ 241 w 338"/>
              <a:gd name="T13" fmla="*/ 294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390">
                <a:moveTo>
                  <a:pt x="241" y="294"/>
                </a:moveTo>
                <a:lnTo>
                  <a:pt x="0" y="294"/>
                </a:lnTo>
                <a:lnTo>
                  <a:pt x="0" y="390"/>
                </a:lnTo>
                <a:lnTo>
                  <a:pt x="338" y="390"/>
                </a:lnTo>
                <a:lnTo>
                  <a:pt x="338" y="0"/>
                </a:lnTo>
                <a:lnTo>
                  <a:pt x="241" y="0"/>
                </a:lnTo>
                <a:lnTo>
                  <a:pt x="241" y="294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3" name="Freeform 13">
            <a:extLst>
              <a:ext uri="{FF2B5EF4-FFF2-40B4-BE49-F238E27FC236}">
                <a16:creationId xmlns:a16="http://schemas.microsoft.com/office/drawing/2014/main" id="{7BBFB729-2BC4-495F-B92B-E7885AB6AAE7}"/>
              </a:ext>
            </a:extLst>
          </p:cNvPr>
          <p:cNvSpPr>
            <a:spLocks/>
          </p:cNvSpPr>
          <p:nvPr/>
        </p:nvSpPr>
        <p:spPr bwMode="auto">
          <a:xfrm>
            <a:off x="580941" y="716484"/>
            <a:ext cx="24541" cy="98412"/>
          </a:xfrm>
          <a:custGeom>
            <a:avLst/>
            <a:gdLst>
              <a:gd name="T0" fmla="*/ 0 w 98"/>
              <a:gd name="T1" fmla="*/ 337 h 393"/>
              <a:gd name="T2" fmla="*/ 53 w 98"/>
              <a:gd name="T3" fmla="*/ 393 h 393"/>
              <a:gd name="T4" fmla="*/ 98 w 98"/>
              <a:gd name="T5" fmla="*/ 393 h 393"/>
              <a:gd name="T6" fmla="*/ 98 w 98"/>
              <a:gd name="T7" fmla="*/ 0 h 393"/>
              <a:gd name="T8" fmla="*/ 0 w 98"/>
              <a:gd name="T9" fmla="*/ 0 h 393"/>
              <a:gd name="T10" fmla="*/ 0 w 98"/>
              <a:gd name="T11" fmla="*/ 337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8" h="393">
                <a:moveTo>
                  <a:pt x="0" y="337"/>
                </a:moveTo>
                <a:lnTo>
                  <a:pt x="53" y="393"/>
                </a:lnTo>
                <a:lnTo>
                  <a:pt x="98" y="393"/>
                </a:lnTo>
                <a:lnTo>
                  <a:pt x="98" y="0"/>
                </a:lnTo>
                <a:lnTo>
                  <a:pt x="0" y="0"/>
                </a:lnTo>
                <a:lnTo>
                  <a:pt x="0" y="337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CAD969-93B3-425B-A32C-64F278FCF258}"/>
              </a:ext>
            </a:extLst>
          </p:cNvPr>
          <p:cNvSpPr txBox="1"/>
          <p:nvPr/>
        </p:nvSpPr>
        <p:spPr>
          <a:xfrm>
            <a:off x="354795" y="1294619"/>
            <a:ext cx="63995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6 UNIST professors selected as </a:t>
            </a:r>
            <a:br>
              <a:rPr lang="en-US" altLang="ko-KR" sz="2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</a:br>
            <a:r>
              <a:rPr lang="en-US" altLang="ko-KR" sz="2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‘The 2019 Highly Cited Researchers’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81FFA6C-55F8-4EBD-9051-2398E8B57F4E}"/>
              </a:ext>
            </a:extLst>
          </p:cNvPr>
          <p:cNvSpPr/>
          <p:nvPr/>
        </p:nvSpPr>
        <p:spPr>
          <a:xfrm>
            <a:off x="8070294" y="1"/>
            <a:ext cx="4121707" cy="6858000"/>
          </a:xfrm>
          <a:prstGeom prst="rect">
            <a:avLst/>
          </a:prstGeom>
          <a:solidFill>
            <a:srgbClr val="00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55A7416A-FC09-4823-BE7B-902B3D3B8B14}"/>
              </a:ext>
            </a:extLst>
          </p:cNvPr>
          <p:cNvGrpSpPr/>
          <p:nvPr/>
        </p:nvGrpSpPr>
        <p:grpSpPr>
          <a:xfrm>
            <a:off x="8070294" y="555941"/>
            <a:ext cx="3096638" cy="848636"/>
            <a:chOff x="9268125" y="2395097"/>
            <a:chExt cx="3096638" cy="453709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5A6320D4-BE0F-424A-BAFD-CA51E4D1EFAA}"/>
                </a:ext>
              </a:extLst>
            </p:cNvPr>
            <p:cNvGrpSpPr/>
            <p:nvPr/>
          </p:nvGrpSpPr>
          <p:grpSpPr>
            <a:xfrm>
              <a:off x="9519112" y="2410106"/>
              <a:ext cx="2845651" cy="438700"/>
              <a:chOff x="9519112" y="2423785"/>
              <a:chExt cx="2845651" cy="608080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BAEFC76-2AB9-4373-B4BF-33EB2DB510E0}"/>
                  </a:ext>
                </a:extLst>
              </p:cNvPr>
              <p:cNvSpPr txBox="1"/>
              <p:nvPr/>
            </p:nvSpPr>
            <p:spPr>
              <a:xfrm>
                <a:off x="9519112" y="2584786"/>
                <a:ext cx="2845651" cy="27369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Prof. Rodney </a:t>
                </a:r>
                <a:r>
                  <a:rPr lang="en-US" altLang="ko-KR" dirty="0" err="1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S.Ruoff</a:t>
                </a:r>
                <a:endPara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6420FF8-2955-4D63-9FA5-827A93DB532F}"/>
                  </a:ext>
                </a:extLst>
              </p:cNvPr>
              <p:cNvSpPr txBox="1"/>
              <p:nvPr/>
            </p:nvSpPr>
            <p:spPr>
              <a:xfrm>
                <a:off x="9519112" y="2803786"/>
                <a:ext cx="1810111" cy="22807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Natural Science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241D5FF-4171-4813-9BEC-3CA1207AF925}"/>
                  </a:ext>
                </a:extLst>
              </p:cNvPr>
              <p:cNvSpPr txBox="1"/>
              <p:nvPr/>
            </p:nvSpPr>
            <p:spPr>
              <a:xfrm>
                <a:off x="9519112" y="2423785"/>
                <a:ext cx="986167" cy="19386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1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Chemistry</a:t>
                </a:r>
              </a:p>
            </p:txBody>
          </p:sp>
        </p:grpSp>
        <p:sp>
          <p:nvSpPr>
            <p:cNvPr id="15" name="사각형: 둥근 위쪽 모서리 14">
              <a:extLst>
                <a:ext uri="{FF2B5EF4-FFF2-40B4-BE49-F238E27FC236}">
                  <a16:creationId xmlns:a16="http://schemas.microsoft.com/office/drawing/2014/main" id="{3C78228D-30B3-4A85-B5CE-C403A37B911C}"/>
                </a:ext>
              </a:extLst>
            </p:cNvPr>
            <p:cNvSpPr/>
            <p:nvPr/>
          </p:nvSpPr>
          <p:spPr>
            <a:xfrm rot="5400000">
              <a:off x="9346714" y="2316508"/>
              <a:ext cx="137796" cy="29497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FE36D29-7A85-4FFE-916B-CE3623D83469}"/>
                </a:ext>
              </a:extLst>
            </p:cNvPr>
            <p:cNvSpPr txBox="1"/>
            <p:nvPr/>
          </p:nvSpPr>
          <p:spPr>
            <a:xfrm>
              <a:off x="9287690" y="2398203"/>
              <a:ext cx="251992" cy="1398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1</a:t>
              </a:r>
            </a:p>
          </p:txBody>
        </p:sp>
      </p:grpSp>
      <p:grpSp>
        <p:nvGrpSpPr>
          <p:cNvPr id="115" name="그룹 114">
            <a:extLst>
              <a:ext uri="{FF2B5EF4-FFF2-40B4-BE49-F238E27FC236}">
                <a16:creationId xmlns:a16="http://schemas.microsoft.com/office/drawing/2014/main" id="{AC1CC7A3-053C-4D96-9CD3-0E0CDFB0AD80}"/>
              </a:ext>
            </a:extLst>
          </p:cNvPr>
          <p:cNvGrpSpPr/>
          <p:nvPr/>
        </p:nvGrpSpPr>
        <p:grpSpPr>
          <a:xfrm>
            <a:off x="8070294" y="1534275"/>
            <a:ext cx="3131904" cy="848636"/>
            <a:chOff x="9268125" y="2395097"/>
            <a:chExt cx="3131904" cy="453709"/>
          </a:xfrm>
        </p:grpSpPr>
        <p:grpSp>
          <p:nvGrpSpPr>
            <p:cNvPr id="116" name="그룹 115">
              <a:extLst>
                <a:ext uri="{FF2B5EF4-FFF2-40B4-BE49-F238E27FC236}">
                  <a16:creationId xmlns:a16="http://schemas.microsoft.com/office/drawing/2014/main" id="{EF2E1714-D6EF-4D59-A774-C02DFC202942}"/>
                </a:ext>
              </a:extLst>
            </p:cNvPr>
            <p:cNvGrpSpPr/>
            <p:nvPr/>
          </p:nvGrpSpPr>
          <p:grpSpPr>
            <a:xfrm>
              <a:off x="9519112" y="2410106"/>
              <a:ext cx="2880917" cy="438700"/>
              <a:chOff x="9519112" y="2423785"/>
              <a:chExt cx="2880917" cy="608080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BF95BC3-6BCE-4DDC-AA44-2E00C093F44B}"/>
                  </a:ext>
                </a:extLst>
              </p:cNvPr>
              <p:cNvSpPr txBox="1"/>
              <p:nvPr/>
            </p:nvSpPr>
            <p:spPr>
              <a:xfrm>
                <a:off x="9519112" y="2584786"/>
                <a:ext cx="2880917" cy="27369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Prof. </a:t>
                </a:r>
                <a:r>
                  <a:rPr lang="en-US" altLang="ko-KR" dirty="0" err="1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Kwangsoo</a:t>
                </a: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, Kim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2E800332-A220-4E5E-882B-14DBAB856E74}"/>
                  </a:ext>
                </a:extLst>
              </p:cNvPr>
              <p:cNvSpPr txBox="1"/>
              <p:nvPr/>
            </p:nvSpPr>
            <p:spPr>
              <a:xfrm>
                <a:off x="9519112" y="2803786"/>
                <a:ext cx="1810111" cy="22807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Natural Science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B856278-2D3A-48C2-98FF-2E392C045E82}"/>
                  </a:ext>
                </a:extLst>
              </p:cNvPr>
              <p:cNvSpPr txBox="1"/>
              <p:nvPr/>
            </p:nvSpPr>
            <p:spPr>
              <a:xfrm>
                <a:off x="9519112" y="2423785"/>
                <a:ext cx="986167" cy="19386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1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Chemistry</a:t>
                </a:r>
              </a:p>
            </p:txBody>
          </p:sp>
        </p:grpSp>
        <p:sp>
          <p:nvSpPr>
            <p:cNvPr id="117" name="사각형: 둥근 위쪽 모서리 116">
              <a:extLst>
                <a:ext uri="{FF2B5EF4-FFF2-40B4-BE49-F238E27FC236}">
                  <a16:creationId xmlns:a16="http://schemas.microsoft.com/office/drawing/2014/main" id="{1F898B9A-63FE-4C15-886C-7847D31A00A1}"/>
                </a:ext>
              </a:extLst>
            </p:cNvPr>
            <p:cNvSpPr/>
            <p:nvPr/>
          </p:nvSpPr>
          <p:spPr>
            <a:xfrm rot="5400000">
              <a:off x="9346714" y="2316508"/>
              <a:ext cx="137796" cy="29497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9563D9AD-2D05-48E7-A2EE-1082E5F57E69}"/>
                </a:ext>
              </a:extLst>
            </p:cNvPr>
            <p:cNvSpPr txBox="1"/>
            <p:nvPr/>
          </p:nvSpPr>
          <p:spPr>
            <a:xfrm>
              <a:off x="9287690" y="2398203"/>
              <a:ext cx="279244" cy="1398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</a:t>
              </a:r>
            </a:p>
          </p:txBody>
        </p:sp>
      </p:grpSp>
      <p:grpSp>
        <p:nvGrpSpPr>
          <p:cNvPr id="123" name="그룹 122">
            <a:extLst>
              <a:ext uri="{FF2B5EF4-FFF2-40B4-BE49-F238E27FC236}">
                <a16:creationId xmlns:a16="http://schemas.microsoft.com/office/drawing/2014/main" id="{A0D6349B-1C19-41EA-8909-B99FA6DAB5D0}"/>
              </a:ext>
            </a:extLst>
          </p:cNvPr>
          <p:cNvGrpSpPr/>
          <p:nvPr/>
        </p:nvGrpSpPr>
        <p:grpSpPr>
          <a:xfrm>
            <a:off x="8070294" y="2512609"/>
            <a:ext cx="3143125" cy="848636"/>
            <a:chOff x="9268125" y="2395097"/>
            <a:chExt cx="3143125" cy="453709"/>
          </a:xfrm>
        </p:grpSpPr>
        <p:grpSp>
          <p:nvGrpSpPr>
            <p:cNvPr id="159" name="그룹 158">
              <a:extLst>
                <a:ext uri="{FF2B5EF4-FFF2-40B4-BE49-F238E27FC236}">
                  <a16:creationId xmlns:a16="http://schemas.microsoft.com/office/drawing/2014/main" id="{CFCC0AE8-981C-45EA-9736-6748E96C37EF}"/>
                </a:ext>
              </a:extLst>
            </p:cNvPr>
            <p:cNvGrpSpPr/>
            <p:nvPr/>
          </p:nvGrpSpPr>
          <p:grpSpPr>
            <a:xfrm>
              <a:off x="9519112" y="2410106"/>
              <a:ext cx="2892138" cy="438700"/>
              <a:chOff x="9519112" y="2423785"/>
              <a:chExt cx="2892138" cy="608080"/>
            </a:xfrm>
          </p:grpSpPr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D0426DB0-24F1-4232-B4B8-41FDE376EAE0}"/>
                  </a:ext>
                </a:extLst>
              </p:cNvPr>
              <p:cNvSpPr txBox="1"/>
              <p:nvPr/>
            </p:nvSpPr>
            <p:spPr>
              <a:xfrm>
                <a:off x="9519112" y="2584786"/>
                <a:ext cx="2462534" cy="27369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Prof. </a:t>
                </a:r>
                <a:r>
                  <a:rPr lang="en-US" altLang="ko-KR" dirty="0" err="1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Sangil</a:t>
                </a: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, Seok</a:t>
                </a: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9AB3D9DD-776B-45F8-AE76-2D4868D140D2}"/>
                  </a:ext>
                </a:extLst>
              </p:cNvPr>
              <p:cNvSpPr txBox="1"/>
              <p:nvPr/>
            </p:nvSpPr>
            <p:spPr>
              <a:xfrm>
                <a:off x="9519112" y="2803786"/>
                <a:ext cx="2892138" cy="22807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Energy and Chemical Eng. </a:t>
                </a: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31B2172-77DF-4199-BB40-7282ED15D7EA}"/>
                  </a:ext>
                </a:extLst>
              </p:cNvPr>
              <p:cNvSpPr txBox="1"/>
              <p:nvPr/>
            </p:nvSpPr>
            <p:spPr>
              <a:xfrm>
                <a:off x="9519112" y="2423785"/>
                <a:ext cx="1082348" cy="19386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1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Cross-Field</a:t>
                </a:r>
              </a:p>
            </p:txBody>
          </p:sp>
        </p:grpSp>
        <p:sp>
          <p:nvSpPr>
            <p:cNvPr id="160" name="사각형: 둥근 위쪽 모서리 159">
              <a:extLst>
                <a:ext uri="{FF2B5EF4-FFF2-40B4-BE49-F238E27FC236}">
                  <a16:creationId xmlns:a16="http://schemas.microsoft.com/office/drawing/2014/main" id="{044D405E-67FE-4065-913E-E712357267A0}"/>
                </a:ext>
              </a:extLst>
            </p:cNvPr>
            <p:cNvSpPr/>
            <p:nvPr/>
          </p:nvSpPr>
          <p:spPr>
            <a:xfrm rot="5400000">
              <a:off x="9346714" y="2316508"/>
              <a:ext cx="137796" cy="29497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69E58B6E-D989-4F17-A3D2-81F85FA388EF}"/>
                </a:ext>
              </a:extLst>
            </p:cNvPr>
            <p:cNvSpPr txBox="1"/>
            <p:nvPr/>
          </p:nvSpPr>
          <p:spPr>
            <a:xfrm>
              <a:off x="9287690" y="2398203"/>
              <a:ext cx="279244" cy="1398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3</a:t>
              </a:r>
            </a:p>
          </p:txBody>
        </p:sp>
      </p:grpSp>
      <p:grpSp>
        <p:nvGrpSpPr>
          <p:cNvPr id="165" name="그룹 164">
            <a:extLst>
              <a:ext uri="{FF2B5EF4-FFF2-40B4-BE49-F238E27FC236}">
                <a16:creationId xmlns:a16="http://schemas.microsoft.com/office/drawing/2014/main" id="{1550E815-B756-4CEA-86A6-617B176FD1A4}"/>
              </a:ext>
            </a:extLst>
          </p:cNvPr>
          <p:cNvGrpSpPr/>
          <p:nvPr/>
        </p:nvGrpSpPr>
        <p:grpSpPr>
          <a:xfrm>
            <a:off x="8070294" y="3490942"/>
            <a:ext cx="3357928" cy="848634"/>
            <a:chOff x="9268125" y="2395097"/>
            <a:chExt cx="3357928" cy="453708"/>
          </a:xfrm>
        </p:grpSpPr>
        <p:grpSp>
          <p:nvGrpSpPr>
            <p:cNvPr id="166" name="그룹 165">
              <a:extLst>
                <a:ext uri="{FF2B5EF4-FFF2-40B4-BE49-F238E27FC236}">
                  <a16:creationId xmlns:a16="http://schemas.microsoft.com/office/drawing/2014/main" id="{5C982812-2800-4CF7-B363-267E5FA43F08}"/>
                </a:ext>
              </a:extLst>
            </p:cNvPr>
            <p:cNvGrpSpPr/>
            <p:nvPr/>
          </p:nvGrpSpPr>
          <p:grpSpPr>
            <a:xfrm>
              <a:off x="9519112" y="2410106"/>
              <a:ext cx="3106941" cy="438699"/>
              <a:chOff x="9519112" y="2423786"/>
              <a:chExt cx="3106941" cy="608079"/>
            </a:xfrm>
          </p:grpSpPr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AA0E949C-4C11-4B3C-A980-A2AA3B0E9C02}"/>
                  </a:ext>
                </a:extLst>
              </p:cNvPr>
              <p:cNvSpPr txBox="1"/>
              <p:nvPr/>
            </p:nvSpPr>
            <p:spPr>
              <a:xfrm>
                <a:off x="9519112" y="2584785"/>
                <a:ext cx="3106941" cy="27369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Prof. </a:t>
                </a:r>
                <a:r>
                  <a:rPr lang="en-US" altLang="ko-KR" dirty="0" err="1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Jongbeom</a:t>
                </a: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, </a:t>
                </a:r>
                <a:r>
                  <a:rPr lang="en-US" altLang="ko-KR" dirty="0" err="1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Baek</a:t>
                </a:r>
                <a:endPara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455F01D7-1838-43DC-86C6-4134F6886C37}"/>
                  </a:ext>
                </a:extLst>
              </p:cNvPr>
              <p:cNvSpPr txBox="1"/>
              <p:nvPr/>
            </p:nvSpPr>
            <p:spPr>
              <a:xfrm>
                <a:off x="9519112" y="2803786"/>
                <a:ext cx="2842445" cy="22807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Energy and Chemical Eng.</a:t>
                </a: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271FC837-4D58-4D19-BA75-208B733CA692}"/>
                  </a:ext>
                </a:extLst>
              </p:cNvPr>
              <p:cNvSpPr txBox="1"/>
              <p:nvPr/>
            </p:nvSpPr>
            <p:spPr>
              <a:xfrm>
                <a:off x="9519112" y="2423786"/>
                <a:ext cx="1082348" cy="19386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1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Cross-Field</a:t>
                </a:r>
              </a:p>
            </p:txBody>
          </p:sp>
        </p:grpSp>
        <p:sp>
          <p:nvSpPr>
            <p:cNvPr id="167" name="사각형: 둥근 위쪽 모서리 166">
              <a:extLst>
                <a:ext uri="{FF2B5EF4-FFF2-40B4-BE49-F238E27FC236}">
                  <a16:creationId xmlns:a16="http://schemas.microsoft.com/office/drawing/2014/main" id="{BF740599-DFFC-4424-A36B-4D98CA2100C1}"/>
                </a:ext>
              </a:extLst>
            </p:cNvPr>
            <p:cNvSpPr/>
            <p:nvPr/>
          </p:nvSpPr>
          <p:spPr>
            <a:xfrm rot="5400000">
              <a:off x="9346714" y="2316508"/>
              <a:ext cx="137796" cy="29497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35E218AF-ADD6-4544-AC4D-919C06C98C62}"/>
                </a:ext>
              </a:extLst>
            </p:cNvPr>
            <p:cNvSpPr txBox="1"/>
            <p:nvPr/>
          </p:nvSpPr>
          <p:spPr>
            <a:xfrm>
              <a:off x="9287690" y="2398203"/>
              <a:ext cx="282450" cy="1398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4</a:t>
              </a:r>
            </a:p>
          </p:txBody>
        </p:sp>
      </p:grpSp>
      <p:grpSp>
        <p:nvGrpSpPr>
          <p:cNvPr id="172" name="그룹 171">
            <a:extLst>
              <a:ext uri="{FF2B5EF4-FFF2-40B4-BE49-F238E27FC236}">
                <a16:creationId xmlns:a16="http://schemas.microsoft.com/office/drawing/2014/main" id="{CE77F886-49F1-46DF-BEFD-753E872EE91A}"/>
              </a:ext>
            </a:extLst>
          </p:cNvPr>
          <p:cNvGrpSpPr/>
          <p:nvPr/>
        </p:nvGrpSpPr>
        <p:grpSpPr>
          <a:xfrm>
            <a:off x="8070294" y="4469274"/>
            <a:ext cx="3093432" cy="848628"/>
            <a:chOff x="9268125" y="2395097"/>
            <a:chExt cx="3093432" cy="453705"/>
          </a:xfrm>
        </p:grpSpPr>
        <p:grpSp>
          <p:nvGrpSpPr>
            <p:cNvPr id="173" name="그룹 172">
              <a:extLst>
                <a:ext uri="{FF2B5EF4-FFF2-40B4-BE49-F238E27FC236}">
                  <a16:creationId xmlns:a16="http://schemas.microsoft.com/office/drawing/2014/main" id="{5C1250F2-71AA-4EC5-ACFA-64ECD60D16D6}"/>
                </a:ext>
              </a:extLst>
            </p:cNvPr>
            <p:cNvGrpSpPr/>
            <p:nvPr/>
          </p:nvGrpSpPr>
          <p:grpSpPr>
            <a:xfrm>
              <a:off x="9519112" y="2414217"/>
              <a:ext cx="2842445" cy="434585"/>
              <a:chOff x="9519112" y="2429488"/>
              <a:chExt cx="2842445" cy="602377"/>
            </a:xfrm>
          </p:grpSpPr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0FBDE3AB-C60E-4D33-AED7-B5C0049114A4}"/>
                  </a:ext>
                </a:extLst>
              </p:cNvPr>
              <p:cNvSpPr txBox="1"/>
              <p:nvPr/>
            </p:nvSpPr>
            <p:spPr>
              <a:xfrm>
                <a:off x="9519112" y="2584786"/>
                <a:ext cx="2496196" cy="27369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Prof. </a:t>
                </a:r>
                <a:r>
                  <a:rPr lang="en-US" altLang="ko-KR" dirty="0" err="1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Jaephil</a:t>
                </a: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, Cho</a:t>
                </a: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7AB446E3-68E4-4C2C-A67E-F6C4DCBE72B3}"/>
                  </a:ext>
                </a:extLst>
              </p:cNvPr>
              <p:cNvSpPr txBox="1"/>
              <p:nvPr/>
            </p:nvSpPr>
            <p:spPr>
              <a:xfrm>
                <a:off x="9519112" y="2803786"/>
                <a:ext cx="2842445" cy="22807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Energy and Chemical Eng.</a:t>
                </a:r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3043E9F2-CD70-42D1-AC3B-5CD5C3619D81}"/>
                  </a:ext>
                </a:extLst>
              </p:cNvPr>
              <p:cNvSpPr txBox="1"/>
              <p:nvPr/>
            </p:nvSpPr>
            <p:spPr>
              <a:xfrm>
                <a:off x="9519112" y="2429488"/>
                <a:ext cx="2146742" cy="18246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000" dirty="0" err="1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Meterial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 Science, Chemistry</a:t>
                </a:r>
              </a:p>
            </p:txBody>
          </p:sp>
        </p:grpSp>
        <p:sp>
          <p:nvSpPr>
            <p:cNvPr id="174" name="사각형: 둥근 위쪽 모서리 173">
              <a:extLst>
                <a:ext uri="{FF2B5EF4-FFF2-40B4-BE49-F238E27FC236}">
                  <a16:creationId xmlns:a16="http://schemas.microsoft.com/office/drawing/2014/main" id="{4F115687-2829-4A18-B2A2-90F049F4C8F9}"/>
                </a:ext>
              </a:extLst>
            </p:cNvPr>
            <p:cNvSpPr/>
            <p:nvPr/>
          </p:nvSpPr>
          <p:spPr>
            <a:xfrm rot="5400000">
              <a:off x="9346714" y="2316508"/>
              <a:ext cx="137796" cy="29497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4CA66223-7B27-474F-84BA-9C4A3A57DB39}"/>
                </a:ext>
              </a:extLst>
            </p:cNvPr>
            <p:cNvSpPr txBox="1"/>
            <p:nvPr/>
          </p:nvSpPr>
          <p:spPr>
            <a:xfrm>
              <a:off x="9287690" y="2398203"/>
              <a:ext cx="279244" cy="1398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5</a:t>
              </a:r>
            </a:p>
          </p:txBody>
        </p:sp>
      </p:grpSp>
      <p:grpSp>
        <p:nvGrpSpPr>
          <p:cNvPr id="185" name="그룹 184">
            <a:extLst>
              <a:ext uri="{FF2B5EF4-FFF2-40B4-BE49-F238E27FC236}">
                <a16:creationId xmlns:a16="http://schemas.microsoft.com/office/drawing/2014/main" id="{3BE0B91B-2BE1-452C-98AB-E86E11C33E51}"/>
              </a:ext>
            </a:extLst>
          </p:cNvPr>
          <p:cNvGrpSpPr/>
          <p:nvPr/>
        </p:nvGrpSpPr>
        <p:grpSpPr>
          <a:xfrm>
            <a:off x="8070294" y="5447613"/>
            <a:ext cx="3096638" cy="848636"/>
            <a:chOff x="9268125" y="2395097"/>
            <a:chExt cx="3096638" cy="453709"/>
          </a:xfrm>
        </p:grpSpPr>
        <p:grpSp>
          <p:nvGrpSpPr>
            <p:cNvPr id="186" name="그룹 185">
              <a:extLst>
                <a:ext uri="{FF2B5EF4-FFF2-40B4-BE49-F238E27FC236}">
                  <a16:creationId xmlns:a16="http://schemas.microsoft.com/office/drawing/2014/main" id="{F8CA9221-74C9-4AFC-A092-A27CA037A023}"/>
                </a:ext>
              </a:extLst>
            </p:cNvPr>
            <p:cNvGrpSpPr/>
            <p:nvPr/>
          </p:nvGrpSpPr>
          <p:grpSpPr>
            <a:xfrm>
              <a:off x="9519112" y="2410106"/>
              <a:ext cx="2845651" cy="438700"/>
              <a:chOff x="9519112" y="2423785"/>
              <a:chExt cx="2845651" cy="608080"/>
            </a:xfrm>
          </p:grpSpPr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B770C13C-0FD0-4633-AE53-A3042762D2CE}"/>
                  </a:ext>
                </a:extLst>
              </p:cNvPr>
              <p:cNvSpPr txBox="1"/>
              <p:nvPr/>
            </p:nvSpPr>
            <p:spPr>
              <a:xfrm>
                <a:off x="9519112" y="2584786"/>
                <a:ext cx="2845651" cy="27369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Prof. </a:t>
                </a:r>
                <a:r>
                  <a:rPr lang="en-US" altLang="ko-KR" dirty="0" err="1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Hyunwook</a:t>
                </a: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, Lee</a:t>
                </a:r>
              </a:p>
            </p:txBody>
          </p:sp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CBC8329E-6E67-4D97-B6AB-E2F721F71F48}"/>
                  </a:ext>
                </a:extLst>
              </p:cNvPr>
              <p:cNvSpPr txBox="1"/>
              <p:nvPr/>
            </p:nvSpPr>
            <p:spPr>
              <a:xfrm>
                <a:off x="9519112" y="2803786"/>
                <a:ext cx="2842445" cy="22807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Energy and Chemical Eng.</a:t>
                </a: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97360EAC-305A-495E-B4D2-4C42F21ED7B3}"/>
                  </a:ext>
                </a:extLst>
              </p:cNvPr>
              <p:cNvSpPr txBox="1"/>
              <p:nvPr/>
            </p:nvSpPr>
            <p:spPr>
              <a:xfrm>
                <a:off x="9519112" y="2423785"/>
                <a:ext cx="2696572" cy="19386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1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Battery Science and Technology</a:t>
                </a:r>
              </a:p>
            </p:txBody>
          </p:sp>
        </p:grpSp>
        <p:sp>
          <p:nvSpPr>
            <p:cNvPr id="187" name="사각형: 둥근 위쪽 모서리 186">
              <a:extLst>
                <a:ext uri="{FF2B5EF4-FFF2-40B4-BE49-F238E27FC236}">
                  <a16:creationId xmlns:a16="http://schemas.microsoft.com/office/drawing/2014/main" id="{44DF7F25-0B34-4C3E-9B21-F0A6C6199BBA}"/>
                </a:ext>
              </a:extLst>
            </p:cNvPr>
            <p:cNvSpPr/>
            <p:nvPr/>
          </p:nvSpPr>
          <p:spPr>
            <a:xfrm rot="5400000">
              <a:off x="9346714" y="2316508"/>
              <a:ext cx="137796" cy="29497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F14483AE-605B-4D17-A4DC-425F35978B3F}"/>
                </a:ext>
              </a:extLst>
            </p:cNvPr>
            <p:cNvSpPr txBox="1"/>
            <p:nvPr/>
          </p:nvSpPr>
          <p:spPr>
            <a:xfrm>
              <a:off x="9287690" y="2398203"/>
              <a:ext cx="279244" cy="1398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86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3865 L 3.54167E-6 2.59259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418 0 L 4.16667E-7 0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25586 0.0007 L 3.33333E-6 -7.40741E-7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86" y="-4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5E-6 0.71736 L -2.5E-6 -7.40741E-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88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5625 0.0007 L -2.08333E-7 -7.40741E-7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2292 0.00325 L 3.33333E-6 -4.81481E-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16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5E-6 0.43102 L -2.5E-6 -4.81481E-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5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23828 0.0007 L -2.08333E-7 -4.81481E-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4" y="-4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직각 삼각형 214">
            <a:extLst>
              <a:ext uri="{FF2B5EF4-FFF2-40B4-BE49-F238E27FC236}">
                <a16:creationId xmlns:a16="http://schemas.microsoft.com/office/drawing/2014/main" id="{42FC920C-C214-425B-85D0-78BD87EE2866}"/>
              </a:ext>
            </a:extLst>
          </p:cNvPr>
          <p:cNvSpPr/>
          <p:nvPr/>
        </p:nvSpPr>
        <p:spPr>
          <a:xfrm rot="16200000" flipH="1">
            <a:off x="6490897" y="-138082"/>
            <a:ext cx="5563019" cy="5839187"/>
          </a:xfrm>
          <a:prstGeom prst="rtTriangle">
            <a:avLst/>
          </a:prstGeom>
          <a:solidFill>
            <a:srgbClr val="68C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219" name="그림 218">
            <a:extLst>
              <a:ext uri="{FF2B5EF4-FFF2-40B4-BE49-F238E27FC236}">
                <a16:creationId xmlns:a16="http://schemas.microsoft.com/office/drawing/2014/main" id="{C3201CD0-0AAF-4B86-AE1B-6956092A8F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3" b="14192"/>
          <a:stretch/>
        </p:blipFill>
        <p:spPr>
          <a:xfrm>
            <a:off x="9462878" y="1645326"/>
            <a:ext cx="2729123" cy="3917695"/>
          </a:xfrm>
          <a:custGeom>
            <a:avLst/>
            <a:gdLst>
              <a:gd name="connsiteX0" fmla="*/ 0 w 2678347"/>
              <a:gd name="connsiteY0" fmla="*/ 0 h 3621318"/>
              <a:gd name="connsiteX1" fmla="*/ 2678347 w 2678347"/>
              <a:gd name="connsiteY1" fmla="*/ 0 h 3621318"/>
              <a:gd name="connsiteX2" fmla="*/ 2678347 w 2678347"/>
              <a:gd name="connsiteY2" fmla="*/ 3621318 h 3621318"/>
              <a:gd name="connsiteX3" fmla="*/ 0 w 2678347"/>
              <a:gd name="connsiteY3" fmla="*/ 1217966 h 362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347" h="3621318">
                <a:moveTo>
                  <a:pt x="0" y="0"/>
                </a:moveTo>
                <a:lnTo>
                  <a:pt x="2678347" y="0"/>
                </a:lnTo>
                <a:lnTo>
                  <a:pt x="2678347" y="3621318"/>
                </a:lnTo>
                <a:lnTo>
                  <a:pt x="0" y="1217966"/>
                </a:lnTo>
                <a:close/>
              </a:path>
            </a:pathLst>
          </a:custGeom>
        </p:spPr>
      </p:pic>
      <p:sp>
        <p:nvSpPr>
          <p:cNvPr id="3" name="직각 삼각형 2">
            <a:extLst>
              <a:ext uri="{FF2B5EF4-FFF2-40B4-BE49-F238E27FC236}">
                <a16:creationId xmlns:a16="http://schemas.microsoft.com/office/drawing/2014/main" id="{60A897E5-82C5-4BEC-B2D2-3ED45D9C6BE5}"/>
              </a:ext>
            </a:extLst>
          </p:cNvPr>
          <p:cNvSpPr/>
          <p:nvPr/>
        </p:nvSpPr>
        <p:spPr>
          <a:xfrm>
            <a:off x="0" y="3339495"/>
            <a:ext cx="8243794" cy="3510567"/>
          </a:xfrm>
          <a:prstGeom prst="rtTriangle">
            <a:avLst/>
          </a:prstGeom>
          <a:solidFill>
            <a:srgbClr val="00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931769-CBED-4177-A3A2-90C4F55D7DC8}"/>
              </a:ext>
            </a:extLst>
          </p:cNvPr>
          <p:cNvSpPr txBox="1"/>
          <p:nvPr/>
        </p:nvSpPr>
        <p:spPr>
          <a:xfrm>
            <a:off x="1375168" y="454874"/>
            <a:ext cx="4152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Research Facilities</a:t>
            </a:r>
            <a:endParaRPr kumimoji="0" lang="ko-KR" altLang="en-US" sz="2800" b="0" i="0" u="none" strike="noStrike" kern="1200" cap="none" spc="0" normalizeH="0" baseline="0" noProof="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003A70"/>
              </a:solidFill>
              <a:effectLst/>
              <a:uLnTx/>
              <a:uFillTx/>
              <a:latin typeface="G마켓 산스 TTF Bold" panose="02000000000000000000" pitchFamily="2" charset="-127"/>
              <a:ea typeface="G마켓 산스 TTF Bold" panose="02000000000000000000" pitchFamily="2" charset="-127"/>
              <a:cs typeface="+mn-cs"/>
            </a:endParaRPr>
          </a:p>
        </p:txBody>
      </p:sp>
      <p:sp>
        <p:nvSpPr>
          <p:cNvPr id="35" name="자유형: 도형 34">
            <a:extLst>
              <a:ext uri="{FF2B5EF4-FFF2-40B4-BE49-F238E27FC236}">
                <a16:creationId xmlns:a16="http://schemas.microsoft.com/office/drawing/2014/main" id="{76F7D940-F143-4D12-A800-C6D0F17A2D9C}"/>
              </a:ext>
            </a:extLst>
          </p:cNvPr>
          <p:cNvSpPr/>
          <p:nvPr/>
        </p:nvSpPr>
        <p:spPr>
          <a:xfrm rot="16200000">
            <a:off x="145762" y="555111"/>
            <a:ext cx="699348" cy="103145"/>
          </a:xfrm>
          <a:custGeom>
            <a:avLst/>
            <a:gdLst>
              <a:gd name="connsiteX0" fmla="*/ 0 w 944880"/>
              <a:gd name="connsiteY0" fmla="*/ 160020 h 160020"/>
              <a:gd name="connsiteX1" fmla="*/ 0 w 944880"/>
              <a:gd name="connsiteY1" fmla="*/ 0 h 160020"/>
              <a:gd name="connsiteX2" fmla="*/ 944880 w 944880"/>
              <a:gd name="connsiteY2" fmla="*/ 0 h 160020"/>
              <a:gd name="connsiteX3" fmla="*/ 944880 w 944880"/>
              <a:gd name="connsiteY3" fmla="*/ 160020 h 16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880" h="160020">
                <a:moveTo>
                  <a:pt x="0" y="160020"/>
                </a:moveTo>
                <a:lnTo>
                  <a:pt x="0" y="0"/>
                </a:lnTo>
                <a:lnTo>
                  <a:pt x="944880" y="0"/>
                </a:lnTo>
                <a:lnTo>
                  <a:pt x="944880" y="160020"/>
                </a:lnTo>
              </a:path>
            </a:pathLst>
          </a:custGeom>
          <a:noFill/>
          <a:ln w="50800">
            <a:solidFill>
              <a:srgbClr val="003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8" name="자유형: 도형 37">
            <a:extLst>
              <a:ext uri="{FF2B5EF4-FFF2-40B4-BE49-F238E27FC236}">
                <a16:creationId xmlns:a16="http://schemas.microsoft.com/office/drawing/2014/main" id="{BEF94C38-3A13-4FF9-9285-4A072EBB7091}"/>
              </a:ext>
            </a:extLst>
          </p:cNvPr>
          <p:cNvSpPr/>
          <p:nvPr/>
        </p:nvSpPr>
        <p:spPr>
          <a:xfrm rot="5400000" flipH="1">
            <a:off x="850691" y="555111"/>
            <a:ext cx="699348" cy="103145"/>
          </a:xfrm>
          <a:custGeom>
            <a:avLst/>
            <a:gdLst>
              <a:gd name="connsiteX0" fmla="*/ 0 w 944880"/>
              <a:gd name="connsiteY0" fmla="*/ 160020 h 160020"/>
              <a:gd name="connsiteX1" fmla="*/ 0 w 944880"/>
              <a:gd name="connsiteY1" fmla="*/ 0 h 160020"/>
              <a:gd name="connsiteX2" fmla="*/ 944880 w 944880"/>
              <a:gd name="connsiteY2" fmla="*/ 0 h 160020"/>
              <a:gd name="connsiteX3" fmla="*/ 944880 w 944880"/>
              <a:gd name="connsiteY3" fmla="*/ 160020 h 16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880" h="160020">
                <a:moveTo>
                  <a:pt x="0" y="160020"/>
                </a:moveTo>
                <a:lnTo>
                  <a:pt x="0" y="0"/>
                </a:lnTo>
                <a:lnTo>
                  <a:pt x="944880" y="0"/>
                </a:lnTo>
                <a:lnTo>
                  <a:pt x="944880" y="160020"/>
                </a:lnTo>
              </a:path>
            </a:pathLst>
          </a:custGeom>
          <a:noFill/>
          <a:ln w="50800">
            <a:solidFill>
              <a:srgbClr val="003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6748BFED-3F46-4204-875E-1BDA9DCCBD7F}"/>
              </a:ext>
            </a:extLst>
          </p:cNvPr>
          <p:cNvSpPr>
            <a:spLocks/>
          </p:cNvSpPr>
          <p:nvPr/>
        </p:nvSpPr>
        <p:spPr bwMode="auto">
          <a:xfrm rot="10800000">
            <a:off x="784442" y="495521"/>
            <a:ext cx="126918" cy="121518"/>
          </a:xfrm>
          <a:custGeom>
            <a:avLst/>
            <a:gdLst>
              <a:gd name="T0" fmla="*/ 47 w 94"/>
              <a:gd name="T1" fmla="*/ 0 h 90"/>
              <a:gd name="T2" fmla="*/ 56 w 94"/>
              <a:gd name="T3" fmla="*/ 25 h 90"/>
              <a:gd name="T4" fmla="*/ 81 w 94"/>
              <a:gd name="T5" fmla="*/ 15 h 90"/>
              <a:gd name="T6" fmla="*/ 70 w 94"/>
              <a:gd name="T7" fmla="*/ 38 h 90"/>
              <a:gd name="T8" fmla="*/ 94 w 94"/>
              <a:gd name="T9" fmla="*/ 45 h 90"/>
              <a:gd name="T10" fmla="*/ 70 w 94"/>
              <a:gd name="T11" fmla="*/ 54 h 90"/>
              <a:gd name="T12" fmla="*/ 81 w 94"/>
              <a:gd name="T13" fmla="*/ 78 h 90"/>
              <a:gd name="T14" fmla="*/ 56 w 94"/>
              <a:gd name="T15" fmla="*/ 67 h 90"/>
              <a:gd name="T16" fmla="*/ 47 w 94"/>
              <a:gd name="T17" fmla="*/ 90 h 90"/>
              <a:gd name="T18" fmla="*/ 38 w 94"/>
              <a:gd name="T19" fmla="*/ 67 h 90"/>
              <a:gd name="T20" fmla="*/ 13 w 94"/>
              <a:gd name="T21" fmla="*/ 78 h 90"/>
              <a:gd name="T22" fmla="*/ 24 w 94"/>
              <a:gd name="T23" fmla="*/ 54 h 90"/>
              <a:gd name="T24" fmla="*/ 0 w 94"/>
              <a:gd name="T25" fmla="*/ 45 h 90"/>
              <a:gd name="T26" fmla="*/ 24 w 94"/>
              <a:gd name="T27" fmla="*/ 38 h 90"/>
              <a:gd name="T28" fmla="*/ 13 w 94"/>
              <a:gd name="T29" fmla="*/ 15 h 90"/>
              <a:gd name="T30" fmla="*/ 38 w 94"/>
              <a:gd name="T31" fmla="*/ 25 h 90"/>
              <a:gd name="T32" fmla="*/ 47 w 94"/>
              <a:gd name="T3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4" h="90">
                <a:moveTo>
                  <a:pt x="47" y="0"/>
                </a:moveTo>
                <a:lnTo>
                  <a:pt x="56" y="25"/>
                </a:lnTo>
                <a:lnTo>
                  <a:pt x="81" y="15"/>
                </a:lnTo>
                <a:lnTo>
                  <a:pt x="70" y="38"/>
                </a:lnTo>
                <a:lnTo>
                  <a:pt x="94" y="45"/>
                </a:lnTo>
                <a:lnTo>
                  <a:pt x="70" y="54"/>
                </a:lnTo>
                <a:lnTo>
                  <a:pt x="81" y="78"/>
                </a:lnTo>
                <a:lnTo>
                  <a:pt x="56" y="67"/>
                </a:lnTo>
                <a:lnTo>
                  <a:pt x="47" y="90"/>
                </a:lnTo>
                <a:lnTo>
                  <a:pt x="38" y="67"/>
                </a:lnTo>
                <a:lnTo>
                  <a:pt x="13" y="78"/>
                </a:lnTo>
                <a:lnTo>
                  <a:pt x="24" y="54"/>
                </a:lnTo>
                <a:lnTo>
                  <a:pt x="0" y="45"/>
                </a:lnTo>
                <a:lnTo>
                  <a:pt x="24" y="38"/>
                </a:lnTo>
                <a:lnTo>
                  <a:pt x="13" y="15"/>
                </a:lnTo>
                <a:lnTo>
                  <a:pt x="38" y="25"/>
                </a:lnTo>
                <a:lnTo>
                  <a:pt x="47" y="0"/>
                </a:lnTo>
                <a:close/>
              </a:path>
            </a:pathLst>
          </a:custGeom>
          <a:solidFill>
            <a:srgbClr val="68C8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E3E8FC24-C03A-4482-8A1A-DAE18560F1C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19547" y="0"/>
            <a:ext cx="56708" cy="468518"/>
          </a:xfrm>
          <a:prstGeom prst="rect">
            <a:avLst/>
          </a:prstGeom>
          <a:solidFill>
            <a:srgbClr val="68C8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4" name="Rectangle 5">
            <a:extLst>
              <a:ext uri="{FF2B5EF4-FFF2-40B4-BE49-F238E27FC236}">
                <a16:creationId xmlns:a16="http://schemas.microsoft.com/office/drawing/2014/main" id="{20A81BFC-1B72-457D-96A6-0A589994B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48" y="748286"/>
            <a:ext cx="24541" cy="66610"/>
          </a:xfrm>
          <a:prstGeom prst="rect">
            <a:avLst/>
          </a:pr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2B323F80-B15B-4BFA-B509-6AE8A25EE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48" y="716484"/>
            <a:ext cx="24541" cy="24540"/>
          </a:xfrm>
          <a:prstGeom prst="rect">
            <a:avLst/>
          </a:pr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9" name="Rectangle 7">
            <a:extLst>
              <a:ext uri="{FF2B5EF4-FFF2-40B4-BE49-F238E27FC236}">
                <a16:creationId xmlns:a16="http://schemas.microsoft.com/office/drawing/2014/main" id="{F6FB0F8F-0F27-4497-94B7-6348CA273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446" y="716484"/>
            <a:ext cx="24541" cy="24540"/>
          </a:xfrm>
          <a:prstGeom prst="rect">
            <a:avLst/>
          </a:pr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0" name="Freeform 8">
            <a:extLst>
              <a:ext uri="{FF2B5EF4-FFF2-40B4-BE49-F238E27FC236}">
                <a16:creationId xmlns:a16="http://schemas.microsoft.com/office/drawing/2014/main" id="{8D54CCCF-DFD7-4301-803D-08F32FD88DB4}"/>
              </a:ext>
            </a:extLst>
          </p:cNvPr>
          <p:cNvSpPr>
            <a:spLocks/>
          </p:cNvSpPr>
          <p:nvPr/>
        </p:nvSpPr>
        <p:spPr bwMode="auto">
          <a:xfrm>
            <a:off x="903225" y="716484"/>
            <a:ext cx="111685" cy="97661"/>
          </a:xfrm>
          <a:custGeom>
            <a:avLst/>
            <a:gdLst>
              <a:gd name="T0" fmla="*/ 97 w 446"/>
              <a:gd name="T1" fmla="*/ 98 h 390"/>
              <a:gd name="T2" fmla="*/ 446 w 446"/>
              <a:gd name="T3" fmla="*/ 98 h 390"/>
              <a:gd name="T4" fmla="*/ 446 w 446"/>
              <a:gd name="T5" fmla="*/ 0 h 390"/>
              <a:gd name="T6" fmla="*/ 0 w 446"/>
              <a:gd name="T7" fmla="*/ 0 h 390"/>
              <a:gd name="T8" fmla="*/ 0 w 446"/>
              <a:gd name="T9" fmla="*/ 246 h 390"/>
              <a:gd name="T10" fmla="*/ 349 w 446"/>
              <a:gd name="T11" fmla="*/ 246 h 390"/>
              <a:gd name="T12" fmla="*/ 349 w 446"/>
              <a:gd name="T13" fmla="*/ 294 h 390"/>
              <a:gd name="T14" fmla="*/ 0 w 446"/>
              <a:gd name="T15" fmla="*/ 294 h 390"/>
              <a:gd name="T16" fmla="*/ 0 w 446"/>
              <a:gd name="T17" fmla="*/ 390 h 390"/>
              <a:gd name="T18" fmla="*/ 446 w 446"/>
              <a:gd name="T19" fmla="*/ 390 h 390"/>
              <a:gd name="T20" fmla="*/ 446 w 446"/>
              <a:gd name="T21" fmla="*/ 147 h 390"/>
              <a:gd name="T22" fmla="*/ 97 w 446"/>
              <a:gd name="T23" fmla="*/ 147 h 390"/>
              <a:gd name="T24" fmla="*/ 97 w 446"/>
              <a:gd name="T25" fmla="*/ 9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6" h="390">
                <a:moveTo>
                  <a:pt x="97" y="98"/>
                </a:moveTo>
                <a:lnTo>
                  <a:pt x="446" y="98"/>
                </a:lnTo>
                <a:lnTo>
                  <a:pt x="446" y="0"/>
                </a:lnTo>
                <a:lnTo>
                  <a:pt x="0" y="0"/>
                </a:lnTo>
                <a:lnTo>
                  <a:pt x="0" y="246"/>
                </a:lnTo>
                <a:lnTo>
                  <a:pt x="349" y="246"/>
                </a:lnTo>
                <a:lnTo>
                  <a:pt x="349" y="294"/>
                </a:lnTo>
                <a:lnTo>
                  <a:pt x="0" y="294"/>
                </a:lnTo>
                <a:lnTo>
                  <a:pt x="0" y="390"/>
                </a:lnTo>
                <a:lnTo>
                  <a:pt x="446" y="390"/>
                </a:lnTo>
                <a:lnTo>
                  <a:pt x="446" y="147"/>
                </a:lnTo>
                <a:lnTo>
                  <a:pt x="97" y="147"/>
                </a:lnTo>
                <a:lnTo>
                  <a:pt x="97" y="98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1" name="Freeform 9">
            <a:extLst>
              <a:ext uri="{FF2B5EF4-FFF2-40B4-BE49-F238E27FC236}">
                <a16:creationId xmlns:a16="http://schemas.microsoft.com/office/drawing/2014/main" id="{21A0F54B-16B1-4292-A583-E0406795CB75}"/>
              </a:ext>
            </a:extLst>
          </p:cNvPr>
          <p:cNvSpPr>
            <a:spLocks/>
          </p:cNvSpPr>
          <p:nvPr/>
        </p:nvSpPr>
        <p:spPr bwMode="auto">
          <a:xfrm>
            <a:off x="1068499" y="716484"/>
            <a:ext cx="79882" cy="98412"/>
          </a:xfrm>
          <a:custGeom>
            <a:avLst/>
            <a:gdLst>
              <a:gd name="T0" fmla="*/ 0 w 319"/>
              <a:gd name="T1" fmla="*/ 0 h 393"/>
              <a:gd name="T2" fmla="*/ 0 w 319"/>
              <a:gd name="T3" fmla="*/ 393 h 393"/>
              <a:gd name="T4" fmla="*/ 96 w 319"/>
              <a:gd name="T5" fmla="*/ 393 h 393"/>
              <a:gd name="T6" fmla="*/ 96 w 319"/>
              <a:gd name="T7" fmla="*/ 98 h 393"/>
              <a:gd name="T8" fmla="*/ 319 w 319"/>
              <a:gd name="T9" fmla="*/ 98 h 393"/>
              <a:gd name="T10" fmla="*/ 319 w 319"/>
              <a:gd name="T11" fmla="*/ 0 h 393"/>
              <a:gd name="T12" fmla="*/ 0 w 319"/>
              <a:gd name="T13" fmla="*/ 0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9" h="393">
                <a:moveTo>
                  <a:pt x="0" y="0"/>
                </a:moveTo>
                <a:lnTo>
                  <a:pt x="0" y="393"/>
                </a:lnTo>
                <a:lnTo>
                  <a:pt x="96" y="393"/>
                </a:lnTo>
                <a:lnTo>
                  <a:pt x="96" y="98"/>
                </a:lnTo>
                <a:lnTo>
                  <a:pt x="319" y="98"/>
                </a:lnTo>
                <a:lnTo>
                  <a:pt x="3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2" name="Freeform 10">
            <a:extLst>
              <a:ext uri="{FF2B5EF4-FFF2-40B4-BE49-F238E27FC236}">
                <a16:creationId xmlns:a16="http://schemas.microsoft.com/office/drawing/2014/main" id="{53616D5E-D0CC-4D07-A714-1511468A1842}"/>
              </a:ext>
            </a:extLst>
          </p:cNvPr>
          <p:cNvSpPr>
            <a:spLocks/>
          </p:cNvSpPr>
          <p:nvPr/>
        </p:nvSpPr>
        <p:spPr bwMode="auto">
          <a:xfrm>
            <a:off x="719170" y="716484"/>
            <a:ext cx="83889" cy="98412"/>
          </a:xfrm>
          <a:custGeom>
            <a:avLst/>
            <a:gdLst>
              <a:gd name="T0" fmla="*/ 0 w 335"/>
              <a:gd name="T1" fmla="*/ 393 h 393"/>
              <a:gd name="T2" fmla="*/ 97 w 335"/>
              <a:gd name="T3" fmla="*/ 393 h 393"/>
              <a:gd name="T4" fmla="*/ 97 w 335"/>
              <a:gd name="T5" fmla="*/ 98 h 393"/>
              <a:gd name="T6" fmla="*/ 335 w 335"/>
              <a:gd name="T7" fmla="*/ 98 h 393"/>
              <a:gd name="T8" fmla="*/ 335 w 335"/>
              <a:gd name="T9" fmla="*/ 0 h 393"/>
              <a:gd name="T10" fmla="*/ 0 w 335"/>
              <a:gd name="T11" fmla="*/ 0 h 393"/>
              <a:gd name="T12" fmla="*/ 0 w 335"/>
              <a:gd name="T13" fmla="*/ 393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5" h="393">
                <a:moveTo>
                  <a:pt x="0" y="393"/>
                </a:moveTo>
                <a:lnTo>
                  <a:pt x="97" y="393"/>
                </a:lnTo>
                <a:lnTo>
                  <a:pt x="97" y="98"/>
                </a:lnTo>
                <a:lnTo>
                  <a:pt x="335" y="98"/>
                </a:lnTo>
                <a:lnTo>
                  <a:pt x="335" y="0"/>
                </a:lnTo>
                <a:lnTo>
                  <a:pt x="0" y="0"/>
                </a:lnTo>
                <a:lnTo>
                  <a:pt x="0" y="393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40AE8DB8-FA41-4FBB-A7AD-488856CCBC3E}"/>
              </a:ext>
            </a:extLst>
          </p:cNvPr>
          <p:cNvSpPr>
            <a:spLocks/>
          </p:cNvSpPr>
          <p:nvPr/>
        </p:nvSpPr>
        <p:spPr bwMode="auto">
          <a:xfrm>
            <a:off x="810822" y="716484"/>
            <a:ext cx="23789" cy="98412"/>
          </a:xfrm>
          <a:custGeom>
            <a:avLst/>
            <a:gdLst>
              <a:gd name="T0" fmla="*/ 0 w 95"/>
              <a:gd name="T1" fmla="*/ 0 h 393"/>
              <a:gd name="T2" fmla="*/ 0 w 95"/>
              <a:gd name="T3" fmla="*/ 393 h 393"/>
              <a:gd name="T4" fmla="*/ 95 w 95"/>
              <a:gd name="T5" fmla="*/ 393 h 393"/>
              <a:gd name="T6" fmla="*/ 95 w 95"/>
              <a:gd name="T7" fmla="*/ 53 h 393"/>
              <a:gd name="T8" fmla="*/ 43 w 95"/>
              <a:gd name="T9" fmla="*/ 0 h 393"/>
              <a:gd name="T10" fmla="*/ 0 w 95"/>
              <a:gd name="T11" fmla="*/ 0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" h="393">
                <a:moveTo>
                  <a:pt x="0" y="0"/>
                </a:moveTo>
                <a:lnTo>
                  <a:pt x="0" y="393"/>
                </a:lnTo>
                <a:lnTo>
                  <a:pt x="95" y="393"/>
                </a:lnTo>
                <a:lnTo>
                  <a:pt x="95" y="53"/>
                </a:lnTo>
                <a:lnTo>
                  <a:pt x="4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" name="Freeform 12">
            <a:extLst>
              <a:ext uri="{FF2B5EF4-FFF2-40B4-BE49-F238E27FC236}">
                <a16:creationId xmlns:a16="http://schemas.microsoft.com/office/drawing/2014/main" id="{D0AF7C4B-E2C0-470E-88F5-11DE99C60DA3}"/>
              </a:ext>
            </a:extLst>
          </p:cNvPr>
          <p:cNvSpPr>
            <a:spLocks/>
          </p:cNvSpPr>
          <p:nvPr/>
        </p:nvSpPr>
        <p:spPr bwMode="auto">
          <a:xfrm>
            <a:off x="612493" y="716484"/>
            <a:ext cx="84640" cy="97661"/>
          </a:xfrm>
          <a:custGeom>
            <a:avLst/>
            <a:gdLst>
              <a:gd name="T0" fmla="*/ 241 w 338"/>
              <a:gd name="T1" fmla="*/ 294 h 390"/>
              <a:gd name="T2" fmla="*/ 0 w 338"/>
              <a:gd name="T3" fmla="*/ 294 h 390"/>
              <a:gd name="T4" fmla="*/ 0 w 338"/>
              <a:gd name="T5" fmla="*/ 390 h 390"/>
              <a:gd name="T6" fmla="*/ 338 w 338"/>
              <a:gd name="T7" fmla="*/ 390 h 390"/>
              <a:gd name="T8" fmla="*/ 338 w 338"/>
              <a:gd name="T9" fmla="*/ 0 h 390"/>
              <a:gd name="T10" fmla="*/ 241 w 338"/>
              <a:gd name="T11" fmla="*/ 0 h 390"/>
              <a:gd name="T12" fmla="*/ 241 w 338"/>
              <a:gd name="T13" fmla="*/ 294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390">
                <a:moveTo>
                  <a:pt x="241" y="294"/>
                </a:moveTo>
                <a:lnTo>
                  <a:pt x="0" y="294"/>
                </a:lnTo>
                <a:lnTo>
                  <a:pt x="0" y="390"/>
                </a:lnTo>
                <a:lnTo>
                  <a:pt x="338" y="390"/>
                </a:lnTo>
                <a:lnTo>
                  <a:pt x="338" y="0"/>
                </a:lnTo>
                <a:lnTo>
                  <a:pt x="241" y="0"/>
                </a:lnTo>
                <a:lnTo>
                  <a:pt x="241" y="294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3" name="Freeform 13">
            <a:extLst>
              <a:ext uri="{FF2B5EF4-FFF2-40B4-BE49-F238E27FC236}">
                <a16:creationId xmlns:a16="http://schemas.microsoft.com/office/drawing/2014/main" id="{7BBFB729-2BC4-495F-B92B-E7885AB6AAE7}"/>
              </a:ext>
            </a:extLst>
          </p:cNvPr>
          <p:cNvSpPr>
            <a:spLocks/>
          </p:cNvSpPr>
          <p:nvPr/>
        </p:nvSpPr>
        <p:spPr bwMode="auto">
          <a:xfrm>
            <a:off x="580941" y="716484"/>
            <a:ext cx="24541" cy="98412"/>
          </a:xfrm>
          <a:custGeom>
            <a:avLst/>
            <a:gdLst>
              <a:gd name="T0" fmla="*/ 0 w 98"/>
              <a:gd name="T1" fmla="*/ 337 h 393"/>
              <a:gd name="T2" fmla="*/ 53 w 98"/>
              <a:gd name="T3" fmla="*/ 393 h 393"/>
              <a:gd name="T4" fmla="*/ 98 w 98"/>
              <a:gd name="T5" fmla="*/ 393 h 393"/>
              <a:gd name="T6" fmla="*/ 98 w 98"/>
              <a:gd name="T7" fmla="*/ 0 h 393"/>
              <a:gd name="T8" fmla="*/ 0 w 98"/>
              <a:gd name="T9" fmla="*/ 0 h 393"/>
              <a:gd name="T10" fmla="*/ 0 w 98"/>
              <a:gd name="T11" fmla="*/ 337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8" h="393">
                <a:moveTo>
                  <a:pt x="0" y="337"/>
                </a:moveTo>
                <a:lnTo>
                  <a:pt x="53" y="393"/>
                </a:lnTo>
                <a:lnTo>
                  <a:pt x="98" y="393"/>
                </a:lnTo>
                <a:lnTo>
                  <a:pt x="98" y="0"/>
                </a:lnTo>
                <a:lnTo>
                  <a:pt x="0" y="0"/>
                </a:lnTo>
                <a:lnTo>
                  <a:pt x="0" y="337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654A9CC-EA5B-4428-845D-0337DA009632}"/>
              </a:ext>
            </a:extLst>
          </p:cNvPr>
          <p:cNvGrpSpPr/>
          <p:nvPr/>
        </p:nvGrpSpPr>
        <p:grpSpPr>
          <a:xfrm>
            <a:off x="306551" y="1335235"/>
            <a:ext cx="6429965" cy="909645"/>
            <a:chOff x="306551" y="1335235"/>
            <a:chExt cx="6429965" cy="90964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754883-C83B-4FE4-9146-4388AB8ED5F7}"/>
                </a:ext>
              </a:extLst>
            </p:cNvPr>
            <p:cNvSpPr txBox="1"/>
            <p:nvPr/>
          </p:nvSpPr>
          <p:spPr>
            <a:xfrm>
              <a:off x="306551" y="1335235"/>
              <a:ext cx="64299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28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IBS Campus Research Centers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9433A318-06F4-4976-AE4D-12CE67C4308E}"/>
                </a:ext>
              </a:extLst>
            </p:cNvPr>
            <p:cNvSpPr txBox="1"/>
            <p:nvPr/>
          </p:nvSpPr>
          <p:spPr>
            <a:xfrm>
              <a:off x="306551" y="1844770"/>
              <a:ext cx="5461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2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300 Billion KRW</a:t>
              </a:r>
              <a:r>
                <a:rPr lang="en-US" altLang="ko-KR" sz="2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for the next 10 years</a:t>
              </a:r>
            </a:p>
          </p:txBody>
        </p:sp>
      </p:grpSp>
      <p:pic>
        <p:nvPicPr>
          <p:cNvPr id="211" name="그림 210">
            <a:extLst>
              <a:ext uri="{FF2B5EF4-FFF2-40B4-BE49-F238E27FC236}">
                <a16:creationId xmlns:a16="http://schemas.microsoft.com/office/drawing/2014/main" id="{7746D23E-3975-4CD1-AE28-C5D6C50A2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8"/>
          <a:stretch/>
        </p:blipFill>
        <p:spPr>
          <a:xfrm flipH="1">
            <a:off x="3023961" y="3761615"/>
            <a:ext cx="2250517" cy="3096385"/>
          </a:xfrm>
          <a:prstGeom prst="rect">
            <a:avLst/>
          </a:prstGeom>
        </p:spPr>
      </p:pic>
      <p:sp>
        <p:nvSpPr>
          <p:cNvPr id="59" name="자유형: 도형 58">
            <a:extLst>
              <a:ext uri="{FF2B5EF4-FFF2-40B4-BE49-F238E27FC236}">
                <a16:creationId xmlns:a16="http://schemas.microsoft.com/office/drawing/2014/main" id="{2436D41E-BD54-4DDB-B9CE-64C82F798C06}"/>
              </a:ext>
            </a:extLst>
          </p:cNvPr>
          <p:cNvSpPr/>
          <p:nvPr/>
        </p:nvSpPr>
        <p:spPr>
          <a:xfrm flipH="1">
            <a:off x="3580196" y="2693986"/>
            <a:ext cx="8611803" cy="4164015"/>
          </a:xfrm>
          <a:custGeom>
            <a:avLst/>
            <a:gdLst>
              <a:gd name="connsiteX0" fmla="*/ 3011464 w 8611803"/>
              <a:gd name="connsiteY0" fmla="*/ 0 h 4164015"/>
              <a:gd name="connsiteX1" fmla="*/ 0 w 8611803"/>
              <a:gd name="connsiteY1" fmla="*/ 2869035 h 4164015"/>
              <a:gd name="connsiteX2" fmla="*/ 0 w 8611803"/>
              <a:gd name="connsiteY2" fmla="*/ 4164015 h 4164015"/>
              <a:gd name="connsiteX3" fmla="*/ 8611803 w 8611803"/>
              <a:gd name="connsiteY3" fmla="*/ 4164015 h 416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803" h="4164015">
                <a:moveTo>
                  <a:pt x="3011464" y="0"/>
                </a:moveTo>
                <a:lnTo>
                  <a:pt x="0" y="2869035"/>
                </a:lnTo>
                <a:lnTo>
                  <a:pt x="0" y="4164015"/>
                </a:lnTo>
                <a:lnTo>
                  <a:pt x="8611803" y="4164015"/>
                </a:lnTo>
                <a:close/>
              </a:path>
            </a:pathLst>
          </a:custGeom>
          <a:solidFill>
            <a:srgbClr val="4F7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217" name="그림 216">
            <a:extLst>
              <a:ext uri="{FF2B5EF4-FFF2-40B4-BE49-F238E27FC236}">
                <a16:creationId xmlns:a16="http://schemas.microsoft.com/office/drawing/2014/main" id="{799C3BDD-1B58-4035-B333-09FE8B9F06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93"/>
          <a:stretch/>
        </p:blipFill>
        <p:spPr>
          <a:xfrm>
            <a:off x="6199836" y="3144960"/>
            <a:ext cx="2397487" cy="3775736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03B42C85-A02C-4DD9-A2AA-4910C974CAA1}"/>
              </a:ext>
            </a:extLst>
          </p:cNvPr>
          <p:cNvGrpSpPr/>
          <p:nvPr/>
        </p:nvGrpSpPr>
        <p:grpSpPr>
          <a:xfrm>
            <a:off x="379214" y="475522"/>
            <a:ext cx="11404799" cy="5784782"/>
            <a:chOff x="379214" y="475522"/>
            <a:chExt cx="11404799" cy="5784782"/>
          </a:xfrm>
        </p:grpSpPr>
        <p:grpSp>
          <p:nvGrpSpPr>
            <p:cNvPr id="228" name="그룹 227">
              <a:extLst>
                <a:ext uri="{FF2B5EF4-FFF2-40B4-BE49-F238E27FC236}">
                  <a16:creationId xmlns:a16="http://schemas.microsoft.com/office/drawing/2014/main" id="{638ED9E7-8DF3-445A-913C-8955592677DE}"/>
                </a:ext>
              </a:extLst>
            </p:cNvPr>
            <p:cNvGrpSpPr/>
            <p:nvPr/>
          </p:nvGrpSpPr>
          <p:grpSpPr>
            <a:xfrm>
              <a:off x="379214" y="4917627"/>
              <a:ext cx="2741456" cy="1342677"/>
              <a:chOff x="8497536" y="475522"/>
              <a:chExt cx="2741456" cy="1342677"/>
            </a:xfrm>
          </p:grpSpPr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FD9DF699-1F5D-48D2-AC8F-084F5DE4ED5D}"/>
                  </a:ext>
                </a:extLst>
              </p:cNvPr>
              <p:cNvSpPr txBox="1"/>
              <p:nvPr/>
            </p:nvSpPr>
            <p:spPr>
              <a:xfrm>
                <a:off x="8497536" y="725525"/>
                <a:ext cx="27414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Steve Granick</a:t>
                </a:r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079B04AC-3D1D-4C27-80A1-C2AFAA0A702B}"/>
                  </a:ext>
                </a:extLst>
              </p:cNvPr>
              <p:cNvSpPr txBox="1"/>
              <p:nvPr/>
            </p:nvSpPr>
            <p:spPr>
              <a:xfrm>
                <a:off x="8497536" y="475522"/>
                <a:ext cx="9973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Director</a:t>
                </a:r>
              </a:p>
            </p:txBody>
          </p:sp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47F0E736-2402-478F-8EE7-96A1D5D5002F}"/>
                  </a:ext>
                </a:extLst>
              </p:cNvPr>
              <p:cNvSpPr txBox="1"/>
              <p:nvPr/>
            </p:nvSpPr>
            <p:spPr>
              <a:xfrm>
                <a:off x="8497536" y="1294979"/>
                <a:ext cx="21339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Center for Soft and</a:t>
                </a:r>
                <a:b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</a:b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Living Matter</a:t>
                </a:r>
              </a:p>
            </p:txBody>
          </p:sp>
          <p:cxnSp>
            <p:nvCxnSpPr>
              <p:cNvPr id="232" name="직선 연결선 231">
                <a:extLst>
                  <a:ext uri="{FF2B5EF4-FFF2-40B4-BE49-F238E27FC236}">
                    <a16:creationId xmlns:a16="http://schemas.microsoft.com/office/drawing/2014/main" id="{87734074-16C7-40A6-A599-8669986615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3172" y="1243584"/>
                <a:ext cx="12125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A57DE59E-F1F9-4227-971B-F9696879CDE1}"/>
                </a:ext>
              </a:extLst>
            </p:cNvPr>
            <p:cNvGrpSpPr/>
            <p:nvPr/>
          </p:nvGrpSpPr>
          <p:grpSpPr>
            <a:xfrm>
              <a:off x="8497536" y="475522"/>
              <a:ext cx="3286477" cy="1127234"/>
              <a:chOff x="8497536" y="475522"/>
              <a:chExt cx="3286477" cy="1127234"/>
            </a:xfrm>
          </p:grpSpPr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27F62F2E-1740-4EBF-8A7A-E83A9EFEB7BF}"/>
                  </a:ext>
                </a:extLst>
              </p:cNvPr>
              <p:cNvSpPr txBox="1"/>
              <p:nvPr/>
            </p:nvSpPr>
            <p:spPr>
              <a:xfrm>
                <a:off x="8497536" y="725525"/>
                <a:ext cx="32864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Kyung Jae Myung</a:t>
                </a: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58D49DD9-5A17-4587-AF97-6F76A54B7738}"/>
                  </a:ext>
                </a:extLst>
              </p:cNvPr>
              <p:cNvSpPr txBox="1"/>
              <p:nvPr/>
            </p:nvSpPr>
            <p:spPr>
              <a:xfrm>
                <a:off x="8497536" y="475522"/>
                <a:ext cx="9973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Director</a:t>
                </a: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F058B383-D119-411E-AD6A-2F6BF5E5BFCF}"/>
                  </a:ext>
                </a:extLst>
              </p:cNvPr>
              <p:cNvSpPr txBox="1"/>
              <p:nvPr/>
            </p:nvSpPr>
            <p:spPr>
              <a:xfrm>
                <a:off x="8497536" y="1294979"/>
                <a:ext cx="30973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Center for Genomic Integrity</a:t>
                </a:r>
              </a:p>
            </p:txBody>
          </p:sp>
          <p:cxnSp>
            <p:nvCxnSpPr>
              <p:cNvPr id="7" name="직선 연결선 6">
                <a:extLst>
                  <a:ext uri="{FF2B5EF4-FFF2-40B4-BE49-F238E27FC236}">
                    <a16:creationId xmlns:a16="http://schemas.microsoft.com/office/drawing/2014/main" id="{2FE18CFC-84ED-4758-BB33-1E2287D364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3172" y="1243584"/>
                <a:ext cx="12125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3" name="그룹 222">
              <a:extLst>
                <a:ext uri="{FF2B5EF4-FFF2-40B4-BE49-F238E27FC236}">
                  <a16:creationId xmlns:a16="http://schemas.microsoft.com/office/drawing/2014/main" id="{503EBE14-E55A-4235-B28E-C64C5A0D8B13}"/>
                </a:ext>
              </a:extLst>
            </p:cNvPr>
            <p:cNvGrpSpPr/>
            <p:nvPr/>
          </p:nvGrpSpPr>
          <p:grpSpPr>
            <a:xfrm>
              <a:off x="8759805" y="4917627"/>
              <a:ext cx="3004349" cy="1342677"/>
              <a:chOff x="8497536" y="475522"/>
              <a:chExt cx="3004349" cy="1342677"/>
            </a:xfrm>
          </p:grpSpPr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E6EF22EF-FA2F-40D7-AE9E-27093AA0021F}"/>
                  </a:ext>
                </a:extLst>
              </p:cNvPr>
              <p:cNvSpPr txBox="1"/>
              <p:nvPr/>
            </p:nvSpPr>
            <p:spPr>
              <a:xfrm>
                <a:off x="8497536" y="725525"/>
                <a:ext cx="29161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Rodney S. Ruoff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154F707D-5ABD-4785-92D7-BB24AC3BE98B}"/>
                  </a:ext>
                </a:extLst>
              </p:cNvPr>
              <p:cNvSpPr txBox="1"/>
              <p:nvPr/>
            </p:nvSpPr>
            <p:spPr>
              <a:xfrm>
                <a:off x="8497536" y="475522"/>
                <a:ext cx="9973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Director</a:t>
                </a: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98F8FD3A-C231-4685-B59F-B76FB073EFD3}"/>
                  </a:ext>
                </a:extLst>
              </p:cNvPr>
              <p:cNvSpPr txBox="1"/>
              <p:nvPr/>
            </p:nvSpPr>
            <p:spPr>
              <a:xfrm>
                <a:off x="8497536" y="1294979"/>
                <a:ext cx="30043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Center for Multidimensional</a:t>
                </a:r>
                <a:b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</a:b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Carbon Materials</a:t>
                </a:r>
              </a:p>
            </p:txBody>
          </p:sp>
          <p:cxnSp>
            <p:nvCxnSpPr>
              <p:cNvPr id="227" name="직선 연결선 226">
                <a:extLst>
                  <a:ext uri="{FF2B5EF4-FFF2-40B4-BE49-F238E27FC236}">
                    <a16:creationId xmlns:a16="http://schemas.microsoft.com/office/drawing/2014/main" id="{E1189A98-4949-488D-AE0E-E368534AE0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3172" y="1243584"/>
                <a:ext cx="12125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46592805-FFDE-4AB8-9114-F18070234648}"/>
              </a:ext>
            </a:extLst>
          </p:cNvPr>
          <p:cNvGrpSpPr/>
          <p:nvPr/>
        </p:nvGrpSpPr>
        <p:grpSpPr>
          <a:xfrm>
            <a:off x="370632" y="2438400"/>
            <a:ext cx="4112899" cy="1418375"/>
            <a:chOff x="370632" y="2390775"/>
            <a:chExt cx="4112899" cy="1418375"/>
          </a:xfrm>
        </p:grpSpPr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05D6F094-B9FC-4DBC-899C-C7023A2E8DCA}"/>
                </a:ext>
              </a:extLst>
            </p:cNvPr>
            <p:cNvSpPr txBox="1"/>
            <p:nvPr/>
          </p:nvSpPr>
          <p:spPr>
            <a:xfrm>
              <a:off x="1285947" y="3346156"/>
              <a:ext cx="534121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r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2017</a:t>
              </a:r>
            </a:p>
          </p:txBody>
        </p:sp>
        <p:sp>
          <p:nvSpPr>
            <p:cNvPr id="29" name="사각형: 둥근 위쪽 모서리 28">
              <a:extLst>
                <a:ext uri="{FF2B5EF4-FFF2-40B4-BE49-F238E27FC236}">
                  <a16:creationId xmlns:a16="http://schemas.microsoft.com/office/drawing/2014/main" id="{0384912F-764D-40A4-BF81-A49868DEFA34}"/>
                </a:ext>
              </a:extLst>
            </p:cNvPr>
            <p:cNvSpPr/>
            <p:nvPr/>
          </p:nvSpPr>
          <p:spPr>
            <a:xfrm rot="5400000">
              <a:off x="2507938" y="2765666"/>
              <a:ext cx="206371" cy="141586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05A4BE90-5E9E-4E41-969B-9B77CB5FDF71}"/>
                </a:ext>
              </a:extLst>
            </p:cNvPr>
            <p:cNvSpPr txBox="1"/>
            <p:nvPr/>
          </p:nvSpPr>
          <p:spPr>
            <a:xfrm>
              <a:off x="3417213" y="3346156"/>
              <a:ext cx="10663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8497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24.7 Billion </a:t>
              </a:r>
            </a:p>
          </p:txBody>
        </p: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B055C4F6-BFE9-46FC-B009-C557D0C4411F}"/>
                </a:ext>
              </a:extLst>
            </p:cNvPr>
            <p:cNvCxnSpPr>
              <a:cxnSpLocks/>
            </p:cNvCxnSpPr>
            <p:nvPr/>
          </p:nvCxnSpPr>
          <p:spPr>
            <a:xfrm>
              <a:off x="1903189" y="2390775"/>
              <a:ext cx="0" cy="141837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C1D0D184-D89C-4545-8DAE-7870A3FFC15A}"/>
                </a:ext>
              </a:extLst>
            </p:cNvPr>
            <p:cNvSpPr txBox="1"/>
            <p:nvPr/>
          </p:nvSpPr>
          <p:spPr>
            <a:xfrm>
              <a:off x="370632" y="2391535"/>
              <a:ext cx="1449436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r">
                <a:defRPr/>
              </a:pP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Research fund</a:t>
              </a:r>
            </a:p>
          </p:txBody>
        </p: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072D2EA1-8CA5-4B6A-B60D-39F96A373443}"/>
                </a:ext>
              </a:extLst>
            </p:cNvPr>
            <p:cNvGrpSpPr/>
            <p:nvPr/>
          </p:nvGrpSpPr>
          <p:grpSpPr>
            <a:xfrm>
              <a:off x="1277933" y="3026656"/>
              <a:ext cx="2620169" cy="261610"/>
              <a:chOff x="1277933" y="3026656"/>
              <a:chExt cx="2620169" cy="261610"/>
            </a:xfrm>
          </p:grpSpPr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01F9C086-921B-4734-A26F-F4B8459F0960}"/>
                  </a:ext>
                </a:extLst>
              </p:cNvPr>
              <p:cNvSpPr txBox="1"/>
              <p:nvPr/>
            </p:nvSpPr>
            <p:spPr>
              <a:xfrm>
                <a:off x="1277933" y="3026656"/>
                <a:ext cx="542135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11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2018</a:t>
                </a:r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33F6F63F-6675-4E06-B38D-FC2814DD6186}"/>
                  </a:ext>
                </a:extLst>
              </p:cNvPr>
              <p:cNvSpPr txBox="1"/>
              <p:nvPr/>
            </p:nvSpPr>
            <p:spPr>
              <a:xfrm>
                <a:off x="2822166" y="3026656"/>
                <a:ext cx="10759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11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8497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20.8 Billion </a:t>
                </a:r>
              </a:p>
            </p:txBody>
          </p:sp>
          <p:sp>
            <p:nvSpPr>
              <p:cNvPr id="242" name="사각형: 둥근 위쪽 모서리 241">
                <a:extLst>
                  <a:ext uri="{FF2B5EF4-FFF2-40B4-BE49-F238E27FC236}">
                    <a16:creationId xmlns:a16="http://schemas.microsoft.com/office/drawing/2014/main" id="{9C6E18E4-37D1-44A9-B59C-A5356A10BF6E}"/>
                  </a:ext>
                </a:extLst>
              </p:cNvPr>
              <p:cNvSpPr/>
              <p:nvPr/>
            </p:nvSpPr>
            <p:spPr>
              <a:xfrm rot="5400000">
                <a:off x="2259383" y="2693751"/>
                <a:ext cx="206371" cy="91875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5C12496B-5931-422E-B894-C986D52FEB80}"/>
                </a:ext>
              </a:extLst>
            </p:cNvPr>
            <p:cNvGrpSpPr/>
            <p:nvPr/>
          </p:nvGrpSpPr>
          <p:grpSpPr>
            <a:xfrm>
              <a:off x="1279535" y="2640835"/>
              <a:ext cx="3168411" cy="369332"/>
              <a:chOff x="1279535" y="2640835"/>
              <a:chExt cx="3168411" cy="369332"/>
            </a:xfrm>
          </p:grpSpPr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0030643E-80A0-40A5-BF8E-0DBAF993B3D6}"/>
                  </a:ext>
                </a:extLst>
              </p:cNvPr>
              <p:cNvSpPr txBox="1"/>
              <p:nvPr/>
            </p:nvSpPr>
            <p:spPr>
              <a:xfrm>
                <a:off x="1279535" y="2704412"/>
                <a:ext cx="540533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11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2019</a:t>
                </a:r>
              </a:p>
            </p:txBody>
          </p: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7A7167A6-7F57-4A8F-B188-FE9296C72612}"/>
                  </a:ext>
                </a:extLst>
              </p:cNvPr>
              <p:cNvSpPr txBox="1"/>
              <p:nvPr/>
            </p:nvSpPr>
            <p:spPr>
              <a:xfrm>
                <a:off x="2905536" y="2640835"/>
                <a:ext cx="15424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21.1 Billion </a:t>
                </a:r>
                <a:endPara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endParaRPr>
              </a:p>
            </p:txBody>
          </p:sp>
          <p:sp>
            <p:nvSpPr>
              <p:cNvPr id="243" name="사각형: 둥근 위쪽 모서리 242">
                <a:extLst>
                  <a:ext uri="{FF2B5EF4-FFF2-40B4-BE49-F238E27FC236}">
                    <a16:creationId xmlns:a16="http://schemas.microsoft.com/office/drawing/2014/main" id="{15498FCD-8B5C-4C33-B513-9EE52E985C68}"/>
                  </a:ext>
                </a:extLst>
              </p:cNvPr>
              <p:cNvSpPr/>
              <p:nvPr/>
            </p:nvSpPr>
            <p:spPr>
              <a:xfrm rot="5400000">
                <a:off x="2307851" y="2322068"/>
                <a:ext cx="206371" cy="101569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68C8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788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3.7037E-7 L 1.66667E-6 3.7037E-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0.56829 L -8.33333E-7 1.11111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1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7142 0.00092 L 3.95833E-6 -1.48148E-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52" y="20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43099 4.44444E-6 L 2.5E-6 4.44444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125E-6 -0.8 L 3.125E-6 -1.11111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8.33333E-7 0.61898 L -8.33333E-7 3.7037E-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94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8.33333E-7 0.44676 L -8.33333E-7 1.11111E-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5" grpId="1" animBg="1"/>
      <p:bldP spid="3" grpId="0" animBg="1"/>
      <p:bldP spid="3" grpId="1" animBg="1"/>
      <p:bldP spid="59" grpId="0" animBg="1"/>
      <p:bldP spid="5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532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UCRF</a:t>
            </a:r>
            <a:r>
              <a:rPr lang="ko-KR" altLang="en-US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>
                    <a:alpha val="50000"/>
                  </a:srgb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ㅣ</a:t>
            </a:r>
            <a:r>
              <a:rPr lang="en-US" altLang="ko-KR" sz="15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UNIST Central Research Facilities</a:t>
            </a:r>
            <a:r>
              <a:rPr lang="ko-KR" altLang="en-US" sz="15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 </a:t>
            </a:r>
            <a:endParaRPr kumimoji="0" lang="ko-KR" altLang="en-US" sz="1500" b="0" i="0" u="none" strike="noStrike" kern="1200" cap="none" spc="0" normalizeH="0" baseline="0" noProof="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003A70"/>
              </a:solidFill>
              <a:effectLst/>
              <a:uLnTx/>
              <a:uFillTx/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5ED2B606-12D5-4B6A-99EA-0907AA6E4BAC}"/>
              </a:ext>
            </a:extLst>
          </p:cNvPr>
          <p:cNvGrpSpPr/>
          <p:nvPr/>
        </p:nvGrpSpPr>
        <p:grpSpPr>
          <a:xfrm>
            <a:off x="-21163" y="5385977"/>
            <a:ext cx="6931958" cy="1483136"/>
            <a:chOff x="-21163" y="5385977"/>
            <a:chExt cx="6931958" cy="1483136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0C1F9E25-17FD-4FA6-A472-5CDF82F95500}"/>
                </a:ext>
              </a:extLst>
            </p:cNvPr>
            <p:cNvSpPr/>
            <p:nvPr/>
          </p:nvSpPr>
          <p:spPr>
            <a:xfrm>
              <a:off x="0" y="5385977"/>
              <a:ext cx="6910795" cy="1483136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14F979DB-D4E1-4E86-8B4A-0C6C00F8916B}"/>
                </a:ext>
              </a:extLst>
            </p:cNvPr>
            <p:cNvSpPr/>
            <p:nvPr/>
          </p:nvSpPr>
          <p:spPr>
            <a:xfrm>
              <a:off x="428928" y="5912102"/>
              <a:ext cx="6052939" cy="430887"/>
            </a:xfrm>
            <a:prstGeom prst="rect">
              <a:avLst/>
            </a:prstGeom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r>
                <a:rPr lang="en-US" altLang="ko-KR" sz="2800" kern="0" dirty="0">
                  <a:ln>
                    <a:solidFill>
                      <a:srgbClr val="617991">
                        <a:alpha val="0"/>
                      </a:srgbClr>
                    </a:solidFill>
                  </a:ln>
                  <a:solidFill>
                    <a:srgbClr val="66FFFF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U</a:t>
              </a:r>
              <a:r>
                <a:rPr lang="en-US" altLang="ko-KR" sz="2400" kern="0" dirty="0">
                  <a:ln>
                    <a:solidFill>
                      <a:srgbClr val="617991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NIST </a:t>
              </a:r>
              <a:r>
                <a:rPr lang="en-US" altLang="ko-KR" sz="2800" kern="0" dirty="0">
                  <a:ln>
                    <a:solidFill>
                      <a:srgbClr val="617991">
                        <a:alpha val="0"/>
                      </a:srgbClr>
                    </a:solidFill>
                  </a:ln>
                  <a:solidFill>
                    <a:srgbClr val="66FFFF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C</a:t>
              </a:r>
              <a:r>
                <a:rPr lang="en-US" altLang="ko-KR" sz="2400" kern="0" dirty="0">
                  <a:ln>
                    <a:solidFill>
                      <a:srgbClr val="617991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entral </a:t>
              </a:r>
              <a:r>
                <a:rPr lang="en-US" altLang="ko-KR" sz="2800" kern="0" dirty="0">
                  <a:ln>
                    <a:solidFill>
                      <a:srgbClr val="617991">
                        <a:alpha val="0"/>
                      </a:srgbClr>
                    </a:solidFill>
                  </a:ln>
                  <a:solidFill>
                    <a:srgbClr val="66FFFF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R</a:t>
              </a:r>
              <a:r>
                <a:rPr lang="en-US" altLang="ko-KR" sz="2400" kern="0" dirty="0">
                  <a:ln>
                    <a:solidFill>
                      <a:srgbClr val="617991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esearch </a:t>
              </a:r>
              <a:r>
                <a:rPr lang="en-US" altLang="ko-KR" sz="2800" kern="0" dirty="0">
                  <a:ln>
                    <a:solidFill>
                      <a:srgbClr val="617991">
                        <a:alpha val="0"/>
                      </a:srgbClr>
                    </a:solidFill>
                  </a:ln>
                  <a:solidFill>
                    <a:srgbClr val="66FFFF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F</a:t>
              </a:r>
              <a:r>
                <a:rPr lang="en-US" altLang="ko-KR" sz="2400" kern="0" dirty="0">
                  <a:ln>
                    <a:solidFill>
                      <a:srgbClr val="617991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acilities</a:t>
              </a:r>
              <a:endParaRPr lang="ko-KR" altLang="en-US" sz="2400" kern="0" dirty="0">
                <a:ln>
                  <a:solidFill>
                    <a:srgbClr val="617991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endParaRPr>
            </a:p>
          </p:txBody>
        </p:sp>
        <p:grpSp>
          <p:nvGrpSpPr>
            <p:cNvPr id="78" name="그룹 77">
              <a:extLst>
                <a:ext uri="{FF2B5EF4-FFF2-40B4-BE49-F238E27FC236}">
                  <a16:creationId xmlns:a16="http://schemas.microsoft.com/office/drawing/2014/main" id="{3B2ADC40-BAF0-47CA-8DC3-3FD2F1E74FCC}"/>
                </a:ext>
              </a:extLst>
            </p:cNvPr>
            <p:cNvGrpSpPr/>
            <p:nvPr/>
          </p:nvGrpSpPr>
          <p:grpSpPr>
            <a:xfrm rot="5400000">
              <a:off x="184903" y="5179911"/>
              <a:ext cx="697926" cy="1110058"/>
              <a:chOff x="1952578" y="4072216"/>
              <a:chExt cx="246391" cy="391887"/>
            </a:xfrm>
          </p:grpSpPr>
          <p:sp>
            <p:nvSpPr>
              <p:cNvPr id="79" name="Freeform 19">
                <a:extLst>
                  <a:ext uri="{FF2B5EF4-FFF2-40B4-BE49-F238E27FC236}">
                    <a16:creationId xmlns:a16="http://schemas.microsoft.com/office/drawing/2014/main" id="{6542EE70-12E6-4231-8CB9-E84954137C4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952579" y="4072216"/>
                <a:ext cx="123195" cy="157100"/>
              </a:xfrm>
              <a:custGeom>
                <a:avLst/>
                <a:gdLst>
                  <a:gd name="T0" fmla="*/ 540 w 540"/>
                  <a:gd name="T1" fmla="*/ 310 h 620"/>
                  <a:gd name="T2" fmla="*/ 0 w 540"/>
                  <a:gd name="T3" fmla="*/ 0 h 620"/>
                  <a:gd name="T4" fmla="*/ 0 w 540"/>
                  <a:gd name="T5" fmla="*/ 0 h 620"/>
                  <a:gd name="T6" fmla="*/ 0 w 540"/>
                  <a:gd name="T7" fmla="*/ 620 h 620"/>
                  <a:gd name="T8" fmla="*/ 0 w 540"/>
                  <a:gd name="T9" fmla="*/ 620 h 620"/>
                  <a:gd name="T10" fmla="*/ 540 w 540"/>
                  <a:gd name="T11" fmla="*/ 31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0" h="620">
                    <a:moveTo>
                      <a:pt x="540" y="31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620"/>
                    </a:lnTo>
                    <a:lnTo>
                      <a:pt x="0" y="620"/>
                    </a:lnTo>
                    <a:lnTo>
                      <a:pt x="540" y="310"/>
                    </a:lnTo>
                    <a:close/>
                  </a:path>
                </a:pathLst>
              </a:custGeom>
              <a:solidFill>
                <a:schemeClr val="bg1">
                  <a:alpha val="7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80" name="Freeform 20">
                <a:extLst>
                  <a:ext uri="{FF2B5EF4-FFF2-40B4-BE49-F238E27FC236}">
                    <a16:creationId xmlns:a16="http://schemas.microsoft.com/office/drawing/2014/main" id="{02EA0C2D-44C9-4E7F-9B3F-42D52D21EA7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952578" y="4150766"/>
                <a:ext cx="123195" cy="157608"/>
              </a:xfrm>
              <a:custGeom>
                <a:avLst/>
                <a:gdLst>
                  <a:gd name="T0" fmla="*/ 540 w 540"/>
                  <a:gd name="T1" fmla="*/ 2 h 622"/>
                  <a:gd name="T2" fmla="*/ 540 w 540"/>
                  <a:gd name="T3" fmla="*/ 0 h 622"/>
                  <a:gd name="T4" fmla="*/ 0 w 540"/>
                  <a:gd name="T5" fmla="*/ 310 h 622"/>
                  <a:gd name="T6" fmla="*/ 0 w 540"/>
                  <a:gd name="T7" fmla="*/ 310 h 622"/>
                  <a:gd name="T8" fmla="*/ 540 w 540"/>
                  <a:gd name="T9" fmla="*/ 622 h 622"/>
                  <a:gd name="T10" fmla="*/ 540 w 540"/>
                  <a:gd name="T11" fmla="*/ 622 h 622"/>
                  <a:gd name="T12" fmla="*/ 540 w 540"/>
                  <a:gd name="T13" fmla="*/ 622 h 622"/>
                  <a:gd name="T14" fmla="*/ 540 w 540"/>
                  <a:gd name="T15" fmla="*/ 2 h 622"/>
                  <a:gd name="T16" fmla="*/ 540 w 540"/>
                  <a:gd name="T17" fmla="*/ 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0" h="622">
                    <a:moveTo>
                      <a:pt x="540" y="2"/>
                    </a:moveTo>
                    <a:lnTo>
                      <a:pt x="540" y="0"/>
                    </a:lnTo>
                    <a:lnTo>
                      <a:pt x="0" y="310"/>
                    </a:lnTo>
                    <a:lnTo>
                      <a:pt x="0" y="310"/>
                    </a:lnTo>
                    <a:lnTo>
                      <a:pt x="540" y="622"/>
                    </a:lnTo>
                    <a:lnTo>
                      <a:pt x="540" y="622"/>
                    </a:lnTo>
                    <a:lnTo>
                      <a:pt x="540" y="622"/>
                    </a:lnTo>
                    <a:lnTo>
                      <a:pt x="540" y="2"/>
                    </a:lnTo>
                    <a:lnTo>
                      <a:pt x="540" y="2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grpSp>
            <p:nvGrpSpPr>
              <p:cNvPr id="81" name="그룹 80">
                <a:extLst>
                  <a:ext uri="{FF2B5EF4-FFF2-40B4-BE49-F238E27FC236}">
                    <a16:creationId xmlns:a16="http://schemas.microsoft.com/office/drawing/2014/main" id="{6E1E2784-7F75-4348-BB6E-F93C5E530E57}"/>
                  </a:ext>
                </a:extLst>
              </p:cNvPr>
              <p:cNvGrpSpPr/>
              <p:nvPr/>
            </p:nvGrpSpPr>
            <p:grpSpPr>
              <a:xfrm>
                <a:off x="1952578" y="4227438"/>
                <a:ext cx="246391" cy="236665"/>
                <a:chOff x="321" y="6148963"/>
                <a:chExt cx="320421" cy="307774"/>
              </a:xfrm>
            </p:grpSpPr>
            <p:sp>
              <p:nvSpPr>
                <p:cNvPr id="82" name="Freeform 19">
                  <a:extLst>
                    <a:ext uri="{FF2B5EF4-FFF2-40B4-BE49-F238E27FC236}">
                      <a16:creationId xmlns:a16="http://schemas.microsoft.com/office/drawing/2014/main" id="{7E579868-C8D7-442F-AB32-B82A462DCF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160532" y="6251775"/>
                  <a:ext cx="160210" cy="204303"/>
                </a:xfrm>
                <a:custGeom>
                  <a:avLst/>
                  <a:gdLst>
                    <a:gd name="T0" fmla="*/ 540 w 540"/>
                    <a:gd name="T1" fmla="*/ 310 h 620"/>
                    <a:gd name="T2" fmla="*/ 0 w 540"/>
                    <a:gd name="T3" fmla="*/ 0 h 620"/>
                    <a:gd name="T4" fmla="*/ 0 w 540"/>
                    <a:gd name="T5" fmla="*/ 0 h 620"/>
                    <a:gd name="T6" fmla="*/ 0 w 540"/>
                    <a:gd name="T7" fmla="*/ 620 h 620"/>
                    <a:gd name="T8" fmla="*/ 0 w 540"/>
                    <a:gd name="T9" fmla="*/ 620 h 620"/>
                    <a:gd name="T10" fmla="*/ 540 w 540"/>
                    <a:gd name="T11" fmla="*/ 310 h 6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0" h="620">
                      <a:moveTo>
                        <a:pt x="540" y="31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620"/>
                      </a:lnTo>
                      <a:lnTo>
                        <a:pt x="0" y="620"/>
                      </a:lnTo>
                      <a:lnTo>
                        <a:pt x="540" y="310"/>
                      </a:lnTo>
                      <a:close/>
                    </a:path>
                  </a:pathLst>
                </a:custGeom>
                <a:solidFill>
                  <a:schemeClr val="bg1">
                    <a:alpha val="7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83" name="Freeform 20">
                  <a:extLst>
                    <a:ext uri="{FF2B5EF4-FFF2-40B4-BE49-F238E27FC236}">
                      <a16:creationId xmlns:a16="http://schemas.microsoft.com/office/drawing/2014/main" id="{4EA29149-3F3E-45AD-AD20-26518291AF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160532" y="6148964"/>
                  <a:ext cx="160210" cy="204963"/>
                </a:xfrm>
                <a:custGeom>
                  <a:avLst/>
                  <a:gdLst>
                    <a:gd name="T0" fmla="*/ 540 w 540"/>
                    <a:gd name="T1" fmla="*/ 2 h 622"/>
                    <a:gd name="T2" fmla="*/ 540 w 540"/>
                    <a:gd name="T3" fmla="*/ 0 h 622"/>
                    <a:gd name="T4" fmla="*/ 0 w 540"/>
                    <a:gd name="T5" fmla="*/ 310 h 622"/>
                    <a:gd name="T6" fmla="*/ 0 w 540"/>
                    <a:gd name="T7" fmla="*/ 310 h 622"/>
                    <a:gd name="T8" fmla="*/ 540 w 540"/>
                    <a:gd name="T9" fmla="*/ 622 h 622"/>
                    <a:gd name="T10" fmla="*/ 540 w 540"/>
                    <a:gd name="T11" fmla="*/ 622 h 622"/>
                    <a:gd name="T12" fmla="*/ 540 w 540"/>
                    <a:gd name="T13" fmla="*/ 622 h 622"/>
                    <a:gd name="T14" fmla="*/ 540 w 540"/>
                    <a:gd name="T15" fmla="*/ 2 h 622"/>
                    <a:gd name="T16" fmla="*/ 540 w 540"/>
                    <a:gd name="T17" fmla="*/ 2 h 6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0" h="622">
                      <a:moveTo>
                        <a:pt x="540" y="2"/>
                      </a:moveTo>
                      <a:lnTo>
                        <a:pt x="540" y="0"/>
                      </a:lnTo>
                      <a:lnTo>
                        <a:pt x="0" y="310"/>
                      </a:lnTo>
                      <a:lnTo>
                        <a:pt x="0" y="310"/>
                      </a:lnTo>
                      <a:lnTo>
                        <a:pt x="540" y="622"/>
                      </a:lnTo>
                      <a:lnTo>
                        <a:pt x="540" y="622"/>
                      </a:lnTo>
                      <a:lnTo>
                        <a:pt x="540" y="622"/>
                      </a:lnTo>
                      <a:lnTo>
                        <a:pt x="540" y="2"/>
                      </a:lnTo>
                      <a:lnTo>
                        <a:pt x="540" y="2"/>
                      </a:lnTo>
                      <a:close/>
                    </a:path>
                  </a:pathLst>
                </a:custGeom>
                <a:solidFill>
                  <a:schemeClr val="bg1">
                    <a:alpha val="2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84" name="Freeform 21">
                  <a:extLst>
                    <a:ext uri="{FF2B5EF4-FFF2-40B4-BE49-F238E27FC236}">
                      <a16:creationId xmlns:a16="http://schemas.microsoft.com/office/drawing/2014/main" id="{CF7E7D50-88EA-418C-8AF8-2171F6339D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321" y="6251774"/>
                  <a:ext cx="160210" cy="204963"/>
                </a:xfrm>
                <a:custGeom>
                  <a:avLst/>
                  <a:gdLst>
                    <a:gd name="T0" fmla="*/ 540 w 540"/>
                    <a:gd name="T1" fmla="*/ 0 h 622"/>
                    <a:gd name="T2" fmla="*/ 540 w 540"/>
                    <a:gd name="T3" fmla="*/ 0 h 622"/>
                    <a:gd name="T4" fmla="*/ 540 w 540"/>
                    <a:gd name="T5" fmla="*/ 2 h 622"/>
                    <a:gd name="T6" fmla="*/ 0 w 540"/>
                    <a:gd name="T7" fmla="*/ 312 h 622"/>
                    <a:gd name="T8" fmla="*/ 540 w 540"/>
                    <a:gd name="T9" fmla="*/ 622 h 622"/>
                    <a:gd name="T10" fmla="*/ 540 w 540"/>
                    <a:gd name="T11" fmla="*/ 622 h 622"/>
                    <a:gd name="T12" fmla="*/ 540 w 540"/>
                    <a:gd name="T13" fmla="*/ 0 h 6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40" h="622">
                      <a:moveTo>
                        <a:pt x="540" y="0"/>
                      </a:moveTo>
                      <a:lnTo>
                        <a:pt x="540" y="0"/>
                      </a:lnTo>
                      <a:lnTo>
                        <a:pt x="540" y="2"/>
                      </a:lnTo>
                      <a:lnTo>
                        <a:pt x="0" y="312"/>
                      </a:lnTo>
                      <a:lnTo>
                        <a:pt x="540" y="622"/>
                      </a:lnTo>
                      <a:lnTo>
                        <a:pt x="540" y="622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chemeClr val="bg1">
                    <a:alpha val="2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85" name="Freeform 22">
                  <a:extLst>
                    <a:ext uri="{FF2B5EF4-FFF2-40B4-BE49-F238E27FC236}">
                      <a16:creationId xmlns:a16="http://schemas.microsoft.com/office/drawing/2014/main" id="{7F1F28EB-0CDB-4CD7-8BFB-F63FAA563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321" y="6148963"/>
                  <a:ext cx="160210" cy="204963"/>
                </a:xfrm>
                <a:custGeom>
                  <a:avLst/>
                  <a:gdLst>
                    <a:gd name="T0" fmla="*/ 0 w 540"/>
                    <a:gd name="T1" fmla="*/ 0 h 622"/>
                    <a:gd name="T2" fmla="*/ 0 w 540"/>
                    <a:gd name="T3" fmla="*/ 2 h 622"/>
                    <a:gd name="T4" fmla="*/ 0 w 540"/>
                    <a:gd name="T5" fmla="*/ 622 h 622"/>
                    <a:gd name="T6" fmla="*/ 540 w 540"/>
                    <a:gd name="T7" fmla="*/ 310 h 622"/>
                    <a:gd name="T8" fmla="*/ 0 w 540"/>
                    <a:gd name="T9" fmla="*/ 0 h 6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0" h="62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622"/>
                      </a:lnTo>
                      <a:lnTo>
                        <a:pt x="540" y="3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alpha val="7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</p:grpSp>
        <p:grpSp>
          <p:nvGrpSpPr>
            <p:cNvPr id="86" name="그룹 85">
              <a:extLst>
                <a:ext uri="{FF2B5EF4-FFF2-40B4-BE49-F238E27FC236}">
                  <a16:creationId xmlns:a16="http://schemas.microsoft.com/office/drawing/2014/main" id="{9CA0A0C4-5D3C-468D-A0F5-BAF712FB8F14}"/>
                </a:ext>
              </a:extLst>
            </p:cNvPr>
            <p:cNvGrpSpPr/>
            <p:nvPr/>
          </p:nvGrpSpPr>
          <p:grpSpPr>
            <a:xfrm rot="5400000" flipH="1" flipV="1">
              <a:off x="5988026" y="5965121"/>
              <a:ext cx="697926" cy="1110058"/>
              <a:chOff x="1952578" y="4072216"/>
              <a:chExt cx="246391" cy="391887"/>
            </a:xfrm>
          </p:grpSpPr>
          <p:sp>
            <p:nvSpPr>
              <p:cNvPr id="87" name="Freeform 19">
                <a:extLst>
                  <a:ext uri="{FF2B5EF4-FFF2-40B4-BE49-F238E27FC236}">
                    <a16:creationId xmlns:a16="http://schemas.microsoft.com/office/drawing/2014/main" id="{93097ACF-348B-46E0-94D5-CC90E454E65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952579" y="4072216"/>
                <a:ext cx="123195" cy="157100"/>
              </a:xfrm>
              <a:custGeom>
                <a:avLst/>
                <a:gdLst>
                  <a:gd name="T0" fmla="*/ 540 w 540"/>
                  <a:gd name="T1" fmla="*/ 310 h 620"/>
                  <a:gd name="T2" fmla="*/ 0 w 540"/>
                  <a:gd name="T3" fmla="*/ 0 h 620"/>
                  <a:gd name="T4" fmla="*/ 0 w 540"/>
                  <a:gd name="T5" fmla="*/ 0 h 620"/>
                  <a:gd name="T6" fmla="*/ 0 w 540"/>
                  <a:gd name="T7" fmla="*/ 620 h 620"/>
                  <a:gd name="T8" fmla="*/ 0 w 540"/>
                  <a:gd name="T9" fmla="*/ 620 h 620"/>
                  <a:gd name="T10" fmla="*/ 540 w 540"/>
                  <a:gd name="T11" fmla="*/ 31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0" h="620">
                    <a:moveTo>
                      <a:pt x="540" y="31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620"/>
                    </a:lnTo>
                    <a:lnTo>
                      <a:pt x="0" y="620"/>
                    </a:lnTo>
                    <a:lnTo>
                      <a:pt x="540" y="310"/>
                    </a:lnTo>
                    <a:close/>
                  </a:path>
                </a:pathLst>
              </a:custGeom>
              <a:solidFill>
                <a:schemeClr val="bg1">
                  <a:alpha val="7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88" name="Freeform 20">
                <a:extLst>
                  <a:ext uri="{FF2B5EF4-FFF2-40B4-BE49-F238E27FC236}">
                    <a16:creationId xmlns:a16="http://schemas.microsoft.com/office/drawing/2014/main" id="{1CD20689-EE6A-40EE-A4DF-D5F39595D9E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952578" y="4150766"/>
                <a:ext cx="123195" cy="157608"/>
              </a:xfrm>
              <a:custGeom>
                <a:avLst/>
                <a:gdLst>
                  <a:gd name="T0" fmla="*/ 540 w 540"/>
                  <a:gd name="T1" fmla="*/ 2 h 622"/>
                  <a:gd name="T2" fmla="*/ 540 w 540"/>
                  <a:gd name="T3" fmla="*/ 0 h 622"/>
                  <a:gd name="T4" fmla="*/ 0 w 540"/>
                  <a:gd name="T5" fmla="*/ 310 h 622"/>
                  <a:gd name="T6" fmla="*/ 0 w 540"/>
                  <a:gd name="T7" fmla="*/ 310 h 622"/>
                  <a:gd name="T8" fmla="*/ 540 w 540"/>
                  <a:gd name="T9" fmla="*/ 622 h 622"/>
                  <a:gd name="T10" fmla="*/ 540 w 540"/>
                  <a:gd name="T11" fmla="*/ 622 h 622"/>
                  <a:gd name="T12" fmla="*/ 540 w 540"/>
                  <a:gd name="T13" fmla="*/ 622 h 622"/>
                  <a:gd name="T14" fmla="*/ 540 w 540"/>
                  <a:gd name="T15" fmla="*/ 2 h 622"/>
                  <a:gd name="T16" fmla="*/ 540 w 540"/>
                  <a:gd name="T17" fmla="*/ 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0" h="622">
                    <a:moveTo>
                      <a:pt x="540" y="2"/>
                    </a:moveTo>
                    <a:lnTo>
                      <a:pt x="540" y="0"/>
                    </a:lnTo>
                    <a:lnTo>
                      <a:pt x="0" y="310"/>
                    </a:lnTo>
                    <a:lnTo>
                      <a:pt x="0" y="310"/>
                    </a:lnTo>
                    <a:lnTo>
                      <a:pt x="540" y="622"/>
                    </a:lnTo>
                    <a:lnTo>
                      <a:pt x="540" y="622"/>
                    </a:lnTo>
                    <a:lnTo>
                      <a:pt x="540" y="622"/>
                    </a:lnTo>
                    <a:lnTo>
                      <a:pt x="540" y="2"/>
                    </a:lnTo>
                    <a:lnTo>
                      <a:pt x="540" y="2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grpSp>
            <p:nvGrpSpPr>
              <p:cNvPr id="89" name="그룹 88">
                <a:extLst>
                  <a:ext uri="{FF2B5EF4-FFF2-40B4-BE49-F238E27FC236}">
                    <a16:creationId xmlns:a16="http://schemas.microsoft.com/office/drawing/2014/main" id="{FA036FDB-47CA-4EF4-A070-F0791A710FC4}"/>
                  </a:ext>
                </a:extLst>
              </p:cNvPr>
              <p:cNvGrpSpPr/>
              <p:nvPr/>
            </p:nvGrpSpPr>
            <p:grpSpPr>
              <a:xfrm>
                <a:off x="1952578" y="4227438"/>
                <a:ext cx="246391" cy="236665"/>
                <a:chOff x="321" y="6148963"/>
                <a:chExt cx="320421" cy="307774"/>
              </a:xfrm>
            </p:grpSpPr>
            <p:sp>
              <p:nvSpPr>
                <p:cNvPr id="90" name="Freeform 19">
                  <a:extLst>
                    <a:ext uri="{FF2B5EF4-FFF2-40B4-BE49-F238E27FC236}">
                      <a16:creationId xmlns:a16="http://schemas.microsoft.com/office/drawing/2014/main" id="{A0F0A6B0-6E87-493E-A639-6C0E559813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160532" y="6251775"/>
                  <a:ext cx="160210" cy="204303"/>
                </a:xfrm>
                <a:custGeom>
                  <a:avLst/>
                  <a:gdLst>
                    <a:gd name="T0" fmla="*/ 540 w 540"/>
                    <a:gd name="T1" fmla="*/ 310 h 620"/>
                    <a:gd name="T2" fmla="*/ 0 w 540"/>
                    <a:gd name="T3" fmla="*/ 0 h 620"/>
                    <a:gd name="T4" fmla="*/ 0 w 540"/>
                    <a:gd name="T5" fmla="*/ 0 h 620"/>
                    <a:gd name="T6" fmla="*/ 0 w 540"/>
                    <a:gd name="T7" fmla="*/ 620 h 620"/>
                    <a:gd name="T8" fmla="*/ 0 w 540"/>
                    <a:gd name="T9" fmla="*/ 620 h 620"/>
                    <a:gd name="T10" fmla="*/ 540 w 540"/>
                    <a:gd name="T11" fmla="*/ 310 h 6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0" h="620">
                      <a:moveTo>
                        <a:pt x="540" y="31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620"/>
                      </a:lnTo>
                      <a:lnTo>
                        <a:pt x="0" y="620"/>
                      </a:lnTo>
                      <a:lnTo>
                        <a:pt x="540" y="310"/>
                      </a:lnTo>
                      <a:close/>
                    </a:path>
                  </a:pathLst>
                </a:custGeom>
                <a:solidFill>
                  <a:schemeClr val="bg1">
                    <a:alpha val="7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91" name="Freeform 20">
                  <a:extLst>
                    <a:ext uri="{FF2B5EF4-FFF2-40B4-BE49-F238E27FC236}">
                      <a16:creationId xmlns:a16="http://schemas.microsoft.com/office/drawing/2014/main" id="{E8A48056-9699-4A6A-8976-C493FC868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160532" y="6148964"/>
                  <a:ext cx="160210" cy="204963"/>
                </a:xfrm>
                <a:custGeom>
                  <a:avLst/>
                  <a:gdLst>
                    <a:gd name="T0" fmla="*/ 540 w 540"/>
                    <a:gd name="T1" fmla="*/ 2 h 622"/>
                    <a:gd name="T2" fmla="*/ 540 w 540"/>
                    <a:gd name="T3" fmla="*/ 0 h 622"/>
                    <a:gd name="T4" fmla="*/ 0 w 540"/>
                    <a:gd name="T5" fmla="*/ 310 h 622"/>
                    <a:gd name="T6" fmla="*/ 0 w 540"/>
                    <a:gd name="T7" fmla="*/ 310 h 622"/>
                    <a:gd name="T8" fmla="*/ 540 w 540"/>
                    <a:gd name="T9" fmla="*/ 622 h 622"/>
                    <a:gd name="T10" fmla="*/ 540 w 540"/>
                    <a:gd name="T11" fmla="*/ 622 h 622"/>
                    <a:gd name="T12" fmla="*/ 540 w 540"/>
                    <a:gd name="T13" fmla="*/ 622 h 622"/>
                    <a:gd name="T14" fmla="*/ 540 w 540"/>
                    <a:gd name="T15" fmla="*/ 2 h 622"/>
                    <a:gd name="T16" fmla="*/ 540 w 540"/>
                    <a:gd name="T17" fmla="*/ 2 h 6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0" h="622">
                      <a:moveTo>
                        <a:pt x="540" y="2"/>
                      </a:moveTo>
                      <a:lnTo>
                        <a:pt x="540" y="0"/>
                      </a:lnTo>
                      <a:lnTo>
                        <a:pt x="0" y="310"/>
                      </a:lnTo>
                      <a:lnTo>
                        <a:pt x="0" y="310"/>
                      </a:lnTo>
                      <a:lnTo>
                        <a:pt x="540" y="622"/>
                      </a:lnTo>
                      <a:lnTo>
                        <a:pt x="540" y="622"/>
                      </a:lnTo>
                      <a:lnTo>
                        <a:pt x="540" y="622"/>
                      </a:lnTo>
                      <a:lnTo>
                        <a:pt x="540" y="2"/>
                      </a:lnTo>
                      <a:lnTo>
                        <a:pt x="540" y="2"/>
                      </a:lnTo>
                      <a:close/>
                    </a:path>
                  </a:pathLst>
                </a:custGeom>
                <a:solidFill>
                  <a:schemeClr val="bg1">
                    <a:alpha val="2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92" name="Freeform 21">
                  <a:extLst>
                    <a:ext uri="{FF2B5EF4-FFF2-40B4-BE49-F238E27FC236}">
                      <a16:creationId xmlns:a16="http://schemas.microsoft.com/office/drawing/2014/main" id="{F5FBD98F-E1DE-43E7-B019-0141FCA6D4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321" y="6251774"/>
                  <a:ext cx="160210" cy="204963"/>
                </a:xfrm>
                <a:custGeom>
                  <a:avLst/>
                  <a:gdLst>
                    <a:gd name="T0" fmla="*/ 540 w 540"/>
                    <a:gd name="T1" fmla="*/ 0 h 622"/>
                    <a:gd name="T2" fmla="*/ 540 w 540"/>
                    <a:gd name="T3" fmla="*/ 0 h 622"/>
                    <a:gd name="T4" fmla="*/ 540 w 540"/>
                    <a:gd name="T5" fmla="*/ 2 h 622"/>
                    <a:gd name="T6" fmla="*/ 0 w 540"/>
                    <a:gd name="T7" fmla="*/ 312 h 622"/>
                    <a:gd name="T8" fmla="*/ 540 w 540"/>
                    <a:gd name="T9" fmla="*/ 622 h 622"/>
                    <a:gd name="T10" fmla="*/ 540 w 540"/>
                    <a:gd name="T11" fmla="*/ 622 h 622"/>
                    <a:gd name="T12" fmla="*/ 540 w 540"/>
                    <a:gd name="T13" fmla="*/ 0 h 6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40" h="622">
                      <a:moveTo>
                        <a:pt x="540" y="0"/>
                      </a:moveTo>
                      <a:lnTo>
                        <a:pt x="540" y="0"/>
                      </a:lnTo>
                      <a:lnTo>
                        <a:pt x="540" y="2"/>
                      </a:lnTo>
                      <a:lnTo>
                        <a:pt x="0" y="312"/>
                      </a:lnTo>
                      <a:lnTo>
                        <a:pt x="540" y="622"/>
                      </a:lnTo>
                      <a:lnTo>
                        <a:pt x="540" y="622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chemeClr val="bg1">
                    <a:alpha val="2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93" name="Freeform 22">
                  <a:extLst>
                    <a:ext uri="{FF2B5EF4-FFF2-40B4-BE49-F238E27FC236}">
                      <a16:creationId xmlns:a16="http://schemas.microsoft.com/office/drawing/2014/main" id="{435DA760-842C-4D20-B9DD-EADFA2C3B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321" y="6148963"/>
                  <a:ext cx="160210" cy="204963"/>
                </a:xfrm>
                <a:custGeom>
                  <a:avLst/>
                  <a:gdLst>
                    <a:gd name="T0" fmla="*/ 0 w 540"/>
                    <a:gd name="T1" fmla="*/ 0 h 622"/>
                    <a:gd name="T2" fmla="*/ 0 w 540"/>
                    <a:gd name="T3" fmla="*/ 2 h 622"/>
                    <a:gd name="T4" fmla="*/ 0 w 540"/>
                    <a:gd name="T5" fmla="*/ 622 h 622"/>
                    <a:gd name="T6" fmla="*/ 540 w 540"/>
                    <a:gd name="T7" fmla="*/ 310 h 622"/>
                    <a:gd name="T8" fmla="*/ 0 w 540"/>
                    <a:gd name="T9" fmla="*/ 0 h 6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0" h="62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622"/>
                      </a:lnTo>
                      <a:lnTo>
                        <a:pt x="540" y="3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alpha val="7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</p:grp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A844FE16-0389-436A-9A29-11499B7615ED}"/>
              </a:ext>
            </a:extLst>
          </p:cNvPr>
          <p:cNvGrpSpPr/>
          <p:nvPr/>
        </p:nvGrpSpPr>
        <p:grpSpPr>
          <a:xfrm>
            <a:off x="6546850" y="257009"/>
            <a:ext cx="5664200" cy="6603535"/>
            <a:chOff x="6546850" y="257009"/>
            <a:chExt cx="5664200" cy="6603535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C4A6C485-D492-4AD2-9660-867AC8A86042}"/>
                </a:ext>
              </a:extLst>
            </p:cNvPr>
            <p:cNvGrpSpPr/>
            <p:nvPr/>
          </p:nvGrpSpPr>
          <p:grpSpPr>
            <a:xfrm>
              <a:off x="6546850" y="257009"/>
              <a:ext cx="5664200" cy="6603535"/>
              <a:chOff x="6546850" y="257009"/>
              <a:chExt cx="5664200" cy="6603535"/>
            </a:xfrm>
          </p:grpSpPr>
          <p:pic>
            <p:nvPicPr>
              <p:cNvPr id="27" name="그림 26">
                <a:extLst>
                  <a:ext uri="{FF2B5EF4-FFF2-40B4-BE49-F238E27FC236}">
                    <a16:creationId xmlns:a16="http://schemas.microsoft.com/office/drawing/2014/main" id="{75518D2E-699A-4BFC-B132-91B7F0D403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3" t="7435" r="9033" b="16411"/>
              <a:stretch/>
            </p:blipFill>
            <p:spPr>
              <a:xfrm>
                <a:off x="6546850" y="257009"/>
                <a:ext cx="5664200" cy="6600991"/>
              </a:xfrm>
              <a:prstGeom prst="rect">
                <a:avLst/>
              </a:prstGeom>
            </p:spPr>
          </p:pic>
          <p:sp>
            <p:nvSpPr>
              <p:cNvPr id="28" name="사각형: 둥근 한쪽 모서리 27">
                <a:extLst>
                  <a:ext uri="{FF2B5EF4-FFF2-40B4-BE49-F238E27FC236}">
                    <a16:creationId xmlns:a16="http://schemas.microsoft.com/office/drawing/2014/main" id="{4C559E93-5981-4C39-9FB8-005DEAAC657D}"/>
                  </a:ext>
                </a:extLst>
              </p:cNvPr>
              <p:cNvSpPr/>
              <p:nvPr/>
            </p:nvSpPr>
            <p:spPr>
              <a:xfrm flipH="1">
                <a:off x="6910795" y="560172"/>
                <a:ext cx="5281205" cy="6300372"/>
              </a:xfrm>
              <a:prstGeom prst="round1Rect">
                <a:avLst>
                  <a:gd name="adj" fmla="val 1758"/>
                </a:avLst>
              </a:prstGeom>
              <a:solidFill>
                <a:srgbClr val="68C8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437D8164-BBDE-42FC-A97F-970CC18AD9EB}"/>
                </a:ext>
              </a:extLst>
            </p:cNvPr>
            <p:cNvGrpSpPr/>
            <p:nvPr/>
          </p:nvGrpSpPr>
          <p:grpSpPr>
            <a:xfrm>
              <a:off x="6715268" y="1016000"/>
              <a:ext cx="5476732" cy="737314"/>
              <a:chOff x="6715268" y="1016000"/>
              <a:chExt cx="5476732" cy="737314"/>
            </a:xfrm>
          </p:grpSpPr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B3C280A8-DA51-4D2A-B69F-BD9A50CE9869}"/>
                  </a:ext>
                </a:extLst>
              </p:cNvPr>
              <p:cNvSpPr/>
              <p:nvPr/>
            </p:nvSpPr>
            <p:spPr>
              <a:xfrm>
                <a:off x="6715268" y="1016000"/>
                <a:ext cx="5476732" cy="546100"/>
              </a:xfrm>
              <a:prstGeom prst="rect">
                <a:avLst/>
              </a:prstGeom>
              <a:solidFill>
                <a:srgbClr val="003A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5C17988-9833-4E65-9088-BD295B9BB676}"/>
                  </a:ext>
                </a:extLst>
              </p:cNvPr>
              <p:cNvSpPr txBox="1"/>
              <p:nvPr/>
            </p:nvSpPr>
            <p:spPr>
              <a:xfrm>
                <a:off x="7494765" y="1135162"/>
                <a:ext cx="3917739" cy="307777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en-US"/>
                </a:defPPr>
                <a:lvl1pPr>
                  <a:spcAft>
                    <a:spcPts val="200"/>
                  </a:spcAft>
                  <a:defRPr kern="0" spc="-100">
                    <a:ln>
                      <a:solidFill>
                        <a:srgbClr val="617991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defRPr>
                </a:lvl1pPr>
              </a:lstStyle>
              <a:p>
                <a:r>
                  <a:rPr lang="en-US" altLang="ko-KR" sz="2000" spc="0" dirty="0">
                    <a:solidFill>
                      <a:schemeClr val="bg1"/>
                    </a:solidFill>
                    <a:latin typeface="G마켓 산스 Bold" panose="02000000000000000000" pitchFamily="50" charset="-127"/>
                    <a:ea typeface="G마켓 산스 Bold" panose="02000000000000000000" pitchFamily="50" charset="-127"/>
                  </a:rPr>
                  <a:t>Major Research Equipment</a:t>
                </a:r>
              </a:p>
            </p:txBody>
          </p:sp>
          <p:sp>
            <p:nvSpPr>
              <p:cNvPr id="10" name="직각 삼각형 9">
                <a:extLst>
                  <a:ext uri="{FF2B5EF4-FFF2-40B4-BE49-F238E27FC236}">
                    <a16:creationId xmlns:a16="http://schemas.microsoft.com/office/drawing/2014/main" id="{29890055-1BE6-462F-95C8-4EEFC9F33EE1}"/>
                  </a:ext>
                </a:extLst>
              </p:cNvPr>
              <p:cNvSpPr/>
              <p:nvPr/>
            </p:nvSpPr>
            <p:spPr>
              <a:xfrm flipH="1" flipV="1">
                <a:off x="6719581" y="1562100"/>
                <a:ext cx="191214" cy="191214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3B682079-5D74-4D81-89DC-516F6FA8E042}"/>
              </a:ext>
            </a:extLst>
          </p:cNvPr>
          <p:cNvGrpSpPr/>
          <p:nvPr/>
        </p:nvGrpSpPr>
        <p:grpSpPr>
          <a:xfrm>
            <a:off x="403904" y="1525734"/>
            <a:ext cx="5093355" cy="887422"/>
            <a:chOff x="403904" y="1525734"/>
            <a:chExt cx="5093355" cy="88742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2311C9-9791-4406-A6AF-2B391320C0A0}"/>
                </a:ext>
              </a:extLst>
            </p:cNvPr>
            <p:cNvSpPr txBox="1"/>
            <p:nvPr/>
          </p:nvSpPr>
          <p:spPr>
            <a:xfrm>
              <a:off x="1659613" y="1525734"/>
              <a:ext cx="3837646" cy="887422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en-US"/>
              </a:defPPr>
              <a:lvl1pPr>
                <a:spcAft>
                  <a:spcPts val="200"/>
                </a:spcAft>
                <a:defRPr kern="0" spc="-100">
                  <a:ln>
                    <a:solidFill>
                      <a:srgbClr val="617991">
                        <a:alpha val="0"/>
                      </a:srgbClr>
                    </a:solidFill>
                  </a:ln>
                  <a:solidFill>
                    <a:srgbClr val="001B54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r>
                <a:rPr lang="en-US" altLang="ko-KR" sz="2800" kern="1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68C8C6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9,446</a:t>
              </a:r>
              <a:r>
                <a:rPr lang="ko-KR" altLang="en-US" dirty="0">
                  <a:solidFill>
                    <a:srgbClr val="68C8C6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 </a:t>
              </a:r>
              <a:r>
                <a:rPr lang="en-US" altLang="ko-KR" spc="0" dirty="0">
                  <a:solidFill>
                    <a:srgbClr val="003A70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Research</a:t>
              </a:r>
              <a:r>
                <a:rPr lang="ko-KR" altLang="en-US" spc="0" dirty="0">
                  <a:solidFill>
                    <a:srgbClr val="003A70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 </a:t>
              </a:r>
              <a:r>
                <a:rPr lang="en-US" altLang="ko-KR" spc="0" dirty="0">
                  <a:solidFill>
                    <a:srgbClr val="003A70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Equipment </a:t>
              </a:r>
            </a:p>
            <a:p>
              <a:r>
                <a:rPr lang="en-US" altLang="ko-KR" sz="2800" kern="1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3A70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Invest for </a:t>
              </a:r>
              <a:r>
                <a:rPr lang="en-US" altLang="ko-KR" sz="2800" kern="1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68C8C6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164.6</a:t>
              </a:r>
              <a:r>
                <a:rPr lang="ko-KR" altLang="en-US" sz="2000" dirty="0">
                  <a:solidFill>
                    <a:srgbClr val="68C8C6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 </a:t>
              </a:r>
              <a:r>
                <a:rPr lang="en-US" altLang="ko-KR" spc="0" dirty="0">
                  <a:solidFill>
                    <a:srgbClr val="003A70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million</a:t>
              </a: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9174FFE4-B72E-4CA8-B0DA-43614B9013F6}"/>
                </a:ext>
              </a:extLst>
            </p:cNvPr>
            <p:cNvGrpSpPr/>
            <p:nvPr/>
          </p:nvGrpSpPr>
          <p:grpSpPr>
            <a:xfrm>
              <a:off x="403904" y="1549129"/>
              <a:ext cx="840630" cy="840630"/>
              <a:chOff x="403904" y="1549129"/>
              <a:chExt cx="840630" cy="840630"/>
            </a:xfrm>
          </p:grpSpPr>
          <p:sp>
            <p:nvSpPr>
              <p:cNvPr id="4" name="사각형: 둥근 모서리 3">
                <a:extLst>
                  <a:ext uri="{FF2B5EF4-FFF2-40B4-BE49-F238E27FC236}">
                    <a16:creationId xmlns:a16="http://schemas.microsoft.com/office/drawing/2014/main" id="{74DD2E55-97E6-4769-A556-17F00DFA9724}"/>
                  </a:ext>
                </a:extLst>
              </p:cNvPr>
              <p:cNvSpPr/>
              <p:nvPr/>
            </p:nvSpPr>
            <p:spPr>
              <a:xfrm>
                <a:off x="403904" y="1549129"/>
                <a:ext cx="840630" cy="840630"/>
              </a:xfrm>
              <a:prstGeom prst="roundRect">
                <a:avLst/>
              </a:prstGeom>
              <a:solidFill>
                <a:srgbClr val="68C8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34104B67-F666-4263-BF3E-A13D1077C6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5765" y="1710991"/>
                <a:ext cx="516910" cy="516908"/>
              </a:xfrm>
              <a:prstGeom prst="rect">
                <a:avLst/>
              </a:prstGeom>
            </p:spPr>
          </p:pic>
        </p:grp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EE936BB2-5986-4B8E-AEC1-99662AD1B90B}"/>
              </a:ext>
            </a:extLst>
          </p:cNvPr>
          <p:cNvGrpSpPr/>
          <p:nvPr/>
        </p:nvGrpSpPr>
        <p:grpSpPr>
          <a:xfrm>
            <a:off x="403904" y="3094368"/>
            <a:ext cx="5515837" cy="1669109"/>
            <a:chOff x="403904" y="3094368"/>
            <a:chExt cx="5515837" cy="1669109"/>
          </a:xfrm>
        </p:grpSpPr>
        <p:sp>
          <p:nvSpPr>
            <p:cNvPr id="36" name="사각형: 둥근 모서리 35">
              <a:extLst>
                <a:ext uri="{FF2B5EF4-FFF2-40B4-BE49-F238E27FC236}">
                  <a16:creationId xmlns:a16="http://schemas.microsoft.com/office/drawing/2014/main" id="{8ABBFB04-E4B7-4243-99F3-7B07FD9AAE17}"/>
                </a:ext>
              </a:extLst>
            </p:cNvPr>
            <p:cNvSpPr/>
            <p:nvPr/>
          </p:nvSpPr>
          <p:spPr>
            <a:xfrm>
              <a:off x="1663839" y="3841573"/>
              <a:ext cx="2071159" cy="368808"/>
            </a:xfrm>
            <a:prstGeom prst="roundRect">
              <a:avLst>
                <a:gd name="adj" fmla="val 50000"/>
              </a:avLst>
            </a:prstGeom>
            <a:solidFill>
              <a:srgbClr val="4F71B0">
                <a:alpha val="10000"/>
              </a:srgb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3600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00"/>
                </a:spcAft>
              </a:pPr>
              <a:r>
                <a:rPr lang="en-US" altLang="ko-KR" sz="16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F71B0"/>
                  </a:solidFill>
                  <a:latin typeface="G마켓 산스 Medium" panose="02000000000000000000" pitchFamily="50" charset="-127"/>
                  <a:ea typeface="G마켓 산스 Medium" panose="02000000000000000000" pitchFamily="50" charset="-127"/>
                </a:rPr>
                <a:t>Annual Income</a:t>
              </a:r>
              <a:endPara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F71B0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</a:endParaRP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8C631A2A-3B0B-4EA2-942E-26933702BE64}"/>
                </a:ext>
              </a:extLst>
            </p:cNvPr>
            <p:cNvSpPr/>
            <p:nvPr/>
          </p:nvSpPr>
          <p:spPr>
            <a:xfrm>
              <a:off x="3848111" y="3826692"/>
              <a:ext cx="1577355" cy="398571"/>
            </a:xfrm>
            <a:prstGeom prst="rect">
              <a:avLst/>
            </a:prstGeom>
            <a:noFill/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Aft>
                  <a:spcPts val="400"/>
                </a:spcAft>
              </a:pPr>
              <a:r>
                <a:rPr lang="ko-KR" altLang="en-US" sz="28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68C8C6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 </a:t>
              </a:r>
              <a:r>
                <a:rPr lang="en-US" altLang="ko-KR" sz="28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F71B0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3.8</a:t>
              </a:r>
              <a:r>
                <a:rPr lang="en-US" altLang="ko-KR" sz="28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68C8C6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 </a:t>
              </a:r>
              <a:r>
                <a:rPr lang="en-US" altLang="ko-KR" kern="0" dirty="0">
                  <a:ln>
                    <a:solidFill>
                      <a:srgbClr val="617991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million</a:t>
              </a:r>
              <a:endParaRPr lang="ko-KR" altLang="en-US" kern="0" dirty="0">
                <a:ln>
                  <a:solidFill>
                    <a:srgbClr val="617991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endParaRPr>
            </a:p>
          </p:txBody>
        </p:sp>
        <p:sp>
          <p:nvSpPr>
            <p:cNvPr id="43" name="사각형: 둥근 모서리 42">
              <a:extLst>
                <a:ext uri="{FF2B5EF4-FFF2-40B4-BE49-F238E27FC236}">
                  <a16:creationId xmlns:a16="http://schemas.microsoft.com/office/drawing/2014/main" id="{769FA3A9-F19D-4371-8955-4F2AD8ACFB04}"/>
                </a:ext>
              </a:extLst>
            </p:cNvPr>
            <p:cNvSpPr/>
            <p:nvPr/>
          </p:nvSpPr>
          <p:spPr>
            <a:xfrm>
              <a:off x="1663839" y="4379787"/>
              <a:ext cx="2071159" cy="368808"/>
            </a:xfrm>
            <a:prstGeom prst="roundRect">
              <a:avLst>
                <a:gd name="adj" fmla="val 50000"/>
              </a:avLst>
            </a:prstGeom>
            <a:solidFill>
              <a:srgbClr val="4F71B0">
                <a:alpha val="10000"/>
              </a:srgb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3600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00"/>
                </a:spcAft>
              </a:pPr>
              <a:r>
                <a:rPr lang="en-US" altLang="ko-KR" sz="16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F71B0"/>
                  </a:solidFill>
                  <a:latin typeface="G마켓 산스 Medium" panose="02000000000000000000" pitchFamily="50" charset="-127"/>
                  <a:ea typeface="G마켓 산스 Medium" panose="02000000000000000000" pitchFamily="50" charset="-127"/>
                </a:rPr>
                <a:t>Annual Request</a:t>
              </a: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613B6B0F-310B-4452-BEA9-0D76C80A9A8F}"/>
                </a:ext>
              </a:extLst>
            </p:cNvPr>
            <p:cNvSpPr/>
            <p:nvPr/>
          </p:nvSpPr>
          <p:spPr>
            <a:xfrm>
              <a:off x="3848111" y="4364906"/>
              <a:ext cx="1324080" cy="398571"/>
            </a:xfrm>
            <a:prstGeom prst="rect">
              <a:avLst/>
            </a:prstGeom>
            <a:noFill/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Aft>
                  <a:spcPts val="400"/>
                </a:spcAft>
              </a:pPr>
              <a:r>
                <a:rPr lang="ko-KR" altLang="en-US" sz="28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F71B0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 </a:t>
              </a:r>
              <a:r>
                <a:rPr lang="en-US" altLang="ko-KR" sz="28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F71B0"/>
                  </a:solidFill>
                  <a:latin typeface="G마켓 산스 Bold" panose="02000000000000000000" pitchFamily="50" charset="-127"/>
                  <a:ea typeface="G마켓 산스 Bold" panose="02000000000000000000" pitchFamily="50" charset="-127"/>
                </a:rPr>
                <a:t>82,899</a:t>
              </a: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C7ACF5AB-271E-4F3F-AA64-025C510613E4}"/>
                </a:ext>
              </a:extLst>
            </p:cNvPr>
            <p:cNvGrpSpPr/>
            <p:nvPr/>
          </p:nvGrpSpPr>
          <p:grpSpPr>
            <a:xfrm>
              <a:off x="403904" y="3094368"/>
              <a:ext cx="5515837" cy="840630"/>
              <a:chOff x="403904" y="3094368"/>
              <a:chExt cx="5515837" cy="8406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10E1612-3310-4CC2-B140-F06D22ABF446}"/>
                  </a:ext>
                </a:extLst>
              </p:cNvPr>
              <p:cNvSpPr txBox="1"/>
              <p:nvPr/>
            </p:nvSpPr>
            <p:spPr>
              <a:xfrm>
                <a:off x="1663839" y="3133051"/>
                <a:ext cx="4255902" cy="553998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en-US"/>
                </a:defPPr>
                <a:lvl1pPr>
                  <a:spcAft>
                    <a:spcPts val="200"/>
                  </a:spcAft>
                  <a:defRPr kern="0" spc="-100">
                    <a:ln>
                      <a:solidFill>
                        <a:srgbClr val="617991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defRPr>
                </a:lvl1pPr>
              </a:lstStyle>
              <a:p>
                <a:r>
                  <a:rPr lang="en-US" altLang="ko-KR" spc="0" dirty="0">
                    <a:solidFill>
                      <a:srgbClr val="003A70"/>
                    </a:solidFill>
                    <a:latin typeface="G마켓 산스 Bold" panose="02000000000000000000" pitchFamily="50" charset="-127"/>
                    <a:ea typeface="G마켓 산스 Bold" panose="02000000000000000000" pitchFamily="50" charset="-127"/>
                  </a:rPr>
                  <a:t>Equipment Service for</a:t>
                </a:r>
                <a:br>
                  <a:rPr lang="en-US" altLang="ko-KR" spc="0" dirty="0">
                    <a:solidFill>
                      <a:srgbClr val="003A70"/>
                    </a:solidFill>
                    <a:latin typeface="G마켓 산스 Bold" panose="02000000000000000000" pitchFamily="50" charset="-127"/>
                    <a:ea typeface="G마켓 산스 Bold" panose="02000000000000000000" pitchFamily="50" charset="-127"/>
                  </a:rPr>
                </a:br>
                <a:r>
                  <a:rPr lang="en-US" altLang="ko-KR" spc="0" dirty="0">
                    <a:solidFill>
                      <a:srgbClr val="003A70"/>
                    </a:solidFill>
                    <a:latin typeface="G마켓 산스 Bold" panose="02000000000000000000" pitchFamily="50" charset="-127"/>
                    <a:ea typeface="G마켓 산스 Bold" panose="02000000000000000000" pitchFamily="50" charset="-127"/>
                  </a:rPr>
                  <a:t>Institutes &amp; Universities</a:t>
                </a:r>
              </a:p>
            </p:txBody>
          </p:sp>
          <p:grpSp>
            <p:nvGrpSpPr>
              <p:cNvPr id="29" name="그룹 28">
                <a:extLst>
                  <a:ext uri="{FF2B5EF4-FFF2-40B4-BE49-F238E27FC236}">
                    <a16:creationId xmlns:a16="http://schemas.microsoft.com/office/drawing/2014/main" id="{312E944A-899D-4845-9167-E2ABBDE91BA3}"/>
                  </a:ext>
                </a:extLst>
              </p:cNvPr>
              <p:cNvGrpSpPr/>
              <p:nvPr/>
            </p:nvGrpSpPr>
            <p:grpSpPr>
              <a:xfrm>
                <a:off x="403904" y="3094368"/>
                <a:ext cx="840630" cy="840630"/>
                <a:chOff x="403904" y="3094368"/>
                <a:chExt cx="840630" cy="840630"/>
              </a:xfrm>
            </p:grpSpPr>
            <p:sp>
              <p:nvSpPr>
                <p:cNvPr id="32" name="사각형: 둥근 모서리 31">
                  <a:extLst>
                    <a:ext uri="{FF2B5EF4-FFF2-40B4-BE49-F238E27FC236}">
                      <a16:creationId xmlns:a16="http://schemas.microsoft.com/office/drawing/2014/main" id="{DE6262C0-5AD5-4B9C-A478-39EB9E023103}"/>
                    </a:ext>
                  </a:extLst>
                </p:cNvPr>
                <p:cNvSpPr/>
                <p:nvPr/>
              </p:nvSpPr>
              <p:spPr>
                <a:xfrm>
                  <a:off x="403904" y="3094368"/>
                  <a:ext cx="840630" cy="840630"/>
                </a:xfrm>
                <a:prstGeom prst="roundRect">
                  <a:avLst/>
                </a:prstGeom>
                <a:solidFill>
                  <a:srgbClr val="4F71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13" name="그림 12">
                  <a:extLst>
                    <a:ext uri="{FF2B5EF4-FFF2-40B4-BE49-F238E27FC236}">
                      <a16:creationId xmlns:a16="http://schemas.microsoft.com/office/drawing/2014/main" id="{81217E23-34F6-426C-A412-519FA94B5C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4196" y="3274660"/>
                  <a:ext cx="480046" cy="480046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061BA387-A692-4FDA-A904-EEC6EF228A0F}"/>
              </a:ext>
            </a:extLst>
          </p:cNvPr>
          <p:cNvCxnSpPr/>
          <p:nvPr/>
        </p:nvCxnSpPr>
        <p:spPr>
          <a:xfrm>
            <a:off x="1504455" y="2743565"/>
            <a:ext cx="466298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E079BC7A-A568-4705-AB63-5E90DE16F818}"/>
              </a:ext>
            </a:extLst>
          </p:cNvPr>
          <p:cNvGrpSpPr/>
          <p:nvPr/>
        </p:nvGrpSpPr>
        <p:grpSpPr>
          <a:xfrm>
            <a:off x="7261855" y="1745822"/>
            <a:ext cx="4542033" cy="4855169"/>
            <a:chOff x="12455362" y="1745822"/>
            <a:chExt cx="4542033" cy="4855169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934EFB61-1765-4CFE-99D4-FDAFA4A7FC57}"/>
                </a:ext>
              </a:extLst>
            </p:cNvPr>
            <p:cNvGrpSpPr/>
            <p:nvPr/>
          </p:nvGrpSpPr>
          <p:grpSpPr>
            <a:xfrm>
              <a:off x="12455362" y="1745822"/>
              <a:ext cx="2198852" cy="2373596"/>
              <a:chOff x="12455362" y="1745822"/>
              <a:chExt cx="2198852" cy="2373596"/>
            </a:xfrm>
          </p:grpSpPr>
          <p:sp>
            <p:nvSpPr>
              <p:cNvPr id="105" name="사각형: 둥근 모서리 104">
                <a:extLst>
                  <a:ext uri="{FF2B5EF4-FFF2-40B4-BE49-F238E27FC236}">
                    <a16:creationId xmlns:a16="http://schemas.microsoft.com/office/drawing/2014/main" id="{5E434191-B6B3-49C8-B7EB-0425DBD85FEB}"/>
                  </a:ext>
                </a:extLst>
              </p:cNvPr>
              <p:cNvSpPr/>
              <p:nvPr/>
            </p:nvSpPr>
            <p:spPr>
              <a:xfrm>
                <a:off x="12455362" y="1792078"/>
                <a:ext cx="2198852" cy="2327340"/>
              </a:xfrm>
              <a:prstGeom prst="roundRect">
                <a:avLst>
                  <a:gd name="adj" fmla="val 4485"/>
                </a:avLst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15" name="그룹 114">
                <a:extLst>
                  <a:ext uri="{FF2B5EF4-FFF2-40B4-BE49-F238E27FC236}">
                    <a16:creationId xmlns:a16="http://schemas.microsoft.com/office/drawing/2014/main" id="{8A076B61-8CD4-4A21-AC81-76D6175A7224}"/>
                  </a:ext>
                </a:extLst>
              </p:cNvPr>
              <p:cNvGrpSpPr/>
              <p:nvPr/>
            </p:nvGrpSpPr>
            <p:grpSpPr>
              <a:xfrm>
                <a:off x="12455362" y="1745822"/>
                <a:ext cx="929645" cy="398571"/>
                <a:chOff x="7261855" y="1745822"/>
                <a:chExt cx="929645" cy="398571"/>
              </a:xfrm>
            </p:grpSpPr>
            <p:sp>
              <p:nvSpPr>
                <p:cNvPr id="116" name="Freeform 5">
                  <a:extLst>
                    <a:ext uri="{FF2B5EF4-FFF2-40B4-BE49-F238E27FC236}">
                      <a16:creationId xmlns:a16="http://schemas.microsoft.com/office/drawing/2014/main" id="{DC001FFD-5357-4641-BEBF-B53B9AC70D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855" y="1791958"/>
                  <a:ext cx="929645" cy="321538"/>
                </a:xfrm>
                <a:custGeom>
                  <a:avLst/>
                  <a:gdLst>
                    <a:gd name="T0" fmla="*/ 0 w 827"/>
                    <a:gd name="T1" fmla="*/ 0 h 285"/>
                    <a:gd name="T2" fmla="*/ 220 w 827"/>
                    <a:gd name="T3" fmla="*/ 0 h 285"/>
                    <a:gd name="T4" fmla="*/ 220 w 827"/>
                    <a:gd name="T5" fmla="*/ 0 h 285"/>
                    <a:gd name="T6" fmla="*/ 801 w 827"/>
                    <a:gd name="T7" fmla="*/ 0 h 285"/>
                    <a:gd name="T8" fmla="*/ 827 w 827"/>
                    <a:gd name="T9" fmla="*/ 0 h 285"/>
                    <a:gd name="T10" fmla="*/ 827 w 827"/>
                    <a:gd name="T11" fmla="*/ 0 h 285"/>
                    <a:gd name="T12" fmla="*/ 809 w 827"/>
                    <a:gd name="T13" fmla="*/ 2 h 285"/>
                    <a:gd name="T14" fmla="*/ 793 w 827"/>
                    <a:gd name="T15" fmla="*/ 6 h 285"/>
                    <a:gd name="T16" fmla="*/ 779 w 827"/>
                    <a:gd name="T17" fmla="*/ 12 h 285"/>
                    <a:gd name="T18" fmla="*/ 765 w 827"/>
                    <a:gd name="T19" fmla="*/ 22 h 285"/>
                    <a:gd name="T20" fmla="*/ 753 w 827"/>
                    <a:gd name="T21" fmla="*/ 32 h 285"/>
                    <a:gd name="T22" fmla="*/ 743 w 827"/>
                    <a:gd name="T23" fmla="*/ 44 h 285"/>
                    <a:gd name="T24" fmla="*/ 733 w 827"/>
                    <a:gd name="T25" fmla="*/ 58 h 285"/>
                    <a:gd name="T26" fmla="*/ 725 w 827"/>
                    <a:gd name="T27" fmla="*/ 72 h 285"/>
                    <a:gd name="T28" fmla="*/ 711 w 827"/>
                    <a:gd name="T29" fmla="*/ 106 h 285"/>
                    <a:gd name="T30" fmla="*/ 697 w 827"/>
                    <a:gd name="T31" fmla="*/ 140 h 285"/>
                    <a:gd name="T32" fmla="*/ 683 w 827"/>
                    <a:gd name="T33" fmla="*/ 173 h 285"/>
                    <a:gd name="T34" fmla="*/ 669 w 827"/>
                    <a:gd name="T35" fmla="*/ 205 h 285"/>
                    <a:gd name="T36" fmla="*/ 669 w 827"/>
                    <a:gd name="T37" fmla="*/ 205 h 285"/>
                    <a:gd name="T38" fmla="*/ 661 w 827"/>
                    <a:gd name="T39" fmla="*/ 219 h 285"/>
                    <a:gd name="T40" fmla="*/ 653 w 827"/>
                    <a:gd name="T41" fmla="*/ 231 h 285"/>
                    <a:gd name="T42" fmla="*/ 643 w 827"/>
                    <a:gd name="T43" fmla="*/ 241 h 285"/>
                    <a:gd name="T44" fmla="*/ 633 w 827"/>
                    <a:gd name="T45" fmla="*/ 251 h 285"/>
                    <a:gd name="T46" fmla="*/ 621 w 827"/>
                    <a:gd name="T47" fmla="*/ 259 h 285"/>
                    <a:gd name="T48" fmla="*/ 611 w 827"/>
                    <a:gd name="T49" fmla="*/ 265 h 285"/>
                    <a:gd name="T50" fmla="*/ 591 w 827"/>
                    <a:gd name="T51" fmla="*/ 275 h 285"/>
                    <a:gd name="T52" fmla="*/ 571 w 827"/>
                    <a:gd name="T53" fmla="*/ 279 h 285"/>
                    <a:gd name="T54" fmla="*/ 555 w 827"/>
                    <a:gd name="T55" fmla="*/ 283 h 285"/>
                    <a:gd name="T56" fmla="*/ 541 w 827"/>
                    <a:gd name="T57" fmla="*/ 285 h 285"/>
                    <a:gd name="T58" fmla="*/ 541 w 827"/>
                    <a:gd name="T59" fmla="*/ 285 h 285"/>
                    <a:gd name="T60" fmla="*/ 118 w 827"/>
                    <a:gd name="T61" fmla="*/ 285 h 285"/>
                    <a:gd name="T62" fmla="*/ 0 w 827"/>
                    <a:gd name="T63" fmla="*/ 285 h 285"/>
                    <a:gd name="T64" fmla="*/ 0 w 827"/>
                    <a:gd name="T65" fmla="*/ 0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27" h="285">
                      <a:moveTo>
                        <a:pt x="0" y="0"/>
                      </a:moveTo>
                      <a:lnTo>
                        <a:pt x="220" y="0"/>
                      </a:lnTo>
                      <a:lnTo>
                        <a:pt x="220" y="0"/>
                      </a:lnTo>
                      <a:lnTo>
                        <a:pt x="801" y="0"/>
                      </a:lnTo>
                      <a:lnTo>
                        <a:pt x="827" y="0"/>
                      </a:lnTo>
                      <a:lnTo>
                        <a:pt x="827" y="0"/>
                      </a:lnTo>
                      <a:lnTo>
                        <a:pt x="809" y="2"/>
                      </a:lnTo>
                      <a:lnTo>
                        <a:pt x="793" y="6"/>
                      </a:lnTo>
                      <a:lnTo>
                        <a:pt x="779" y="12"/>
                      </a:lnTo>
                      <a:lnTo>
                        <a:pt x="765" y="22"/>
                      </a:lnTo>
                      <a:lnTo>
                        <a:pt x="753" y="32"/>
                      </a:lnTo>
                      <a:lnTo>
                        <a:pt x="743" y="44"/>
                      </a:lnTo>
                      <a:lnTo>
                        <a:pt x="733" y="58"/>
                      </a:lnTo>
                      <a:lnTo>
                        <a:pt x="725" y="72"/>
                      </a:lnTo>
                      <a:lnTo>
                        <a:pt x="711" y="106"/>
                      </a:lnTo>
                      <a:lnTo>
                        <a:pt x="697" y="140"/>
                      </a:lnTo>
                      <a:lnTo>
                        <a:pt x="683" y="173"/>
                      </a:lnTo>
                      <a:lnTo>
                        <a:pt x="669" y="205"/>
                      </a:lnTo>
                      <a:lnTo>
                        <a:pt x="669" y="205"/>
                      </a:lnTo>
                      <a:lnTo>
                        <a:pt x="661" y="219"/>
                      </a:lnTo>
                      <a:lnTo>
                        <a:pt x="653" y="231"/>
                      </a:lnTo>
                      <a:lnTo>
                        <a:pt x="643" y="241"/>
                      </a:lnTo>
                      <a:lnTo>
                        <a:pt x="633" y="251"/>
                      </a:lnTo>
                      <a:lnTo>
                        <a:pt x="621" y="259"/>
                      </a:lnTo>
                      <a:lnTo>
                        <a:pt x="611" y="265"/>
                      </a:lnTo>
                      <a:lnTo>
                        <a:pt x="591" y="275"/>
                      </a:lnTo>
                      <a:lnTo>
                        <a:pt x="571" y="279"/>
                      </a:lnTo>
                      <a:lnTo>
                        <a:pt x="555" y="283"/>
                      </a:lnTo>
                      <a:lnTo>
                        <a:pt x="541" y="285"/>
                      </a:lnTo>
                      <a:lnTo>
                        <a:pt x="541" y="285"/>
                      </a:lnTo>
                      <a:lnTo>
                        <a:pt x="118" y="285"/>
                      </a:lnTo>
                      <a:lnTo>
                        <a:pt x="0" y="2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17" name="직사각형 116">
                  <a:extLst>
                    <a:ext uri="{FF2B5EF4-FFF2-40B4-BE49-F238E27FC236}">
                      <a16:creationId xmlns:a16="http://schemas.microsoft.com/office/drawing/2014/main" id="{6DD57020-2B44-40A6-836E-9720932EEBDD}"/>
                    </a:ext>
                  </a:extLst>
                </p:cNvPr>
                <p:cNvSpPr/>
                <p:nvPr/>
              </p:nvSpPr>
              <p:spPr>
                <a:xfrm>
                  <a:off x="7409482" y="1745822"/>
                  <a:ext cx="304571" cy="398571"/>
                </a:xfrm>
                <a:prstGeom prst="rect">
                  <a:avLst/>
                </a:prstGeom>
                <a:noFill/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0000"/>
                    </a:lnSpc>
                    <a:spcAft>
                      <a:spcPts val="400"/>
                    </a:spcAft>
                  </a:pPr>
                  <a:r>
                    <a:rPr lang="ko-KR" altLang="en-US" sz="28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68C8C6"/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 </a:t>
                  </a:r>
                  <a:r>
                    <a:rPr lang="en-US" altLang="ko-KR" sz="16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>
                          <a:alpha val="50000"/>
                        </a:schemeClr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0</a:t>
                  </a:r>
                  <a:r>
                    <a:rPr lang="en-US" altLang="ko-KR" sz="16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1</a:t>
                  </a:r>
                  <a:endParaRPr lang="ko-KR" altLang="en-US" kern="0" dirty="0">
                    <a:ln>
                      <a:solidFill>
                        <a:srgbClr val="617991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Bold" panose="02000000000000000000" pitchFamily="50" charset="-127"/>
                    <a:ea typeface="G마켓 산스 Bold" panose="02000000000000000000" pitchFamily="50" charset="-127"/>
                  </a:endParaRPr>
                </a:p>
              </p:txBody>
            </p:sp>
          </p:grpSp>
          <p:pic>
            <p:nvPicPr>
              <p:cNvPr id="127" name="그림 126">
                <a:extLst>
                  <a:ext uri="{FF2B5EF4-FFF2-40B4-BE49-F238E27FC236}">
                    <a16:creationId xmlns:a16="http://schemas.microsoft.com/office/drawing/2014/main" id="{2739ABEF-615A-4582-8445-B4D163EC4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1424" y="2461591"/>
                <a:ext cx="1605607" cy="1366464"/>
              </a:xfrm>
              <a:prstGeom prst="rect">
                <a:avLst/>
              </a:prstGeom>
            </p:spPr>
          </p:pic>
        </p:grp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70CED7DE-7085-4755-A893-4D6B35A294C1}"/>
                </a:ext>
              </a:extLst>
            </p:cNvPr>
            <p:cNvGrpSpPr/>
            <p:nvPr/>
          </p:nvGrpSpPr>
          <p:grpSpPr>
            <a:xfrm>
              <a:off x="14798543" y="1745822"/>
              <a:ext cx="2198852" cy="2373596"/>
              <a:chOff x="14798543" y="1745822"/>
              <a:chExt cx="2198852" cy="2373596"/>
            </a:xfrm>
          </p:grpSpPr>
          <p:sp>
            <p:nvSpPr>
              <p:cNvPr id="106" name="사각형: 둥근 모서리 105">
                <a:extLst>
                  <a:ext uri="{FF2B5EF4-FFF2-40B4-BE49-F238E27FC236}">
                    <a16:creationId xmlns:a16="http://schemas.microsoft.com/office/drawing/2014/main" id="{A2454FFD-DD4B-4D3D-B0A1-E67DDC7803BC}"/>
                  </a:ext>
                </a:extLst>
              </p:cNvPr>
              <p:cNvSpPr/>
              <p:nvPr/>
            </p:nvSpPr>
            <p:spPr>
              <a:xfrm>
                <a:off x="14798543" y="1792078"/>
                <a:ext cx="2198852" cy="2327340"/>
              </a:xfrm>
              <a:prstGeom prst="roundRect">
                <a:avLst>
                  <a:gd name="adj" fmla="val 4065"/>
                </a:avLst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18" name="그룹 117">
                <a:extLst>
                  <a:ext uri="{FF2B5EF4-FFF2-40B4-BE49-F238E27FC236}">
                    <a16:creationId xmlns:a16="http://schemas.microsoft.com/office/drawing/2014/main" id="{4B552A4E-C46D-4BD4-8B51-FB8E34C97C43}"/>
                  </a:ext>
                </a:extLst>
              </p:cNvPr>
              <p:cNvGrpSpPr/>
              <p:nvPr/>
            </p:nvGrpSpPr>
            <p:grpSpPr>
              <a:xfrm>
                <a:off x="14798543" y="1745822"/>
                <a:ext cx="929645" cy="398571"/>
                <a:chOff x="7261855" y="1745822"/>
                <a:chExt cx="929645" cy="398571"/>
              </a:xfrm>
            </p:grpSpPr>
            <p:sp>
              <p:nvSpPr>
                <p:cNvPr id="119" name="Freeform 5">
                  <a:extLst>
                    <a:ext uri="{FF2B5EF4-FFF2-40B4-BE49-F238E27FC236}">
                      <a16:creationId xmlns:a16="http://schemas.microsoft.com/office/drawing/2014/main" id="{14C849E1-F8DD-4A94-88EC-470DE96D23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855" y="1791958"/>
                  <a:ext cx="929645" cy="321538"/>
                </a:xfrm>
                <a:custGeom>
                  <a:avLst/>
                  <a:gdLst>
                    <a:gd name="T0" fmla="*/ 0 w 827"/>
                    <a:gd name="T1" fmla="*/ 0 h 285"/>
                    <a:gd name="T2" fmla="*/ 220 w 827"/>
                    <a:gd name="T3" fmla="*/ 0 h 285"/>
                    <a:gd name="T4" fmla="*/ 220 w 827"/>
                    <a:gd name="T5" fmla="*/ 0 h 285"/>
                    <a:gd name="T6" fmla="*/ 801 w 827"/>
                    <a:gd name="T7" fmla="*/ 0 h 285"/>
                    <a:gd name="T8" fmla="*/ 827 w 827"/>
                    <a:gd name="T9" fmla="*/ 0 h 285"/>
                    <a:gd name="T10" fmla="*/ 827 w 827"/>
                    <a:gd name="T11" fmla="*/ 0 h 285"/>
                    <a:gd name="T12" fmla="*/ 809 w 827"/>
                    <a:gd name="T13" fmla="*/ 2 h 285"/>
                    <a:gd name="T14" fmla="*/ 793 w 827"/>
                    <a:gd name="T15" fmla="*/ 6 h 285"/>
                    <a:gd name="T16" fmla="*/ 779 w 827"/>
                    <a:gd name="T17" fmla="*/ 12 h 285"/>
                    <a:gd name="T18" fmla="*/ 765 w 827"/>
                    <a:gd name="T19" fmla="*/ 22 h 285"/>
                    <a:gd name="T20" fmla="*/ 753 w 827"/>
                    <a:gd name="T21" fmla="*/ 32 h 285"/>
                    <a:gd name="T22" fmla="*/ 743 w 827"/>
                    <a:gd name="T23" fmla="*/ 44 h 285"/>
                    <a:gd name="T24" fmla="*/ 733 w 827"/>
                    <a:gd name="T25" fmla="*/ 58 h 285"/>
                    <a:gd name="T26" fmla="*/ 725 w 827"/>
                    <a:gd name="T27" fmla="*/ 72 h 285"/>
                    <a:gd name="T28" fmla="*/ 711 w 827"/>
                    <a:gd name="T29" fmla="*/ 106 h 285"/>
                    <a:gd name="T30" fmla="*/ 697 w 827"/>
                    <a:gd name="T31" fmla="*/ 140 h 285"/>
                    <a:gd name="T32" fmla="*/ 683 w 827"/>
                    <a:gd name="T33" fmla="*/ 173 h 285"/>
                    <a:gd name="T34" fmla="*/ 669 w 827"/>
                    <a:gd name="T35" fmla="*/ 205 h 285"/>
                    <a:gd name="T36" fmla="*/ 669 w 827"/>
                    <a:gd name="T37" fmla="*/ 205 h 285"/>
                    <a:gd name="T38" fmla="*/ 661 w 827"/>
                    <a:gd name="T39" fmla="*/ 219 h 285"/>
                    <a:gd name="T40" fmla="*/ 653 w 827"/>
                    <a:gd name="T41" fmla="*/ 231 h 285"/>
                    <a:gd name="T42" fmla="*/ 643 w 827"/>
                    <a:gd name="T43" fmla="*/ 241 h 285"/>
                    <a:gd name="T44" fmla="*/ 633 w 827"/>
                    <a:gd name="T45" fmla="*/ 251 h 285"/>
                    <a:gd name="T46" fmla="*/ 621 w 827"/>
                    <a:gd name="T47" fmla="*/ 259 h 285"/>
                    <a:gd name="T48" fmla="*/ 611 w 827"/>
                    <a:gd name="T49" fmla="*/ 265 h 285"/>
                    <a:gd name="T50" fmla="*/ 591 w 827"/>
                    <a:gd name="T51" fmla="*/ 275 h 285"/>
                    <a:gd name="T52" fmla="*/ 571 w 827"/>
                    <a:gd name="T53" fmla="*/ 279 h 285"/>
                    <a:gd name="T54" fmla="*/ 555 w 827"/>
                    <a:gd name="T55" fmla="*/ 283 h 285"/>
                    <a:gd name="T56" fmla="*/ 541 w 827"/>
                    <a:gd name="T57" fmla="*/ 285 h 285"/>
                    <a:gd name="T58" fmla="*/ 541 w 827"/>
                    <a:gd name="T59" fmla="*/ 285 h 285"/>
                    <a:gd name="T60" fmla="*/ 118 w 827"/>
                    <a:gd name="T61" fmla="*/ 285 h 285"/>
                    <a:gd name="T62" fmla="*/ 0 w 827"/>
                    <a:gd name="T63" fmla="*/ 285 h 285"/>
                    <a:gd name="T64" fmla="*/ 0 w 827"/>
                    <a:gd name="T65" fmla="*/ 0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27" h="285">
                      <a:moveTo>
                        <a:pt x="0" y="0"/>
                      </a:moveTo>
                      <a:lnTo>
                        <a:pt x="220" y="0"/>
                      </a:lnTo>
                      <a:lnTo>
                        <a:pt x="220" y="0"/>
                      </a:lnTo>
                      <a:lnTo>
                        <a:pt x="801" y="0"/>
                      </a:lnTo>
                      <a:lnTo>
                        <a:pt x="827" y="0"/>
                      </a:lnTo>
                      <a:lnTo>
                        <a:pt x="827" y="0"/>
                      </a:lnTo>
                      <a:lnTo>
                        <a:pt x="809" y="2"/>
                      </a:lnTo>
                      <a:lnTo>
                        <a:pt x="793" y="6"/>
                      </a:lnTo>
                      <a:lnTo>
                        <a:pt x="779" y="12"/>
                      </a:lnTo>
                      <a:lnTo>
                        <a:pt x="765" y="22"/>
                      </a:lnTo>
                      <a:lnTo>
                        <a:pt x="753" y="32"/>
                      </a:lnTo>
                      <a:lnTo>
                        <a:pt x="743" y="44"/>
                      </a:lnTo>
                      <a:lnTo>
                        <a:pt x="733" y="58"/>
                      </a:lnTo>
                      <a:lnTo>
                        <a:pt x="725" y="72"/>
                      </a:lnTo>
                      <a:lnTo>
                        <a:pt x="711" y="106"/>
                      </a:lnTo>
                      <a:lnTo>
                        <a:pt x="697" y="140"/>
                      </a:lnTo>
                      <a:lnTo>
                        <a:pt x="683" y="173"/>
                      </a:lnTo>
                      <a:lnTo>
                        <a:pt x="669" y="205"/>
                      </a:lnTo>
                      <a:lnTo>
                        <a:pt x="669" y="205"/>
                      </a:lnTo>
                      <a:lnTo>
                        <a:pt x="661" y="219"/>
                      </a:lnTo>
                      <a:lnTo>
                        <a:pt x="653" y="231"/>
                      </a:lnTo>
                      <a:lnTo>
                        <a:pt x="643" y="241"/>
                      </a:lnTo>
                      <a:lnTo>
                        <a:pt x="633" y="251"/>
                      </a:lnTo>
                      <a:lnTo>
                        <a:pt x="621" y="259"/>
                      </a:lnTo>
                      <a:lnTo>
                        <a:pt x="611" y="265"/>
                      </a:lnTo>
                      <a:lnTo>
                        <a:pt x="591" y="275"/>
                      </a:lnTo>
                      <a:lnTo>
                        <a:pt x="571" y="279"/>
                      </a:lnTo>
                      <a:lnTo>
                        <a:pt x="555" y="283"/>
                      </a:lnTo>
                      <a:lnTo>
                        <a:pt x="541" y="285"/>
                      </a:lnTo>
                      <a:lnTo>
                        <a:pt x="541" y="285"/>
                      </a:lnTo>
                      <a:lnTo>
                        <a:pt x="118" y="285"/>
                      </a:lnTo>
                      <a:lnTo>
                        <a:pt x="0" y="2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20" name="직사각형 119">
                  <a:extLst>
                    <a:ext uri="{FF2B5EF4-FFF2-40B4-BE49-F238E27FC236}">
                      <a16:creationId xmlns:a16="http://schemas.microsoft.com/office/drawing/2014/main" id="{378FD488-FE3F-40C0-BB99-359A91EFD540}"/>
                    </a:ext>
                  </a:extLst>
                </p:cNvPr>
                <p:cNvSpPr/>
                <p:nvPr/>
              </p:nvSpPr>
              <p:spPr>
                <a:xfrm>
                  <a:off x="7409482" y="1745822"/>
                  <a:ext cx="343043" cy="398571"/>
                </a:xfrm>
                <a:prstGeom prst="rect">
                  <a:avLst/>
                </a:prstGeom>
                <a:noFill/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0000"/>
                    </a:lnSpc>
                    <a:spcAft>
                      <a:spcPts val="400"/>
                    </a:spcAft>
                  </a:pPr>
                  <a:r>
                    <a:rPr lang="ko-KR" altLang="en-US" sz="28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68C8C6"/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 </a:t>
                  </a:r>
                  <a:r>
                    <a:rPr lang="en-US" altLang="ko-KR" sz="16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>
                          <a:alpha val="50000"/>
                        </a:schemeClr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0</a:t>
                  </a:r>
                  <a:r>
                    <a:rPr lang="en-US" altLang="ko-KR" sz="16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2</a:t>
                  </a:r>
                  <a:endParaRPr lang="ko-KR" altLang="en-US" kern="0" dirty="0">
                    <a:ln>
                      <a:solidFill>
                        <a:srgbClr val="617991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Bold" panose="02000000000000000000" pitchFamily="50" charset="-127"/>
                    <a:ea typeface="G마켓 산스 Bold" panose="02000000000000000000" pitchFamily="50" charset="-127"/>
                  </a:endParaRPr>
                </a:p>
              </p:txBody>
            </p:sp>
          </p:grpSp>
          <p:pic>
            <p:nvPicPr>
              <p:cNvPr id="128" name="그림 127">
                <a:extLst>
                  <a:ext uri="{FF2B5EF4-FFF2-40B4-BE49-F238E27FC236}">
                    <a16:creationId xmlns:a16="http://schemas.microsoft.com/office/drawing/2014/main" id="{B39143E0-2A05-4230-B95C-9436B377F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090654" y="2337535"/>
                <a:ext cx="1614630" cy="1489157"/>
              </a:xfrm>
              <a:prstGeom prst="rect">
                <a:avLst/>
              </a:prstGeom>
            </p:spPr>
          </p:pic>
        </p:grp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9CAE7279-1E3A-43D2-BC2C-A54BABEBC9D6}"/>
                </a:ext>
              </a:extLst>
            </p:cNvPr>
            <p:cNvGrpSpPr/>
            <p:nvPr/>
          </p:nvGrpSpPr>
          <p:grpSpPr>
            <a:xfrm>
              <a:off x="12455362" y="4223924"/>
              <a:ext cx="2198852" cy="2377067"/>
              <a:chOff x="12455362" y="4223924"/>
              <a:chExt cx="2198852" cy="2377067"/>
            </a:xfrm>
          </p:grpSpPr>
          <p:sp>
            <p:nvSpPr>
              <p:cNvPr id="107" name="사각형: 둥근 모서리 106">
                <a:extLst>
                  <a:ext uri="{FF2B5EF4-FFF2-40B4-BE49-F238E27FC236}">
                    <a16:creationId xmlns:a16="http://schemas.microsoft.com/office/drawing/2014/main" id="{7E32C937-4E39-4A65-9552-80CB3AAAF06C}"/>
                  </a:ext>
                </a:extLst>
              </p:cNvPr>
              <p:cNvSpPr/>
              <p:nvPr/>
            </p:nvSpPr>
            <p:spPr>
              <a:xfrm>
                <a:off x="12455362" y="4273651"/>
                <a:ext cx="2198852" cy="2327340"/>
              </a:xfrm>
              <a:prstGeom prst="roundRect">
                <a:avLst>
                  <a:gd name="adj" fmla="val 4485"/>
                </a:avLst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21" name="그룹 120">
                <a:extLst>
                  <a:ext uri="{FF2B5EF4-FFF2-40B4-BE49-F238E27FC236}">
                    <a16:creationId xmlns:a16="http://schemas.microsoft.com/office/drawing/2014/main" id="{E46177F3-82C5-4554-B12C-33D2E178BFA9}"/>
                  </a:ext>
                </a:extLst>
              </p:cNvPr>
              <p:cNvGrpSpPr/>
              <p:nvPr/>
            </p:nvGrpSpPr>
            <p:grpSpPr>
              <a:xfrm>
                <a:off x="12455362" y="4223924"/>
                <a:ext cx="929645" cy="398571"/>
                <a:chOff x="7261855" y="1745822"/>
                <a:chExt cx="929645" cy="398571"/>
              </a:xfrm>
            </p:grpSpPr>
            <p:sp>
              <p:nvSpPr>
                <p:cNvPr id="122" name="Freeform 5">
                  <a:extLst>
                    <a:ext uri="{FF2B5EF4-FFF2-40B4-BE49-F238E27FC236}">
                      <a16:creationId xmlns:a16="http://schemas.microsoft.com/office/drawing/2014/main" id="{C564BE72-3A2B-4368-BC38-900C13D3D3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855" y="1791958"/>
                  <a:ext cx="929645" cy="321538"/>
                </a:xfrm>
                <a:custGeom>
                  <a:avLst/>
                  <a:gdLst>
                    <a:gd name="T0" fmla="*/ 0 w 827"/>
                    <a:gd name="T1" fmla="*/ 0 h 285"/>
                    <a:gd name="T2" fmla="*/ 220 w 827"/>
                    <a:gd name="T3" fmla="*/ 0 h 285"/>
                    <a:gd name="T4" fmla="*/ 220 w 827"/>
                    <a:gd name="T5" fmla="*/ 0 h 285"/>
                    <a:gd name="T6" fmla="*/ 801 w 827"/>
                    <a:gd name="T7" fmla="*/ 0 h 285"/>
                    <a:gd name="T8" fmla="*/ 827 w 827"/>
                    <a:gd name="T9" fmla="*/ 0 h 285"/>
                    <a:gd name="T10" fmla="*/ 827 w 827"/>
                    <a:gd name="T11" fmla="*/ 0 h 285"/>
                    <a:gd name="T12" fmla="*/ 809 w 827"/>
                    <a:gd name="T13" fmla="*/ 2 h 285"/>
                    <a:gd name="T14" fmla="*/ 793 w 827"/>
                    <a:gd name="T15" fmla="*/ 6 h 285"/>
                    <a:gd name="T16" fmla="*/ 779 w 827"/>
                    <a:gd name="T17" fmla="*/ 12 h 285"/>
                    <a:gd name="T18" fmla="*/ 765 w 827"/>
                    <a:gd name="T19" fmla="*/ 22 h 285"/>
                    <a:gd name="T20" fmla="*/ 753 w 827"/>
                    <a:gd name="T21" fmla="*/ 32 h 285"/>
                    <a:gd name="T22" fmla="*/ 743 w 827"/>
                    <a:gd name="T23" fmla="*/ 44 h 285"/>
                    <a:gd name="T24" fmla="*/ 733 w 827"/>
                    <a:gd name="T25" fmla="*/ 58 h 285"/>
                    <a:gd name="T26" fmla="*/ 725 w 827"/>
                    <a:gd name="T27" fmla="*/ 72 h 285"/>
                    <a:gd name="T28" fmla="*/ 711 w 827"/>
                    <a:gd name="T29" fmla="*/ 106 h 285"/>
                    <a:gd name="T30" fmla="*/ 697 w 827"/>
                    <a:gd name="T31" fmla="*/ 140 h 285"/>
                    <a:gd name="T32" fmla="*/ 683 w 827"/>
                    <a:gd name="T33" fmla="*/ 173 h 285"/>
                    <a:gd name="T34" fmla="*/ 669 w 827"/>
                    <a:gd name="T35" fmla="*/ 205 h 285"/>
                    <a:gd name="T36" fmla="*/ 669 w 827"/>
                    <a:gd name="T37" fmla="*/ 205 h 285"/>
                    <a:gd name="T38" fmla="*/ 661 w 827"/>
                    <a:gd name="T39" fmla="*/ 219 h 285"/>
                    <a:gd name="T40" fmla="*/ 653 w 827"/>
                    <a:gd name="T41" fmla="*/ 231 h 285"/>
                    <a:gd name="T42" fmla="*/ 643 w 827"/>
                    <a:gd name="T43" fmla="*/ 241 h 285"/>
                    <a:gd name="T44" fmla="*/ 633 w 827"/>
                    <a:gd name="T45" fmla="*/ 251 h 285"/>
                    <a:gd name="T46" fmla="*/ 621 w 827"/>
                    <a:gd name="T47" fmla="*/ 259 h 285"/>
                    <a:gd name="T48" fmla="*/ 611 w 827"/>
                    <a:gd name="T49" fmla="*/ 265 h 285"/>
                    <a:gd name="T50" fmla="*/ 591 w 827"/>
                    <a:gd name="T51" fmla="*/ 275 h 285"/>
                    <a:gd name="T52" fmla="*/ 571 w 827"/>
                    <a:gd name="T53" fmla="*/ 279 h 285"/>
                    <a:gd name="T54" fmla="*/ 555 w 827"/>
                    <a:gd name="T55" fmla="*/ 283 h 285"/>
                    <a:gd name="T56" fmla="*/ 541 w 827"/>
                    <a:gd name="T57" fmla="*/ 285 h 285"/>
                    <a:gd name="T58" fmla="*/ 541 w 827"/>
                    <a:gd name="T59" fmla="*/ 285 h 285"/>
                    <a:gd name="T60" fmla="*/ 118 w 827"/>
                    <a:gd name="T61" fmla="*/ 285 h 285"/>
                    <a:gd name="T62" fmla="*/ 0 w 827"/>
                    <a:gd name="T63" fmla="*/ 285 h 285"/>
                    <a:gd name="T64" fmla="*/ 0 w 827"/>
                    <a:gd name="T65" fmla="*/ 0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27" h="285">
                      <a:moveTo>
                        <a:pt x="0" y="0"/>
                      </a:moveTo>
                      <a:lnTo>
                        <a:pt x="220" y="0"/>
                      </a:lnTo>
                      <a:lnTo>
                        <a:pt x="220" y="0"/>
                      </a:lnTo>
                      <a:lnTo>
                        <a:pt x="801" y="0"/>
                      </a:lnTo>
                      <a:lnTo>
                        <a:pt x="827" y="0"/>
                      </a:lnTo>
                      <a:lnTo>
                        <a:pt x="827" y="0"/>
                      </a:lnTo>
                      <a:lnTo>
                        <a:pt x="809" y="2"/>
                      </a:lnTo>
                      <a:lnTo>
                        <a:pt x="793" y="6"/>
                      </a:lnTo>
                      <a:lnTo>
                        <a:pt x="779" y="12"/>
                      </a:lnTo>
                      <a:lnTo>
                        <a:pt x="765" y="22"/>
                      </a:lnTo>
                      <a:lnTo>
                        <a:pt x="753" y="32"/>
                      </a:lnTo>
                      <a:lnTo>
                        <a:pt x="743" y="44"/>
                      </a:lnTo>
                      <a:lnTo>
                        <a:pt x="733" y="58"/>
                      </a:lnTo>
                      <a:lnTo>
                        <a:pt x="725" y="72"/>
                      </a:lnTo>
                      <a:lnTo>
                        <a:pt x="711" y="106"/>
                      </a:lnTo>
                      <a:lnTo>
                        <a:pt x="697" y="140"/>
                      </a:lnTo>
                      <a:lnTo>
                        <a:pt x="683" y="173"/>
                      </a:lnTo>
                      <a:lnTo>
                        <a:pt x="669" y="205"/>
                      </a:lnTo>
                      <a:lnTo>
                        <a:pt x="669" y="205"/>
                      </a:lnTo>
                      <a:lnTo>
                        <a:pt x="661" y="219"/>
                      </a:lnTo>
                      <a:lnTo>
                        <a:pt x="653" y="231"/>
                      </a:lnTo>
                      <a:lnTo>
                        <a:pt x="643" y="241"/>
                      </a:lnTo>
                      <a:lnTo>
                        <a:pt x="633" y="251"/>
                      </a:lnTo>
                      <a:lnTo>
                        <a:pt x="621" y="259"/>
                      </a:lnTo>
                      <a:lnTo>
                        <a:pt x="611" y="265"/>
                      </a:lnTo>
                      <a:lnTo>
                        <a:pt x="591" y="275"/>
                      </a:lnTo>
                      <a:lnTo>
                        <a:pt x="571" y="279"/>
                      </a:lnTo>
                      <a:lnTo>
                        <a:pt x="555" y="283"/>
                      </a:lnTo>
                      <a:lnTo>
                        <a:pt x="541" y="285"/>
                      </a:lnTo>
                      <a:lnTo>
                        <a:pt x="541" y="285"/>
                      </a:lnTo>
                      <a:lnTo>
                        <a:pt x="118" y="285"/>
                      </a:lnTo>
                      <a:lnTo>
                        <a:pt x="0" y="2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23" name="직사각형 122">
                  <a:extLst>
                    <a:ext uri="{FF2B5EF4-FFF2-40B4-BE49-F238E27FC236}">
                      <a16:creationId xmlns:a16="http://schemas.microsoft.com/office/drawing/2014/main" id="{326D791F-9B87-47D9-AAC0-0D4BAF12F897}"/>
                    </a:ext>
                  </a:extLst>
                </p:cNvPr>
                <p:cNvSpPr/>
                <p:nvPr/>
              </p:nvSpPr>
              <p:spPr>
                <a:xfrm>
                  <a:off x="7409482" y="1745822"/>
                  <a:ext cx="344646" cy="398571"/>
                </a:xfrm>
                <a:prstGeom prst="rect">
                  <a:avLst/>
                </a:prstGeom>
                <a:noFill/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0000"/>
                    </a:lnSpc>
                    <a:spcAft>
                      <a:spcPts val="400"/>
                    </a:spcAft>
                  </a:pPr>
                  <a:r>
                    <a:rPr lang="ko-KR" altLang="en-US" sz="28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68C8C6"/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 </a:t>
                  </a:r>
                  <a:r>
                    <a:rPr lang="en-US" altLang="ko-KR" sz="16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>
                          <a:alpha val="50000"/>
                        </a:schemeClr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0</a:t>
                  </a:r>
                  <a:r>
                    <a:rPr lang="en-US" altLang="ko-KR" sz="16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3</a:t>
                  </a:r>
                  <a:endParaRPr lang="ko-KR" altLang="en-US" kern="0" dirty="0">
                    <a:ln>
                      <a:solidFill>
                        <a:srgbClr val="617991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Bold" panose="02000000000000000000" pitchFamily="50" charset="-127"/>
                    <a:ea typeface="G마켓 산스 Bold" panose="02000000000000000000" pitchFamily="50" charset="-127"/>
                  </a:endParaRPr>
                </a:p>
              </p:txBody>
            </p:sp>
          </p:grpSp>
          <p:pic>
            <p:nvPicPr>
              <p:cNvPr id="129" name="Picture 2">
                <a:extLst>
                  <a:ext uri="{FF2B5EF4-FFF2-40B4-BE49-F238E27FC236}">
                    <a16:creationId xmlns:a16="http://schemas.microsoft.com/office/drawing/2014/main" id="{AEC445E0-ECB7-453F-A413-7B5CB72E2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b="44073"/>
              <a:stretch>
                <a:fillRect/>
              </a:stretch>
            </p:blipFill>
            <p:spPr bwMode="auto">
              <a:xfrm>
                <a:off x="12603224" y="4889953"/>
                <a:ext cx="1967936" cy="1362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47F255AF-2E14-4331-A89C-C94DAB239869}"/>
                </a:ext>
              </a:extLst>
            </p:cNvPr>
            <p:cNvGrpSpPr/>
            <p:nvPr/>
          </p:nvGrpSpPr>
          <p:grpSpPr>
            <a:xfrm>
              <a:off x="14798543" y="4223924"/>
              <a:ext cx="2198852" cy="2377067"/>
              <a:chOff x="14798543" y="4223924"/>
              <a:chExt cx="2198852" cy="2377067"/>
            </a:xfrm>
          </p:grpSpPr>
          <p:sp>
            <p:nvSpPr>
              <p:cNvPr id="108" name="사각형: 둥근 모서리 107">
                <a:extLst>
                  <a:ext uri="{FF2B5EF4-FFF2-40B4-BE49-F238E27FC236}">
                    <a16:creationId xmlns:a16="http://schemas.microsoft.com/office/drawing/2014/main" id="{80F4423E-6841-474C-AE2F-3869D224E8DA}"/>
                  </a:ext>
                </a:extLst>
              </p:cNvPr>
              <p:cNvSpPr/>
              <p:nvPr/>
            </p:nvSpPr>
            <p:spPr>
              <a:xfrm>
                <a:off x="14798543" y="4273651"/>
                <a:ext cx="2198852" cy="2327340"/>
              </a:xfrm>
              <a:prstGeom prst="roundRect">
                <a:avLst>
                  <a:gd name="adj" fmla="val 3580"/>
                </a:avLst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24" name="그룹 123">
                <a:extLst>
                  <a:ext uri="{FF2B5EF4-FFF2-40B4-BE49-F238E27FC236}">
                    <a16:creationId xmlns:a16="http://schemas.microsoft.com/office/drawing/2014/main" id="{9B750C98-E8E2-4194-9973-5B9AF6F9AADB}"/>
                  </a:ext>
                </a:extLst>
              </p:cNvPr>
              <p:cNvGrpSpPr/>
              <p:nvPr/>
            </p:nvGrpSpPr>
            <p:grpSpPr>
              <a:xfrm>
                <a:off x="14798543" y="4223924"/>
                <a:ext cx="929645" cy="398571"/>
                <a:chOff x="7261855" y="1745822"/>
                <a:chExt cx="929645" cy="398571"/>
              </a:xfrm>
            </p:grpSpPr>
            <p:sp>
              <p:nvSpPr>
                <p:cNvPr id="125" name="Freeform 5">
                  <a:extLst>
                    <a:ext uri="{FF2B5EF4-FFF2-40B4-BE49-F238E27FC236}">
                      <a16:creationId xmlns:a16="http://schemas.microsoft.com/office/drawing/2014/main" id="{D950422C-50AC-445F-8748-BA2FC3142F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855" y="1791958"/>
                  <a:ext cx="929645" cy="321538"/>
                </a:xfrm>
                <a:custGeom>
                  <a:avLst/>
                  <a:gdLst>
                    <a:gd name="T0" fmla="*/ 0 w 827"/>
                    <a:gd name="T1" fmla="*/ 0 h 285"/>
                    <a:gd name="T2" fmla="*/ 220 w 827"/>
                    <a:gd name="T3" fmla="*/ 0 h 285"/>
                    <a:gd name="T4" fmla="*/ 220 w 827"/>
                    <a:gd name="T5" fmla="*/ 0 h 285"/>
                    <a:gd name="T6" fmla="*/ 801 w 827"/>
                    <a:gd name="T7" fmla="*/ 0 h 285"/>
                    <a:gd name="T8" fmla="*/ 827 w 827"/>
                    <a:gd name="T9" fmla="*/ 0 h 285"/>
                    <a:gd name="T10" fmla="*/ 827 w 827"/>
                    <a:gd name="T11" fmla="*/ 0 h 285"/>
                    <a:gd name="T12" fmla="*/ 809 w 827"/>
                    <a:gd name="T13" fmla="*/ 2 h 285"/>
                    <a:gd name="T14" fmla="*/ 793 w 827"/>
                    <a:gd name="T15" fmla="*/ 6 h 285"/>
                    <a:gd name="T16" fmla="*/ 779 w 827"/>
                    <a:gd name="T17" fmla="*/ 12 h 285"/>
                    <a:gd name="T18" fmla="*/ 765 w 827"/>
                    <a:gd name="T19" fmla="*/ 22 h 285"/>
                    <a:gd name="T20" fmla="*/ 753 w 827"/>
                    <a:gd name="T21" fmla="*/ 32 h 285"/>
                    <a:gd name="T22" fmla="*/ 743 w 827"/>
                    <a:gd name="T23" fmla="*/ 44 h 285"/>
                    <a:gd name="T24" fmla="*/ 733 w 827"/>
                    <a:gd name="T25" fmla="*/ 58 h 285"/>
                    <a:gd name="T26" fmla="*/ 725 w 827"/>
                    <a:gd name="T27" fmla="*/ 72 h 285"/>
                    <a:gd name="T28" fmla="*/ 711 w 827"/>
                    <a:gd name="T29" fmla="*/ 106 h 285"/>
                    <a:gd name="T30" fmla="*/ 697 w 827"/>
                    <a:gd name="T31" fmla="*/ 140 h 285"/>
                    <a:gd name="T32" fmla="*/ 683 w 827"/>
                    <a:gd name="T33" fmla="*/ 173 h 285"/>
                    <a:gd name="T34" fmla="*/ 669 w 827"/>
                    <a:gd name="T35" fmla="*/ 205 h 285"/>
                    <a:gd name="T36" fmla="*/ 669 w 827"/>
                    <a:gd name="T37" fmla="*/ 205 h 285"/>
                    <a:gd name="T38" fmla="*/ 661 w 827"/>
                    <a:gd name="T39" fmla="*/ 219 h 285"/>
                    <a:gd name="T40" fmla="*/ 653 w 827"/>
                    <a:gd name="T41" fmla="*/ 231 h 285"/>
                    <a:gd name="T42" fmla="*/ 643 w 827"/>
                    <a:gd name="T43" fmla="*/ 241 h 285"/>
                    <a:gd name="T44" fmla="*/ 633 w 827"/>
                    <a:gd name="T45" fmla="*/ 251 h 285"/>
                    <a:gd name="T46" fmla="*/ 621 w 827"/>
                    <a:gd name="T47" fmla="*/ 259 h 285"/>
                    <a:gd name="T48" fmla="*/ 611 w 827"/>
                    <a:gd name="T49" fmla="*/ 265 h 285"/>
                    <a:gd name="T50" fmla="*/ 591 w 827"/>
                    <a:gd name="T51" fmla="*/ 275 h 285"/>
                    <a:gd name="T52" fmla="*/ 571 w 827"/>
                    <a:gd name="T53" fmla="*/ 279 h 285"/>
                    <a:gd name="T54" fmla="*/ 555 w 827"/>
                    <a:gd name="T55" fmla="*/ 283 h 285"/>
                    <a:gd name="T56" fmla="*/ 541 w 827"/>
                    <a:gd name="T57" fmla="*/ 285 h 285"/>
                    <a:gd name="T58" fmla="*/ 541 w 827"/>
                    <a:gd name="T59" fmla="*/ 285 h 285"/>
                    <a:gd name="T60" fmla="*/ 118 w 827"/>
                    <a:gd name="T61" fmla="*/ 285 h 285"/>
                    <a:gd name="T62" fmla="*/ 0 w 827"/>
                    <a:gd name="T63" fmla="*/ 285 h 285"/>
                    <a:gd name="T64" fmla="*/ 0 w 827"/>
                    <a:gd name="T65" fmla="*/ 0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27" h="285">
                      <a:moveTo>
                        <a:pt x="0" y="0"/>
                      </a:moveTo>
                      <a:lnTo>
                        <a:pt x="220" y="0"/>
                      </a:lnTo>
                      <a:lnTo>
                        <a:pt x="220" y="0"/>
                      </a:lnTo>
                      <a:lnTo>
                        <a:pt x="801" y="0"/>
                      </a:lnTo>
                      <a:lnTo>
                        <a:pt x="827" y="0"/>
                      </a:lnTo>
                      <a:lnTo>
                        <a:pt x="827" y="0"/>
                      </a:lnTo>
                      <a:lnTo>
                        <a:pt x="809" y="2"/>
                      </a:lnTo>
                      <a:lnTo>
                        <a:pt x="793" y="6"/>
                      </a:lnTo>
                      <a:lnTo>
                        <a:pt x="779" y="12"/>
                      </a:lnTo>
                      <a:lnTo>
                        <a:pt x="765" y="22"/>
                      </a:lnTo>
                      <a:lnTo>
                        <a:pt x="753" y="32"/>
                      </a:lnTo>
                      <a:lnTo>
                        <a:pt x="743" y="44"/>
                      </a:lnTo>
                      <a:lnTo>
                        <a:pt x="733" y="58"/>
                      </a:lnTo>
                      <a:lnTo>
                        <a:pt x="725" y="72"/>
                      </a:lnTo>
                      <a:lnTo>
                        <a:pt x="711" y="106"/>
                      </a:lnTo>
                      <a:lnTo>
                        <a:pt x="697" y="140"/>
                      </a:lnTo>
                      <a:lnTo>
                        <a:pt x="683" y="173"/>
                      </a:lnTo>
                      <a:lnTo>
                        <a:pt x="669" y="205"/>
                      </a:lnTo>
                      <a:lnTo>
                        <a:pt x="669" y="205"/>
                      </a:lnTo>
                      <a:lnTo>
                        <a:pt x="661" y="219"/>
                      </a:lnTo>
                      <a:lnTo>
                        <a:pt x="653" y="231"/>
                      </a:lnTo>
                      <a:lnTo>
                        <a:pt x="643" y="241"/>
                      </a:lnTo>
                      <a:lnTo>
                        <a:pt x="633" y="251"/>
                      </a:lnTo>
                      <a:lnTo>
                        <a:pt x="621" y="259"/>
                      </a:lnTo>
                      <a:lnTo>
                        <a:pt x="611" y="265"/>
                      </a:lnTo>
                      <a:lnTo>
                        <a:pt x="591" y="275"/>
                      </a:lnTo>
                      <a:lnTo>
                        <a:pt x="571" y="279"/>
                      </a:lnTo>
                      <a:lnTo>
                        <a:pt x="555" y="283"/>
                      </a:lnTo>
                      <a:lnTo>
                        <a:pt x="541" y="285"/>
                      </a:lnTo>
                      <a:lnTo>
                        <a:pt x="541" y="285"/>
                      </a:lnTo>
                      <a:lnTo>
                        <a:pt x="118" y="285"/>
                      </a:lnTo>
                      <a:lnTo>
                        <a:pt x="0" y="2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26" name="직사각형 125">
                  <a:extLst>
                    <a:ext uri="{FF2B5EF4-FFF2-40B4-BE49-F238E27FC236}">
                      <a16:creationId xmlns:a16="http://schemas.microsoft.com/office/drawing/2014/main" id="{8B2960FC-CC04-4D8B-9BB8-EDB77FE5C523}"/>
                    </a:ext>
                  </a:extLst>
                </p:cNvPr>
                <p:cNvSpPr/>
                <p:nvPr/>
              </p:nvSpPr>
              <p:spPr>
                <a:xfrm>
                  <a:off x="7409482" y="1745822"/>
                  <a:ext cx="347852" cy="398571"/>
                </a:xfrm>
                <a:prstGeom prst="rect">
                  <a:avLst/>
                </a:prstGeom>
                <a:noFill/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0000"/>
                    </a:lnSpc>
                    <a:spcAft>
                      <a:spcPts val="400"/>
                    </a:spcAft>
                  </a:pPr>
                  <a:r>
                    <a:rPr lang="ko-KR" altLang="en-US" sz="28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68C8C6"/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 </a:t>
                  </a:r>
                  <a:r>
                    <a:rPr lang="en-US" altLang="ko-KR" sz="16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>
                          <a:alpha val="50000"/>
                        </a:schemeClr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0</a:t>
                  </a:r>
                  <a:r>
                    <a:rPr lang="en-US" altLang="ko-KR" sz="16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4</a:t>
                  </a:r>
                  <a:endParaRPr lang="ko-KR" altLang="en-US" kern="0" dirty="0">
                    <a:ln>
                      <a:solidFill>
                        <a:srgbClr val="617991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Bold" panose="02000000000000000000" pitchFamily="50" charset="-127"/>
                    <a:ea typeface="G마켓 산스 Bold" panose="02000000000000000000" pitchFamily="50" charset="-127"/>
                  </a:endParaRPr>
                </a:p>
              </p:txBody>
            </p:sp>
          </p:grpSp>
          <p:pic>
            <p:nvPicPr>
              <p:cNvPr id="130" name="コンテンツ プレースホルダ 6" descr="1412_AccuTOF 4GLC-plus_03_50.jpg">
                <a:extLst>
                  <a:ext uri="{FF2B5EF4-FFF2-40B4-BE49-F238E27FC236}">
                    <a16:creationId xmlns:a16="http://schemas.microsoft.com/office/drawing/2014/main" id="{2CBF2C29-F954-4C84-A72B-04C43438D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5179680" y="4799049"/>
                <a:ext cx="1436579" cy="159449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D31267C6-5E32-43F0-BF70-696F38F88228}"/>
              </a:ext>
            </a:extLst>
          </p:cNvPr>
          <p:cNvGrpSpPr/>
          <p:nvPr/>
        </p:nvGrpSpPr>
        <p:grpSpPr>
          <a:xfrm>
            <a:off x="7261855" y="1745822"/>
            <a:ext cx="4542033" cy="4855169"/>
            <a:chOff x="7261855" y="1745822"/>
            <a:chExt cx="4542033" cy="4855169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720F1F51-1AF0-4F5F-A0C2-1503CA9A8D96}"/>
                </a:ext>
              </a:extLst>
            </p:cNvPr>
            <p:cNvGrpSpPr/>
            <p:nvPr/>
          </p:nvGrpSpPr>
          <p:grpSpPr>
            <a:xfrm>
              <a:off x="7261855" y="1745822"/>
              <a:ext cx="2198852" cy="2373596"/>
              <a:chOff x="7261855" y="1745822"/>
              <a:chExt cx="2198852" cy="2373596"/>
            </a:xfrm>
          </p:grpSpPr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A1EAF094-59EC-472F-BDD3-1A12FF0F28BD}"/>
                  </a:ext>
                </a:extLst>
              </p:cNvPr>
              <p:cNvSpPr/>
              <p:nvPr/>
            </p:nvSpPr>
            <p:spPr>
              <a:xfrm>
                <a:off x="7261855" y="1792078"/>
                <a:ext cx="2198852" cy="2327340"/>
              </a:xfrm>
              <a:prstGeom prst="roundRect">
                <a:avLst>
                  <a:gd name="adj" fmla="val 4485"/>
                </a:avLst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73" name="그룹 72">
                <a:extLst>
                  <a:ext uri="{FF2B5EF4-FFF2-40B4-BE49-F238E27FC236}">
                    <a16:creationId xmlns:a16="http://schemas.microsoft.com/office/drawing/2014/main" id="{780598B3-5314-4D02-96C8-EBCA76CACECE}"/>
                  </a:ext>
                </a:extLst>
              </p:cNvPr>
              <p:cNvGrpSpPr/>
              <p:nvPr/>
            </p:nvGrpSpPr>
            <p:grpSpPr>
              <a:xfrm>
                <a:off x="7364106" y="2453808"/>
                <a:ext cx="1994349" cy="1256550"/>
                <a:chOff x="7676175" y="1619376"/>
                <a:chExt cx="1309737" cy="999881"/>
              </a:xfrm>
            </p:grpSpPr>
            <p:pic>
              <p:nvPicPr>
                <p:cNvPr id="74" name="Picture 2" descr="C:\Users\UNIST\AppData\Local\Temp\Hnc\BinData\EMB00000b0473df.jpg">
                  <a:extLst>
                    <a:ext uri="{FF2B5EF4-FFF2-40B4-BE49-F238E27FC236}">
                      <a16:creationId xmlns:a16="http://schemas.microsoft.com/office/drawing/2014/main" id="{AA28CE71-F8DE-4938-AF97-365B8FAE87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/>
                <a:srcRect r="5705" b="1902"/>
                <a:stretch/>
              </p:blipFill>
              <p:spPr bwMode="auto">
                <a:xfrm>
                  <a:off x="8313644" y="1619376"/>
                  <a:ext cx="672268" cy="918734"/>
                </a:xfrm>
                <a:prstGeom prst="rect">
                  <a:avLst/>
                </a:prstGeom>
                <a:noFill/>
              </p:spPr>
            </p:pic>
            <p:pic>
              <p:nvPicPr>
                <p:cNvPr id="75" name="그림 88" descr="Untitled-1.png">
                  <a:extLst>
                    <a:ext uri="{FF2B5EF4-FFF2-40B4-BE49-F238E27FC236}">
                      <a16:creationId xmlns:a16="http://schemas.microsoft.com/office/drawing/2014/main" id="{F0D95E60-2E72-4062-8632-76BAE4D217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/>
                <a:srcRect l="26900" t="32150" r="28999" b="30051"/>
                <a:stretch>
                  <a:fillRect/>
                </a:stretch>
              </p:blipFill>
              <p:spPr bwMode="auto">
                <a:xfrm>
                  <a:off x="7676175" y="1667635"/>
                  <a:ext cx="672268" cy="9516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9F8BC22F-ADE7-43BD-AD93-216587B0ADD1}"/>
                  </a:ext>
                </a:extLst>
              </p:cNvPr>
              <p:cNvGrpSpPr/>
              <p:nvPr/>
            </p:nvGrpSpPr>
            <p:grpSpPr>
              <a:xfrm>
                <a:off x="7261855" y="1745822"/>
                <a:ext cx="929645" cy="398571"/>
                <a:chOff x="7261855" y="1745822"/>
                <a:chExt cx="929645" cy="398571"/>
              </a:xfrm>
            </p:grpSpPr>
            <p:sp>
              <p:nvSpPr>
                <p:cNvPr id="94" name="Freeform 5">
                  <a:extLst>
                    <a:ext uri="{FF2B5EF4-FFF2-40B4-BE49-F238E27FC236}">
                      <a16:creationId xmlns:a16="http://schemas.microsoft.com/office/drawing/2014/main" id="{8A0A99DF-C5CF-456A-A79F-C5771C0B66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855" y="1791958"/>
                  <a:ext cx="929645" cy="321538"/>
                </a:xfrm>
                <a:custGeom>
                  <a:avLst/>
                  <a:gdLst>
                    <a:gd name="T0" fmla="*/ 0 w 827"/>
                    <a:gd name="T1" fmla="*/ 0 h 285"/>
                    <a:gd name="T2" fmla="*/ 220 w 827"/>
                    <a:gd name="T3" fmla="*/ 0 h 285"/>
                    <a:gd name="T4" fmla="*/ 220 w 827"/>
                    <a:gd name="T5" fmla="*/ 0 h 285"/>
                    <a:gd name="T6" fmla="*/ 801 w 827"/>
                    <a:gd name="T7" fmla="*/ 0 h 285"/>
                    <a:gd name="T8" fmla="*/ 827 w 827"/>
                    <a:gd name="T9" fmla="*/ 0 h 285"/>
                    <a:gd name="T10" fmla="*/ 827 w 827"/>
                    <a:gd name="T11" fmla="*/ 0 h 285"/>
                    <a:gd name="T12" fmla="*/ 809 w 827"/>
                    <a:gd name="T13" fmla="*/ 2 h 285"/>
                    <a:gd name="T14" fmla="*/ 793 w 827"/>
                    <a:gd name="T15" fmla="*/ 6 h 285"/>
                    <a:gd name="T16" fmla="*/ 779 w 827"/>
                    <a:gd name="T17" fmla="*/ 12 h 285"/>
                    <a:gd name="T18" fmla="*/ 765 w 827"/>
                    <a:gd name="T19" fmla="*/ 22 h 285"/>
                    <a:gd name="T20" fmla="*/ 753 w 827"/>
                    <a:gd name="T21" fmla="*/ 32 h 285"/>
                    <a:gd name="T22" fmla="*/ 743 w 827"/>
                    <a:gd name="T23" fmla="*/ 44 h 285"/>
                    <a:gd name="T24" fmla="*/ 733 w 827"/>
                    <a:gd name="T25" fmla="*/ 58 h 285"/>
                    <a:gd name="T26" fmla="*/ 725 w 827"/>
                    <a:gd name="T27" fmla="*/ 72 h 285"/>
                    <a:gd name="T28" fmla="*/ 711 w 827"/>
                    <a:gd name="T29" fmla="*/ 106 h 285"/>
                    <a:gd name="T30" fmla="*/ 697 w 827"/>
                    <a:gd name="T31" fmla="*/ 140 h 285"/>
                    <a:gd name="T32" fmla="*/ 683 w 827"/>
                    <a:gd name="T33" fmla="*/ 173 h 285"/>
                    <a:gd name="T34" fmla="*/ 669 w 827"/>
                    <a:gd name="T35" fmla="*/ 205 h 285"/>
                    <a:gd name="T36" fmla="*/ 669 w 827"/>
                    <a:gd name="T37" fmla="*/ 205 h 285"/>
                    <a:gd name="T38" fmla="*/ 661 w 827"/>
                    <a:gd name="T39" fmla="*/ 219 h 285"/>
                    <a:gd name="T40" fmla="*/ 653 w 827"/>
                    <a:gd name="T41" fmla="*/ 231 h 285"/>
                    <a:gd name="T42" fmla="*/ 643 w 827"/>
                    <a:gd name="T43" fmla="*/ 241 h 285"/>
                    <a:gd name="T44" fmla="*/ 633 w 827"/>
                    <a:gd name="T45" fmla="*/ 251 h 285"/>
                    <a:gd name="T46" fmla="*/ 621 w 827"/>
                    <a:gd name="T47" fmla="*/ 259 h 285"/>
                    <a:gd name="T48" fmla="*/ 611 w 827"/>
                    <a:gd name="T49" fmla="*/ 265 h 285"/>
                    <a:gd name="T50" fmla="*/ 591 w 827"/>
                    <a:gd name="T51" fmla="*/ 275 h 285"/>
                    <a:gd name="T52" fmla="*/ 571 w 827"/>
                    <a:gd name="T53" fmla="*/ 279 h 285"/>
                    <a:gd name="T54" fmla="*/ 555 w 827"/>
                    <a:gd name="T55" fmla="*/ 283 h 285"/>
                    <a:gd name="T56" fmla="*/ 541 w 827"/>
                    <a:gd name="T57" fmla="*/ 285 h 285"/>
                    <a:gd name="T58" fmla="*/ 541 w 827"/>
                    <a:gd name="T59" fmla="*/ 285 h 285"/>
                    <a:gd name="T60" fmla="*/ 118 w 827"/>
                    <a:gd name="T61" fmla="*/ 285 h 285"/>
                    <a:gd name="T62" fmla="*/ 0 w 827"/>
                    <a:gd name="T63" fmla="*/ 285 h 285"/>
                    <a:gd name="T64" fmla="*/ 0 w 827"/>
                    <a:gd name="T65" fmla="*/ 0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27" h="285">
                      <a:moveTo>
                        <a:pt x="0" y="0"/>
                      </a:moveTo>
                      <a:lnTo>
                        <a:pt x="220" y="0"/>
                      </a:lnTo>
                      <a:lnTo>
                        <a:pt x="220" y="0"/>
                      </a:lnTo>
                      <a:lnTo>
                        <a:pt x="801" y="0"/>
                      </a:lnTo>
                      <a:lnTo>
                        <a:pt x="827" y="0"/>
                      </a:lnTo>
                      <a:lnTo>
                        <a:pt x="827" y="0"/>
                      </a:lnTo>
                      <a:lnTo>
                        <a:pt x="809" y="2"/>
                      </a:lnTo>
                      <a:lnTo>
                        <a:pt x="793" y="6"/>
                      </a:lnTo>
                      <a:lnTo>
                        <a:pt x="779" y="12"/>
                      </a:lnTo>
                      <a:lnTo>
                        <a:pt x="765" y="22"/>
                      </a:lnTo>
                      <a:lnTo>
                        <a:pt x="753" y="32"/>
                      </a:lnTo>
                      <a:lnTo>
                        <a:pt x="743" y="44"/>
                      </a:lnTo>
                      <a:lnTo>
                        <a:pt x="733" y="58"/>
                      </a:lnTo>
                      <a:lnTo>
                        <a:pt x="725" y="72"/>
                      </a:lnTo>
                      <a:lnTo>
                        <a:pt x="711" y="106"/>
                      </a:lnTo>
                      <a:lnTo>
                        <a:pt x="697" y="140"/>
                      </a:lnTo>
                      <a:lnTo>
                        <a:pt x="683" y="173"/>
                      </a:lnTo>
                      <a:lnTo>
                        <a:pt x="669" y="205"/>
                      </a:lnTo>
                      <a:lnTo>
                        <a:pt x="669" y="205"/>
                      </a:lnTo>
                      <a:lnTo>
                        <a:pt x="661" y="219"/>
                      </a:lnTo>
                      <a:lnTo>
                        <a:pt x="653" y="231"/>
                      </a:lnTo>
                      <a:lnTo>
                        <a:pt x="643" y="241"/>
                      </a:lnTo>
                      <a:lnTo>
                        <a:pt x="633" y="251"/>
                      </a:lnTo>
                      <a:lnTo>
                        <a:pt x="621" y="259"/>
                      </a:lnTo>
                      <a:lnTo>
                        <a:pt x="611" y="265"/>
                      </a:lnTo>
                      <a:lnTo>
                        <a:pt x="591" y="275"/>
                      </a:lnTo>
                      <a:lnTo>
                        <a:pt x="571" y="279"/>
                      </a:lnTo>
                      <a:lnTo>
                        <a:pt x="555" y="283"/>
                      </a:lnTo>
                      <a:lnTo>
                        <a:pt x="541" y="285"/>
                      </a:lnTo>
                      <a:lnTo>
                        <a:pt x="541" y="285"/>
                      </a:lnTo>
                      <a:lnTo>
                        <a:pt x="118" y="285"/>
                      </a:lnTo>
                      <a:lnTo>
                        <a:pt x="0" y="2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95" name="직사각형 94">
                  <a:extLst>
                    <a:ext uri="{FF2B5EF4-FFF2-40B4-BE49-F238E27FC236}">
                      <a16:creationId xmlns:a16="http://schemas.microsoft.com/office/drawing/2014/main" id="{A7CA2AFF-6A8E-4E5E-A6AE-5AA0F5AE7729}"/>
                    </a:ext>
                  </a:extLst>
                </p:cNvPr>
                <p:cNvSpPr/>
                <p:nvPr/>
              </p:nvSpPr>
              <p:spPr>
                <a:xfrm>
                  <a:off x="7409482" y="1745822"/>
                  <a:ext cx="344646" cy="398571"/>
                </a:xfrm>
                <a:prstGeom prst="rect">
                  <a:avLst/>
                </a:prstGeom>
                <a:noFill/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0000"/>
                    </a:lnSpc>
                    <a:spcAft>
                      <a:spcPts val="400"/>
                    </a:spcAft>
                  </a:pPr>
                  <a:r>
                    <a:rPr lang="ko-KR" altLang="en-US" sz="28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68C8C6"/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 </a:t>
                  </a:r>
                  <a:r>
                    <a:rPr lang="en-US" altLang="ko-KR" sz="16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>
                          <a:alpha val="50000"/>
                        </a:schemeClr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0</a:t>
                  </a:r>
                  <a:r>
                    <a:rPr lang="en-US" altLang="ko-KR" sz="16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5</a:t>
                  </a:r>
                  <a:endParaRPr lang="ko-KR" altLang="en-US" kern="0" dirty="0">
                    <a:ln>
                      <a:solidFill>
                        <a:srgbClr val="617991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Bold" panose="02000000000000000000" pitchFamily="50" charset="-127"/>
                    <a:ea typeface="G마켓 산스 Bold" panose="02000000000000000000" pitchFamily="50" charset="-127"/>
                  </a:endParaRPr>
                </a:p>
              </p:txBody>
            </p:sp>
          </p:grp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5FA1D289-A287-492C-8292-4D0DABB7DF94}"/>
                </a:ext>
              </a:extLst>
            </p:cNvPr>
            <p:cNvGrpSpPr/>
            <p:nvPr/>
          </p:nvGrpSpPr>
          <p:grpSpPr>
            <a:xfrm>
              <a:off x="9605036" y="1745822"/>
              <a:ext cx="2198852" cy="2373596"/>
              <a:chOff x="9605036" y="1745822"/>
              <a:chExt cx="2198852" cy="2373596"/>
            </a:xfrm>
          </p:grpSpPr>
          <p:sp>
            <p:nvSpPr>
              <p:cNvPr id="59" name="사각형: 둥근 모서리 58">
                <a:extLst>
                  <a:ext uri="{FF2B5EF4-FFF2-40B4-BE49-F238E27FC236}">
                    <a16:creationId xmlns:a16="http://schemas.microsoft.com/office/drawing/2014/main" id="{A7BC2BFF-8E48-4952-A1D9-B4CB30FD8A1C}"/>
                  </a:ext>
                </a:extLst>
              </p:cNvPr>
              <p:cNvSpPr/>
              <p:nvPr/>
            </p:nvSpPr>
            <p:spPr>
              <a:xfrm>
                <a:off x="9605036" y="1792078"/>
                <a:ext cx="2198852" cy="2327340"/>
              </a:xfrm>
              <a:prstGeom prst="roundRect">
                <a:avLst>
                  <a:gd name="adj" fmla="val 4485"/>
                </a:avLst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1" name="Picture 10" descr="C:\Users\UNIST\AppData\Local\Temp\Hnc\BinData\EMB00000b0473e4.jpg">
                <a:extLst>
                  <a:ext uri="{FF2B5EF4-FFF2-40B4-BE49-F238E27FC236}">
                    <a16:creationId xmlns:a16="http://schemas.microsoft.com/office/drawing/2014/main" id="{026E3B0D-D7DA-4755-9A98-56165047D7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/>
              <a:srcRect l="-1" r="3896"/>
              <a:stretch/>
            </p:blipFill>
            <p:spPr bwMode="auto">
              <a:xfrm>
                <a:off x="9701228" y="2380500"/>
                <a:ext cx="2006469" cy="1174820"/>
              </a:xfrm>
              <a:prstGeom prst="rect">
                <a:avLst/>
              </a:prstGeom>
              <a:noFill/>
            </p:spPr>
          </p:pic>
          <p:grpSp>
            <p:nvGrpSpPr>
              <p:cNvPr id="96" name="그룹 95">
                <a:extLst>
                  <a:ext uri="{FF2B5EF4-FFF2-40B4-BE49-F238E27FC236}">
                    <a16:creationId xmlns:a16="http://schemas.microsoft.com/office/drawing/2014/main" id="{7F834DAF-53F2-4CB0-A7D1-2576813026C8}"/>
                  </a:ext>
                </a:extLst>
              </p:cNvPr>
              <p:cNvGrpSpPr/>
              <p:nvPr/>
            </p:nvGrpSpPr>
            <p:grpSpPr>
              <a:xfrm>
                <a:off x="9605036" y="1745822"/>
                <a:ext cx="929645" cy="398571"/>
                <a:chOff x="7261855" y="1745822"/>
                <a:chExt cx="929645" cy="398571"/>
              </a:xfrm>
            </p:grpSpPr>
            <p:sp>
              <p:nvSpPr>
                <p:cNvPr id="97" name="Freeform 5">
                  <a:extLst>
                    <a:ext uri="{FF2B5EF4-FFF2-40B4-BE49-F238E27FC236}">
                      <a16:creationId xmlns:a16="http://schemas.microsoft.com/office/drawing/2014/main" id="{AA997B38-4864-4D85-BDE8-5B045D6648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855" y="1791958"/>
                  <a:ext cx="929645" cy="321538"/>
                </a:xfrm>
                <a:custGeom>
                  <a:avLst/>
                  <a:gdLst>
                    <a:gd name="T0" fmla="*/ 0 w 827"/>
                    <a:gd name="T1" fmla="*/ 0 h 285"/>
                    <a:gd name="T2" fmla="*/ 220 w 827"/>
                    <a:gd name="T3" fmla="*/ 0 h 285"/>
                    <a:gd name="T4" fmla="*/ 220 w 827"/>
                    <a:gd name="T5" fmla="*/ 0 h 285"/>
                    <a:gd name="T6" fmla="*/ 801 w 827"/>
                    <a:gd name="T7" fmla="*/ 0 h 285"/>
                    <a:gd name="T8" fmla="*/ 827 w 827"/>
                    <a:gd name="T9" fmla="*/ 0 h 285"/>
                    <a:gd name="T10" fmla="*/ 827 w 827"/>
                    <a:gd name="T11" fmla="*/ 0 h 285"/>
                    <a:gd name="T12" fmla="*/ 809 w 827"/>
                    <a:gd name="T13" fmla="*/ 2 h 285"/>
                    <a:gd name="T14" fmla="*/ 793 w 827"/>
                    <a:gd name="T15" fmla="*/ 6 h 285"/>
                    <a:gd name="T16" fmla="*/ 779 w 827"/>
                    <a:gd name="T17" fmla="*/ 12 h 285"/>
                    <a:gd name="T18" fmla="*/ 765 w 827"/>
                    <a:gd name="T19" fmla="*/ 22 h 285"/>
                    <a:gd name="T20" fmla="*/ 753 w 827"/>
                    <a:gd name="T21" fmla="*/ 32 h 285"/>
                    <a:gd name="T22" fmla="*/ 743 w 827"/>
                    <a:gd name="T23" fmla="*/ 44 h 285"/>
                    <a:gd name="T24" fmla="*/ 733 w 827"/>
                    <a:gd name="T25" fmla="*/ 58 h 285"/>
                    <a:gd name="T26" fmla="*/ 725 w 827"/>
                    <a:gd name="T27" fmla="*/ 72 h 285"/>
                    <a:gd name="T28" fmla="*/ 711 w 827"/>
                    <a:gd name="T29" fmla="*/ 106 h 285"/>
                    <a:gd name="T30" fmla="*/ 697 w 827"/>
                    <a:gd name="T31" fmla="*/ 140 h 285"/>
                    <a:gd name="T32" fmla="*/ 683 w 827"/>
                    <a:gd name="T33" fmla="*/ 173 h 285"/>
                    <a:gd name="T34" fmla="*/ 669 w 827"/>
                    <a:gd name="T35" fmla="*/ 205 h 285"/>
                    <a:gd name="T36" fmla="*/ 669 w 827"/>
                    <a:gd name="T37" fmla="*/ 205 h 285"/>
                    <a:gd name="T38" fmla="*/ 661 w 827"/>
                    <a:gd name="T39" fmla="*/ 219 h 285"/>
                    <a:gd name="T40" fmla="*/ 653 w 827"/>
                    <a:gd name="T41" fmla="*/ 231 h 285"/>
                    <a:gd name="T42" fmla="*/ 643 w 827"/>
                    <a:gd name="T43" fmla="*/ 241 h 285"/>
                    <a:gd name="T44" fmla="*/ 633 w 827"/>
                    <a:gd name="T45" fmla="*/ 251 h 285"/>
                    <a:gd name="T46" fmla="*/ 621 w 827"/>
                    <a:gd name="T47" fmla="*/ 259 h 285"/>
                    <a:gd name="T48" fmla="*/ 611 w 827"/>
                    <a:gd name="T49" fmla="*/ 265 h 285"/>
                    <a:gd name="T50" fmla="*/ 591 w 827"/>
                    <a:gd name="T51" fmla="*/ 275 h 285"/>
                    <a:gd name="T52" fmla="*/ 571 w 827"/>
                    <a:gd name="T53" fmla="*/ 279 h 285"/>
                    <a:gd name="T54" fmla="*/ 555 w 827"/>
                    <a:gd name="T55" fmla="*/ 283 h 285"/>
                    <a:gd name="T56" fmla="*/ 541 w 827"/>
                    <a:gd name="T57" fmla="*/ 285 h 285"/>
                    <a:gd name="T58" fmla="*/ 541 w 827"/>
                    <a:gd name="T59" fmla="*/ 285 h 285"/>
                    <a:gd name="T60" fmla="*/ 118 w 827"/>
                    <a:gd name="T61" fmla="*/ 285 h 285"/>
                    <a:gd name="T62" fmla="*/ 0 w 827"/>
                    <a:gd name="T63" fmla="*/ 285 h 285"/>
                    <a:gd name="T64" fmla="*/ 0 w 827"/>
                    <a:gd name="T65" fmla="*/ 0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27" h="285">
                      <a:moveTo>
                        <a:pt x="0" y="0"/>
                      </a:moveTo>
                      <a:lnTo>
                        <a:pt x="220" y="0"/>
                      </a:lnTo>
                      <a:lnTo>
                        <a:pt x="220" y="0"/>
                      </a:lnTo>
                      <a:lnTo>
                        <a:pt x="801" y="0"/>
                      </a:lnTo>
                      <a:lnTo>
                        <a:pt x="827" y="0"/>
                      </a:lnTo>
                      <a:lnTo>
                        <a:pt x="827" y="0"/>
                      </a:lnTo>
                      <a:lnTo>
                        <a:pt x="809" y="2"/>
                      </a:lnTo>
                      <a:lnTo>
                        <a:pt x="793" y="6"/>
                      </a:lnTo>
                      <a:lnTo>
                        <a:pt x="779" y="12"/>
                      </a:lnTo>
                      <a:lnTo>
                        <a:pt x="765" y="22"/>
                      </a:lnTo>
                      <a:lnTo>
                        <a:pt x="753" y="32"/>
                      </a:lnTo>
                      <a:lnTo>
                        <a:pt x="743" y="44"/>
                      </a:lnTo>
                      <a:lnTo>
                        <a:pt x="733" y="58"/>
                      </a:lnTo>
                      <a:lnTo>
                        <a:pt x="725" y="72"/>
                      </a:lnTo>
                      <a:lnTo>
                        <a:pt x="711" y="106"/>
                      </a:lnTo>
                      <a:lnTo>
                        <a:pt x="697" y="140"/>
                      </a:lnTo>
                      <a:lnTo>
                        <a:pt x="683" y="173"/>
                      </a:lnTo>
                      <a:lnTo>
                        <a:pt x="669" y="205"/>
                      </a:lnTo>
                      <a:lnTo>
                        <a:pt x="669" y="205"/>
                      </a:lnTo>
                      <a:lnTo>
                        <a:pt x="661" y="219"/>
                      </a:lnTo>
                      <a:lnTo>
                        <a:pt x="653" y="231"/>
                      </a:lnTo>
                      <a:lnTo>
                        <a:pt x="643" y="241"/>
                      </a:lnTo>
                      <a:lnTo>
                        <a:pt x="633" y="251"/>
                      </a:lnTo>
                      <a:lnTo>
                        <a:pt x="621" y="259"/>
                      </a:lnTo>
                      <a:lnTo>
                        <a:pt x="611" y="265"/>
                      </a:lnTo>
                      <a:lnTo>
                        <a:pt x="591" y="275"/>
                      </a:lnTo>
                      <a:lnTo>
                        <a:pt x="571" y="279"/>
                      </a:lnTo>
                      <a:lnTo>
                        <a:pt x="555" y="283"/>
                      </a:lnTo>
                      <a:lnTo>
                        <a:pt x="541" y="285"/>
                      </a:lnTo>
                      <a:lnTo>
                        <a:pt x="541" y="285"/>
                      </a:lnTo>
                      <a:lnTo>
                        <a:pt x="118" y="285"/>
                      </a:lnTo>
                      <a:lnTo>
                        <a:pt x="0" y="2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98" name="직사각형 97">
                  <a:extLst>
                    <a:ext uri="{FF2B5EF4-FFF2-40B4-BE49-F238E27FC236}">
                      <a16:creationId xmlns:a16="http://schemas.microsoft.com/office/drawing/2014/main" id="{ABC43FB5-58DD-401E-A502-E1A75F272849}"/>
                    </a:ext>
                  </a:extLst>
                </p:cNvPr>
                <p:cNvSpPr/>
                <p:nvPr/>
              </p:nvSpPr>
              <p:spPr>
                <a:xfrm>
                  <a:off x="7409482" y="1745822"/>
                  <a:ext cx="343043" cy="398571"/>
                </a:xfrm>
                <a:prstGeom prst="rect">
                  <a:avLst/>
                </a:prstGeom>
                <a:noFill/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0000"/>
                    </a:lnSpc>
                    <a:spcAft>
                      <a:spcPts val="400"/>
                    </a:spcAft>
                  </a:pPr>
                  <a:r>
                    <a:rPr lang="ko-KR" altLang="en-US" sz="28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68C8C6"/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 </a:t>
                  </a:r>
                  <a:r>
                    <a:rPr lang="en-US" altLang="ko-KR" sz="16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>
                          <a:alpha val="50000"/>
                        </a:schemeClr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0</a:t>
                  </a:r>
                  <a:r>
                    <a:rPr lang="en-US" altLang="ko-KR" sz="16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6</a:t>
                  </a:r>
                  <a:endParaRPr lang="ko-KR" altLang="en-US" kern="0" dirty="0">
                    <a:ln>
                      <a:solidFill>
                        <a:srgbClr val="617991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Bold" panose="02000000000000000000" pitchFamily="50" charset="-127"/>
                    <a:ea typeface="G마켓 산스 Bold" panose="02000000000000000000" pitchFamily="50" charset="-127"/>
                  </a:endParaRPr>
                </a:p>
              </p:txBody>
            </p:sp>
          </p:grpSp>
        </p:grp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7C63C89B-77B3-45F3-9E00-A56080E4D86F}"/>
                </a:ext>
              </a:extLst>
            </p:cNvPr>
            <p:cNvGrpSpPr/>
            <p:nvPr/>
          </p:nvGrpSpPr>
          <p:grpSpPr>
            <a:xfrm>
              <a:off x="7261855" y="4223924"/>
              <a:ext cx="2198852" cy="2377067"/>
              <a:chOff x="7261855" y="4223924"/>
              <a:chExt cx="2198852" cy="2377067"/>
            </a:xfrm>
          </p:grpSpPr>
          <p:sp>
            <p:nvSpPr>
              <p:cNvPr id="69" name="사각형: 둥근 모서리 68">
                <a:extLst>
                  <a:ext uri="{FF2B5EF4-FFF2-40B4-BE49-F238E27FC236}">
                    <a16:creationId xmlns:a16="http://schemas.microsoft.com/office/drawing/2014/main" id="{B4350B8D-A4CE-4D9F-95D5-D20D6574B1E2}"/>
                  </a:ext>
                </a:extLst>
              </p:cNvPr>
              <p:cNvSpPr/>
              <p:nvPr/>
            </p:nvSpPr>
            <p:spPr>
              <a:xfrm>
                <a:off x="7261855" y="4273651"/>
                <a:ext cx="2198852" cy="2327340"/>
              </a:xfrm>
              <a:prstGeom prst="roundRect">
                <a:avLst>
                  <a:gd name="adj" fmla="val 3173"/>
                </a:avLst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6" name="그림 75">
                <a:extLst>
                  <a:ext uri="{FF2B5EF4-FFF2-40B4-BE49-F238E27FC236}">
                    <a16:creationId xmlns:a16="http://schemas.microsoft.com/office/drawing/2014/main" id="{6E56AAC4-C04A-414A-AB08-1A31A29268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6" t="11941" r="36258" b="9223"/>
              <a:stretch/>
            </p:blipFill>
            <p:spPr>
              <a:xfrm>
                <a:off x="7332054" y="4908593"/>
                <a:ext cx="2058454" cy="1203886"/>
              </a:xfrm>
              <a:prstGeom prst="rect">
                <a:avLst/>
              </a:prstGeom>
            </p:spPr>
          </p:pic>
          <p:grpSp>
            <p:nvGrpSpPr>
              <p:cNvPr id="99" name="그룹 98">
                <a:extLst>
                  <a:ext uri="{FF2B5EF4-FFF2-40B4-BE49-F238E27FC236}">
                    <a16:creationId xmlns:a16="http://schemas.microsoft.com/office/drawing/2014/main" id="{75C7020B-C57D-4DC4-8C8F-001A0153D13C}"/>
                  </a:ext>
                </a:extLst>
              </p:cNvPr>
              <p:cNvGrpSpPr/>
              <p:nvPr/>
            </p:nvGrpSpPr>
            <p:grpSpPr>
              <a:xfrm>
                <a:off x="7261855" y="4223924"/>
                <a:ext cx="929645" cy="398571"/>
                <a:chOff x="7261855" y="1745822"/>
                <a:chExt cx="929645" cy="398571"/>
              </a:xfrm>
            </p:grpSpPr>
            <p:sp>
              <p:nvSpPr>
                <p:cNvPr id="100" name="Freeform 5">
                  <a:extLst>
                    <a:ext uri="{FF2B5EF4-FFF2-40B4-BE49-F238E27FC236}">
                      <a16:creationId xmlns:a16="http://schemas.microsoft.com/office/drawing/2014/main" id="{5205E1A3-A2A0-4A75-B7E7-81274969D5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855" y="1791958"/>
                  <a:ext cx="929645" cy="321538"/>
                </a:xfrm>
                <a:custGeom>
                  <a:avLst/>
                  <a:gdLst>
                    <a:gd name="T0" fmla="*/ 0 w 827"/>
                    <a:gd name="T1" fmla="*/ 0 h 285"/>
                    <a:gd name="T2" fmla="*/ 220 w 827"/>
                    <a:gd name="T3" fmla="*/ 0 h 285"/>
                    <a:gd name="T4" fmla="*/ 220 w 827"/>
                    <a:gd name="T5" fmla="*/ 0 h 285"/>
                    <a:gd name="T6" fmla="*/ 801 w 827"/>
                    <a:gd name="T7" fmla="*/ 0 h 285"/>
                    <a:gd name="T8" fmla="*/ 827 w 827"/>
                    <a:gd name="T9" fmla="*/ 0 h 285"/>
                    <a:gd name="T10" fmla="*/ 827 w 827"/>
                    <a:gd name="T11" fmla="*/ 0 h 285"/>
                    <a:gd name="T12" fmla="*/ 809 w 827"/>
                    <a:gd name="T13" fmla="*/ 2 h 285"/>
                    <a:gd name="T14" fmla="*/ 793 w 827"/>
                    <a:gd name="T15" fmla="*/ 6 h 285"/>
                    <a:gd name="T16" fmla="*/ 779 w 827"/>
                    <a:gd name="T17" fmla="*/ 12 h 285"/>
                    <a:gd name="T18" fmla="*/ 765 w 827"/>
                    <a:gd name="T19" fmla="*/ 22 h 285"/>
                    <a:gd name="T20" fmla="*/ 753 w 827"/>
                    <a:gd name="T21" fmla="*/ 32 h 285"/>
                    <a:gd name="T22" fmla="*/ 743 w 827"/>
                    <a:gd name="T23" fmla="*/ 44 h 285"/>
                    <a:gd name="T24" fmla="*/ 733 w 827"/>
                    <a:gd name="T25" fmla="*/ 58 h 285"/>
                    <a:gd name="T26" fmla="*/ 725 w 827"/>
                    <a:gd name="T27" fmla="*/ 72 h 285"/>
                    <a:gd name="T28" fmla="*/ 711 w 827"/>
                    <a:gd name="T29" fmla="*/ 106 h 285"/>
                    <a:gd name="T30" fmla="*/ 697 w 827"/>
                    <a:gd name="T31" fmla="*/ 140 h 285"/>
                    <a:gd name="T32" fmla="*/ 683 w 827"/>
                    <a:gd name="T33" fmla="*/ 173 h 285"/>
                    <a:gd name="T34" fmla="*/ 669 w 827"/>
                    <a:gd name="T35" fmla="*/ 205 h 285"/>
                    <a:gd name="T36" fmla="*/ 669 w 827"/>
                    <a:gd name="T37" fmla="*/ 205 h 285"/>
                    <a:gd name="T38" fmla="*/ 661 w 827"/>
                    <a:gd name="T39" fmla="*/ 219 h 285"/>
                    <a:gd name="T40" fmla="*/ 653 w 827"/>
                    <a:gd name="T41" fmla="*/ 231 h 285"/>
                    <a:gd name="T42" fmla="*/ 643 w 827"/>
                    <a:gd name="T43" fmla="*/ 241 h 285"/>
                    <a:gd name="T44" fmla="*/ 633 w 827"/>
                    <a:gd name="T45" fmla="*/ 251 h 285"/>
                    <a:gd name="T46" fmla="*/ 621 w 827"/>
                    <a:gd name="T47" fmla="*/ 259 h 285"/>
                    <a:gd name="T48" fmla="*/ 611 w 827"/>
                    <a:gd name="T49" fmla="*/ 265 h 285"/>
                    <a:gd name="T50" fmla="*/ 591 w 827"/>
                    <a:gd name="T51" fmla="*/ 275 h 285"/>
                    <a:gd name="T52" fmla="*/ 571 w 827"/>
                    <a:gd name="T53" fmla="*/ 279 h 285"/>
                    <a:gd name="T54" fmla="*/ 555 w 827"/>
                    <a:gd name="T55" fmla="*/ 283 h 285"/>
                    <a:gd name="T56" fmla="*/ 541 w 827"/>
                    <a:gd name="T57" fmla="*/ 285 h 285"/>
                    <a:gd name="T58" fmla="*/ 541 w 827"/>
                    <a:gd name="T59" fmla="*/ 285 h 285"/>
                    <a:gd name="T60" fmla="*/ 118 w 827"/>
                    <a:gd name="T61" fmla="*/ 285 h 285"/>
                    <a:gd name="T62" fmla="*/ 0 w 827"/>
                    <a:gd name="T63" fmla="*/ 285 h 285"/>
                    <a:gd name="T64" fmla="*/ 0 w 827"/>
                    <a:gd name="T65" fmla="*/ 0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27" h="285">
                      <a:moveTo>
                        <a:pt x="0" y="0"/>
                      </a:moveTo>
                      <a:lnTo>
                        <a:pt x="220" y="0"/>
                      </a:lnTo>
                      <a:lnTo>
                        <a:pt x="220" y="0"/>
                      </a:lnTo>
                      <a:lnTo>
                        <a:pt x="801" y="0"/>
                      </a:lnTo>
                      <a:lnTo>
                        <a:pt x="827" y="0"/>
                      </a:lnTo>
                      <a:lnTo>
                        <a:pt x="827" y="0"/>
                      </a:lnTo>
                      <a:lnTo>
                        <a:pt x="809" y="2"/>
                      </a:lnTo>
                      <a:lnTo>
                        <a:pt x="793" y="6"/>
                      </a:lnTo>
                      <a:lnTo>
                        <a:pt x="779" y="12"/>
                      </a:lnTo>
                      <a:lnTo>
                        <a:pt x="765" y="22"/>
                      </a:lnTo>
                      <a:lnTo>
                        <a:pt x="753" y="32"/>
                      </a:lnTo>
                      <a:lnTo>
                        <a:pt x="743" y="44"/>
                      </a:lnTo>
                      <a:lnTo>
                        <a:pt x="733" y="58"/>
                      </a:lnTo>
                      <a:lnTo>
                        <a:pt x="725" y="72"/>
                      </a:lnTo>
                      <a:lnTo>
                        <a:pt x="711" y="106"/>
                      </a:lnTo>
                      <a:lnTo>
                        <a:pt x="697" y="140"/>
                      </a:lnTo>
                      <a:lnTo>
                        <a:pt x="683" y="173"/>
                      </a:lnTo>
                      <a:lnTo>
                        <a:pt x="669" y="205"/>
                      </a:lnTo>
                      <a:lnTo>
                        <a:pt x="669" y="205"/>
                      </a:lnTo>
                      <a:lnTo>
                        <a:pt x="661" y="219"/>
                      </a:lnTo>
                      <a:lnTo>
                        <a:pt x="653" y="231"/>
                      </a:lnTo>
                      <a:lnTo>
                        <a:pt x="643" y="241"/>
                      </a:lnTo>
                      <a:lnTo>
                        <a:pt x="633" y="251"/>
                      </a:lnTo>
                      <a:lnTo>
                        <a:pt x="621" y="259"/>
                      </a:lnTo>
                      <a:lnTo>
                        <a:pt x="611" y="265"/>
                      </a:lnTo>
                      <a:lnTo>
                        <a:pt x="591" y="275"/>
                      </a:lnTo>
                      <a:lnTo>
                        <a:pt x="571" y="279"/>
                      </a:lnTo>
                      <a:lnTo>
                        <a:pt x="555" y="283"/>
                      </a:lnTo>
                      <a:lnTo>
                        <a:pt x="541" y="285"/>
                      </a:lnTo>
                      <a:lnTo>
                        <a:pt x="541" y="285"/>
                      </a:lnTo>
                      <a:lnTo>
                        <a:pt x="118" y="285"/>
                      </a:lnTo>
                      <a:lnTo>
                        <a:pt x="0" y="2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01" name="직사각형 100">
                  <a:extLst>
                    <a:ext uri="{FF2B5EF4-FFF2-40B4-BE49-F238E27FC236}">
                      <a16:creationId xmlns:a16="http://schemas.microsoft.com/office/drawing/2014/main" id="{C2DB0C52-8AA9-4869-9915-0ED43F4F3D69}"/>
                    </a:ext>
                  </a:extLst>
                </p:cNvPr>
                <p:cNvSpPr/>
                <p:nvPr/>
              </p:nvSpPr>
              <p:spPr>
                <a:xfrm>
                  <a:off x="7409482" y="1745822"/>
                  <a:ext cx="344646" cy="398571"/>
                </a:xfrm>
                <a:prstGeom prst="rect">
                  <a:avLst/>
                </a:prstGeom>
                <a:noFill/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0000"/>
                    </a:lnSpc>
                    <a:spcAft>
                      <a:spcPts val="400"/>
                    </a:spcAft>
                  </a:pPr>
                  <a:r>
                    <a:rPr lang="ko-KR" altLang="en-US" sz="28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68C8C6"/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 </a:t>
                  </a:r>
                  <a:r>
                    <a:rPr lang="en-US" altLang="ko-KR" sz="16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>
                          <a:alpha val="50000"/>
                        </a:schemeClr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0</a:t>
                  </a:r>
                  <a:r>
                    <a:rPr lang="en-US" altLang="ko-KR" sz="16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7</a:t>
                  </a:r>
                  <a:endParaRPr lang="ko-KR" altLang="en-US" kern="0" dirty="0">
                    <a:ln>
                      <a:solidFill>
                        <a:srgbClr val="617991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Bold" panose="02000000000000000000" pitchFamily="50" charset="-127"/>
                    <a:ea typeface="G마켓 산스 Bold" panose="02000000000000000000" pitchFamily="50" charset="-127"/>
                  </a:endParaRPr>
                </a:p>
              </p:txBody>
            </p:sp>
          </p:grp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1296EB2E-EB2C-42C4-BEA1-F285B86A130E}"/>
                </a:ext>
              </a:extLst>
            </p:cNvPr>
            <p:cNvGrpSpPr/>
            <p:nvPr/>
          </p:nvGrpSpPr>
          <p:grpSpPr>
            <a:xfrm>
              <a:off x="9605036" y="4223924"/>
              <a:ext cx="2198852" cy="2377067"/>
              <a:chOff x="9605036" y="4223924"/>
              <a:chExt cx="2198852" cy="2377067"/>
            </a:xfrm>
          </p:grpSpPr>
          <p:sp>
            <p:nvSpPr>
              <p:cNvPr id="71" name="사각형: 둥근 모서리 70">
                <a:extLst>
                  <a:ext uri="{FF2B5EF4-FFF2-40B4-BE49-F238E27FC236}">
                    <a16:creationId xmlns:a16="http://schemas.microsoft.com/office/drawing/2014/main" id="{7349AECD-B5D1-4208-A8CC-670C385E1BA5}"/>
                  </a:ext>
                </a:extLst>
              </p:cNvPr>
              <p:cNvSpPr/>
              <p:nvPr/>
            </p:nvSpPr>
            <p:spPr>
              <a:xfrm>
                <a:off x="9605036" y="4273651"/>
                <a:ext cx="2198852" cy="2327340"/>
              </a:xfrm>
              <a:prstGeom prst="roundRect">
                <a:avLst>
                  <a:gd name="adj" fmla="val 4065"/>
                </a:avLst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7" name="그림 76">
                <a:extLst>
                  <a:ext uri="{FF2B5EF4-FFF2-40B4-BE49-F238E27FC236}">
                    <a16:creationId xmlns:a16="http://schemas.microsoft.com/office/drawing/2014/main" id="{8436E178-C869-4F37-BFD0-DDB3CA6DEE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166"/>
              <a:stretch/>
            </p:blipFill>
            <p:spPr>
              <a:xfrm>
                <a:off x="9676501" y="4789897"/>
                <a:ext cx="2031196" cy="1439976"/>
              </a:xfrm>
              <a:prstGeom prst="rect">
                <a:avLst/>
              </a:prstGeom>
            </p:spPr>
          </p:pic>
          <p:grpSp>
            <p:nvGrpSpPr>
              <p:cNvPr id="102" name="그룹 101">
                <a:extLst>
                  <a:ext uri="{FF2B5EF4-FFF2-40B4-BE49-F238E27FC236}">
                    <a16:creationId xmlns:a16="http://schemas.microsoft.com/office/drawing/2014/main" id="{D4FD4EA0-F71D-41FF-B644-5D2235F1BD53}"/>
                  </a:ext>
                </a:extLst>
              </p:cNvPr>
              <p:cNvGrpSpPr/>
              <p:nvPr/>
            </p:nvGrpSpPr>
            <p:grpSpPr>
              <a:xfrm>
                <a:off x="9605036" y="4223924"/>
                <a:ext cx="929645" cy="398571"/>
                <a:chOff x="7261855" y="1745822"/>
                <a:chExt cx="929645" cy="398571"/>
              </a:xfrm>
            </p:grpSpPr>
            <p:sp>
              <p:nvSpPr>
                <p:cNvPr id="103" name="Freeform 5">
                  <a:extLst>
                    <a:ext uri="{FF2B5EF4-FFF2-40B4-BE49-F238E27FC236}">
                      <a16:creationId xmlns:a16="http://schemas.microsoft.com/office/drawing/2014/main" id="{53115CDA-E9D9-42B6-9A8A-A5CE8EBBF1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855" y="1791958"/>
                  <a:ext cx="929645" cy="321538"/>
                </a:xfrm>
                <a:custGeom>
                  <a:avLst/>
                  <a:gdLst>
                    <a:gd name="T0" fmla="*/ 0 w 827"/>
                    <a:gd name="T1" fmla="*/ 0 h 285"/>
                    <a:gd name="T2" fmla="*/ 220 w 827"/>
                    <a:gd name="T3" fmla="*/ 0 h 285"/>
                    <a:gd name="T4" fmla="*/ 220 w 827"/>
                    <a:gd name="T5" fmla="*/ 0 h 285"/>
                    <a:gd name="T6" fmla="*/ 801 w 827"/>
                    <a:gd name="T7" fmla="*/ 0 h 285"/>
                    <a:gd name="T8" fmla="*/ 827 w 827"/>
                    <a:gd name="T9" fmla="*/ 0 h 285"/>
                    <a:gd name="T10" fmla="*/ 827 w 827"/>
                    <a:gd name="T11" fmla="*/ 0 h 285"/>
                    <a:gd name="T12" fmla="*/ 809 w 827"/>
                    <a:gd name="T13" fmla="*/ 2 h 285"/>
                    <a:gd name="T14" fmla="*/ 793 w 827"/>
                    <a:gd name="T15" fmla="*/ 6 h 285"/>
                    <a:gd name="T16" fmla="*/ 779 w 827"/>
                    <a:gd name="T17" fmla="*/ 12 h 285"/>
                    <a:gd name="T18" fmla="*/ 765 w 827"/>
                    <a:gd name="T19" fmla="*/ 22 h 285"/>
                    <a:gd name="T20" fmla="*/ 753 w 827"/>
                    <a:gd name="T21" fmla="*/ 32 h 285"/>
                    <a:gd name="T22" fmla="*/ 743 w 827"/>
                    <a:gd name="T23" fmla="*/ 44 h 285"/>
                    <a:gd name="T24" fmla="*/ 733 w 827"/>
                    <a:gd name="T25" fmla="*/ 58 h 285"/>
                    <a:gd name="T26" fmla="*/ 725 w 827"/>
                    <a:gd name="T27" fmla="*/ 72 h 285"/>
                    <a:gd name="T28" fmla="*/ 711 w 827"/>
                    <a:gd name="T29" fmla="*/ 106 h 285"/>
                    <a:gd name="T30" fmla="*/ 697 w 827"/>
                    <a:gd name="T31" fmla="*/ 140 h 285"/>
                    <a:gd name="T32" fmla="*/ 683 w 827"/>
                    <a:gd name="T33" fmla="*/ 173 h 285"/>
                    <a:gd name="T34" fmla="*/ 669 w 827"/>
                    <a:gd name="T35" fmla="*/ 205 h 285"/>
                    <a:gd name="T36" fmla="*/ 669 w 827"/>
                    <a:gd name="T37" fmla="*/ 205 h 285"/>
                    <a:gd name="T38" fmla="*/ 661 w 827"/>
                    <a:gd name="T39" fmla="*/ 219 h 285"/>
                    <a:gd name="T40" fmla="*/ 653 w 827"/>
                    <a:gd name="T41" fmla="*/ 231 h 285"/>
                    <a:gd name="T42" fmla="*/ 643 w 827"/>
                    <a:gd name="T43" fmla="*/ 241 h 285"/>
                    <a:gd name="T44" fmla="*/ 633 w 827"/>
                    <a:gd name="T45" fmla="*/ 251 h 285"/>
                    <a:gd name="T46" fmla="*/ 621 w 827"/>
                    <a:gd name="T47" fmla="*/ 259 h 285"/>
                    <a:gd name="T48" fmla="*/ 611 w 827"/>
                    <a:gd name="T49" fmla="*/ 265 h 285"/>
                    <a:gd name="T50" fmla="*/ 591 w 827"/>
                    <a:gd name="T51" fmla="*/ 275 h 285"/>
                    <a:gd name="T52" fmla="*/ 571 w 827"/>
                    <a:gd name="T53" fmla="*/ 279 h 285"/>
                    <a:gd name="T54" fmla="*/ 555 w 827"/>
                    <a:gd name="T55" fmla="*/ 283 h 285"/>
                    <a:gd name="T56" fmla="*/ 541 w 827"/>
                    <a:gd name="T57" fmla="*/ 285 h 285"/>
                    <a:gd name="T58" fmla="*/ 541 w 827"/>
                    <a:gd name="T59" fmla="*/ 285 h 285"/>
                    <a:gd name="T60" fmla="*/ 118 w 827"/>
                    <a:gd name="T61" fmla="*/ 285 h 285"/>
                    <a:gd name="T62" fmla="*/ 0 w 827"/>
                    <a:gd name="T63" fmla="*/ 285 h 285"/>
                    <a:gd name="T64" fmla="*/ 0 w 827"/>
                    <a:gd name="T65" fmla="*/ 0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27" h="285">
                      <a:moveTo>
                        <a:pt x="0" y="0"/>
                      </a:moveTo>
                      <a:lnTo>
                        <a:pt x="220" y="0"/>
                      </a:lnTo>
                      <a:lnTo>
                        <a:pt x="220" y="0"/>
                      </a:lnTo>
                      <a:lnTo>
                        <a:pt x="801" y="0"/>
                      </a:lnTo>
                      <a:lnTo>
                        <a:pt x="827" y="0"/>
                      </a:lnTo>
                      <a:lnTo>
                        <a:pt x="827" y="0"/>
                      </a:lnTo>
                      <a:lnTo>
                        <a:pt x="809" y="2"/>
                      </a:lnTo>
                      <a:lnTo>
                        <a:pt x="793" y="6"/>
                      </a:lnTo>
                      <a:lnTo>
                        <a:pt x="779" y="12"/>
                      </a:lnTo>
                      <a:lnTo>
                        <a:pt x="765" y="22"/>
                      </a:lnTo>
                      <a:lnTo>
                        <a:pt x="753" y="32"/>
                      </a:lnTo>
                      <a:lnTo>
                        <a:pt x="743" y="44"/>
                      </a:lnTo>
                      <a:lnTo>
                        <a:pt x="733" y="58"/>
                      </a:lnTo>
                      <a:lnTo>
                        <a:pt x="725" y="72"/>
                      </a:lnTo>
                      <a:lnTo>
                        <a:pt x="711" y="106"/>
                      </a:lnTo>
                      <a:lnTo>
                        <a:pt x="697" y="140"/>
                      </a:lnTo>
                      <a:lnTo>
                        <a:pt x="683" y="173"/>
                      </a:lnTo>
                      <a:lnTo>
                        <a:pt x="669" y="205"/>
                      </a:lnTo>
                      <a:lnTo>
                        <a:pt x="669" y="205"/>
                      </a:lnTo>
                      <a:lnTo>
                        <a:pt x="661" y="219"/>
                      </a:lnTo>
                      <a:lnTo>
                        <a:pt x="653" y="231"/>
                      </a:lnTo>
                      <a:lnTo>
                        <a:pt x="643" y="241"/>
                      </a:lnTo>
                      <a:lnTo>
                        <a:pt x="633" y="251"/>
                      </a:lnTo>
                      <a:lnTo>
                        <a:pt x="621" y="259"/>
                      </a:lnTo>
                      <a:lnTo>
                        <a:pt x="611" y="265"/>
                      </a:lnTo>
                      <a:lnTo>
                        <a:pt x="591" y="275"/>
                      </a:lnTo>
                      <a:lnTo>
                        <a:pt x="571" y="279"/>
                      </a:lnTo>
                      <a:lnTo>
                        <a:pt x="555" y="283"/>
                      </a:lnTo>
                      <a:lnTo>
                        <a:pt x="541" y="285"/>
                      </a:lnTo>
                      <a:lnTo>
                        <a:pt x="541" y="285"/>
                      </a:lnTo>
                      <a:lnTo>
                        <a:pt x="118" y="285"/>
                      </a:lnTo>
                      <a:lnTo>
                        <a:pt x="0" y="2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04" name="직사각형 103">
                  <a:extLst>
                    <a:ext uri="{FF2B5EF4-FFF2-40B4-BE49-F238E27FC236}">
                      <a16:creationId xmlns:a16="http://schemas.microsoft.com/office/drawing/2014/main" id="{D87E8AC3-FED4-474E-B959-EF644018DB4F}"/>
                    </a:ext>
                  </a:extLst>
                </p:cNvPr>
                <p:cNvSpPr/>
                <p:nvPr/>
              </p:nvSpPr>
              <p:spPr>
                <a:xfrm>
                  <a:off x="7409482" y="1745822"/>
                  <a:ext cx="346249" cy="398571"/>
                </a:xfrm>
                <a:prstGeom prst="rect">
                  <a:avLst/>
                </a:prstGeom>
                <a:noFill/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0000"/>
                    </a:lnSpc>
                    <a:spcAft>
                      <a:spcPts val="400"/>
                    </a:spcAft>
                  </a:pPr>
                  <a:r>
                    <a:rPr lang="ko-KR" altLang="en-US" sz="28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68C8C6"/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 </a:t>
                  </a:r>
                  <a:r>
                    <a:rPr lang="en-US" altLang="ko-KR" sz="16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>
                          <a:alpha val="50000"/>
                        </a:schemeClr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0</a:t>
                  </a:r>
                  <a:r>
                    <a:rPr lang="en-US" altLang="ko-KR" sz="1600" spc="-1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G마켓 산스 Bold" panose="02000000000000000000" pitchFamily="50" charset="-127"/>
                      <a:ea typeface="G마켓 산스 Bold" panose="02000000000000000000" pitchFamily="50" charset="-127"/>
                    </a:rPr>
                    <a:t>8</a:t>
                  </a:r>
                  <a:endParaRPr lang="ko-KR" altLang="en-US" kern="0" dirty="0">
                    <a:ln>
                      <a:solidFill>
                        <a:srgbClr val="617991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Bold" panose="02000000000000000000" pitchFamily="50" charset="-127"/>
                    <a:ea typeface="G마켓 산스 Bold" panose="02000000000000000000" pitchFamily="50" charset="-12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7340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2.96296E-6 L 2.91667E-6 2.96296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74 3.33333E-6 L -4.79167E-6 3.33333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8.33333E-7 -1.48148E-6 L -8.33333E-7 0.93403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6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-4.81481E-6 L -1.04167E-6 0.93403 " pathEditMode="relative" rAng="0" ptsTypes="AA">
                                      <p:cBhvr>
                                        <p:cTn id="28" dur="75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69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3626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Research Center</a:t>
            </a:r>
            <a:endParaRPr lang="ko-KR" altLang="en-US" sz="280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68C8C6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74" name="그림 173">
            <a:extLst>
              <a:ext uri="{FF2B5EF4-FFF2-40B4-BE49-F238E27FC236}">
                <a16:creationId xmlns:a16="http://schemas.microsoft.com/office/drawing/2014/main" id="{76938643-67A6-4E0B-AAC1-4598FB8140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6" t="-1" r="17340" b="368"/>
          <a:stretch/>
        </p:blipFill>
        <p:spPr>
          <a:xfrm>
            <a:off x="8127600" y="3968776"/>
            <a:ext cx="4064400" cy="2889224"/>
          </a:xfrm>
          <a:prstGeom prst="rect">
            <a:avLst/>
          </a:prstGeom>
        </p:spPr>
      </p:pic>
      <p:pic>
        <p:nvPicPr>
          <p:cNvPr id="175" name="그림 174">
            <a:extLst>
              <a:ext uri="{FF2B5EF4-FFF2-40B4-BE49-F238E27FC236}">
                <a16:creationId xmlns:a16="http://schemas.microsoft.com/office/drawing/2014/main" id="{5D85799A-FEFF-4492-8649-53A3E9F340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1153" r="7432" b="-230"/>
          <a:stretch/>
        </p:blipFill>
        <p:spPr>
          <a:xfrm>
            <a:off x="0" y="3971870"/>
            <a:ext cx="4064400" cy="2886130"/>
          </a:xfrm>
          <a:prstGeom prst="rect">
            <a:avLst/>
          </a:prstGeom>
        </p:spPr>
      </p:pic>
      <p:pic>
        <p:nvPicPr>
          <p:cNvPr id="176" name="그림 175">
            <a:extLst>
              <a:ext uri="{FF2B5EF4-FFF2-40B4-BE49-F238E27FC236}">
                <a16:creationId xmlns:a16="http://schemas.microsoft.com/office/drawing/2014/main" id="{6B700B32-11A3-4CE2-ABA7-65B716CB62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" r="16109"/>
          <a:stretch/>
        </p:blipFill>
        <p:spPr>
          <a:xfrm>
            <a:off x="0" y="1076516"/>
            <a:ext cx="4064400" cy="2893915"/>
          </a:xfrm>
          <a:prstGeom prst="rect">
            <a:avLst/>
          </a:prstGeom>
        </p:spPr>
      </p:pic>
      <p:pic>
        <p:nvPicPr>
          <p:cNvPr id="177" name="그림 176">
            <a:extLst>
              <a:ext uri="{FF2B5EF4-FFF2-40B4-BE49-F238E27FC236}">
                <a16:creationId xmlns:a16="http://schemas.microsoft.com/office/drawing/2014/main" id="{370A9F34-D0ED-4C04-B6BF-CC03DA6D2A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 t="19963" r="11631"/>
          <a:stretch/>
        </p:blipFill>
        <p:spPr>
          <a:xfrm>
            <a:off x="8127600" y="1076516"/>
            <a:ext cx="4064400" cy="2891024"/>
          </a:xfrm>
          <a:prstGeom prst="rect">
            <a:avLst/>
          </a:prstGeom>
        </p:spPr>
      </p:pic>
      <p:pic>
        <p:nvPicPr>
          <p:cNvPr id="178" name="그림 177">
            <a:extLst>
              <a:ext uri="{FF2B5EF4-FFF2-40B4-BE49-F238E27FC236}">
                <a16:creationId xmlns:a16="http://schemas.microsoft.com/office/drawing/2014/main" id="{C21814C8-34BB-4168-A560-D67895631D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t="14714" r="24030" b="5881"/>
          <a:stretch/>
        </p:blipFill>
        <p:spPr>
          <a:xfrm>
            <a:off x="4063800" y="1076516"/>
            <a:ext cx="4064400" cy="2886130"/>
          </a:xfrm>
          <a:prstGeom prst="rect">
            <a:avLst/>
          </a:prstGeom>
        </p:spPr>
      </p:pic>
      <p:grpSp>
        <p:nvGrpSpPr>
          <p:cNvPr id="179" name="그룹 178">
            <a:extLst>
              <a:ext uri="{FF2B5EF4-FFF2-40B4-BE49-F238E27FC236}">
                <a16:creationId xmlns:a16="http://schemas.microsoft.com/office/drawing/2014/main" id="{6C55DB28-4EC0-4FD1-B80A-91FCED40B6AB}"/>
              </a:ext>
            </a:extLst>
          </p:cNvPr>
          <p:cNvGrpSpPr/>
          <p:nvPr/>
        </p:nvGrpSpPr>
        <p:grpSpPr>
          <a:xfrm>
            <a:off x="0" y="1076516"/>
            <a:ext cx="4064400" cy="335492"/>
            <a:chOff x="0" y="3630248"/>
            <a:chExt cx="4064400" cy="335492"/>
          </a:xfrm>
        </p:grpSpPr>
        <p:sp>
          <p:nvSpPr>
            <p:cNvPr id="180" name="직사각형 179">
              <a:extLst>
                <a:ext uri="{FF2B5EF4-FFF2-40B4-BE49-F238E27FC236}">
                  <a16:creationId xmlns:a16="http://schemas.microsoft.com/office/drawing/2014/main" id="{63206FBF-2A9B-4F32-BFB6-99189C0413B2}"/>
                </a:ext>
              </a:extLst>
            </p:cNvPr>
            <p:cNvSpPr/>
            <p:nvPr/>
          </p:nvSpPr>
          <p:spPr>
            <a:xfrm flipH="1">
              <a:off x="0" y="3630248"/>
              <a:ext cx="4064400" cy="335492"/>
            </a:xfrm>
            <a:prstGeom prst="rect">
              <a:avLst/>
            </a:prstGeom>
            <a:solidFill>
              <a:srgbClr val="003A7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C28AED11-22B0-4F42-8213-7AFC724700D0}"/>
                </a:ext>
              </a:extLst>
            </p:cNvPr>
            <p:cNvSpPr txBox="1"/>
            <p:nvPr/>
          </p:nvSpPr>
          <p:spPr>
            <a:xfrm>
              <a:off x="199005" y="3673634"/>
              <a:ext cx="3666388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Low </a:t>
              </a:r>
              <a:r>
                <a:rPr lang="en-US" altLang="ko-KR" sz="1100" dirty="0" err="1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Demensional</a:t>
              </a: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Carbon Materials </a:t>
              </a:r>
              <a:r>
                <a:rPr lang="en-US" altLang="ko-KR" sz="1100" dirty="0" err="1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Cetner</a:t>
              </a: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</a:t>
              </a:r>
            </a:p>
          </p:txBody>
        </p:sp>
      </p:grpSp>
      <p:grpSp>
        <p:nvGrpSpPr>
          <p:cNvPr id="182" name="그룹 181">
            <a:extLst>
              <a:ext uri="{FF2B5EF4-FFF2-40B4-BE49-F238E27FC236}">
                <a16:creationId xmlns:a16="http://schemas.microsoft.com/office/drawing/2014/main" id="{844D4830-135E-48D0-805A-EDA8800D3B39}"/>
              </a:ext>
            </a:extLst>
          </p:cNvPr>
          <p:cNvGrpSpPr/>
          <p:nvPr/>
        </p:nvGrpSpPr>
        <p:grpSpPr>
          <a:xfrm>
            <a:off x="4063800" y="1076516"/>
            <a:ext cx="4064400" cy="335492"/>
            <a:chOff x="4063800" y="3630248"/>
            <a:chExt cx="4064400" cy="335492"/>
          </a:xfrm>
        </p:grpSpPr>
        <p:sp>
          <p:nvSpPr>
            <p:cNvPr id="183" name="직사각형 182">
              <a:extLst>
                <a:ext uri="{FF2B5EF4-FFF2-40B4-BE49-F238E27FC236}">
                  <a16:creationId xmlns:a16="http://schemas.microsoft.com/office/drawing/2014/main" id="{66BDC09E-B726-4D04-9816-BBDE14D6B75B}"/>
                </a:ext>
              </a:extLst>
            </p:cNvPr>
            <p:cNvSpPr/>
            <p:nvPr/>
          </p:nvSpPr>
          <p:spPr>
            <a:xfrm flipH="1">
              <a:off x="4063800" y="3630248"/>
              <a:ext cx="4064400" cy="335492"/>
            </a:xfrm>
            <a:prstGeom prst="rect">
              <a:avLst/>
            </a:prstGeom>
            <a:solidFill>
              <a:srgbClr val="68C8C6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58429173-AE2C-489C-A45D-655D5BF9CC54}"/>
                </a:ext>
              </a:extLst>
            </p:cNvPr>
            <p:cNvSpPr txBox="1"/>
            <p:nvPr/>
          </p:nvSpPr>
          <p:spPr>
            <a:xfrm>
              <a:off x="4596231" y="3673634"/>
              <a:ext cx="2999539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Advanced Material </a:t>
              </a:r>
              <a:r>
                <a:rPr lang="en-US" altLang="ko-KR" sz="1100" dirty="0" err="1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Reserch</a:t>
              </a: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center </a:t>
              </a:r>
            </a:p>
          </p:txBody>
        </p:sp>
      </p:grpSp>
      <p:grpSp>
        <p:nvGrpSpPr>
          <p:cNvPr id="185" name="그룹 184">
            <a:extLst>
              <a:ext uri="{FF2B5EF4-FFF2-40B4-BE49-F238E27FC236}">
                <a16:creationId xmlns:a16="http://schemas.microsoft.com/office/drawing/2014/main" id="{C31272FD-C796-4F70-BF53-EA88C5DE47FB}"/>
              </a:ext>
            </a:extLst>
          </p:cNvPr>
          <p:cNvGrpSpPr/>
          <p:nvPr/>
        </p:nvGrpSpPr>
        <p:grpSpPr>
          <a:xfrm>
            <a:off x="8127600" y="1076516"/>
            <a:ext cx="4064400" cy="335492"/>
            <a:chOff x="8127600" y="3630248"/>
            <a:chExt cx="4064400" cy="335492"/>
          </a:xfrm>
        </p:grpSpPr>
        <p:sp>
          <p:nvSpPr>
            <p:cNvPr id="186" name="직사각형 185">
              <a:extLst>
                <a:ext uri="{FF2B5EF4-FFF2-40B4-BE49-F238E27FC236}">
                  <a16:creationId xmlns:a16="http://schemas.microsoft.com/office/drawing/2014/main" id="{C3A829D1-D7E0-4F19-BEE0-BEFA2B639AAD}"/>
                </a:ext>
              </a:extLst>
            </p:cNvPr>
            <p:cNvSpPr/>
            <p:nvPr/>
          </p:nvSpPr>
          <p:spPr>
            <a:xfrm flipH="1">
              <a:off x="8127600" y="3630248"/>
              <a:ext cx="4064400" cy="335492"/>
            </a:xfrm>
            <a:prstGeom prst="rect">
              <a:avLst/>
            </a:prstGeom>
            <a:solidFill>
              <a:srgbClr val="003A7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493B6546-68EE-4766-B12E-A6E74C63AFD3}"/>
                </a:ext>
              </a:extLst>
            </p:cNvPr>
            <p:cNvSpPr txBox="1"/>
            <p:nvPr/>
          </p:nvSpPr>
          <p:spPr>
            <a:xfrm>
              <a:off x="9006279" y="3673634"/>
              <a:ext cx="2307042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Stem Cell Research center</a:t>
              </a:r>
            </a:p>
          </p:txBody>
        </p:sp>
      </p:grpSp>
      <p:grpSp>
        <p:nvGrpSpPr>
          <p:cNvPr id="188" name="그룹 187">
            <a:extLst>
              <a:ext uri="{FF2B5EF4-FFF2-40B4-BE49-F238E27FC236}">
                <a16:creationId xmlns:a16="http://schemas.microsoft.com/office/drawing/2014/main" id="{E4864965-D54F-4EBD-B00B-BDBFE51DC214}"/>
              </a:ext>
            </a:extLst>
          </p:cNvPr>
          <p:cNvGrpSpPr/>
          <p:nvPr/>
        </p:nvGrpSpPr>
        <p:grpSpPr>
          <a:xfrm>
            <a:off x="4063746" y="3963958"/>
            <a:ext cx="4064508" cy="2894041"/>
            <a:chOff x="4063746" y="3968495"/>
            <a:chExt cx="4064508" cy="2894041"/>
          </a:xfrm>
        </p:grpSpPr>
        <p:pic>
          <p:nvPicPr>
            <p:cNvPr id="189" name="그림 188">
              <a:extLst>
                <a:ext uri="{FF2B5EF4-FFF2-40B4-BE49-F238E27FC236}">
                  <a16:creationId xmlns:a16="http://schemas.microsoft.com/office/drawing/2014/main" id="{F160CFB7-E2BA-4CB5-89E7-BFC1F01F1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3746" y="3968495"/>
              <a:ext cx="4064508" cy="2894041"/>
            </a:xfrm>
            <a:prstGeom prst="rect">
              <a:avLst/>
            </a:prstGeom>
          </p:spPr>
        </p:pic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62CF859D-53D4-4010-814B-8EB4D8D5733C}"/>
                </a:ext>
              </a:extLst>
            </p:cNvPr>
            <p:cNvSpPr txBox="1"/>
            <p:nvPr/>
          </p:nvSpPr>
          <p:spPr>
            <a:xfrm>
              <a:off x="4823056" y="6120906"/>
              <a:ext cx="25458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Light" panose="02000000000000000000" pitchFamily="50" charset="-127"/>
                  <a:ea typeface="G마켓 산스 Light" panose="02000000000000000000" pitchFamily="50" charset="-127"/>
                </a:rPr>
                <a:t>Research Center</a:t>
              </a:r>
              <a:endParaRPr lang="ko-KR" altLang="en-US" sz="2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Light" panose="02000000000000000000" pitchFamily="50" charset="-127"/>
                <a:ea typeface="G마켓 산스 Light" panose="02000000000000000000" pitchFamily="50" charset="-127"/>
              </a:endParaRPr>
            </a:p>
          </p:txBody>
        </p:sp>
        <p:grpSp>
          <p:nvGrpSpPr>
            <p:cNvPr id="191" name="그룹 190">
              <a:extLst>
                <a:ext uri="{FF2B5EF4-FFF2-40B4-BE49-F238E27FC236}">
                  <a16:creationId xmlns:a16="http://schemas.microsoft.com/office/drawing/2014/main" id="{79BEE41B-6D83-48A8-B2FD-20D1756EFC77}"/>
                </a:ext>
              </a:extLst>
            </p:cNvPr>
            <p:cNvGrpSpPr/>
            <p:nvPr/>
          </p:nvGrpSpPr>
          <p:grpSpPr>
            <a:xfrm>
              <a:off x="4996508" y="4460169"/>
              <a:ext cx="2198985" cy="1473195"/>
              <a:chOff x="4325257" y="3415434"/>
              <a:chExt cx="3541486" cy="2372596"/>
            </a:xfrm>
          </p:grpSpPr>
          <p:grpSp>
            <p:nvGrpSpPr>
              <p:cNvPr id="192" name="Group 4">
                <a:extLst>
                  <a:ext uri="{FF2B5EF4-FFF2-40B4-BE49-F238E27FC236}">
                    <a16:creationId xmlns:a16="http://schemas.microsoft.com/office/drawing/2014/main" id="{7872C485-BFB8-45BB-894A-C1121862BE6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325257" y="5180859"/>
                <a:ext cx="3541486" cy="607171"/>
                <a:chOff x="2035" y="1234"/>
                <a:chExt cx="4987" cy="855"/>
              </a:xfrm>
              <a:solidFill>
                <a:schemeClr val="bg1"/>
              </a:solidFill>
            </p:grpSpPr>
            <p:sp>
              <p:nvSpPr>
                <p:cNvPr id="196" name="Rectangle 5">
                  <a:extLst>
                    <a:ext uri="{FF2B5EF4-FFF2-40B4-BE49-F238E27FC236}">
                      <a16:creationId xmlns:a16="http://schemas.microsoft.com/office/drawing/2014/main" id="{DA6B5BCD-DE2B-42CE-9BF9-A5BA0A61D5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1" y="1514"/>
                  <a:ext cx="214" cy="575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7" name="Rectangle 6">
                  <a:extLst>
                    <a:ext uri="{FF2B5EF4-FFF2-40B4-BE49-F238E27FC236}">
                      <a16:creationId xmlns:a16="http://schemas.microsoft.com/office/drawing/2014/main" id="{9C4C6582-8DCA-48D4-88B3-C16A3F42D9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1" y="1234"/>
                  <a:ext cx="214" cy="218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8" name="Rectangle 7">
                  <a:extLst>
                    <a:ext uri="{FF2B5EF4-FFF2-40B4-BE49-F238E27FC236}">
                      <a16:creationId xmlns:a16="http://schemas.microsoft.com/office/drawing/2014/main" id="{E27FF46A-A8A1-4CD8-8D4F-E2EFB7D9C9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40" y="1234"/>
                  <a:ext cx="216" cy="218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9" name="Freeform 8">
                  <a:extLst>
                    <a:ext uri="{FF2B5EF4-FFF2-40B4-BE49-F238E27FC236}">
                      <a16:creationId xmlns:a16="http://schemas.microsoft.com/office/drawing/2014/main" id="{032B6BE0-3B45-4532-9A5D-ADC5DBAA49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7" y="1237"/>
                  <a:ext cx="983" cy="852"/>
                </a:xfrm>
                <a:custGeom>
                  <a:avLst/>
                  <a:gdLst>
                    <a:gd name="T0" fmla="*/ 0 w 983"/>
                    <a:gd name="T1" fmla="*/ 535 h 852"/>
                    <a:gd name="T2" fmla="*/ 767 w 983"/>
                    <a:gd name="T3" fmla="*/ 535 h 852"/>
                    <a:gd name="T4" fmla="*/ 767 w 983"/>
                    <a:gd name="T5" fmla="*/ 637 h 852"/>
                    <a:gd name="T6" fmla="*/ 0 w 983"/>
                    <a:gd name="T7" fmla="*/ 637 h 852"/>
                    <a:gd name="T8" fmla="*/ 0 w 983"/>
                    <a:gd name="T9" fmla="*/ 852 h 852"/>
                    <a:gd name="T10" fmla="*/ 983 w 983"/>
                    <a:gd name="T11" fmla="*/ 852 h 852"/>
                    <a:gd name="T12" fmla="*/ 983 w 983"/>
                    <a:gd name="T13" fmla="*/ 317 h 852"/>
                    <a:gd name="T14" fmla="*/ 214 w 983"/>
                    <a:gd name="T15" fmla="*/ 317 h 852"/>
                    <a:gd name="T16" fmla="*/ 214 w 983"/>
                    <a:gd name="T17" fmla="*/ 215 h 852"/>
                    <a:gd name="T18" fmla="*/ 983 w 983"/>
                    <a:gd name="T19" fmla="*/ 215 h 852"/>
                    <a:gd name="T20" fmla="*/ 983 w 983"/>
                    <a:gd name="T21" fmla="*/ 0 h 852"/>
                    <a:gd name="T22" fmla="*/ 0 w 983"/>
                    <a:gd name="T23" fmla="*/ 0 h 852"/>
                    <a:gd name="T24" fmla="*/ 0 w 983"/>
                    <a:gd name="T25" fmla="*/ 535 h 8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83" h="852">
                      <a:moveTo>
                        <a:pt x="0" y="535"/>
                      </a:moveTo>
                      <a:lnTo>
                        <a:pt x="767" y="535"/>
                      </a:lnTo>
                      <a:lnTo>
                        <a:pt x="767" y="637"/>
                      </a:lnTo>
                      <a:lnTo>
                        <a:pt x="0" y="637"/>
                      </a:lnTo>
                      <a:lnTo>
                        <a:pt x="0" y="852"/>
                      </a:lnTo>
                      <a:lnTo>
                        <a:pt x="983" y="852"/>
                      </a:lnTo>
                      <a:lnTo>
                        <a:pt x="983" y="317"/>
                      </a:lnTo>
                      <a:lnTo>
                        <a:pt x="214" y="317"/>
                      </a:lnTo>
                      <a:lnTo>
                        <a:pt x="214" y="215"/>
                      </a:lnTo>
                      <a:lnTo>
                        <a:pt x="983" y="215"/>
                      </a:lnTo>
                      <a:lnTo>
                        <a:pt x="983" y="0"/>
                      </a:lnTo>
                      <a:lnTo>
                        <a:pt x="0" y="0"/>
                      </a:lnTo>
                      <a:lnTo>
                        <a:pt x="0" y="535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0" name="Freeform 9">
                  <a:extLst>
                    <a:ext uri="{FF2B5EF4-FFF2-40B4-BE49-F238E27FC236}">
                      <a16:creationId xmlns:a16="http://schemas.microsoft.com/office/drawing/2014/main" id="{0B690DDE-B1A5-48AD-A905-4E37DCD3DC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20" y="1237"/>
                  <a:ext cx="702" cy="852"/>
                </a:xfrm>
                <a:custGeom>
                  <a:avLst/>
                  <a:gdLst>
                    <a:gd name="T0" fmla="*/ 0 w 702"/>
                    <a:gd name="T1" fmla="*/ 0 h 852"/>
                    <a:gd name="T2" fmla="*/ 0 w 702"/>
                    <a:gd name="T3" fmla="*/ 852 h 852"/>
                    <a:gd name="T4" fmla="*/ 213 w 702"/>
                    <a:gd name="T5" fmla="*/ 852 h 852"/>
                    <a:gd name="T6" fmla="*/ 213 w 702"/>
                    <a:gd name="T7" fmla="*/ 215 h 852"/>
                    <a:gd name="T8" fmla="*/ 702 w 702"/>
                    <a:gd name="T9" fmla="*/ 215 h 852"/>
                    <a:gd name="T10" fmla="*/ 702 w 702"/>
                    <a:gd name="T11" fmla="*/ 0 h 852"/>
                    <a:gd name="T12" fmla="*/ 0 w 702"/>
                    <a:gd name="T13" fmla="*/ 0 h 8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02" h="852">
                      <a:moveTo>
                        <a:pt x="0" y="0"/>
                      </a:moveTo>
                      <a:lnTo>
                        <a:pt x="0" y="852"/>
                      </a:lnTo>
                      <a:lnTo>
                        <a:pt x="213" y="852"/>
                      </a:lnTo>
                      <a:lnTo>
                        <a:pt x="213" y="215"/>
                      </a:lnTo>
                      <a:lnTo>
                        <a:pt x="702" y="215"/>
                      </a:lnTo>
                      <a:lnTo>
                        <a:pt x="70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1" name="Freeform 10">
                  <a:extLst>
                    <a:ext uri="{FF2B5EF4-FFF2-40B4-BE49-F238E27FC236}">
                      <a16:creationId xmlns:a16="http://schemas.microsoft.com/office/drawing/2014/main" id="{2DA2D021-7B3D-424F-81B3-819BE43B9F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8" y="1234"/>
                  <a:ext cx="741" cy="855"/>
                </a:xfrm>
                <a:custGeom>
                  <a:avLst/>
                  <a:gdLst>
                    <a:gd name="T0" fmla="*/ 0 w 741"/>
                    <a:gd name="T1" fmla="*/ 855 h 855"/>
                    <a:gd name="T2" fmla="*/ 214 w 741"/>
                    <a:gd name="T3" fmla="*/ 855 h 855"/>
                    <a:gd name="T4" fmla="*/ 214 w 741"/>
                    <a:gd name="T5" fmla="*/ 218 h 855"/>
                    <a:gd name="T6" fmla="*/ 741 w 741"/>
                    <a:gd name="T7" fmla="*/ 218 h 855"/>
                    <a:gd name="T8" fmla="*/ 741 w 741"/>
                    <a:gd name="T9" fmla="*/ 0 h 855"/>
                    <a:gd name="T10" fmla="*/ 0 w 741"/>
                    <a:gd name="T11" fmla="*/ 0 h 855"/>
                    <a:gd name="T12" fmla="*/ 0 w 741"/>
                    <a:gd name="T13" fmla="*/ 855 h 8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1" h="855">
                      <a:moveTo>
                        <a:pt x="0" y="855"/>
                      </a:moveTo>
                      <a:lnTo>
                        <a:pt x="214" y="855"/>
                      </a:lnTo>
                      <a:lnTo>
                        <a:pt x="214" y="218"/>
                      </a:lnTo>
                      <a:lnTo>
                        <a:pt x="741" y="218"/>
                      </a:lnTo>
                      <a:lnTo>
                        <a:pt x="741" y="0"/>
                      </a:lnTo>
                      <a:lnTo>
                        <a:pt x="0" y="0"/>
                      </a:lnTo>
                      <a:lnTo>
                        <a:pt x="0" y="855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2" name="Freeform 11">
                  <a:extLst>
                    <a:ext uri="{FF2B5EF4-FFF2-40B4-BE49-F238E27FC236}">
                      <a16:creationId xmlns:a16="http://schemas.microsoft.com/office/drawing/2014/main" id="{D3AD74DE-788B-47E8-AD59-A3574CD380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3" y="1234"/>
                  <a:ext cx="213" cy="855"/>
                </a:xfrm>
                <a:custGeom>
                  <a:avLst/>
                  <a:gdLst>
                    <a:gd name="T0" fmla="*/ 0 w 213"/>
                    <a:gd name="T1" fmla="*/ 0 h 855"/>
                    <a:gd name="T2" fmla="*/ 0 w 213"/>
                    <a:gd name="T3" fmla="*/ 855 h 855"/>
                    <a:gd name="T4" fmla="*/ 213 w 213"/>
                    <a:gd name="T5" fmla="*/ 855 h 855"/>
                    <a:gd name="T6" fmla="*/ 213 w 213"/>
                    <a:gd name="T7" fmla="*/ 120 h 855"/>
                    <a:gd name="T8" fmla="*/ 97 w 213"/>
                    <a:gd name="T9" fmla="*/ 0 h 855"/>
                    <a:gd name="T10" fmla="*/ 0 w 213"/>
                    <a:gd name="T11" fmla="*/ 0 h 8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3" h="855">
                      <a:moveTo>
                        <a:pt x="0" y="0"/>
                      </a:moveTo>
                      <a:lnTo>
                        <a:pt x="0" y="855"/>
                      </a:lnTo>
                      <a:lnTo>
                        <a:pt x="213" y="855"/>
                      </a:lnTo>
                      <a:lnTo>
                        <a:pt x="213" y="120"/>
                      </a:lnTo>
                      <a:lnTo>
                        <a:pt x="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3" name="Freeform 12">
                  <a:extLst>
                    <a:ext uri="{FF2B5EF4-FFF2-40B4-BE49-F238E27FC236}">
                      <a16:creationId xmlns:a16="http://schemas.microsoft.com/office/drawing/2014/main" id="{694BE0F7-98CA-4BE1-AAE3-2AB17C28F2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3" y="1234"/>
                  <a:ext cx="743" cy="855"/>
                </a:xfrm>
                <a:custGeom>
                  <a:avLst/>
                  <a:gdLst>
                    <a:gd name="T0" fmla="*/ 527 w 743"/>
                    <a:gd name="T1" fmla="*/ 640 h 855"/>
                    <a:gd name="T2" fmla="*/ 0 w 743"/>
                    <a:gd name="T3" fmla="*/ 640 h 855"/>
                    <a:gd name="T4" fmla="*/ 0 w 743"/>
                    <a:gd name="T5" fmla="*/ 855 h 855"/>
                    <a:gd name="T6" fmla="*/ 743 w 743"/>
                    <a:gd name="T7" fmla="*/ 855 h 855"/>
                    <a:gd name="T8" fmla="*/ 743 w 743"/>
                    <a:gd name="T9" fmla="*/ 0 h 855"/>
                    <a:gd name="T10" fmla="*/ 527 w 743"/>
                    <a:gd name="T11" fmla="*/ 0 h 855"/>
                    <a:gd name="T12" fmla="*/ 527 w 743"/>
                    <a:gd name="T13" fmla="*/ 640 h 8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3" h="855">
                      <a:moveTo>
                        <a:pt x="527" y="640"/>
                      </a:moveTo>
                      <a:lnTo>
                        <a:pt x="0" y="640"/>
                      </a:lnTo>
                      <a:lnTo>
                        <a:pt x="0" y="855"/>
                      </a:lnTo>
                      <a:lnTo>
                        <a:pt x="743" y="855"/>
                      </a:lnTo>
                      <a:lnTo>
                        <a:pt x="743" y="0"/>
                      </a:lnTo>
                      <a:lnTo>
                        <a:pt x="527" y="0"/>
                      </a:lnTo>
                      <a:lnTo>
                        <a:pt x="527" y="640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4" name="Freeform 13">
                  <a:extLst>
                    <a:ext uri="{FF2B5EF4-FFF2-40B4-BE49-F238E27FC236}">
                      <a16:creationId xmlns:a16="http://schemas.microsoft.com/office/drawing/2014/main" id="{47339ACE-2AA1-467B-A505-B75FB8EE7B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5" y="1234"/>
                  <a:ext cx="214" cy="855"/>
                </a:xfrm>
                <a:custGeom>
                  <a:avLst/>
                  <a:gdLst>
                    <a:gd name="T0" fmla="*/ 0 w 214"/>
                    <a:gd name="T1" fmla="*/ 738 h 855"/>
                    <a:gd name="T2" fmla="*/ 116 w 214"/>
                    <a:gd name="T3" fmla="*/ 855 h 855"/>
                    <a:gd name="T4" fmla="*/ 214 w 214"/>
                    <a:gd name="T5" fmla="*/ 855 h 855"/>
                    <a:gd name="T6" fmla="*/ 214 w 214"/>
                    <a:gd name="T7" fmla="*/ 0 h 855"/>
                    <a:gd name="T8" fmla="*/ 0 w 214"/>
                    <a:gd name="T9" fmla="*/ 0 h 855"/>
                    <a:gd name="T10" fmla="*/ 0 w 214"/>
                    <a:gd name="T11" fmla="*/ 738 h 8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4" h="855">
                      <a:moveTo>
                        <a:pt x="0" y="738"/>
                      </a:moveTo>
                      <a:lnTo>
                        <a:pt x="116" y="855"/>
                      </a:lnTo>
                      <a:lnTo>
                        <a:pt x="214" y="855"/>
                      </a:lnTo>
                      <a:lnTo>
                        <a:pt x="214" y="0"/>
                      </a:lnTo>
                      <a:lnTo>
                        <a:pt x="0" y="0"/>
                      </a:lnTo>
                      <a:lnTo>
                        <a:pt x="0" y="738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</p:grpSp>
          <p:grpSp>
            <p:nvGrpSpPr>
              <p:cNvPr id="193" name="그룹 192">
                <a:extLst>
                  <a:ext uri="{FF2B5EF4-FFF2-40B4-BE49-F238E27FC236}">
                    <a16:creationId xmlns:a16="http://schemas.microsoft.com/office/drawing/2014/main" id="{ADAC8345-1DC8-4171-AFCA-12AF2135A150}"/>
                  </a:ext>
                </a:extLst>
              </p:cNvPr>
              <p:cNvGrpSpPr/>
              <p:nvPr/>
            </p:nvGrpSpPr>
            <p:grpSpPr>
              <a:xfrm>
                <a:off x="5908516" y="3415434"/>
                <a:ext cx="432632" cy="1636174"/>
                <a:chOff x="389525" y="1529710"/>
                <a:chExt cx="573002" cy="2374354"/>
              </a:xfrm>
              <a:solidFill>
                <a:schemeClr val="bg1"/>
              </a:solidFill>
            </p:grpSpPr>
            <p:sp>
              <p:nvSpPr>
                <p:cNvPr id="194" name="Freeform 17">
                  <a:extLst>
                    <a:ext uri="{FF2B5EF4-FFF2-40B4-BE49-F238E27FC236}">
                      <a16:creationId xmlns:a16="http://schemas.microsoft.com/office/drawing/2014/main" id="{310023F7-3157-41B1-8AF7-DE697D2B54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525" y="1529710"/>
                  <a:ext cx="573002" cy="573002"/>
                </a:xfrm>
                <a:custGeom>
                  <a:avLst/>
                  <a:gdLst>
                    <a:gd name="T0" fmla="*/ 2612 w 2612"/>
                    <a:gd name="T1" fmla="*/ 1307 h 2612"/>
                    <a:gd name="T2" fmla="*/ 1907 w 2612"/>
                    <a:gd name="T3" fmla="*/ 1057 h 2612"/>
                    <a:gd name="T4" fmla="*/ 2229 w 2612"/>
                    <a:gd name="T5" fmla="*/ 383 h 2612"/>
                    <a:gd name="T6" fmla="*/ 1555 w 2612"/>
                    <a:gd name="T7" fmla="*/ 704 h 2612"/>
                    <a:gd name="T8" fmla="*/ 1305 w 2612"/>
                    <a:gd name="T9" fmla="*/ 0 h 2612"/>
                    <a:gd name="T10" fmla="*/ 1055 w 2612"/>
                    <a:gd name="T11" fmla="*/ 704 h 2612"/>
                    <a:gd name="T12" fmla="*/ 382 w 2612"/>
                    <a:gd name="T13" fmla="*/ 383 h 2612"/>
                    <a:gd name="T14" fmla="*/ 703 w 2612"/>
                    <a:gd name="T15" fmla="*/ 1057 h 2612"/>
                    <a:gd name="T16" fmla="*/ 0 w 2612"/>
                    <a:gd name="T17" fmla="*/ 1307 h 2612"/>
                    <a:gd name="T18" fmla="*/ 703 w 2612"/>
                    <a:gd name="T19" fmla="*/ 1556 h 2612"/>
                    <a:gd name="T20" fmla="*/ 382 w 2612"/>
                    <a:gd name="T21" fmla="*/ 2229 h 2612"/>
                    <a:gd name="T22" fmla="*/ 1055 w 2612"/>
                    <a:gd name="T23" fmla="*/ 1910 h 2612"/>
                    <a:gd name="T24" fmla="*/ 1305 w 2612"/>
                    <a:gd name="T25" fmla="*/ 2612 h 2612"/>
                    <a:gd name="T26" fmla="*/ 1555 w 2612"/>
                    <a:gd name="T27" fmla="*/ 1910 h 2612"/>
                    <a:gd name="T28" fmla="*/ 2229 w 2612"/>
                    <a:gd name="T29" fmla="*/ 2229 h 2612"/>
                    <a:gd name="T30" fmla="*/ 1907 w 2612"/>
                    <a:gd name="T31" fmla="*/ 1556 h 2612"/>
                    <a:gd name="T32" fmla="*/ 2612 w 2612"/>
                    <a:gd name="T33" fmla="*/ 1307 h 2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612" h="2612">
                      <a:moveTo>
                        <a:pt x="2612" y="1307"/>
                      </a:moveTo>
                      <a:lnTo>
                        <a:pt x="1907" y="1057"/>
                      </a:lnTo>
                      <a:lnTo>
                        <a:pt x="2229" y="383"/>
                      </a:lnTo>
                      <a:lnTo>
                        <a:pt x="1555" y="704"/>
                      </a:lnTo>
                      <a:lnTo>
                        <a:pt x="1305" y="0"/>
                      </a:lnTo>
                      <a:lnTo>
                        <a:pt x="1055" y="704"/>
                      </a:lnTo>
                      <a:lnTo>
                        <a:pt x="382" y="383"/>
                      </a:lnTo>
                      <a:lnTo>
                        <a:pt x="703" y="1057"/>
                      </a:lnTo>
                      <a:lnTo>
                        <a:pt x="0" y="1307"/>
                      </a:lnTo>
                      <a:lnTo>
                        <a:pt x="703" y="1556"/>
                      </a:lnTo>
                      <a:lnTo>
                        <a:pt x="382" y="2229"/>
                      </a:lnTo>
                      <a:lnTo>
                        <a:pt x="1055" y="1910"/>
                      </a:lnTo>
                      <a:lnTo>
                        <a:pt x="1305" y="2612"/>
                      </a:lnTo>
                      <a:lnTo>
                        <a:pt x="1555" y="1910"/>
                      </a:lnTo>
                      <a:lnTo>
                        <a:pt x="2229" y="2229"/>
                      </a:lnTo>
                      <a:lnTo>
                        <a:pt x="1907" y="1556"/>
                      </a:lnTo>
                      <a:lnTo>
                        <a:pt x="2612" y="1307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/>
                </a:p>
              </p:txBody>
            </p:sp>
            <p:sp>
              <p:nvSpPr>
                <p:cNvPr id="195" name="직사각형 194">
                  <a:extLst>
                    <a:ext uri="{FF2B5EF4-FFF2-40B4-BE49-F238E27FC236}">
                      <a16:creationId xmlns:a16="http://schemas.microsoft.com/office/drawing/2014/main" id="{E6C7A29C-DC16-4531-9A05-166C00493AB1}"/>
                    </a:ext>
                  </a:extLst>
                </p:cNvPr>
                <p:cNvSpPr/>
                <p:nvPr/>
              </p:nvSpPr>
              <p:spPr>
                <a:xfrm>
                  <a:off x="579774" y="2252312"/>
                  <a:ext cx="192504" cy="1651752"/>
                </a:xfrm>
                <a:prstGeom prst="rect">
                  <a:avLst/>
                </a:prstGeom>
                <a:grpFill/>
                <a:ln w="63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205" name="그룹 204">
            <a:extLst>
              <a:ext uri="{FF2B5EF4-FFF2-40B4-BE49-F238E27FC236}">
                <a16:creationId xmlns:a16="http://schemas.microsoft.com/office/drawing/2014/main" id="{FD5187FF-5B19-4598-9F83-2A63C1BD6E37}"/>
              </a:ext>
            </a:extLst>
          </p:cNvPr>
          <p:cNvGrpSpPr/>
          <p:nvPr/>
        </p:nvGrpSpPr>
        <p:grpSpPr>
          <a:xfrm>
            <a:off x="0" y="3963959"/>
            <a:ext cx="4064400" cy="335492"/>
            <a:chOff x="0" y="3963959"/>
            <a:chExt cx="4064400" cy="335492"/>
          </a:xfrm>
        </p:grpSpPr>
        <p:sp>
          <p:nvSpPr>
            <p:cNvPr id="206" name="직사각형 205">
              <a:extLst>
                <a:ext uri="{FF2B5EF4-FFF2-40B4-BE49-F238E27FC236}">
                  <a16:creationId xmlns:a16="http://schemas.microsoft.com/office/drawing/2014/main" id="{AA14A959-6228-43F6-9A58-966D86AA5A82}"/>
                </a:ext>
              </a:extLst>
            </p:cNvPr>
            <p:cNvSpPr/>
            <p:nvPr/>
          </p:nvSpPr>
          <p:spPr>
            <a:xfrm flipH="1">
              <a:off x="0" y="3963959"/>
              <a:ext cx="4064400" cy="335492"/>
            </a:xfrm>
            <a:prstGeom prst="rect">
              <a:avLst/>
            </a:prstGeom>
            <a:solidFill>
              <a:srgbClr val="68C8C6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B239E305-14A2-471B-9D73-C237E316A3F6}"/>
                </a:ext>
              </a:extLst>
            </p:cNvPr>
            <p:cNvSpPr txBox="1"/>
            <p:nvPr/>
          </p:nvSpPr>
          <p:spPr>
            <a:xfrm>
              <a:off x="1147984" y="4000900"/>
              <a:ext cx="1768433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Battery R&amp;D Center</a:t>
              </a:r>
            </a:p>
          </p:txBody>
        </p:sp>
      </p:grpSp>
      <p:grpSp>
        <p:nvGrpSpPr>
          <p:cNvPr id="208" name="그룹 207">
            <a:extLst>
              <a:ext uri="{FF2B5EF4-FFF2-40B4-BE49-F238E27FC236}">
                <a16:creationId xmlns:a16="http://schemas.microsoft.com/office/drawing/2014/main" id="{703A4C65-2CD5-4344-91E7-2010B6D3CF69}"/>
              </a:ext>
            </a:extLst>
          </p:cNvPr>
          <p:cNvGrpSpPr/>
          <p:nvPr/>
        </p:nvGrpSpPr>
        <p:grpSpPr>
          <a:xfrm>
            <a:off x="8127600" y="3963959"/>
            <a:ext cx="4064400" cy="335492"/>
            <a:chOff x="8127600" y="3963959"/>
            <a:chExt cx="4064400" cy="335492"/>
          </a:xfrm>
        </p:grpSpPr>
        <p:sp>
          <p:nvSpPr>
            <p:cNvPr id="209" name="직사각형 208">
              <a:extLst>
                <a:ext uri="{FF2B5EF4-FFF2-40B4-BE49-F238E27FC236}">
                  <a16:creationId xmlns:a16="http://schemas.microsoft.com/office/drawing/2014/main" id="{2399A10E-3992-4187-A8DD-2E689021A060}"/>
                </a:ext>
              </a:extLst>
            </p:cNvPr>
            <p:cNvSpPr/>
            <p:nvPr/>
          </p:nvSpPr>
          <p:spPr>
            <a:xfrm flipH="1">
              <a:off x="8127600" y="3963959"/>
              <a:ext cx="4064400" cy="335492"/>
            </a:xfrm>
            <a:prstGeom prst="rect">
              <a:avLst/>
            </a:prstGeom>
            <a:solidFill>
              <a:srgbClr val="68C8C6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97C920B7-5574-498F-A056-982AAA5D3958}"/>
                </a:ext>
              </a:extLst>
            </p:cNvPr>
            <p:cNvSpPr txBox="1"/>
            <p:nvPr/>
          </p:nvSpPr>
          <p:spPr>
            <a:xfrm>
              <a:off x="8893267" y="4000900"/>
              <a:ext cx="2533066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Composites Research Center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384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69 L 0 -1.85185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4 -4.07407E-6 L -3.54167E-6 -4.07407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-4.07407E-6 L 3.33333E-6 -4.07407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2045 -3.33333E-6 L -2.5E-6 -3.33333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0.02315 L 0 -1.11111E-6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5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542 -3.33333E-6 L 3.33333E-6 -3.33333E-6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그림 105">
            <a:extLst>
              <a:ext uri="{FF2B5EF4-FFF2-40B4-BE49-F238E27FC236}">
                <a16:creationId xmlns:a16="http://schemas.microsoft.com/office/drawing/2014/main" id="{8904A3FF-5784-4EA8-82D3-E896560E400B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00" y="1076516"/>
            <a:ext cx="4064400" cy="28944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3411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UNIST Facilities</a:t>
            </a:r>
            <a:endParaRPr lang="ko-KR" altLang="en-US" sz="280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68C8C6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7" name="그림 106">
            <a:extLst>
              <a:ext uri="{FF2B5EF4-FFF2-40B4-BE49-F238E27FC236}">
                <a16:creationId xmlns:a16="http://schemas.microsoft.com/office/drawing/2014/main" id="{F443054E-1702-4E51-8FDF-837AB207D9F4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516"/>
            <a:ext cx="4064400" cy="2894400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F4F68185-A655-4ED9-B872-42DAC9A2FD0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71870"/>
            <a:ext cx="4064400" cy="2894400"/>
          </a:xfrm>
          <a:prstGeom prst="rect">
            <a:avLst/>
          </a:prstGeom>
        </p:spPr>
      </p:pic>
      <p:pic>
        <p:nvPicPr>
          <p:cNvPr id="108" name="그림 107">
            <a:extLst>
              <a:ext uri="{FF2B5EF4-FFF2-40B4-BE49-F238E27FC236}">
                <a16:creationId xmlns:a16="http://schemas.microsoft.com/office/drawing/2014/main" id="{E51071BE-6541-45C1-A7E3-44188BC8C552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127600" y="3967200"/>
            <a:ext cx="4064400" cy="2890800"/>
          </a:xfrm>
          <a:prstGeom prst="rect">
            <a:avLst/>
          </a:prstGeom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7F2AF4E9-D202-4791-BD51-CD607547DAC9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7600" y="1073140"/>
            <a:ext cx="4064400" cy="2894400"/>
          </a:xfrm>
          <a:prstGeom prst="rect">
            <a:avLst/>
          </a:prstGeom>
        </p:spPr>
      </p:pic>
      <p:grpSp>
        <p:nvGrpSpPr>
          <p:cNvPr id="64" name="그룹 63">
            <a:extLst>
              <a:ext uri="{FF2B5EF4-FFF2-40B4-BE49-F238E27FC236}">
                <a16:creationId xmlns:a16="http://schemas.microsoft.com/office/drawing/2014/main" id="{973EC230-7D4B-4338-9661-DEA5E506735B}"/>
              </a:ext>
            </a:extLst>
          </p:cNvPr>
          <p:cNvGrpSpPr/>
          <p:nvPr/>
        </p:nvGrpSpPr>
        <p:grpSpPr>
          <a:xfrm>
            <a:off x="0" y="1076516"/>
            <a:ext cx="4064400" cy="335492"/>
            <a:chOff x="0" y="3630248"/>
            <a:chExt cx="4064400" cy="335492"/>
          </a:xfrm>
        </p:grpSpPr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id="{44A7C1AA-7898-4461-A73C-6E98DF00CE74}"/>
                </a:ext>
              </a:extLst>
            </p:cNvPr>
            <p:cNvSpPr/>
            <p:nvPr/>
          </p:nvSpPr>
          <p:spPr>
            <a:xfrm flipH="1">
              <a:off x="0" y="3630248"/>
              <a:ext cx="4064400" cy="335492"/>
            </a:xfrm>
            <a:prstGeom prst="rect">
              <a:avLst/>
            </a:prstGeom>
            <a:solidFill>
              <a:srgbClr val="003A7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0B83825-4EE6-4045-B865-D580065509D8}"/>
                </a:ext>
              </a:extLst>
            </p:cNvPr>
            <p:cNvSpPr txBox="1"/>
            <p:nvPr/>
          </p:nvSpPr>
          <p:spPr>
            <a:xfrm>
              <a:off x="1377212" y="3673634"/>
              <a:ext cx="1309974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Sports Center</a:t>
              </a:r>
            </a:p>
          </p:txBody>
        </p:sp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A8A660C0-96BC-4833-B155-692F620C2851}"/>
              </a:ext>
            </a:extLst>
          </p:cNvPr>
          <p:cNvGrpSpPr/>
          <p:nvPr/>
        </p:nvGrpSpPr>
        <p:grpSpPr>
          <a:xfrm>
            <a:off x="4063800" y="1076516"/>
            <a:ext cx="4064400" cy="335492"/>
            <a:chOff x="4063800" y="3630248"/>
            <a:chExt cx="4064400" cy="335492"/>
          </a:xfrm>
        </p:grpSpPr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1906918E-464A-405F-AFB4-1198265D5D70}"/>
                </a:ext>
              </a:extLst>
            </p:cNvPr>
            <p:cNvSpPr/>
            <p:nvPr/>
          </p:nvSpPr>
          <p:spPr>
            <a:xfrm flipH="1">
              <a:off x="4063800" y="3630248"/>
              <a:ext cx="4064400" cy="335492"/>
            </a:xfrm>
            <a:prstGeom prst="rect">
              <a:avLst/>
            </a:prstGeom>
            <a:solidFill>
              <a:srgbClr val="68C8C6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F2F277A-3868-41FE-8948-C031E4852042}"/>
                </a:ext>
              </a:extLst>
            </p:cNvPr>
            <p:cNvSpPr txBox="1"/>
            <p:nvPr/>
          </p:nvSpPr>
          <p:spPr>
            <a:xfrm>
              <a:off x="5601314" y="3673634"/>
              <a:ext cx="989373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Dormitory</a:t>
              </a: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F6610955-C7A0-45BF-922D-30762AF5772A}"/>
              </a:ext>
            </a:extLst>
          </p:cNvPr>
          <p:cNvGrpSpPr/>
          <p:nvPr/>
        </p:nvGrpSpPr>
        <p:grpSpPr>
          <a:xfrm>
            <a:off x="8127600" y="1076516"/>
            <a:ext cx="4064400" cy="335492"/>
            <a:chOff x="8127600" y="3630248"/>
            <a:chExt cx="4064400" cy="335492"/>
          </a:xfrm>
        </p:grpSpPr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C372F54D-2672-42A8-9E04-56CDCD030320}"/>
                </a:ext>
              </a:extLst>
            </p:cNvPr>
            <p:cNvSpPr/>
            <p:nvPr/>
          </p:nvSpPr>
          <p:spPr>
            <a:xfrm flipH="1">
              <a:off x="8127600" y="3630248"/>
              <a:ext cx="4064400" cy="335492"/>
            </a:xfrm>
            <a:prstGeom prst="rect">
              <a:avLst/>
            </a:prstGeom>
            <a:solidFill>
              <a:srgbClr val="4F71B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2704415-4CB2-4048-A3D5-43CB91370DEF}"/>
                </a:ext>
              </a:extLst>
            </p:cNvPr>
            <p:cNvSpPr txBox="1"/>
            <p:nvPr/>
          </p:nvSpPr>
          <p:spPr>
            <a:xfrm>
              <a:off x="9775720" y="3673634"/>
              <a:ext cx="768159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Library</a:t>
              </a:r>
            </a:p>
          </p:txBody>
        </p: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34AA9371-0786-47A4-8EF8-340B9A3790A2}"/>
              </a:ext>
            </a:extLst>
          </p:cNvPr>
          <p:cNvGrpSpPr/>
          <p:nvPr/>
        </p:nvGrpSpPr>
        <p:grpSpPr>
          <a:xfrm>
            <a:off x="4063746" y="3963958"/>
            <a:ext cx="4064508" cy="2894041"/>
            <a:chOff x="4063746" y="3968495"/>
            <a:chExt cx="4064508" cy="2894041"/>
          </a:xfrm>
        </p:grpSpPr>
        <p:pic>
          <p:nvPicPr>
            <p:cNvPr id="79" name="그림 78">
              <a:extLst>
                <a:ext uri="{FF2B5EF4-FFF2-40B4-BE49-F238E27FC236}">
                  <a16:creationId xmlns:a16="http://schemas.microsoft.com/office/drawing/2014/main" id="{0FAC5AE4-1936-4C37-B549-19D1FECA6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3746" y="3968495"/>
              <a:ext cx="4064508" cy="2894041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422EFE9-4676-4C2E-B996-06401404A995}"/>
                </a:ext>
              </a:extLst>
            </p:cNvPr>
            <p:cNvSpPr txBox="1"/>
            <p:nvPr/>
          </p:nvSpPr>
          <p:spPr>
            <a:xfrm>
              <a:off x="5419373" y="6120906"/>
              <a:ext cx="13532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Light" panose="02000000000000000000" pitchFamily="50" charset="-127"/>
                  <a:ea typeface="G마켓 산스 Light" panose="02000000000000000000" pitchFamily="50" charset="-127"/>
                </a:rPr>
                <a:t>Facilities</a:t>
              </a:r>
              <a:endParaRPr lang="ko-KR" altLang="en-US" sz="2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Light" panose="02000000000000000000" pitchFamily="50" charset="-127"/>
                <a:ea typeface="G마켓 산스 Light" panose="02000000000000000000" pitchFamily="50" charset="-127"/>
              </a:endParaRPr>
            </a:p>
          </p:txBody>
        </p:sp>
        <p:grpSp>
          <p:nvGrpSpPr>
            <p:cNvPr id="81" name="그룹 80">
              <a:extLst>
                <a:ext uri="{FF2B5EF4-FFF2-40B4-BE49-F238E27FC236}">
                  <a16:creationId xmlns:a16="http://schemas.microsoft.com/office/drawing/2014/main" id="{D4714990-540E-49FA-A51D-29BF3F588DE3}"/>
                </a:ext>
              </a:extLst>
            </p:cNvPr>
            <p:cNvGrpSpPr/>
            <p:nvPr/>
          </p:nvGrpSpPr>
          <p:grpSpPr>
            <a:xfrm>
              <a:off x="4996508" y="4460169"/>
              <a:ext cx="2198985" cy="1473195"/>
              <a:chOff x="4325257" y="3415434"/>
              <a:chExt cx="3541486" cy="2372596"/>
            </a:xfrm>
          </p:grpSpPr>
          <p:grpSp>
            <p:nvGrpSpPr>
              <p:cNvPr id="83" name="Group 4">
                <a:extLst>
                  <a:ext uri="{FF2B5EF4-FFF2-40B4-BE49-F238E27FC236}">
                    <a16:creationId xmlns:a16="http://schemas.microsoft.com/office/drawing/2014/main" id="{358153E2-32E9-459E-891C-9E9781023E2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325257" y="5180859"/>
                <a:ext cx="3541486" cy="607171"/>
                <a:chOff x="2035" y="1234"/>
                <a:chExt cx="4987" cy="855"/>
              </a:xfrm>
              <a:solidFill>
                <a:schemeClr val="bg1"/>
              </a:solidFill>
            </p:grpSpPr>
            <p:sp>
              <p:nvSpPr>
                <p:cNvPr id="89" name="Rectangle 5">
                  <a:extLst>
                    <a:ext uri="{FF2B5EF4-FFF2-40B4-BE49-F238E27FC236}">
                      <a16:creationId xmlns:a16="http://schemas.microsoft.com/office/drawing/2014/main" id="{F9C31C3A-7622-46B8-AEA2-9B148D905B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1" y="1514"/>
                  <a:ext cx="214" cy="575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0" name="Rectangle 6">
                  <a:extLst>
                    <a:ext uri="{FF2B5EF4-FFF2-40B4-BE49-F238E27FC236}">
                      <a16:creationId xmlns:a16="http://schemas.microsoft.com/office/drawing/2014/main" id="{0DFC6211-39E5-4E24-8249-5F7A503AF9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1" y="1234"/>
                  <a:ext cx="214" cy="218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1" name="Rectangle 7">
                  <a:extLst>
                    <a:ext uri="{FF2B5EF4-FFF2-40B4-BE49-F238E27FC236}">
                      <a16:creationId xmlns:a16="http://schemas.microsoft.com/office/drawing/2014/main" id="{7A228CBB-1E27-4AC8-95F5-1B5B8D3DAF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40" y="1234"/>
                  <a:ext cx="216" cy="218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2" name="Freeform 8">
                  <a:extLst>
                    <a:ext uri="{FF2B5EF4-FFF2-40B4-BE49-F238E27FC236}">
                      <a16:creationId xmlns:a16="http://schemas.microsoft.com/office/drawing/2014/main" id="{77978589-DBEA-4CCC-BD49-3B4C6008DF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7" y="1237"/>
                  <a:ext cx="983" cy="852"/>
                </a:xfrm>
                <a:custGeom>
                  <a:avLst/>
                  <a:gdLst>
                    <a:gd name="T0" fmla="*/ 0 w 983"/>
                    <a:gd name="T1" fmla="*/ 535 h 852"/>
                    <a:gd name="T2" fmla="*/ 767 w 983"/>
                    <a:gd name="T3" fmla="*/ 535 h 852"/>
                    <a:gd name="T4" fmla="*/ 767 w 983"/>
                    <a:gd name="T5" fmla="*/ 637 h 852"/>
                    <a:gd name="T6" fmla="*/ 0 w 983"/>
                    <a:gd name="T7" fmla="*/ 637 h 852"/>
                    <a:gd name="T8" fmla="*/ 0 w 983"/>
                    <a:gd name="T9" fmla="*/ 852 h 852"/>
                    <a:gd name="T10" fmla="*/ 983 w 983"/>
                    <a:gd name="T11" fmla="*/ 852 h 852"/>
                    <a:gd name="T12" fmla="*/ 983 w 983"/>
                    <a:gd name="T13" fmla="*/ 317 h 852"/>
                    <a:gd name="T14" fmla="*/ 214 w 983"/>
                    <a:gd name="T15" fmla="*/ 317 h 852"/>
                    <a:gd name="T16" fmla="*/ 214 w 983"/>
                    <a:gd name="T17" fmla="*/ 215 h 852"/>
                    <a:gd name="T18" fmla="*/ 983 w 983"/>
                    <a:gd name="T19" fmla="*/ 215 h 852"/>
                    <a:gd name="T20" fmla="*/ 983 w 983"/>
                    <a:gd name="T21" fmla="*/ 0 h 852"/>
                    <a:gd name="T22" fmla="*/ 0 w 983"/>
                    <a:gd name="T23" fmla="*/ 0 h 852"/>
                    <a:gd name="T24" fmla="*/ 0 w 983"/>
                    <a:gd name="T25" fmla="*/ 535 h 8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83" h="852">
                      <a:moveTo>
                        <a:pt x="0" y="535"/>
                      </a:moveTo>
                      <a:lnTo>
                        <a:pt x="767" y="535"/>
                      </a:lnTo>
                      <a:lnTo>
                        <a:pt x="767" y="637"/>
                      </a:lnTo>
                      <a:lnTo>
                        <a:pt x="0" y="637"/>
                      </a:lnTo>
                      <a:lnTo>
                        <a:pt x="0" y="852"/>
                      </a:lnTo>
                      <a:lnTo>
                        <a:pt x="983" y="852"/>
                      </a:lnTo>
                      <a:lnTo>
                        <a:pt x="983" y="317"/>
                      </a:lnTo>
                      <a:lnTo>
                        <a:pt x="214" y="317"/>
                      </a:lnTo>
                      <a:lnTo>
                        <a:pt x="214" y="215"/>
                      </a:lnTo>
                      <a:lnTo>
                        <a:pt x="983" y="215"/>
                      </a:lnTo>
                      <a:lnTo>
                        <a:pt x="983" y="0"/>
                      </a:lnTo>
                      <a:lnTo>
                        <a:pt x="0" y="0"/>
                      </a:lnTo>
                      <a:lnTo>
                        <a:pt x="0" y="535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3" name="Freeform 9">
                  <a:extLst>
                    <a:ext uri="{FF2B5EF4-FFF2-40B4-BE49-F238E27FC236}">
                      <a16:creationId xmlns:a16="http://schemas.microsoft.com/office/drawing/2014/main" id="{39DE086E-03A1-4140-9BB2-31F059488D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20" y="1237"/>
                  <a:ext cx="702" cy="852"/>
                </a:xfrm>
                <a:custGeom>
                  <a:avLst/>
                  <a:gdLst>
                    <a:gd name="T0" fmla="*/ 0 w 702"/>
                    <a:gd name="T1" fmla="*/ 0 h 852"/>
                    <a:gd name="T2" fmla="*/ 0 w 702"/>
                    <a:gd name="T3" fmla="*/ 852 h 852"/>
                    <a:gd name="T4" fmla="*/ 213 w 702"/>
                    <a:gd name="T5" fmla="*/ 852 h 852"/>
                    <a:gd name="T6" fmla="*/ 213 w 702"/>
                    <a:gd name="T7" fmla="*/ 215 h 852"/>
                    <a:gd name="T8" fmla="*/ 702 w 702"/>
                    <a:gd name="T9" fmla="*/ 215 h 852"/>
                    <a:gd name="T10" fmla="*/ 702 w 702"/>
                    <a:gd name="T11" fmla="*/ 0 h 852"/>
                    <a:gd name="T12" fmla="*/ 0 w 702"/>
                    <a:gd name="T13" fmla="*/ 0 h 8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02" h="852">
                      <a:moveTo>
                        <a:pt x="0" y="0"/>
                      </a:moveTo>
                      <a:lnTo>
                        <a:pt x="0" y="852"/>
                      </a:lnTo>
                      <a:lnTo>
                        <a:pt x="213" y="852"/>
                      </a:lnTo>
                      <a:lnTo>
                        <a:pt x="213" y="215"/>
                      </a:lnTo>
                      <a:lnTo>
                        <a:pt x="702" y="215"/>
                      </a:lnTo>
                      <a:lnTo>
                        <a:pt x="70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4" name="Freeform 10">
                  <a:extLst>
                    <a:ext uri="{FF2B5EF4-FFF2-40B4-BE49-F238E27FC236}">
                      <a16:creationId xmlns:a16="http://schemas.microsoft.com/office/drawing/2014/main" id="{12B84D70-4DBF-4FAB-BF33-41CC338F0D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8" y="1234"/>
                  <a:ext cx="741" cy="855"/>
                </a:xfrm>
                <a:custGeom>
                  <a:avLst/>
                  <a:gdLst>
                    <a:gd name="T0" fmla="*/ 0 w 741"/>
                    <a:gd name="T1" fmla="*/ 855 h 855"/>
                    <a:gd name="T2" fmla="*/ 214 w 741"/>
                    <a:gd name="T3" fmla="*/ 855 h 855"/>
                    <a:gd name="T4" fmla="*/ 214 w 741"/>
                    <a:gd name="T5" fmla="*/ 218 h 855"/>
                    <a:gd name="T6" fmla="*/ 741 w 741"/>
                    <a:gd name="T7" fmla="*/ 218 h 855"/>
                    <a:gd name="T8" fmla="*/ 741 w 741"/>
                    <a:gd name="T9" fmla="*/ 0 h 855"/>
                    <a:gd name="T10" fmla="*/ 0 w 741"/>
                    <a:gd name="T11" fmla="*/ 0 h 855"/>
                    <a:gd name="T12" fmla="*/ 0 w 741"/>
                    <a:gd name="T13" fmla="*/ 855 h 8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1" h="855">
                      <a:moveTo>
                        <a:pt x="0" y="855"/>
                      </a:moveTo>
                      <a:lnTo>
                        <a:pt x="214" y="855"/>
                      </a:lnTo>
                      <a:lnTo>
                        <a:pt x="214" y="218"/>
                      </a:lnTo>
                      <a:lnTo>
                        <a:pt x="741" y="218"/>
                      </a:lnTo>
                      <a:lnTo>
                        <a:pt x="741" y="0"/>
                      </a:lnTo>
                      <a:lnTo>
                        <a:pt x="0" y="0"/>
                      </a:lnTo>
                      <a:lnTo>
                        <a:pt x="0" y="855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5" name="Freeform 11">
                  <a:extLst>
                    <a:ext uri="{FF2B5EF4-FFF2-40B4-BE49-F238E27FC236}">
                      <a16:creationId xmlns:a16="http://schemas.microsoft.com/office/drawing/2014/main" id="{A78689AB-F2B8-4497-AD0B-5BF58B63F3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3" y="1234"/>
                  <a:ext cx="213" cy="855"/>
                </a:xfrm>
                <a:custGeom>
                  <a:avLst/>
                  <a:gdLst>
                    <a:gd name="T0" fmla="*/ 0 w 213"/>
                    <a:gd name="T1" fmla="*/ 0 h 855"/>
                    <a:gd name="T2" fmla="*/ 0 w 213"/>
                    <a:gd name="T3" fmla="*/ 855 h 855"/>
                    <a:gd name="T4" fmla="*/ 213 w 213"/>
                    <a:gd name="T5" fmla="*/ 855 h 855"/>
                    <a:gd name="T6" fmla="*/ 213 w 213"/>
                    <a:gd name="T7" fmla="*/ 120 h 855"/>
                    <a:gd name="T8" fmla="*/ 97 w 213"/>
                    <a:gd name="T9" fmla="*/ 0 h 855"/>
                    <a:gd name="T10" fmla="*/ 0 w 213"/>
                    <a:gd name="T11" fmla="*/ 0 h 8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3" h="855">
                      <a:moveTo>
                        <a:pt x="0" y="0"/>
                      </a:moveTo>
                      <a:lnTo>
                        <a:pt x="0" y="855"/>
                      </a:lnTo>
                      <a:lnTo>
                        <a:pt x="213" y="855"/>
                      </a:lnTo>
                      <a:lnTo>
                        <a:pt x="213" y="120"/>
                      </a:lnTo>
                      <a:lnTo>
                        <a:pt x="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6" name="Freeform 12">
                  <a:extLst>
                    <a:ext uri="{FF2B5EF4-FFF2-40B4-BE49-F238E27FC236}">
                      <a16:creationId xmlns:a16="http://schemas.microsoft.com/office/drawing/2014/main" id="{B306EC4A-DE9E-4FB6-B8CE-2F399977FD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3" y="1234"/>
                  <a:ext cx="743" cy="855"/>
                </a:xfrm>
                <a:custGeom>
                  <a:avLst/>
                  <a:gdLst>
                    <a:gd name="T0" fmla="*/ 527 w 743"/>
                    <a:gd name="T1" fmla="*/ 640 h 855"/>
                    <a:gd name="T2" fmla="*/ 0 w 743"/>
                    <a:gd name="T3" fmla="*/ 640 h 855"/>
                    <a:gd name="T4" fmla="*/ 0 w 743"/>
                    <a:gd name="T5" fmla="*/ 855 h 855"/>
                    <a:gd name="T6" fmla="*/ 743 w 743"/>
                    <a:gd name="T7" fmla="*/ 855 h 855"/>
                    <a:gd name="T8" fmla="*/ 743 w 743"/>
                    <a:gd name="T9" fmla="*/ 0 h 855"/>
                    <a:gd name="T10" fmla="*/ 527 w 743"/>
                    <a:gd name="T11" fmla="*/ 0 h 855"/>
                    <a:gd name="T12" fmla="*/ 527 w 743"/>
                    <a:gd name="T13" fmla="*/ 640 h 8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3" h="855">
                      <a:moveTo>
                        <a:pt x="527" y="640"/>
                      </a:moveTo>
                      <a:lnTo>
                        <a:pt x="0" y="640"/>
                      </a:lnTo>
                      <a:lnTo>
                        <a:pt x="0" y="855"/>
                      </a:lnTo>
                      <a:lnTo>
                        <a:pt x="743" y="855"/>
                      </a:lnTo>
                      <a:lnTo>
                        <a:pt x="743" y="0"/>
                      </a:lnTo>
                      <a:lnTo>
                        <a:pt x="527" y="0"/>
                      </a:lnTo>
                      <a:lnTo>
                        <a:pt x="527" y="640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7" name="Freeform 13">
                  <a:extLst>
                    <a:ext uri="{FF2B5EF4-FFF2-40B4-BE49-F238E27FC236}">
                      <a16:creationId xmlns:a16="http://schemas.microsoft.com/office/drawing/2014/main" id="{DEA80FD5-7EF1-4A20-B41D-0F19D5D246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5" y="1234"/>
                  <a:ext cx="214" cy="855"/>
                </a:xfrm>
                <a:custGeom>
                  <a:avLst/>
                  <a:gdLst>
                    <a:gd name="T0" fmla="*/ 0 w 214"/>
                    <a:gd name="T1" fmla="*/ 738 h 855"/>
                    <a:gd name="T2" fmla="*/ 116 w 214"/>
                    <a:gd name="T3" fmla="*/ 855 h 855"/>
                    <a:gd name="T4" fmla="*/ 214 w 214"/>
                    <a:gd name="T5" fmla="*/ 855 h 855"/>
                    <a:gd name="T6" fmla="*/ 214 w 214"/>
                    <a:gd name="T7" fmla="*/ 0 h 855"/>
                    <a:gd name="T8" fmla="*/ 0 w 214"/>
                    <a:gd name="T9" fmla="*/ 0 h 855"/>
                    <a:gd name="T10" fmla="*/ 0 w 214"/>
                    <a:gd name="T11" fmla="*/ 738 h 8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4" h="855">
                      <a:moveTo>
                        <a:pt x="0" y="738"/>
                      </a:moveTo>
                      <a:lnTo>
                        <a:pt x="116" y="855"/>
                      </a:lnTo>
                      <a:lnTo>
                        <a:pt x="214" y="855"/>
                      </a:lnTo>
                      <a:lnTo>
                        <a:pt x="214" y="0"/>
                      </a:lnTo>
                      <a:lnTo>
                        <a:pt x="0" y="0"/>
                      </a:lnTo>
                      <a:lnTo>
                        <a:pt x="0" y="738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</p:grpSp>
          <p:grpSp>
            <p:nvGrpSpPr>
              <p:cNvPr id="86" name="그룹 85">
                <a:extLst>
                  <a:ext uri="{FF2B5EF4-FFF2-40B4-BE49-F238E27FC236}">
                    <a16:creationId xmlns:a16="http://schemas.microsoft.com/office/drawing/2014/main" id="{37312FA2-979F-4E0B-9E60-B13CF564441B}"/>
                  </a:ext>
                </a:extLst>
              </p:cNvPr>
              <p:cNvGrpSpPr/>
              <p:nvPr/>
            </p:nvGrpSpPr>
            <p:grpSpPr>
              <a:xfrm>
                <a:off x="5908516" y="3415434"/>
                <a:ext cx="432632" cy="1636174"/>
                <a:chOff x="389525" y="1529710"/>
                <a:chExt cx="573002" cy="2374354"/>
              </a:xfrm>
              <a:solidFill>
                <a:schemeClr val="bg1"/>
              </a:solidFill>
            </p:grpSpPr>
            <p:sp>
              <p:nvSpPr>
                <p:cNvPr id="87" name="Freeform 17">
                  <a:extLst>
                    <a:ext uri="{FF2B5EF4-FFF2-40B4-BE49-F238E27FC236}">
                      <a16:creationId xmlns:a16="http://schemas.microsoft.com/office/drawing/2014/main" id="{B20EC8B5-FE3D-418D-8AAE-9CDE74575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525" y="1529710"/>
                  <a:ext cx="573002" cy="573002"/>
                </a:xfrm>
                <a:custGeom>
                  <a:avLst/>
                  <a:gdLst>
                    <a:gd name="T0" fmla="*/ 2612 w 2612"/>
                    <a:gd name="T1" fmla="*/ 1307 h 2612"/>
                    <a:gd name="T2" fmla="*/ 1907 w 2612"/>
                    <a:gd name="T3" fmla="*/ 1057 h 2612"/>
                    <a:gd name="T4" fmla="*/ 2229 w 2612"/>
                    <a:gd name="T5" fmla="*/ 383 h 2612"/>
                    <a:gd name="T6" fmla="*/ 1555 w 2612"/>
                    <a:gd name="T7" fmla="*/ 704 h 2612"/>
                    <a:gd name="T8" fmla="*/ 1305 w 2612"/>
                    <a:gd name="T9" fmla="*/ 0 h 2612"/>
                    <a:gd name="T10" fmla="*/ 1055 w 2612"/>
                    <a:gd name="T11" fmla="*/ 704 h 2612"/>
                    <a:gd name="T12" fmla="*/ 382 w 2612"/>
                    <a:gd name="T13" fmla="*/ 383 h 2612"/>
                    <a:gd name="T14" fmla="*/ 703 w 2612"/>
                    <a:gd name="T15" fmla="*/ 1057 h 2612"/>
                    <a:gd name="T16" fmla="*/ 0 w 2612"/>
                    <a:gd name="T17" fmla="*/ 1307 h 2612"/>
                    <a:gd name="T18" fmla="*/ 703 w 2612"/>
                    <a:gd name="T19" fmla="*/ 1556 h 2612"/>
                    <a:gd name="T20" fmla="*/ 382 w 2612"/>
                    <a:gd name="T21" fmla="*/ 2229 h 2612"/>
                    <a:gd name="T22" fmla="*/ 1055 w 2612"/>
                    <a:gd name="T23" fmla="*/ 1910 h 2612"/>
                    <a:gd name="T24" fmla="*/ 1305 w 2612"/>
                    <a:gd name="T25" fmla="*/ 2612 h 2612"/>
                    <a:gd name="T26" fmla="*/ 1555 w 2612"/>
                    <a:gd name="T27" fmla="*/ 1910 h 2612"/>
                    <a:gd name="T28" fmla="*/ 2229 w 2612"/>
                    <a:gd name="T29" fmla="*/ 2229 h 2612"/>
                    <a:gd name="T30" fmla="*/ 1907 w 2612"/>
                    <a:gd name="T31" fmla="*/ 1556 h 2612"/>
                    <a:gd name="T32" fmla="*/ 2612 w 2612"/>
                    <a:gd name="T33" fmla="*/ 1307 h 2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612" h="2612">
                      <a:moveTo>
                        <a:pt x="2612" y="1307"/>
                      </a:moveTo>
                      <a:lnTo>
                        <a:pt x="1907" y="1057"/>
                      </a:lnTo>
                      <a:lnTo>
                        <a:pt x="2229" y="383"/>
                      </a:lnTo>
                      <a:lnTo>
                        <a:pt x="1555" y="704"/>
                      </a:lnTo>
                      <a:lnTo>
                        <a:pt x="1305" y="0"/>
                      </a:lnTo>
                      <a:lnTo>
                        <a:pt x="1055" y="704"/>
                      </a:lnTo>
                      <a:lnTo>
                        <a:pt x="382" y="383"/>
                      </a:lnTo>
                      <a:lnTo>
                        <a:pt x="703" y="1057"/>
                      </a:lnTo>
                      <a:lnTo>
                        <a:pt x="0" y="1307"/>
                      </a:lnTo>
                      <a:lnTo>
                        <a:pt x="703" y="1556"/>
                      </a:lnTo>
                      <a:lnTo>
                        <a:pt x="382" y="2229"/>
                      </a:lnTo>
                      <a:lnTo>
                        <a:pt x="1055" y="1910"/>
                      </a:lnTo>
                      <a:lnTo>
                        <a:pt x="1305" y="2612"/>
                      </a:lnTo>
                      <a:lnTo>
                        <a:pt x="1555" y="1910"/>
                      </a:lnTo>
                      <a:lnTo>
                        <a:pt x="2229" y="2229"/>
                      </a:lnTo>
                      <a:lnTo>
                        <a:pt x="1907" y="1556"/>
                      </a:lnTo>
                      <a:lnTo>
                        <a:pt x="2612" y="1307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/>
                </a:p>
              </p:txBody>
            </p:sp>
            <p:sp>
              <p:nvSpPr>
                <p:cNvPr id="88" name="직사각형 87">
                  <a:extLst>
                    <a:ext uri="{FF2B5EF4-FFF2-40B4-BE49-F238E27FC236}">
                      <a16:creationId xmlns:a16="http://schemas.microsoft.com/office/drawing/2014/main" id="{76D1774B-78EF-48C1-BB56-B688E5FAD8BB}"/>
                    </a:ext>
                  </a:extLst>
                </p:cNvPr>
                <p:cNvSpPr/>
                <p:nvPr/>
              </p:nvSpPr>
              <p:spPr>
                <a:xfrm>
                  <a:off x="579774" y="2252312"/>
                  <a:ext cx="192504" cy="1651752"/>
                </a:xfrm>
                <a:prstGeom prst="rect">
                  <a:avLst/>
                </a:prstGeom>
                <a:grpFill/>
                <a:ln w="63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2656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69 L 0 -1.85185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-4.07407E-6 L 3.33333E-6 -4.07407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542 -3.33333E-6 L 3.33333E-6 -3.33333E-6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0.02315 L 0 -1.11111E-6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5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4 -4.07407E-6 L -3.54167E-6 -4.07407E-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2045 -3.33333E-6 L -2.5E-6 -3.33333E-6 " pathEditMode="relative" rAng="0" ptsTypes="AA">
                                      <p:cBhvr>
                                        <p:cTn id="43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2839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Student Club</a:t>
            </a:r>
            <a:endParaRPr lang="ko-KR" altLang="en-US" sz="280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68C8C6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970B984-F31A-4975-8FA3-061ACD4AF5D9}"/>
              </a:ext>
            </a:extLst>
          </p:cNvPr>
          <p:cNvGrpSpPr/>
          <p:nvPr/>
        </p:nvGrpSpPr>
        <p:grpSpPr>
          <a:xfrm>
            <a:off x="3194260" y="2292916"/>
            <a:ext cx="3430747" cy="4219190"/>
            <a:chOff x="911360" y="2280216"/>
            <a:chExt cx="3430747" cy="421919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29F0B4A-37D1-4F20-BD0A-DBA95155BDA9}"/>
                </a:ext>
              </a:extLst>
            </p:cNvPr>
            <p:cNvSpPr txBox="1"/>
            <p:nvPr/>
          </p:nvSpPr>
          <p:spPr>
            <a:xfrm>
              <a:off x="911360" y="2280216"/>
              <a:ext cx="2015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ASTRAL </a:t>
              </a: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[Astronomy]</a:t>
              </a:r>
              <a:endParaRPr lang="ko-KR" altLang="en-US" sz="1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DCEB889-6C45-4D6D-AA17-7AB259A2F1AB}"/>
                </a:ext>
              </a:extLst>
            </p:cNvPr>
            <p:cNvSpPr txBox="1"/>
            <p:nvPr/>
          </p:nvSpPr>
          <p:spPr>
            <a:xfrm>
              <a:off x="911360" y="2635799"/>
              <a:ext cx="3430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Elite of Elites </a:t>
              </a: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[Mathematics &amp; Physics]</a:t>
              </a:r>
              <a:endParaRPr lang="ko-KR" altLang="en-US" sz="1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58296B6-18F3-4462-A382-6EFC3134CA1F}"/>
                </a:ext>
              </a:extLst>
            </p:cNvPr>
            <p:cNvSpPr txBox="1"/>
            <p:nvPr/>
          </p:nvSpPr>
          <p:spPr>
            <a:xfrm>
              <a:off x="911360" y="2991382"/>
              <a:ext cx="26981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CZARDAS </a:t>
              </a: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[Strings ensemble]</a:t>
              </a:r>
              <a:endParaRPr lang="ko-KR" altLang="en-US" sz="1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CE17AA8-ECF1-4AD5-A1AA-01C4C0EFB5DC}"/>
                </a:ext>
              </a:extLst>
            </p:cNvPr>
            <p:cNvSpPr txBox="1"/>
            <p:nvPr/>
          </p:nvSpPr>
          <p:spPr>
            <a:xfrm>
              <a:off x="911360" y="3346965"/>
              <a:ext cx="15760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JOKER </a:t>
              </a: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[Magic]</a:t>
              </a:r>
              <a:endParaRPr lang="ko-KR" altLang="en-US" sz="1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61C2930-A09B-49B4-A250-FB48E2BF2C2D}"/>
                </a:ext>
              </a:extLst>
            </p:cNvPr>
            <p:cNvSpPr txBox="1"/>
            <p:nvPr/>
          </p:nvSpPr>
          <p:spPr>
            <a:xfrm>
              <a:off x="911360" y="3702548"/>
              <a:ext cx="21210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Ensemble </a:t>
              </a: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[Orchestra]</a:t>
              </a:r>
              <a:endParaRPr lang="ko-KR" altLang="en-US" sz="1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84FFAA5-9CBB-4549-A643-57F3E76F9312}"/>
                </a:ext>
              </a:extLst>
            </p:cNvPr>
            <p:cNvSpPr txBox="1"/>
            <p:nvPr/>
          </p:nvSpPr>
          <p:spPr>
            <a:xfrm>
              <a:off x="911360" y="4058131"/>
              <a:ext cx="1904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Crescendo </a:t>
              </a: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[Band]</a:t>
              </a:r>
              <a:endParaRPr lang="ko-KR" altLang="en-US" sz="1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D8291FB-78FE-4341-A416-EE61639833CA}"/>
                </a:ext>
              </a:extLst>
            </p:cNvPr>
            <p:cNvSpPr txBox="1"/>
            <p:nvPr/>
          </p:nvSpPr>
          <p:spPr>
            <a:xfrm>
              <a:off x="911360" y="4413714"/>
              <a:ext cx="16129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U-Turn </a:t>
              </a: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[Dance]</a:t>
              </a:r>
              <a:endParaRPr lang="ko-KR" altLang="en-US" sz="1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A26E77F-11F3-449B-BE53-246614358B63}"/>
                </a:ext>
              </a:extLst>
            </p:cNvPr>
            <p:cNvSpPr txBox="1"/>
            <p:nvPr/>
          </p:nvSpPr>
          <p:spPr>
            <a:xfrm>
              <a:off x="911360" y="4769297"/>
              <a:ext cx="20794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E.A United </a:t>
              </a: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[Football]</a:t>
              </a:r>
              <a:endParaRPr lang="ko-KR" altLang="en-US" sz="1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D1E5B56-A18B-42CD-96AE-E8FD9B41DAA1}"/>
                </a:ext>
              </a:extLst>
            </p:cNvPr>
            <p:cNvSpPr txBox="1"/>
            <p:nvPr/>
          </p:nvSpPr>
          <p:spPr>
            <a:xfrm>
              <a:off x="911360" y="5124880"/>
              <a:ext cx="18181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MACH </a:t>
              </a: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[Badminton]</a:t>
              </a:r>
              <a:endParaRPr lang="ko-KR" altLang="en-US" sz="1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FC78715-5F2C-4A87-95C2-3A22B6BFB607}"/>
                </a:ext>
              </a:extLst>
            </p:cNvPr>
            <p:cNvSpPr txBox="1"/>
            <p:nvPr/>
          </p:nvSpPr>
          <p:spPr>
            <a:xfrm>
              <a:off x="911360" y="5480463"/>
              <a:ext cx="16530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UNIS </a:t>
              </a: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[Basketball]</a:t>
              </a:r>
              <a:endParaRPr lang="ko-KR" altLang="en-US" sz="1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1B8BB74-FCE9-485F-B681-F38E7AF5CDAE}"/>
                </a:ext>
              </a:extLst>
            </p:cNvPr>
            <p:cNvSpPr txBox="1"/>
            <p:nvPr/>
          </p:nvSpPr>
          <p:spPr>
            <a:xfrm>
              <a:off x="911360" y="5836046"/>
              <a:ext cx="2691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UNIST RCY </a:t>
              </a: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[Voluntary Work]</a:t>
              </a:r>
              <a:endParaRPr lang="ko-KR" altLang="en-US" sz="1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6071488-4B8E-48A6-A91A-C4517CA8BC2E}"/>
                </a:ext>
              </a:extLst>
            </p:cNvPr>
            <p:cNvSpPr txBox="1"/>
            <p:nvPr/>
          </p:nvSpPr>
          <p:spPr>
            <a:xfrm>
              <a:off x="911360" y="6191629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 err="1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Etc</a:t>
              </a: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…</a:t>
              </a:r>
              <a:endParaRPr lang="ko-KR" altLang="en-US" sz="1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4DCD57F4-6E20-4B87-A5E9-BB189C27B253}"/>
              </a:ext>
            </a:extLst>
          </p:cNvPr>
          <p:cNvGrpSpPr/>
          <p:nvPr/>
        </p:nvGrpSpPr>
        <p:grpSpPr>
          <a:xfrm>
            <a:off x="3017402" y="2390673"/>
            <a:ext cx="68722" cy="4480027"/>
            <a:chOff x="3017402" y="2390673"/>
            <a:chExt cx="68722" cy="4480027"/>
          </a:xfrm>
        </p:grpSpPr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75D9F26F-D537-49E8-88C9-E6A5BA22D43F}"/>
                </a:ext>
              </a:extLst>
            </p:cNvPr>
            <p:cNvCxnSpPr>
              <a:cxnSpLocks/>
            </p:cNvCxnSpPr>
            <p:nvPr/>
          </p:nvCxnSpPr>
          <p:spPr>
            <a:xfrm>
              <a:off x="3051763" y="2463800"/>
              <a:ext cx="1" cy="4406900"/>
            </a:xfrm>
            <a:prstGeom prst="line">
              <a:avLst/>
            </a:prstGeom>
            <a:ln>
              <a:solidFill>
                <a:srgbClr val="003A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B48E4625-30CC-42FB-9023-B9B6A3933193}"/>
                </a:ext>
              </a:extLst>
            </p:cNvPr>
            <p:cNvSpPr/>
            <p:nvPr/>
          </p:nvSpPr>
          <p:spPr>
            <a:xfrm>
              <a:off x="3017402" y="2390673"/>
              <a:ext cx="68722" cy="6871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타원 70">
              <a:extLst>
                <a:ext uri="{FF2B5EF4-FFF2-40B4-BE49-F238E27FC236}">
                  <a16:creationId xmlns:a16="http://schemas.microsoft.com/office/drawing/2014/main" id="{1FC6457A-9DF8-417D-AFB6-1B251F60112A}"/>
                </a:ext>
              </a:extLst>
            </p:cNvPr>
            <p:cNvSpPr/>
            <p:nvPr/>
          </p:nvSpPr>
          <p:spPr>
            <a:xfrm>
              <a:off x="3017402" y="2746788"/>
              <a:ext cx="68722" cy="6871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7D8D2EF6-A4AE-4447-B034-B7208C5920D6}"/>
                </a:ext>
              </a:extLst>
            </p:cNvPr>
            <p:cNvSpPr/>
            <p:nvPr/>
          </p:nvSpPr>
          <p:spPr>
            <a:xfrm>
              <a:off x="3017402" y="3102903"/>
              <a:ext cx="68722" cy="6871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타원 72">
              <a:extLst>
                <a:ext uri="{FF2B5EF4-FFF2-40B4-BE49-F238E27FC236}">
                  <a16:creationId xmlns:a16="http://schemas.microsoft.com/office/drawing/2014/main" id="{261175A3-0A1D-4697-BB10-5F9CB4B83D58}"/>
                </a:ext>
              </a:extLst>
            </p:cNvPr>
            <p:cNvSpPr/>
            <p:nvPr/>
          </p:nvSpPr>
          <p:spPr>
            <a:xfrm>
              <a:off x="3017402" y="3459018"/>
              <a:ext cx="68722" cy="6871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" name="타원 73">
              <a:extLst>
                <a:ext uri="{FF2B5EF4-FFF2-40B4-BE49-F238E27FC236}">
                  <a16:creationId xmlns:a16="http://schemas.microsoft.com/office/drawing/2014/main" id="{115B6520-0CB0-425D-A708-5A0502720627}"/>
                </a:ext>
              </a:extLst>
            </p:cNvPr>
            <p:cNvSpPr/>
            <p:nvPr/>
          </p:nvSpPr>
          <p:spPr>
            <a:xfrm>
              <a:off x="3017402" y="3815133"/>
              <a:ext cx="68722" cy="6871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F6E84CCA-BE82-41E4-8A55-80F4C33C573C}"/>
                </a:ext>
              </a:extLst>
            </p:cNvPr>
            <p:cNvSpPr/>
            <p:nvPr/>
          </p:nvSpPr>
          <p:spPr>
            <a:xfrm>
              <a:off x="3017402" y="4171248"/>
              <a:ext cx="68722" cy="6871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타원 75">
              <a:extLst>
                <a:ext uri="{FF2B5EF4-FFF2-40B4-BE49-F238E27FC236}">
                  <a16:creationId xmlns:a16="http://schemas.microsoft.com/office/drawing/2014/main" id="{A0FC08D0-562C-461B-A748-ED7262CEBD62}"/>
                </a:ext>
              </a:extLst>
            </p:cNvPr>
            <p:cNvSpPr/>
            <p:nvPr/>
          </p:nvSpPr>
          <p:spPr>
            <a:xfrm>
              <a:off x="3017402" y="4527363"/>
              <a:ext cx="68722" cy="6871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타원 76">
              <a:extLst>
                <a:ext uri="{FF2B5EF4-FFF2-40B4-BE49-F238E27FC236}">
                  <a16:creationId xmlns:a16="http://schemas.microsoft.com/office/drawing/2014/main" id="{A2638C8D-344A-43A5-8814-209EB0A8ABE3}"/>
                </a:ext>
              </a:extLst>
            </p:cNvPr>
            <p:cNvSpPr/>
            <p:nvPr/>
          </p:nvSpPr>
          <p:spPr>
            <a:xfrm>
              <a:off x="3017402" y="4883478"/>
              <a:ext cx="68722" cy="6871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타원 77">
              <a:extLst>
                <a:ext uri="{FF2B5EF4-FFF2-40B4-BE49-F238E27FC236}">
                  <a16:creationId xmlns:a16="http://schemas.microsoft.com/office/drawing/2014/main" id="{195E3405-B90C-4346-B4BD-48F088AEC69F}"/>
                </a:ext>
              </a:extLst>
            </p:cNvPr>
            <p:cNvSpPr/>
            <p:nvPr/>
          </p:nvSpPr>
          <p:spPr>
            <a:xfrm>
              <a:off x="3017402" y="5239593"/>
              <a:ext cx="68722" cy="6871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타원 78">
              <a:extLst>
                <a:ext uri="{FF2B5EF4-FFF2-40B4-BE49-F238E27FC236}">
                  <a16:creationId xmlns:a16="http://schemas.microsoft.com/office/drawing/2014/main" id="{CDDF65A9-451F-4979-BCEA-EB171D9C678D}"/>
                </a:ext>
              </a:extLst>
            </p:cNvPr>
            <p:cNvSpPr/>
            <p:nvPr/>
          </p:nvSpPr>
          <p:spPr>
            <a:xfrm>
              <a:off x="3017402" y="5595708"/>
              <a:ext cx="68722" cy="6871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타원 79">
              <a:extLst>
                <a:ext uri="{FF2B5EF4-FFF2-40B4-BE49-F238E27FC236}">
                  <a16:creationId xmlns:a16="http://schemas.microsoft.com/office/drawing/2014/main" id="{FCB80298-1355-4472-8F4B-D7B50C733B25}"/>
                </a:ext>
              </a:extLst>
            </p:cNvPr>
            <p:cNvSpPr/>
            <p:nvPr/>
          </p:nvSpPr>
          <p:spPr>
            <a:xfrm>
              <a:off x="3017402" y="5951823"/>
              <a:ext cx="68722" cy="6871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" name="타원 80">
              <a:extLst>
                <a:ext uri="{FF2B5EF4-FFF2-40B4-BE49-F238E27FC236}">
                  <a16:creationId xmlns:a16="http://schemas.microsoft.com/office/drawing/2014/main" id="{013BE496-1732-4C97-B72C-0DB49A249D1D}"/>
                </a:ext>
              </a:extLst>
            </p:cNvPr>
            <p:cNvSpPr/>
            <p:nvPr/>
          </p:nvSpPr>
          <p:spPr>
            <a:xfrm>
              <a:off x="3017402" y="6307942"/>
              <a:ext cx="68722" cy="6871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DF71239E-037B-4396-9C51-95AF447947DD}"/>
              </a:ext>
            </a:extLst>
          </p:cNvPr>
          <p:cNvGrpSpPr/>
          <p:nvPr/>
        </p:nvGrpSpPr>
        <p:grpSpPr>
          <a:xfrm>
            <a:off x="0" y="1205478"/>
            <a:ext cx="12192000" cy="939800"/>
            <a:chOff x="0" y="1205478"/>
            <a:chExt cx="12192000" cy="939800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E7BB5FB7-4727-47D9-8C1B-3432D67AA690}"/>
                </a:ext>
              </a:extLst>
            </p:cNvPr>
            <p:cNvSpPr/>
            <p:nvPr/>
          </p:nvSpPr>
          <p:spPr>
            <a:xfrm>
              <a:off x="0" y="1205478"/>
              <a:ext cx="12192000" cy="939800"/>
            </a:xfrm>
            <a:prstGeom prst="rect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2B4223F5-81B6-40FB-A510-57F063CD8556}"/>
                </a:ext>
              </a:extLst>
            </p:cNvPr>
            <p:cNvGrpSpPr/>
            <p:nvPr/>
          </p:nvGrpSpPr>
          <p:grpSpPr>
            <a:xfrm>
              <a:off x="660397" y="1397871"/>
              <a:ext cx="3079405" cy="534066"/>
              <a:chOff x="733341" y="868884"/>
              <a:chExt cx="567440" cy="98412"/>
            </a:xfrm>
          </p:grpSpPr>
          <p:sp>
            <p:nvSpPr>
              <p:cNvPr id="87" name="Rectangle 5">
                <a:extLst>
                  <a:ext uri="{FF2B5EF4-FFF2-40B4-BE49-F238E27FC236}">
                    <a16:creationId xmlns:a16="http://schemas.microsoft.com/office/drawing/2014/main" id="{5F81F17C-A95B-4392-883C-ACE5C1B7DB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048" y="900686"/>
                <a:ext cx="24541" cy="66610"/>
              </a:xfrm>
              <a:prstGeom prst="rect">
                <a:avLst/>
              </a:prstGeom>
              <a:solidFill>
                <a:srgbClr val="003A70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88" name="Rectangle 6">
                <a:extLst>
                  <a:ext uri="{FF2B5EF4-FFF2-40B4-BE49-F238E27FC236}">
                    <a16:creationId xmlns:a16="http://schemas.microsoft.com/office/drawing/2014/main" id="{C9D7B4F8-4064-44D6-9862-1F1588776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048" y="868884"/>
                <a:ext cx="24541" cy="24540"/>
              </a:xfrm>
              <a:prstGeom prst="rect">
                <a:avLst/>
              </a:prstGeom>
              <a:solidFill>
                <a:srgbClr val="003A70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89" name="Rectangle 7">
                <a:extLst>
                  <a:ext uri="{FF2B5EF4-FFF2-40B4-BE49-F238E27FC236}">
                    <a16:creationId xmlns:a16="http://schemas.microsoft.com/office/drawing/2014/main" id="{14A97112-7714-4E8F-BBAF-F0AB17B25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846" y="868884"/>
                <a:ext cx="24541" cy="24540"/>
              </a:xfrm>
              <a:prstGeom prst="rect">
                <a:avLst/>
              </a:prstGeom>
              <a:solidFill>
                <a:srgbClr val="003A70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0" name="Freeform 8">
                <a:extLst>
                  <a:ext uri="{FF2B5EF4-FFF2-40B4-BE49-F238E27FC236}">
                    <a16:creationId xmlns:a16="http://schemas.microsoft.com/office/drawing/2014/main" id="{BBF10BD7-3189-4877-9F4F-514D01C02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625" y="868884"/>
                <a:ext cx="111685" cy="97661"/>
              </a:xfrm>
              <a:custGeom>
                <a:avLst/>
                <a:gdLst>
                  <a:gd name="T0" fmla="*/ 97 w 446"/>
                  <a:gd name="T1" fmla="*/ 98 h 390"/>
                  <a:gd name="T2" fmla="*/ 446 w 446"/>
                  <a:gd name="T3" fmla="*/ 98 h 390"/>
                  <a:gd name="T4" fmla="*/ 446 w 446"/>
                  <a:gd name="T5" fmla="*/ 0 h 390"/>
                  <a:gd name="T6" fmla="*/ 0 w 446"/>
                  <a:gd name="T7" fmla="*/ 0 h 390"/>
                  <a:gd name="T8" fmla="*/ 0 w 446"/>
                  <a:gd name="T9" fmla="*/ 246 h 390"/>
                  <a:gd name="T10" fmla="*/ 349 w 446"/>
                  <a:gd name="T11" fmla="*/ 246 h 390"/>
                  <a:gd name="T12" fmla="*/ 349 w 446"/>
                  <a:gd name="T13" fmla="*/ 294 h 390"/>
                  <a:gd name="T14" fmla="*/ 0 w 446"/>
                  <a:gd name="T15" fmla="*/ 294 h 390"/>
                  <a:gd name="T16" fmla="*/ 0 w 446"/>
                  <a:gd name="T17" fmla="*/ 390 h 390"/>
                  <a:gd name="T18" fmla="*/ 446 w 446"/>
                  <a:gd name="T19" fmla="*/ 390 h 390"/>
                  <a:gd name="T20" fmla="*/ 446 w 446"/>
                  <a:gd name="T21" fmla="*/ 147 h 390"/>
                  <a:gd name="T22" fmla="*/ 97 w 446"/>
                  <a:gd name="T23" fmla="*/ 147 h 390"/>
                  <a:gd name="T24" fmla="*/ 97 w 446"/>
                  <a:gd name="T25" fmla="*/ 98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6" h="390">
                    <a:moveTo>
                      <a:pt x="97" y="98"/>
                    </a:moveTo>
                    <a:lnTo>
                      <a:pt x="446" y="98"/>
                    </a:lnTo>
                    <a:lnTo>
                      <a:pt x="446" y="0"/>
                    </a:lnTo>
                    <a:lnTo>
                      <a:pt x="0" y="0"/>
                    </a:lnTo>
                    <a:lnTo>
                      <a:pt x="0" y="246"/>
                    </a:lnTo>
                    <a:lnTo>
                      <a:pt x="349" y="246"/>
                    </a:lnTo>
                    <a:lnTo>
                      <a:pt x="349" y="294"/>
                    </a:lnTo>
                    <a:lnTo>
                      <a:pt x="0" y="294"/>
                    </a:lnTo>
                    <a:lnTo>
                      <a:pt x="0" y="390"/>
                    </a:lnTo>
                    <a:lnTo>
                      <a:pt x="446" y="390"/>
                    </a:lnTo>
                    <a:lnTo>
                      <a:pt x="446" y="147"/>
                    </a:lnTo>
                    <a:lnTo>
                      <a:pt x="97" y="147"/>
                    </a:lnTo>
                    <a:lnTo>
                      <a:pt x="97" y="98"/>
                    </a:lnTo>
                    <a:close/>
                  </a:path>
                </a:pathLst>
              </a:custGeom>
              <a:solidFill>
                <a:srgbClr val="003A70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1" name="Freeform 9">
                <a:extLst>
                  <a:ext uri="{FF2B5EF4-FFF2-40B4-BE49-F238E27FC236}">
                    <a16:creationId xmlns:a16="http://schemas.microsoft.com/office/drawing/2014/main" id="{04D03452-91A9-49D9-A5C3-B96EF9DC7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0899" y="868884"/>
                <a:ext cx="79882" cy="98412"/>
              </a:xfrm>
              <a:custGeom>
                <a:avLst/>
                <a:gdLst>
                  <a:gd name="T0" fmla="*/ 0 w 319"/>
                  <a:gd name="T1" fmla="*/ 0 h 393"/>
                  <a:gd name="T2" fmla="*/ 0 w 319"/>
                  <a:gd name="T3" fmla="*/ 393 h 393"/>
                  <a:gd name="T4" fmla="*/ 96 w 319"/>
                  <a:gd name="T5" fmla="*/ 393 h 393"/>
                  <a:gd name="T6" fmla="*/ 96 w 319"/>
                  <a:gd name="T7" fmla="*/ 98 h 393"/>
                  <a:gd name="T8" fmla="*/ 319 w 319"/>
                  <a:gd name="T9" fmla="*/ 98 h 393"/>
                  <a:gd name="T10" fmla="*/ 319 w 319"/>
                  <a:gd name="T11" fmla="*/ 0 h 393"/>
                  <a:gd name="T12" fmla="*/ 0 w 319"/>
                  <a:gd name="T13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393">
                    <a:moveTo>
                      <a:pt x="0" y="0"/>
                    </a:moveTo>
                    <a:lnTo>
                      <a:pt x="0" y="393"/>
                    </a:lnTo>
                    <a:lnTo>
                      <a:pt x="96" y="393"/>
                    </a:lnTo>
                    <a:lnTo>
                      <a:pt x="96" y="98"/>
                    </a:lnTo>
                    <a:lnTo>
                      <a:pt x="319" y="98"/>
                    </a:lnTo>
                    <a:lnTo>
                      <a:pt x="3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A70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2" name="Freeform 10">
                <a:extLst>
                  <a:ext uri="{FF2B5EF4-FFF2-40B4-BE49-F238E27FC236}">
                    <a16:creationId xmlns:a16="http://schemas.microsoft.com/office/drawing/2014/main" id="{B0FE6B79-861D-475A-9B53-650C64EB2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570" y="868884"/>
                <a:ext cx="83889" cy="98412"/>
              </a:xfrm>
              <a:custGeom>
                <a:avLst/>
                <a:gdLst>
                  <a:gd name="T0" fmla="*/ 0 w 335"/>
                  <a:gd name="T1" fmla="*/ 393 h 393"/>
                  <a:gd name="T2" fmla="*/ 97 w 335"/>
                  <a:gd name="T3" fmla="*/ 393 h 393"/>
                  <a:gd name="T4" fmla="*/ 97 w 335"/>
                  <a:gd name="T5" fmla="*/ 98 h 393"/>
                  <a:gd name="T6" fmla="*/ 335 w 335"/>
                  <a:gd name="T7" fmla="*/ 98 h 393"/>
                  <a:gd name="T8" fmla="*/ 335 w 335"/>
                  <a:gd name="T9" fmla="*/ 0 h 393"/>
                  <a:gd name="T10" fmla="*/ 0 w 335"/>
                  <a:gd name="T11" fmla="*/ 0 h 393"/>
                  <a:gd name="T12" fmla="*/ 0 w 335"/>
                  <a:gd name="T13" fmla="*/ 393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5" h="393">
                    <a:moveTo>
                      <a:pt x="0" y="393"/>
                    </a:moveTo>
                    <a:lnTo>
                      <a:pt x="97" y="393"/>
                    </a:lnTo>
                    <a:lnTo>
                      <a:pt x="97" y="98"/>
                    </a:lnTo>
                    <a:lnTo>
                      <a:pt x="335" y="98"/>
                    </a:lnTo>
                    <a:lnTo>
                      <a:pt x="335" y="0"/>
                    </a:lnTo>
                    <a:lnTo>
                      <a:pt x="0" y="0"/>
                    </a:lnTo>
                    <a:lnTo>
                      <a:pt x="0" y="393"/>
                    </a:lnTo>
                    <a:close/>
                  </a:path>
                </a:pathLst>
              </a:custGeom>
              <a:solidFill>
                <a:srgbClr val="003A70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3" name="Freeform 11">
                <a:extLst>
                  <a:ext uri="{FF2B5EF4-FFF2-40B4-BE49-F238E27FC236}">
                    <a16:creationId xmlns:a16="http://schemas.microsoft.com/office/drawing/2014/main" id="{93D75815-01D2-4857-9FAF-02B3955A4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222" y="868884"/>
                <a:ext cx="23789" cy="98412"/>
              </a:xfrm>
              <a:custGeom>
                <a:avLst/>
                <a:gdLst>
                  <a:gd name="T0" fmla="*/ 0 w 95"/>
                  <a:gd name="T1" fmla="*/ 0 h 393"/>
                  <a:gd name="T2" fmla="*/ 0 w 95"/>
                  <a:gd name="T3" fmla="*/ 393 h 393"/>
                  <a:gd name="T4" fmla="*/ 95 w 95"/>
                  <a:gd name="T5" fmla="*/ 393 h 393"/>
                  <a:gd name="T6" fmla="*/ 95 w 95"/>
                  <a:gd name="T7" fmla="*/ 53 h 393"/>
                  <a:gd name="T8" fmla="*/ 43 w 95"/>
                  <a:gd name="T9" fmla="*/ 0 h 393"/>
                  <a:gd name="T10" fmla="*/ 0 w 95"/>
                  <a:gd name="T11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" h="393">
                    <a:moveTo>
                      <a:pt x="0" y="0"/>
                    </a:moveTo>
                    <a:lnTo>
                      <a:pt x="0" y="393"/>
                    </a:lnTo>
                    <a:lnTo>
                      <a:pt x="95" y="393"/>
                    </a:lnTo>
                    <a:lnTo>
                      <a:pt x="95" y="53"/>
                    </a:lnTo>
                    <a:lnTo>
                      <a:pt x="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A70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4" name="Freeform 12">
                <a:extLst>
                  <a:ext uri="{FF2B5EF4-FFF2-40B4-BE49-F238E27FC236}">
                    <a16:creationId xmlns:a16="http://schemas.microsoft.com/office/drawing/2014/main" id="{24D79EB0-0DB3-455C-AEF8-F9B52B53C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893" y="868884"/>
                <a:ext cx="84640" cy="97661"/>
              </a:xfrm>
              <a:custGeom>
                <a:avLst/>
                <a:gdLst>
                  <a:gd name="T0" fmla="*/ 241 w 338"/>
                  <a:gd name="T1" fmla="*/ 294 h 390"/>
                  <a:gd name="T2" fmla="*/ 0 w 338"/>
                  <a:gd name="T3" fmla="*/ 294 h 390"/>
                  <a:gd name="T4" fmla="*/ 0 w 338"/>
                  <a:gd name="T5" fmla="*/ 390 h 390"/>
                  <a:gd name="T6" fmla="*/ 338 w 338"/>
                  <a:gd name="T7" fmla="*/ 390 h 390"/>
                  <a:gd name="T8" fmla="*/ 338 w 338"/>
                  <a:gd name="T9" fmla="*/ 0 h 390"/>
                  <a:gd name="T10" fmla="*/ 241 w 338"/>
                  <a:gd name="T11" fmla="*/ 0 h 390"/>
                  <a:gd name="T12" fmla="*/ 241 w 338"/>
                  <a:gd name="T13" fmla="*/ 2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390">
                    <a:moveTo>
                      <a:pt x="241" y="294"/>
                    </a:moveTo>
                    <a:lnTo>
                      <a:pt x="0" y="294"/>
                    </a:lnTo>
                    <a:lnTo>
                      <a:pt x="0" y="390"/>
                    </a:lnTo>
                    <a:lnTo>
                      <a:pt x="338" y="390"/>
                    </a:lnTo>
                    <a:lnTo>
                      <a:pt x="338" y="0"/>
                    </a:lnTo>
                    <a:lnTo>
                      <a:pt x="241" y="0"/>
                    </a:lnTo>
                    <a:lnTo>
                      <a:pt x="241" y="294"/>
                    </a:lnTo>
                    <a:close/>
                  </a:path>
                </a:pathLst>
              </a:custGeom>
              <a:solidFill>
                <a:srgbClr val="003A70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5" name="Freeform 13">
                <a:extLst>
                  <a:ext uri="{FF2B5EF4-FFF2-40B4-BE49-F238E27FC236}">
                    <a16:creationId xmlns:a16="http://schemas.microsoft.com/office/drawing/2014/main" id="{A80B4735-CAF8-40DB-BEBC-0069529F6E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341" y="868884"/>
                <a:ext cx="24541" cy="98412"/>
              </a:xfrm>
              <a:custGeom>
                <a:avLst/>
                <a:gdLst>
                  <a:gd name="T0" fmla="*/ 0 w 98"/>
                  <a:gd name="T1" fmla="*/ 337 h 393"/>
                  <a:gd name="T2" fmla="*/ 53 w 98"/>
                  <a:gd name="T3" fmla="*/ 393 h 393"/>
                  <a:gd name="T4" fmla="*/ 98 w 98"/>
                  <a:gd name="T5" fmla="*/ 393 h 393"/>
                  <a:gd name="T6" fmla="*/ 98 w 98"/>
                  <a:gd name="T7" fmla="*/ 0 h 393"/>
                  <a:gd name="T8" fmla="*/ 0 w 98"/>
                  <a:gd name="T9" fmla="*/ 0 h 393"/>
                  <a:gd name="T10" fmla="*/ 0 w 98"/>
                  <a:gd name="T11" fmla="*/ 337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8" h="393">
                    <a:moveTo>
                      <a:pt x="0" y="337"/>
                    </a:moveTo>
                    <a:lnTo>
                      <a:pt x="53" y="393"/>
                    </a:lnTo>
                    <a:lnTo>
                      <a:pt x="98" y="393"/>
                    </a:lnTo>
                    <a:lnTo>
                      <a:pt x="98" y="0"/>
                    </a:lnTo>
                    <a:lnTo>
                      <a:pt x="0" y="0"/>
                    </a:lnTo>
                    <a:lnTo>
                      <a:pt x="0" y="337"/>
                    </a:lnTo>
                    <a:close/>
                  </a:path>
                </a:pathLst>
              </a:custGeom>
              <a:solidFill>
                <a:srgbClr val="003A70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A04739F-3EC3-4648-8BE1-B41B16E594CF}"/>
                </a:ext>
              </a:extLst>
            </p:cNvPr>
            <p:cNvSpPr txBox="1"/>
            <p:nvPr/>
          </p:nvSpPr>
          <p:spPr>
            <a:xfrm>
              <a:off x="3672226" y="1617910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2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Student Club</a:t>
              </a:r>
              <a:endParaRPr lang="ko-KR" altLang="en-US" sz="2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</p:grpSp>
      <p:pic>
        <p:nvPicPr>
          <p:cNvPr id="98" name="그림 97">
            <a:extLst>
              <a:ext uri="{FF2B5EF4-FFF2-40B4-BE49-F238E27FC236}">
                <a16:creationId xmlns:a16="http://schemas.microsoft.com/office/drawing/2014/main" id="{F4DC70E7-ED51-498C-8609-DA53F9FC56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6" b="12056"/>
          <a:stretch/>
        </p:blipFill>
        <p:spPr>
          <a:xfrm>
            <a:off x="7676437" y="0"/>
            <a:ext cx="4515562" cy="2285643"/>
          </a:xfrm>
          <a:prstGeom prst="rect">
            <a:avLst/>
          </a:prstGeom>
        </p:spPr>
      </p:pic>
      <p:pic>
        <p:nvPicPr>
          <p:cNvPr id="102" name="그림 101">
            <a:extLst>
              <a:ext uri="{FF2B5EF4-FFF2-40B4-BE49-F238E27FC236}">
                <a16:creationId xmlns:a16="http://schemas.microsoft.com/office/drawing/2014/main" id="{93BF69AA-0D89-4D66-90BB-3D419BD010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3"/>
          <a:stretch/>
        </p:blipFill>
        <p:spPr>
          <a:xfrm>
            <a:off x="7676436" y="2283604"/>
            <a:ext cx="4515561" cy="2285643"/>
          </a:xfrm>
          <a:prstGeom prst="rect">
            <a:avLst/>
          </a:prstGeom>
        </p:spPr>
      </p:pic>
      <p:pic>
        <p:nvPicPr>
          <p:cNvPr id="103" name="그림 102">
            <a:extLst>
              <a:ext uri="{FF2B5EF4-FFF2-40B4-BE49-F238E27FC236}">
                <a16:creationId xmlns:a16="http://schemas.microsoft.com/office/drawing/2014/main" id="{4E2BCCC5-CA2F-4682-8790-661C419BC9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6" b="8788"/>
          <a:stretch/>
        </p:blipFill>
        <p:spPr>
          <a:xfrm>
            <a:off x="7676434" y="4565169"/>
            <a:ext cx="4515559" cy="2305531"/>
          </a:xfrm>
          <a:prstGeom prst="rect">
            <a:avLst/>
          </a:prstGeom>
        </p:spPr>
      </p:pic>
      <p:grpSp>
        <p:nvGrpSpPr>
          <p:cNvPr id="28" name="그룹 27">
            <a:extLst>
              <a:ext uri="{FF2B5EF4-FFF2-40B4-BE49-F238E27FC236}">
                <a16:creationId xmlns:a16="http://schemas.microsoft.com/office/drawing/2014/main" id="{E3A36938-111F-49D3-826E-CAA607C0FD50}"/>
              </a:ext>
            </a:extLst>
          </p:cNvPr>
          <p:cNvGrpSpPr/>
          <p:nvPr/>
        </p:nvGrpSpPr>
        <p:grpSpPr>
          <a:xfrm>
            <a:off x="655890" y="2322495"/>
            <a:ext cx="1831278" cy="3896505"/>
            <a:chOff x="655890" y="2322495"/>
            <a:chExt cx="1831278" cy="3896505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3AF17393-0A62-43E9-B0A5-94B8CB777B3F}"/>
                </a:ext>
              </a:extLst>
            </p:cNvPr>
            <p:cNvGrpSpPr/>
            <p:nvPr/>
          </p:nvGrpSpPr>
          <p:grpSpPr>
            <a:xfrm>
              <a:off x="655890" y="2322495"/>
              <a:ext cx="1831278" cy="1831278"/>
              <a:chOff x="619314" y="2340783"/>
              <a:chExt cx="1831278" cy="1831278"/>
            </a:xfrm>
          </p:grpSpPr>
          <p:sp>
            <p:nvSpPr>
              <p:cNvPr id="22" name="타원 21">
                <a:extLst>
                  <a:ext uri="{FF2B5EF4-FFF2-40B4-BE49-F238E27FC236}">
                    <a16:creationId xmlns:a16="http://schemas.microsoft.com/office/drawing/2014/main" id="{4F8EB2D9-D3E1-4CAA-8874-6F0FFCB501F7}"/>
                  </a:ext>
                </a:extLst>
              </p:cNvPr>
              <p:cNvSpPr/>
              <p:nvPr/>
            </p:nvSpPr>
            <p:spPr>
              <a:xfrm>
                <a:off x="619314" y="2340783"/>
                <a:ext cx="1831278" cy="183127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4F71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8D5A9255-649D-4E69-BD2E-79DA9F4412E6}"/>
                  </a:ext>
                </a:extLst>
              </p:cNvPr>
              <p:cNvSpPr txBox="1"/>
              <p:nvPr/>
            </p:nvSpPr>
            <p:spPr>
              <a:xfrm>
                <a:off x="923247" y="2656257"/>
                <a:ext cx="1223412" cy="120032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4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4</a:t>
                </a:r>
              </a:p>
              <a:p>
                <a:pPr lvl="0" algn="ctr">
                  <a:defRPr/>
                </a:pPr>
                <a:r>
                  <a:rPr lang="en-US" altLang="ko-KR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Fields</a:t>
                </a:r>
                <a:endParaRPr lang="ko-KR" altLang="en-US" sz="2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endParaRPr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48C78477-09EF-4D24-A4E7-D3E1D9C7C15E}"/>
                </a:ext>
              </a:extLst>
            </p:cNvPr>
            <p:cNvGrpSpPr/>
            <p:nvPr/>
          </p:nvGrpSpPr>
          <p:grpSpPr>
            <a:xfrm>
              <a:off x="655890" y="4387722"/>
              <a:ext cx="1831278" cy="1831278"/>
              <a:chOff x="619314" y="4406010"/>
              <a:chExt cx="1831278" cy="1831278"/>
            </a:xfrm>
          </p:grpSpPr>
          <p:sp>
            <p:nvSpPr>
              <p:cNvPr id="105" name="타원 104">
                <a:extLst>
                  <a:ext uri="{FF2B5EF4-FFF2-40B4-BE49-F238E27FC236}">
                    <a16:creationId xmlns:a16="http://schemas.microsoft.com/office/drawing/2014/main" id="{68F8FC4C-3B93-4C01-B251-0B2D347C7FD3}"/>
                  </a:ext>
                </a:extLst>
              </p:cNvPr>
              <p:cNvSpPr/>
              <p:nvPr/>
            </p:nvSpPr>
            <p:spPr>
              <a:xfrm>
                <a:off x="619314" y="4406010"/>
                <a:ext cx="1831278" cy="183127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4F71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1AEE8B27-253A-4B8A-9756-D400A805D317}"/>
                  </a:ext>
                </a:extLst>
              </p:cNvPr>
              <p:cNvSpPr txBox="1"/>
              <p:nvPr/>
            </p:nvSpPr>
            <p:spPr>
              <a:xfrm>
                <a:off x="935269" y="4721484"/>
                <a:ext cx="1199367" cy="120032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4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37</a:t>
                </a:r>
              </a:p>
              <a:p>
                <a:pPr lvl="0" algn="ctr">
                  <a:defRPr/>
                </a:pPr>
                <a:r>
                  <a:rPr lang="en-US" altLang="ko-KR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Clubs</a:t>
                </a:r>
                <a:endParaRPr lang="ko-KR" altLang="en-US" sz="2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2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 -2.96296E-6 L 0 -2.96296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7735 3.33333E-6 L -3.75E-6 3.33333E-6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6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37735 3.33333E-6 L -3.75E-6 3.33333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67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7735 3.33333E-6 L -3.75E-6 3.33333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67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925 1.85185E-6 L -4.375E-6 1.85185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342 4.81481E-6 L -1.875E-6 4.81481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그룹 26">
            <a:extLst>
              <a:ext uri="{FF2B5EF4-FFF2-40B4-BE49-F238E27FC236}">
                <a16:creationId xmlns:a16="http://schemas.microsoft.com/office/drawing/2014/main" id="{B26A0C4C-E0A0-43BE-A291-70E497173F39}"/>
              </a:ext>
            </a:extLst>
          </p:cNvPr>
          <p:cNvGrpSpPr/>
          <p:nvPr/>
        </p:nvGrpSpPr>
        <p:grpSpPr>
          <a:xfrm>
            <a:off x="0" y="1420136"/>
            <a:ext cx="12217593" cy="4084322"/>
            <a:chOff x="0" y="1420136"/>
            <a:chExt cx="12217593" cy="4084322"/>
          </a:xfrm>
        </p:grpSpPr>
        <p:sp>
          <p:nvSpPr>
            <p:cNvPr id="110" name="직사각형 109">
              <a:extLst>
                <a:ext uri="{FF2B5EF4-FFF2-40B4-BE49-F238E27FC236}">
                  <a16:creationId xmlns:a16="http://schemas.microsoft.com/office/drawing/2014/main" id="{730DE71A-5751-4ECC-927C-1A60E39F40AA}"/>
                </a:ext>
              </a:extLst>
            </p:cNvPr>
            <p:cNvSpPr/>
            <p:nvPr/>
          </p:nvSpPr>
          <p:spPr>
            <a:xfrm>
              <a:off x="7900848" y="3523660"/>
              <a:ext cx="4316745" cy="726911"/>
            </a:xfrm>
            <a:prstGeom prst="rect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70785C1A-8973-40E3-B033-A2395269E25C}"/>
                </a:ext>
              </a:extLst>
            </p:cNvPr>
            <p:cNvSpPr/>
            <p:nvPr/>
          </p:nvSpPr>
          <p:spPr>
            <a:xfrm>
              <a:off x="0" y="3523660"/>
              <a:ext cx="4316745" cy="726911"/>
            </a:xfrm>
            <a:prstGeom prst="rect">
              <a:avLst/>
            </a:prstGeom>
            <a:solidFill>
              <a:srgbClr val="4F7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현 17">
              <a:extLst>
                <a:ext uri="{FF2B5EF4-FFF2-40B4-BE49-F238E27FC236}">
                  <a16:creationId xmlns:a16="http://schemas.microsoft.com/office/drawing/2014/main" id="{E25ED26C-15F4-449C-9BB9-6D403FF66D0A}"/>
                </a:ext>
              </a:extLst>
            </p:cNvPr>
            <p:cNvSpPr/>
            <p:nvPr/>
          </p:nvSpPr>
          <p:spPr>
            <a:xfrm>
              <a:off x="4105274" y="1471575"/>
              <a:ext cx="3981452" cy="3981446"/>
            </a:xfrm>
            <a:prstGeom prst="chord">
              <a:avLst>
                <a:gd name="adj1" fmla="val 21569454"/>
                <a:gd name="adj2" fmla="val 1069462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" name="막힌 원호 1">
              <a:extLst>
                <a:ext uri="{FF2B5EF4-FFF2-40B4-BE49-F238E27FC236}">
                  <a16:creationId xmlns:a16="http://schemas.microsoft.com/office/drawing/2014/main" id="{B7F6B983-6B4C-4931-93D1-E104F7507E8C}"/>
                </a:ext>
              </a:extLst>
            </p:cNvPr>
            <p:cNvSpPr/>
            <p:nvPr/>
          </p:nvSpPr>
          <p:spPr>
            <a:xfrm rot="10800000">
              <a:off x="4053841" y="1420136"/>
              <a:ext cx="4084318" cy="4084322"/>
            </a:xfrm>
            <a:prstGeom prst="blockArc">
              <a:avLst>
                <a:gd name="adj1" fmla="val 16197440"/>
                <a:gd name="adj2" fmla="val 12069"/>
                <a:gd name="adj3" fmla="val 2163"/>
              </a:avLst>
            </a:prstGeom>
            <a:solidFill>
              <a:srgbClr val="4F7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6" name="막힌 원호 85">
              <a:extLst>
                <a:ext uri="{FF2B5EF4-FFF2-40B4-BE49-F238E27FC236}">
                  <a16:creationId xmlns:a16="http://schemas.microsoft.com/office/drawing/2014/main" id="{2DE4EA3B-0F2A-4AC0-AB76-132CEC6267BE}"/>
                </a:ext>
              </a:extLst>
            </p:cNvPr>
            <p:cNvSpPr/>
            <p:nvPr/>
          </p:nvSpPr>
          <p:spPr>
            <a:xfrm rot="10800000" flipH="1">
              <a:off x="4053841" y="1420136"/>
              <a:ext cx="4084318" cy="4084322"/>
            </a:xfrm>
            <a:prstGeom prst="blockArc">
              <a:avLst>
                <a:gd name="adj1" fmla="val 16197440"/>
                <a:gd name="adj2" fmla="val 12069"/>
                <a:gd name="adj3" fmla="val 2163"/>
              </a:avLst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CE1EDC13-213E-45FB-A83B-5CABD8BD28CE}"/>
              </a:ext>
            </a:extLst>
          </p:cNvPr>
          <p:cNvSpPr txBox="1"/>
          <p:nvPr/>
        </p:nvSpPr>
        <p:spPr>
          <a:xfrm>
            <a:off x="5127626" y="4097993"/>
            <a:ext cx="1936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GLOBAL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56D9373-3FB6-4640-ADEC-EF685EC9BD57}"/>
              </a:ext>
            </a:extLst>
          </p:cNvPr>
          <p:cNvSpPr txBox="1"/>
          <p:nvPr/>
        </p:nvSpPr>
        <p:spPr>
          <a:xfrm>
            <a:off x="718596" y="3656283"/>
            <a:ext cx="307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altLang="ko-KR" sz="2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Summer Session</a:t>
            </a:r>
            <a:endParaRPr lang="ko-KR" altLang="en-US" sz="2400" dirty="0">
              <a:ln>
                <a:solidFill>
                  <a:srgbClr val="63C0C0">
                    <a:alpha val="0"/>
                  </a:srgbClr>
                </a:solidFill>
              </a:ln>
              <a:solidFill>
                <a:schemeClr val="bg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7393085-A5F0-4F82-AE71-A37A0D1F9BA0}"/>
              </a:ext>
            </a:extLst>
          </p:cNvPr>
          <p:cNvSpPr txBox="1"/>
          <p:nvPr/>
        </p:nvSpPr>
        <p:spPr>
          <a:xfrm>
            <a:off x="8366282" y="3656283"/>
            <a:ext cx="3528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Exchange Program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4B593B19-0AD0-405A-8553-812516DE274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67402" y="3673976"/>
            <a:ext cx="457198" cy="323984"/>
            <a:chOff x="3701" y="2315"/>
            <a:chExt cx="278" cy="197"/>
          </a:xfrm>
          <a:solidFill>
            <a:srgbClr val="003A7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9F0FEFA-DC1F-485C-AD1A-ED4D0C9A5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1" y="2317"/>
              <a:ext cx="190" cy="190"/>
            </a:xfrm>
            <a:custGeom>
              <a:avLst/>
              <a:gdLst>
                <a:gd name="T0" fmla="*/ 39 w 78"/>
                <a:gd name="T1" fmla="*/ 0 h 77"/>
                <a:gd name="T2" fmla="*/ 39 w 78"/>
                <a:gd name="T3" fmla="*/ 77 h 77"/>
                <a:gd name="T4" fmla="*/ 26 w 78"/>
                <a:gd name="T5" fmla="*/ 7 h 77"/>
                <a:gd name="T6" fmla="*/ 14 w 78"/>
                <a:gd name="T7" fmla="*/ 16 h 77"/>
                <a:gd name="T8" fmla="*/ 11 w 78"/>
                <a:gd name="T9" fmla="*/ 19 h 77"/>
                <a:gd name="T10" fmla="*/ 17 w 78"/>
                <a:gd name="T11" fmla="*/ 36 h 77"/>
                <a:gd name="T12" fmla="*/ 11 w 78"/>
                <a:gd name="T13" fmla="*/ 19 h 77"/>
                <a:gd name="T14" fmla="*/ 5 w 78"/>
                <a:gd name="T15" fmla="*/ 41 h 77"/>
                <a:gd name="T16" fmla="*/ 19 w 78"/>
                <a:gd name="T17" fmla="*/ 56 h 77"/>
                <a:gd name="T18" fmla="*/ 15 w 78"/>
                <a:gd name="T19" fmla="*/ 62 h 77"/>
                <a:gd name="T20" fmla="*/ 26 w 78"/>
                <a:gd name="T21" fmla="*/ 70 h 77"/>
                <a:gd name="T22" fmla="*/ 37 w 78"/>
                <a:gd name="T23" fmla="*/ 72 h 77"/>
                <a:gd name="T24" fmla="*/ 27 w 78"/>
                <a:gd name="T25" fmla="*/ 59 h 77"/>
                <a:gd name="T26" fmla="*/ 37 w 78"/>
                <a:gd name="T27" fmla="*/ 72 h 77"/>
                <a:gd name="T28" fmla="*/ 26 w 78"/>
                <a:gd name="T29" fmla="*/ 54 h 77"/>
                <a:gd name="T30" fmla="*/ 21 w 78"/>
                <a:gd name="T31" fmla="*/ 41 h 77"/>
                <a:gd name="T32" fmla="*/ 37 w 78"/>
                <a:gd name="T33" fmla="*/ 53 h 77"/>
                <a:gd name="T34" fmla="*/ 21 w 78"/>
                <a:gd name="T35" fmla="*/ 36 h 77"/>
                <a:gd name="T36" fmla="*/ 26 w 78"/>
                <a:gd name="T37" fmla="*/ 24 h 77"/>
                <a:gd name="T38" fmla="*/ 37 w 78"/>
                <a:gd name="T39" fmla="*/ 36 h 77"/>
                <a:gd name="T40" fmla="*/ 27 w 78"/>
                <a:gd name="T41" fmla="*/ 19 h 77"/>
                <a:gd name="T42" fmla="*/ 37 w 78"/>
                <a:gd name="T43" fmla="*/ 5 h 77"/>
                <a:gd name="T44" fmla="*/ 66 w 78"/>
                <a:gd name="T45" fmla="*/ 59 h 77"/>
                <a:gd name="T46" fmla="*/ 61 w 78"/>
                <a:gd name="T47" fmla="*/ 41 h 77"/>
                <a:gd name="T48" fmla="*/ 66 w 78"/>
                <a:gd name="T49" fmla="*/ 59 h 77"/>
                <a:gd name="T50" fmla="*/ 73 w 78"/>
                <a:gd name="T51" fmla="*/ 36 h 77"/>
                <a:gd name="T52" fmla="*/ 59 w 78"/>
                <a:gd name="T53" fmla="*/ 22 h 77"/>
                <a:gd name="T54" fmla="*/ 64 w 78"/>
                <a:gd name="T55" fmla="*/ 15 h 77"/>
                <a:gd name="T56" fmla="*/ 52 w 78"/>
                <a:gd name="T57" fmla="*/ 7 h 77"/>
                <a:gd name="T58" fmla="*/ 41 w 78"/>
                <a:gd name="T59" fmla="*/ 5 h 77"/>
                <a:gd name="T60" fmla="*/ 41 w 78"/>
                <a:gd name="T61" fmla="*/ 20 h 77"/>
                <a:gd name="T62" fmla="*/ 41 w 78"/>
                <a:gd name="T63" fmla="*/ 25 h 77"/>
                <a:gd name="T64" fmla="*/ 57 w 78"/>
                <a:gd name="T65" fmla="*/ 36 h 77"/>
                <a:gd name="T66" fmla="*/ 41 w 78"/>
                <a:gd name="T67" fmla="*/ 25 h 77"/>
                <a:gd name="T68" fmla="*/ 57 w 78"/>
                <a:gd name="T69" fmla="*/ 41 h 77"/>
                <a:gd name="T70" fmla="*/ 41 w 78"/>
                <a:gd name="T71" fmla="*/ 53 h 77"/>
                <a:gd name="T72" fmla="*/ 41 w 78"/>
                <a:gd name="T73" fmla="*/ 72 h 77"/>
                <a:gd name="T74" fmla="*/ 53 w 78"/>
                <a:gd name="T75" fmla="*/ 59 h 77"/>
                <a:gd name="T76" fmla="*/ 52 w 78"/>
                <a:gd name="T77" fmla="*/ 70 h 77"/>
                <a:gd name="T78" fmla="*/ 63 w 78"/>
                <a:gd name="T79" fmla="*/ 6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77">
                  <a:moveTo>
                    <a:pt x="78" y="39"/>
                  </a:moveTo>
                  <a:cubicBezTo>
                    <a:pt x="78" y="17"/>
                    <a:pt x="60" y="0"/>
                    <a:pt x="39" y="0"/>
                  </a:cubicBez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lose/>
                  <a:moveTo>
                    <a:pt x="26" y="7"/>
                  </a:moveTo>
                  <a:cubicBezTo>
                    <a:pt x="23" y="10"/>
                    <a:pt x="22" y="14"/>
                    <a:pt x="20" y="18"/>
                  </a:cubicBezTo>
                  <a:cubicBezTo>
                    <a:pt x="18" y="17"/>
                    <a:pt x="16" y="16"/>
                    <a:pt x="14" y="16"/>
                  </a:cubicBezTo>
                  <a:cubicBezTo>
                    <a:pt x="17" y="12"/>
                    <a:pt x="21" y="9"/>
                    <a:pt x="26" y="7"/>
                  </a:cubicBezTo>
                  <a:close/>
                  <a:moveTo>
                    <a:pt x="11" y="19"/>
                  </a:moveTo>
                  <a:cubicBezTo>
                    <a:pt x="13" y="20"/>
                    <a:pt x="15" y="21"/>
                    <a:pt x="19" y="22"/>
                  </a:cubicBezTo>
                  <a:cubicBezTo>
                    <a:pt x="18" y="27"/>
                    <a:pt x="17" y="31"/>
                    <a:pt x="17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0"/>
                    <a:pt x="8" y="24"/>
                    <a:pt x="11" y="19"/>
                  </a:cubicBezTo>
                  <a:close/>
                  <a:moveTo>
                    <a:pt x="11" y="59"/>
                  </a:moveTo>
                  <a:cubicBezTo>
                    <a:pt x="8" y="54"/>
                    <a:pt x="6" y="48"/>
                    <a:pt x="5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6"/>
                    <a:pt x="18" y="51"/>
                    <a:pt x="19" y="56"/>
                  </a:cubicBezTo>
                  <a:cubicBezTo>
                    <a:pt x="16" y="57"/>
                    <a:pt x="13" y="58"/>
                    <a:pt x="11" y="59"/>
                  </a:cubicBezTo>
                  <a:close/>
                  <a:moveTo>
                    <a:pt x="15" y="62"/>
                  </a:moveTo>
                  <a:cubicBezTo>
                    <a:pt x="16" y="62"/>
                    <a:pt x="18" y="61"/>
                    <a:pt x="20" y="60"/>
                  </a:cubicBezTo>
                  <a:cubicBezTo>
                    <a:pt x="22" y="64"/>
                    <a:pt x="24" y="67"/>
                    <a:pt x="26" y="70"/>
                  </a:cubicBezTo>
                  <a:cubicBezTo>
                    <a:pt x="21" y="68"/>
                    <a:pt x="18" y="66"/>
                    <a:pt x="15" y="62"/>
                  </a:cubicBezTo>
                  <a:close/>
                  <a:moveTo>
                    <a:pt x="37" y="72"/>
                  </a:moveTo>
                  <a:cubicBezTo>
                    <a:pt x="32" y="71"/>
                    <a:pt x="28" y="66"/>
                    <a:pt x="25" y="59"/>
                  </a:cubicBezTo>
                  <a:cubicBezTo>
                    <a:pt x="26" y="59"/>
                    <a:pt x="26" y="59"/>
                    <a:pt x="27" y="59"/>
                  </a:cubicBezTo>
                  <a:cubicBezTo>
                    <a:pt x="30" y="58"/>
                    <a:pt x="33" y="58"/>
                    <a:pt x="37" y="58"/>
                  </a:cubicBezTo>
                  <a:lnTo>
                    <a:pt x="37" y="72"/>
                  </a:lnTo>
                  <a:close/>
                  <a:moveTo>
                    <a:pt x="37" y="53"/>
                  </a:moveTo>
                  <a:cubicBezTo>
                    <a:pt x="33" y="53"/>
                    <a:pt x="29" y="54"/>
                    <a:pt x="26" y="54"/>
                  </a:cubicBezTo>
                  <a:cubicBezTo>
                    <a:pt x="25" y="54"/>
                    <a:pt x="24" y="54"/>
                    <a:pt x="23" y="55"/>
                  </a:cubicBezTo>
                  <a:cubicBezTo>
                    <a:pt x="22" y="50"/>
                    <a:pt x="22" y="46"/>
                    <a:pt x="21" y="41"/>
                  </a:cubicBezTo>
                  <a:cubicBezTo>
                    <a:pt x="37" y="41"/>
                    <a:pt x="37" y="41"/>
                    <a:pt x="37" y="41"/>
                  </a:cubicBezTo>
                  <a:lnTo>
                    <a:pt x="37" y="53"/>
                  </a:lnTo>
                  <a:close/>
                  <a:moveTo>
                    <a:pt x="37" y="36"/>
                  </a:moveTo>
                  <a:cubicBezTo>
                    <a:pt x="21" y="36"/>
                    <a:pt x="21" y="36"/>
                    <a:pt x="21" y="36"/>
                  </a:cubicBezTo>
                  <a:cubicBezTo>
                    <a:pt x="21" y="32"/>
                    <a:pt x="22" y="27"/>
                    <a:pt x="23" y="24"/>
                  </a:cubicBezTo>
                  <a:cubicBezTo>
                    <a:pt x="24" y="24"/>
                    <a:pt x="25" y="24"/>
                    <a:pt x="26" y="24"/>
                  </a:cubicBezTo>
                  <a:cubicBezTo>
                    <a:pt x="29" y="25"/>
                    <a:pt x="32" y="25"/>
                    <a:pt x="37" y="25"/>
                  </a:cubicBezTo>
                  <a:lnTo>
                    <a:pt x="37" y="36"/>
                  </a:lnTo>
                  <a:close/>
                  <a:moveTo>
                    <a:pt x="37" y="20"/>
                  </a:moveTo>
                  <a:cubicBezTo>
                    <a:pt x="33" y="20"/>
                    <a:pt x="30" y="20"/>
                    <a:pt x="27" y="19"/>
                  </a:cubicBezTo>
                  <a:cubicBezTo>
                    <a:pt x="26" y="19"/>
                    <a:pt x="25" y="19"/>
                    <a:pt x="25" y="19"/>
                  </a:cubicBezTo>
                  <a:cubicBezTo>
                    <a:pt x="27" y="12"/>
                    <a:pt x="32" y="6"/>
                    <a:pt x="37" y="5"/>
                  </a:cubicBezTo>
                  <a:lnTo>
                    <a:pt x="37" y="20"/>
                  </a:lnTo>
                  <a:close/>
                  <a:moveTo>
                    <a:pt x="66" y="59"/>
                  </a:moveTo>
                  <a:cubicBezTo>
                    <a:pt x="64" y="58"/>
                    <a:pt x="61" y="57"/>
                    <a:pt x="59" y="56"/>
                  </a:cubicBezTo>
                  <a:cubicBezTo>
                    <a:pt x="60" y="52"/>
                    <a:pt x="61" y="46"/>
                    <a:pt x="61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2" y="48"/>
                    <a:pt x="70" y="54"/>
                    <a:pt x="66" y="59"/>
                  </a:cubicBezTo>
                  <a:close/>
                  <a:moveTo>
                    <a:pt x="67" y="19"/>
                  </a:moveTo>
                  <a:cubicBezTo>
                    <a:pt x="70" y="24"/>
                    <a:pt x="72" y="30"/>
                    <a:pt x="73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1"/>
                    <a:pt x="60" y="26"/>
                    <a:pt x="59" y="22"/>
                  </a:cubicBezTo>
                  <a:cubicBezTo>
                    <a:pt x="62" y="21"/>
                    <a:pt x="64" y="20"/>
                    <a:pt x="67" y="19"/>
                  </a:cubicBezTo>
                  <a:close/>
                  <a:moveTo>
                    <a:pt x="64" y="15"/>
                  </a:moveTo>
                  <a:cubicBezTo>
                    <a:pt x="62" y="16"/>
                    <a:pt x="60" y="17"/>
                    <a:pt x="58" y="17"/>
                  </a:cubicBezTo>
                  <a:cubicBezTo>
                    <a:pt x="56" y="14"/>
                    <a:pt x="54" y="10"/>
                    <a:pt x="52" y="7"/>
                  </a:cubicBezTo>
                  <a:cubicBezTo>
                    <a:pt x="57" y="9"/>
                    <a:pt x="60" y="12"/>
                    <a:pt x="64" y="15"/>
                  </a:cubicBezTo>
                  <a:close/>
                  <a:moveTo>
                    <a:pt x="41" y="5"/>
                  </a:moveTo>
                  <a:cubicBezTo>
                    <a:pt x="46" y="6"/>
                    <a:pt x="50" y="11"/>
                    <a:pt x="53" y="19"/>
                  </a:cubicBezTo>
                  <a:cubicBezTo>
                    <a:pt x="49" y="20"/>
                    <a:pt x="45" y="20"/>
                    <a:pt x="41" y="20"/>
                  </a:cubicBezTo>
                  <a:lnTo>
                    <a:pt x="41" y="5"/>
                  </a:lnTo>
                  <a:close/>
                  <a:moveTo>
                    <a:pt x="41" y="25"/>
                  </a:moveTo>
                  <a:cubicBezTo>
                    <a:pt x="45" y="25"/>
                    <a:pt x="50" y="24"/>
                    <a:pt x="55" y="23"/>
                  </a:cubicBezTo>
                  <a:cubicBezTo>
                    <a:pt x="56" y="27"/>
                    <a:pt x="56" y="32"/>
                    <a:pt x="57" y="36"/>
                  </a:cubicBezTo>
                  <a:cubicBezTo>
                    <a:pt x="41" y="36"/>
                    <a:pt x="41" y="36"/>
                    <a:pt x="41" y="36"/>
                  </a:cubicBezTo>
                  <a:lnTo>
                    <a:pt x="41" y="25"/>
                  </a:lnTo>
                  <a:close/>
                  <a:moveTo>
                    <a:pt x="41" y="41"/>
                  </a:moveTo>
                  <a:cubicBezTo>
                    <a:pt x="57" y="41"/>
                    <a:pt x="57" y="41"/>
                    <a:pt x="57" y="41"/>
                  </a:cubicBezTo>
                  <a:cubicBezTo>
                    <a:pt x="56" y="46"/>
                    <a:pt x="56" y="51"/>
                    <a:pt x="54" y="55"/>
                  </a:cubicBezTo>
                  <a:cubicBezTo>
                    <a:pt x="50" y="54"/>
                    <a:pt x="45" y="53"/>
                    <a:pt x="41" y="53"/>
                  </a:cubicBezTo>
                  <a:lnTo>
                    <a:pt x="41" y="41"/>
                  </a:lnTo>
                  <a:close/>
                  <a:moveTo>
                    <a:pt x="41" y="72"/>
                  </a:moveTo>
                  <a:cubicBezTo>
                    <a:pt x="41" y="58"/>
                    <a:pt x="41" y="58"/>
                    <a:pt x="41" y="58"/>
                  </a:cubicBezTo>
                  <a:cubicBezTo>
                    <a:pt x="45" y="58"/>
                    <a:pt x="49" y="58"/>
                    <a:pt x="53" y="59"/>
                  </a:cubicBezTo>
                  <a:cubicBezTo>
                    <a:pt x="50" y="66"/>
                    <a:pt x="46" y="71"/>
                    <a:pt x="41" y="72"/>
                  </a:cubicBezTo>
                  <a:close/>
                  <a:moveTo>
                    <a:pt x="52" y="70"/>
                  </a:moveTo>
                  <a:cubicBezTo>
                    <a:pt x="54" y="67"/>
                    <a:pt x="56" y="64"/>
                    <a:pt x="58" y="61"/>
                  </a:cubicBezTo>
                  <a:cubicBezTo>
                    <a:pt x="59" y="61"/>
                    <a:pt x="61" y="62"/>
                    <a:pt x="63" y="62"/>
                  </a:cubicBezTo>
                  <a:cubicBezTo>
                    <a:pt x="60" y="66"/>
                    <a:pt x="56" y="68"/>
                    <a:pt x="52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062F7B1-DC23-4856-91AB-CE19654F2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5" y="2315"/>
              <a:ext cx="134" cy="197"/>
            </a:xfrm>
            <a:custGeom>
              <a:avLst/>
              <a:gdLst>
                <a:gd name="T0" fmla="*/ 15 w 55"/>
                <a:gd name="T1" fmla="*/ 0 h 80"/>
                <a:gd name="T2" fmla="*/ 0 w 55"/>
                <a:gd name="T3" fmla="*/ 3 h 80"/>
                <a:gd name="T4" fmla="*/ 25 w 55"/>
                <a:gd name="T5" fmla="*/ 40 h 80"/>
                <a:gd name="T6" fmla="*/ 0 w 55"/>
                <a:gd name="T7" fmla="*/ 77 h 80"/>
                <a:gd name="T8" fmla="*/ 15 w 55"/>
                <a:gd name="T9" fmla="*/ 80 h 80"/>
                <a:gd name="T10" fmla="*/ 55 w 55"/>
                <a:gd name="T11" fmla="*/ 40 h 80"/>
                <a:gd name="T12" fmla="*/ 15 w 55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80">
                  <a:moveTo>
                    <a:pt x="15" y="0"/>
                  </a:moveTo>
                  <a:cubicBezTo>
                    <a:pt x="9" y="0"/>
                    <a:pt x="4" y="1"/>
                    <a:pt x="0" y="3"/>
                  </a:cubicBezTo>
                  <a:cubicBezTo>
                    <a:pt x="14" y="8"/>
                    <a:pt x="25" y="23"/>
                    <a:pt x="25" y="40"/>
                  </a:cubicBezTo>
                  <a:cubicBezTo>
                    <a:pt x="25" y="57"/>
                    <a:pt x="14" y="71"/>
                    <a:pt x="0" y="77"/>
                  </a:cubicBezTo>
                  <a:cubicBezTo>
                    <a:pt x="4" y="79"/>
                    <a:pt x="9" y="80"/>
                    <a:pt x="15" y="80"/>
                  </a:cubicBezTo>
                  <a:cubicBezTo>
                    <a:pt x="37" y="80"/>
                    <a:pt x="55" y="62"/>
                    <a:pt x="55" y="40"/>
                  </a:cubicBezTo>
                  <a:cubicBezTo>
                    <a:pt x="55" y="18"/>
                    <a:pt x="37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3408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Global Program</a:t>
            </a:r>
            <a:endParaRPr lang="ko-KR" altLang="en-US" sz="280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68C8C6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A7DAAAC0-4D73-4F81-919D-801B1463357D}"/>
              </a:ext>
            </a:extLst>
          </p:cNvPr>
          <p:cNvGrpSpPr/>
          <p:nvPr/>
        </p:nvGrpSpPr>
        <p:grpSpPr>
          <a:xfrm>
            <a:off x="-1" y="1200499"/>
            <a:ext cx="14108518" cy="2348216"/>
            <a:chOff x="-1953291" y="2155071"/>
            <a:chExt cx="13157362" cy="2217600"/>
          </a:xfrm>
        </p:grpSpPr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16460FE6-E2B8-4C67-8D62-F913D714CE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53291" y="2155071"/>
              <a:ext cx="3290400" cy="2217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그림 68">
              <a:extLst>
                <a:ext uri="{FF2B5EF4-FFF2-40B4-BE49-F238E27FC236}">
                  <a16:creationId xmlns:a16="http://schemas.microsoft.com/office/drawing/2014/main" id="{B0B063D4-3E52-4547-B794-83EEACDFA41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347" y="2155071"/>
              <a:ext cx="3290400" cy="2217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그림 69">
              <a:extLst>
                <a:ext uri="{FF2B5EF4-FFF2-40B4-BE49-F238E27FC236}">
                  <a16:creationId xmlns:a16="http://schemas.microsoft.com/office/drawing/2014/main" id="{F9B37870-3535-4137-895C-DCC4A30C782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747" y="2155071"/>
              <a:ext cx="3290400" cy="2217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그림 82">
              <a:extLst>
                <a:ext uri="{FF2B5EF4-FFF2-40B4-BE49-F238E27FC236}">
                  <a16:creationId xmlns:a16="http://schemas.microsoft.com/office/drawing/2014/main" id="{6A999D92-2DE4-4262-8F35-2FA524CC723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671" y="2155071"/>
              <a:ext cx="3290400" cy="2217600"/>
            </a:xfrm>
            <a:prstGeom prst="rect">
              <a:avLst/>
            </a:prstGeom>
            <a:ln>
              <a:noFill/>
            </a:ln>
          </p:spPr>
        </p:pic>
      </p:grpSp>
      <p:graphicFrame>
        <p:nvGraphicFramePr>
          <p:cNvPr id="101" name="표 100">
            <a:extLst>
              <a:ext uri="{FF2B5EF4-FFF2-40B4-BE49-F238E27FC236}">
                <a16:creationId xmlns:a16="http://schemas.microsoft.com/office/drawing/2014/main" id="{963E0E6A-32CF-43A4-A309-3F125BDF4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558729"/>
              </p:ext>
            </p:extLst>
          </p:nvPr>
        </p:nvGraphicFramePr>
        <p:xfrm>
          <a:off x="407988" y="4569646"/>
          <a:ext cx="3889692" cy="1667642"/>
        </p:xfrm>
        <a:graphic>
          <a:graphicData uri="http://schemas.openxmlformats.org/drawingml/2006/table">
            <a:tbl>
              <a:tblPr/>
              <a:tblGrid>
                <a:gridCol w="683777">
                  <a:extLst>
                    <a:ext uri="{9D8B030D-6E8A-4147-A177-3AD203B41FA5}">
                      <a16:colId xmlns:a16="http://schemas.microsoft.com/office/drawing/2014/main" val="3915244484"/>
                    </a:ext>
                  </a:extLst>
                </a:gridCol>
                <a:gridCol w="1261069">
                  <a:extLst>
                    <a:ext uri="{9D8B030D-6E8A-4147-A177-3AD203B41FA5}">
                      <a16:colId xmlns:a16="http://schemas.microsoft.com/office/drawing/2014/main" val="705358607"/>
                    </a:ext>
                  </a:extLst>
                </a:gridCol>
                <a:gridCol w="972423">
                  <a:extLst>
                    <a:ext uri="{9D8B030D-6E8A-4147-A177-3AD203B41FA5}">
                      <a16:colId xmlns:a16="http://schemas.microsoft.com/office/drawing/2014/main" val="1582375368"/>
                    </a:ext>
                  </a:extLst>
                </a:gridCol>
                <a:gridCol w="972423">
                  <a:extLst>
                    <a:ext uri="{9D8B030D-6E8A-4147-A177-3AD203B41FA5}">
                      <a16:colId xmlns:a16="http://schemas.microsoft.com/office/drawing/2014/main" val="1114276924"/>
                    </a:ext>
                  </a:extLst>
                </a:gridCol>
              </a:tblGrid>
              <a:tr h="2167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Country</a:t>
                      </a:r>
                    </a:p>
                  </a:txBody>
                  <a:tcPr marL="57150" marR="57150" marT="47625" marB="28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71B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Institution</a:t>
                      </a:r>
                    </a:p>
                  </a:txBody>
                  <a:tcPr marL="57150" marR="57150" marT="47625" marB="2857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71B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Study Period</a:t>
                      </a:r>
                    </a:p>
                  </a:txBody>
                  <a:tcPr marL="57150" marR="57150" marT="47625" marB="2857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71B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Requirements</a:t>
                      </a:r>
                    </a:p>
                  </a:txBody>
                  <a:tcPr marL="57150" marR="57150" marT="47625" marB="2857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71B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759548"/>
                  </a:ext>
                </a:extLst>
              </a:tr>
              <a:tr h="350205"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USA</a:t>
                      </a:r>
                    </a:p>
                  </a:txBody>
                  <a:tcPr marL="57150" marR="57150" marT="47625" marB="28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UCLA</a:t>
                      </a:r>
                    </a:p>
                  </a:txBody>
                  <a:tcPr marL="57150" marR="57150" marT="47625" marB="2857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6~10 weeks</a:t>
                      </a:r>
                      <a:br>
                        <a:rPr lang="en-US" sz="8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</a:br>
                      <a:r>
                        <a:rPr lang="en-US" sz="8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June to August</a:t>
                      </a:r>
                    </a:p>
                  </a:txBody>
                  <a:tcPr marL="57150" marR="57150" marT="47625" marB="2857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dirty="0" err="1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iBT</a:t>
                      </a:r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 79↑</a:t>
                      </a:r>
                      <a:b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</a:br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IELTS 6.5↑</a:t>
                      </a:r>
                    </a:p>
                  </a:txBody>
                  <a:tcPr marL="57150" marR="57150" marT="47625" marB="2857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663400"/>
                  </a:ext>
                </a:extLst>
              </a:tr>
              <a:tr h="617028"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Hong </a:t>
                      </a:r>
                    </a:p>
                    <a:p>
                      <a:pPr algn="ctr"/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Kong</a:t>
                      </a:r>
                    </a:p>
                  </a:txBody>
                  <a:tcPr marL="57150" marR="57150" marT="47625" marB="28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HKUST</a:t>
                      </a:r>
                      <a:b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</a:br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(Hong Kong Univ.</a:t>
                      </a:r>
                      <a:b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</a:br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of Science and Technology)</a:t>
                      </a:r>
                    </a:p>
                  </a:txBody>
                  <a:tcPr marL="57150" marR="57150" marT="47625" marB="2857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8weeks</a:t>
                      </a:r>
                      <a:b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</a:br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June to August</a:t>
                      </a:r>
                    </a:p>
                  </a:txBody>
                  <a:tcPr marL="57150" marR="57150" marT="47625" marB="2857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dirty="0" err="1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iBT</a:t>
                      </a:r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 80↑</a:t>
                      </a:r>
                      <a:b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</a:br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IELTS 6.0↑</a:t>
                      </a:r>
                      <a:b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</a:br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TOEIC 800↑</a:t>
                      </a:r>
                    </a:p>
                  </a:txBody>
                  <a:tcPr marL="57150" marR="57150" marT="47625" marB="2857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604704"/>
                  </a:ext>
                </a:extLst>
              </a:tr>
              <a:tr h="48361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Hong Kong Polytechnic Univ.</a:t>
                      </a:r>
                    </a:p>
                  </a:txBody>
                  <a:tcPr marL="57150" marR="57150" marT="47625" marB="2857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6weeks</a:t>
                      </a:r>
                      <a:b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</a:br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July to August</a:t>
                      </a:r>
                    </a:p>
                  </a:txBody>
                  <a:tcPr marL="57150" marR="57150" marT="47625" marB="2857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dirty="0" err="1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iBT</a:t>
                      </a:r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 80↑</a:t>
                      </a:r>
                      <a:b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</a:br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IELTS 6.0↑</a:t>
                      </a:r>
                      <a:b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</a:br>
                      <a:r>
                        <a:rPr lang="en-US" sz="8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TOEIC 800↑</a:t>
                      </a:r>
                    </a:p>
                  </a:txBody>
                  <a:tcPr marL="57150" marR="57150" marT="47625" marB="2857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129044"/>
                  </a:ext>
                </a:extLst>
              </a:tr>
            </a:tbl>
          </a:graphicData>
        </a:graphic>
      </p:graphicFrame>
      <p:grpSp>
        <p:nvGrpSpPr>
          <p:cNvPr id="16" name="그룹 15">
            <a:extLst>
              <a:ext uri="{FF2B5EF4-FFF2-40B4-BE49-F238E27FC236}">
                <a16:creationId xmlns:a16="http://schemas.microsoft.com/office/drawing/2014/main" id="{19577A22-CCC1-4827-8830-1127BF3285DA}"/>
              </a:ext>
            </a:extLst>
          </p:cNvPr>
          <p:cNvGrpSpPr/>
          <p:nvPr/>
        </p:nvGrpSpPr>
        <p:grpSpPr>
          <a:xfrm>
            <a:off x="7832246" y="4649414"/>
            <a:ext cx="4113747" cy="1508105"/>
            <a:chOff x="7832246" y="4649414"/>
            <a:chExt cx="4113747" cy="1508105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941798E2-2325-4915-9136-19184727F204}"/>
                </a:ext>
              </a:extLst>
            </p:cNvPr>
            <p:cNvSpPr txBox="1"/>
            <p:nvPr/>
          </p:nvSpPr>
          <p:spPr>
            <a:xfrm>
              <a:off x="8000682" y="4649414"/>
              <a:ext cx="3945311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spcBef>
                  <a:spcPts val="600"/>
                </a:spcBef>
                <a:defRPr/>
              </a:pP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24 University in the world</a:t>
              </a:r>
              <a:b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</a:b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(Netherlands, Austria, Germany </a:t>
              </a:r>
              <a:r>
                <a:rPr lang="en-US" altLang="ko-KR" sz="1200" dirty="0" err="1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etc</a:t>
              </a: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)</a:t>
              </a:r>
            </a:p>
            <a:p>
              <a:pPr lvl="0">
                <a:spcBef>
                  <a:spcPts val="600"/>
                </a:spcBef>
                <a:defRPr/>
              </a:pP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1~2 semester</a:t>
              </a:r>
            </a:p>
            <a:p>
              <a:pPr lvl="0">
                <a:spcBef>
                  <a:spcPts val="600"/>
                </a:spcBef>
                <a:defRPr/>
              </a:pP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3rd to 7th semester is eligible to apply</a:t>
              </a:r>
            </a:p>
            <a:p>
              <a:pPr lvl="0">
                <a:spcBef>
                  <a:spcPts val="600"/>
                </a:spcBef>
                <a:defRPr/>
              </a:pP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Minimum 3.1 cumulative GPA</a:t>
              </a:r>
            </a:p>
            <a:p>
              <a:pPr lvl="0">
                <a:spcBef>
                  <a:spcPts val="600"/>
                </a:spcBef>
                <a:defRPr/>
              </a:pP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English Requirement: Usually TOEFL IBT 80 ↑</a:t>
              </a:r>
            </a:p>
          </p:txBody>
        </p:sp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4BB0AEEE-5C23-4F22-B835-9FE0C80EF5A0}"/>
                </a:ext>
              </a:extLst>
            </p:cNvPr>
            <p:cNvSpPr/>
            <p:nvPr/>
          </p:nvSpPr>
          <p:spPr>
            <a:xfrm>
              <a:off x="7832246" y="4690426"/>
              <a:ext cx="175898" cy="175898"/>
            </a:xfrm>
            <a:prstGeom prst="roundRect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1</a:t>
              </a:r>
              <a:endParaRPr lang="ko-KR" altLang="en-US" sz="1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106" name="사각형: 둥근 모서리 105">
              <a:extLst>
                <a:ext uri="{FF2B5EF4-FFF2-40B4-BE49-F238E27FC236}">
                  <a16:creationId xmlns:a16="http://schemas.microsoft.com/office/drawing/2014/main" id="{35708A88-03EF-4756-BA7F-931F3C92AB4A}"/>
                </a:ext>
              </a:extLst>
            </p:cNvPr>
            <p:cNvSpPr/>
            <p:nvPr/>
          </p:nvSpPr>
          <p:spPr>
            <a:xfrm>
              <a:off x="7832246" y="5129866"/>
              <a:ext cx="175898" cy="175898"/>
            </a:xfrm>
            <a:prstGeom prst="roundRect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</a:t>
              </a:r>
              <a:endParaRPr lang="ko-KR" altLang="en-US" sz="1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107" name="사각형: 둥근 모서리 106">
              <a:extLst>
                <a:ext uri="{FF2B5EF4-FFF2-40B4-BE49-F238E27FC236}">
                  <a16:creationId xmlns:a16="http://schemas.microsoft.com/office/drawing/2014/main" id="{6355FC56-2380-4683-AA49-F14F489F4F3C}"/>
                </a:ext>
              </a:extLst>
            </p:cNvPr>
            <p:cNvSpPr/>
            <p:nvPr/>
          </p:nvSpPr>
          <p:spPr>
            <a:xfrm>
              <a:off x="7832246" y="5388542"/>
              <a:ext cx="175898" cy="175898"/>
            </a:xfrm>
            <a:prstGeom prst="roundRect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3</a:t>
              </a:r>
              <a:endParaRPr lang="ko-KR" altLang="en-US" sz="1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108" name="사각형: 둥근 모서리 107">
              <a:extLst>
                <a:ext uri="{FF2B5EF4-FFF2-40B4-BE49-F238E27FC236}">
                  <a16:creationId xmlns:a16="http://schemas.microsoft.com/office/drawing/2014/main" id="{72173CF0-6388-470E-B505-E38B07F46D71}"/>
                </a:ext>
              </a:extLst>
            </p:cNvPr>
            <p:cNvSpPr/>
            <p:nvPr/>
          </p:nvSpPr>
          <p:spPr>
            <a:xfrm>
              <a:off x="7832246" y="5633017"/>
              <a:ext cx="175898" cy="175898"/>
            </a:xfrm>
            <a:prstGeom prst="roundRect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4</a:t>
              </a:r>
              <a:endParaRPr lang="ko-KR" altLang="en-US" sz="1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109" name="사각형: 둥근 모서리 108">
              <a:extLst>
                <a:ext uri="{FF2B5EF4-FFF2-40B4-BE49-F238E27FC236}">
                  <a16:creationId xmlns:a16="http://schemas.microsoft.com/office/drawing/2014/main" id="{A34485AB-8E5A-4AA3-BD54-E844DE5471F5}"/>
                </a:ext>
              </a:extLst>
            </p:cNvPr>
            <p:cNvSpPr/>
            <p:nvPr/>
          </p:nvSpPr>
          <p:spPr>
            <a:xfrm>
              <a:off x="7832246" y="5909242"/>
              <a:ext cx="175898" cy="175898"/>
            </a:xfrm>
            <a:prstGeom prst="roundRect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5</a:t>
              </a:r>
              <a:endParaRPr lang="ko-KR" altLang="en-US" sz="1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721CAD07-86FF-47C0-A99C-EDC0B1EF75D9}"/>
              </a:ext>
            </a:extLst>
          </p:cNvPr>
          <p:cNvSpPr txBox="1"/>
          <p:nvPr/>
        </p:nvSpPr>
        <p:spPr>
          <a:xfrm>
            <a:off x="4920038" y="4562167"/>
            <a:ext cx="2351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PROGRAM</a:t>
            </a:r>
            <a:endParaRPr lang="ko-KR" altLang="en-US" sz="280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68C8C6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69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901 -4.81481E-6 L 3.33333E-6 -4.81481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5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-4.81481E-6 L -0.15664 -4.81481E-6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604 1.85185E-6 L -4.51028E-17 1.85185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92 -7.40741E-7 L 0 -7.40741E-7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2292 4.44444E-6 L -1.66667E-6 4.44444E-6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2604 1.85185E-6 L -4.51028E-17 1.85185E-6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4" grpId="1"/>
      <p:bldP spid="97" grpId="0"/>
      <p:bldP spid="97" grpId="1"/>
      <p:bldP spid="99" grpId="0"/>
      <p:bldP spid="99" grpId="1"/>
      <p:bldP spid="111" grpId="0"/>
      <p:bldP spid="1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4333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Academic Programs</a:t>
            </a:r>
            <a:endParaRPr lang="ko-KR" altLang="en-US" sz="280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68C8C6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4BE0057-22BD-45BC-94E5-F00361E665F0}"/>
              </a:ext>
            </a:extLst>
          </p:cNvPr>
          <p:cNvSpPr txBox="1"/>
          <p:nvPr/>
        </p:nvSpPr>
        <p:spPr>
          <a:xfrm>
            <a:off x="1288082" y="1572474"/>
            <a:ext cx="3121367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ENGINEERING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4596001-643A-40A4-BD18-EFDDB9F694D7}"/>
              </a:ext>
            </a:extLst>
          </p:cNvPr>
          <p:cNvSpPr txBox="1"/>
          <p:nvPr/>
        </p:nvSpPr>
        <p:spPr>
          <a:xfrm>
            <a:off x="1288082" y="4852316"/>
            <a:ext cx="228940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BUSINESS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D0B1044B-96D2-43B9-8D68-691B82F0B157}"/>
              </a:ext>
            </a:extLst>
          </p:cNvPr>
          <p:cNvCxnSpPr>
            <a:cxnSpLocks/>
          </p:cNvCxnSpPr>
          <p:nvPr/>
        </p:nvCxnSpPr>
        <p:spPr>
          <a:xfrm>
            <a:off x="4610100" y="1834083"/>
            <a:ext cx="7581900" cy="0"/>
          </a:xfrm>
          <a:prstGeom prst="line">
            <a:avLst/>
          </a:prstGeom>
          <a:ln w="19050">
            <a:solidFill>
              <a:srgbClr val="68C8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5D5DA8B8-D69C-4D46-B5C6-62B8EAFC68B4}"/>
              </a:ext>
            </a:extLst>
          </p:cNvPr>
          <p:cNvCxnSpPr>
            <a:cxnSpLocks/>
          </p:cNvCxnSpPr>
          <p:nvPr/>
        </p:nvCxnSpPr>
        <p:spPr>
          <a:xfrm>
            <a:off x="3733800" y="5113925"/>
            <a:ext cx="8458200" cy="0"/>
          </a:xfrm>
          <a:prstGeom prst="line">
            <a:avLst/>
          </a:prstGeom>
          <a:ln w="19050">
            <a:solidFill>
              <a:srgbClr val="003A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2E1AEBCD-1699-4427-A924-46D47481AE54}"/>
              </a:ext>
            </a:extLst>
          </p:cNvPr>
          <p:cNvSpPr txBox="1"/>
          <p:nvPr/>
        </p:nvSpPr>
        <p:spPr>
          <a:xfrm>
            <a:off x="1288082" y="5437259"/>
            <a:ext cx="461857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defRPr/>
            </a:pPr>
            <a:r>
              <a:rPr lang="en-US" altLang="ko-KR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School of Business Administration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0F36BB1A-C6AA-4684-AF61-6BA1869949EB}"/>
              </a:ext>
            </a:extLst>
          </p:cNvPr>
          <p:cNvGrpSpPr/>
          <p:nvPr/>
        </p:nvGrpSpPr>
        <p:grpSpPr>
          <a:xfrm>
            <a:off x="1288082" y="5981700"/>
            <a:ext cx="5866080" cy="421585"/>
            <a:chOff x="6552045" y="6062945"/>
            <a:chExt cx="4735609" cy="340340"/>
          </a:xfrm>
        </p:grpSpPr>
        <p:sp>
          <p:nvSpPr>
            <p:cNvPr id="62" name="사각형: 둥근 모서리 61">
              <a:extLst>
                <a:ext uri="{FF2B5EF4-FFF2-40B4-BE49-F238E27FC236}">
                  <a16:creationId xmlns:a16="http://schemas.microsoft.com/office/drawing/2014/main" id="{C812F203-4FA1-4ECE-9506-5AC87DA4C750}"/>
                </a:ext>
              </a:extLst>
            </p:cNvPr>
            <p:cNvSpPr/>
            <p:nvPr/>
          </p:nvSpPr>
          <p:spPr>
            <a:xfrm>
              <a:off x="6552045" y="6062945"/>
              <a:ext cx="4735609" cy="3403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E325FA3-2969-46C9-9DE3-7CE3039AEB3A}"/>
                </a:ext>
              </a:extLst>
            </p:cNvPr>
            <p:cNvSpPr txBox="1"/>
            <p:nvPr/>
          </p:nvSpPr>
          <p:spPr>
            <a:xfrm>
              <a:off x="6776072" y="6130623"/>
              <a:ext cx="4287556" cy="20498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105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Students are free to choose their majors at the end of freshman year </a:t>
              </a:r>
            </a:p>
          </p:txBody>
        </p: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2473BE3F-E30A-4147-9BD7-6F14C33E2F8B}"/>
              </a:ext>
            </a:extLst>
          </p:cNvPr>
          <p:cNvGrpSpPr/>
          <p:nvPr/>
        </p:nvGrpSpPr>
        <p:grpSpPr>
          <a:xfrm>
            <a:off x="1379958" y="2167751"/>
            <a:ext cx="3414038" cy="2183381"/>
            <a:chOff x="1379958" y="2167751"/>
            <a:chExt cx="3414038" cy="2183381"/>
          </a:xfrm>
        </p:grpSpPr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F93D71EF-EE0C-4887-9900-AB672D663617}"/>
                </a:ext>
              </a:extLst>
            </p:cNvPr>
            <p:cNvGrpSpPr/>
            <p:nvPr/>
          </p:nvGrpSpPr>
          <p:grpSpPr>
            <a:xfrm>
              <a:off x="1379958" y="2167751"/>
              <a:ext cx="3414038" cy="2183381"/>
              <a:chOff x="1379958" y="2167751"/>
              <a:chExt cx="3414038" cy="2183381"/>
            </a:xfrm>
          </p:grpSpPr>
          <p:sp>
            <p:nvSpPr>
              <p:cNvPr id="31" name="사각형: 둥근 모서리 30">
                <a:extLst>
                  <a:ext uri="{FF2B5EF4-FFF2-40B4-BE49-F238E27FC236}">
                    <a16:creationId xmlns:a16="http://schemas.microsoft.com/office/drawing/2014/main" id="{66646E22-3A3D-4D3F-843D-FFDF2E1C36B6}"/>
                  </a:ext>
                </a:extLst>
              </p:cNvPr>
              <p:cNvSpPr/>
              <p:nvPr/>
            </p:nvSpPr>
            <p:spPr>
              <a:xfrm>
                <a:off x="1408460" y="2167751"/>
                <a:ext cx="3385536" cy="674189"/>
              </a:xfrm>
              <a:prstGeom prst="roundRect">
                <a:avLst>
                  <a:gd name="adj" fmla="val 8190"/>
                </a:avLst>
              </a:prstGeom>
              <a:solidFill>
                <a:srgbClr val="68C8C6">
                  <a:alpha val="10000"/>
                </a:srgbClr>
              </a:solidFill>
              <a:ln>
                <a:solidFill>
                  <a:srgbClr val="68C8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C4D8D0F-3915-4BB0-B11D-78EF523D13E6}"/>
                  </a:ext>
                </a:extLst>
              </p:cNvPr>
              <p:cNvSpPr txBox="1"/>
              <p:nvPr/>
            </p:nvSpPr>
            <p:spPr>
              <a:xfrm>
                <a:off x="1379958" y="2925101"/>
                <a:ext cx="3366627" cy="14260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108000" indent="-108000" fontAlgn="base">
                  <a:spcBef>
                    <a:spcPts val="5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Department of Mechanical Engineering</a:t>
                </a:r>
                <a:endParaRPr lang="ko-KR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endParaRPr>
              </a:p>
              <a:p>
                <a:pPr marL="108000" indent="-108000" fontAlgn="base">
                  <a:spcBef>
                    <a:spcPts val="5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Department of Urban And Environmental</a:t>
                </a:r>
                <a:b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</a:b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Engineering</a:t>
                </a:r>
                <a:endParaRPr lang="ko-KR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endParaRPr>
              </a:p>
              <a:p>
                <a:pPr marL="108000" indent="-108000" fontAlgn="base">
                  <a:spcBef>
                    <a:spcPts val="5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Department of Materials Science &amp; </a:t>
                </a:r>
                <a:b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</a:b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Engineering</a:t>
                </a:r>
                <a:endParaRPr lang="ko-KR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endParaRPr>
              </a:p>
              <a:p>
                <a:pPr marL="108000" indent="-108000" fontAlgn="base">
                  <a:spcBef>
                    <a:spcPts val="5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School of Energy and Chemical Engineering</a:t>
                </a:r>
                <a:endParaRPr lang="ko-KR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endParaRPr>
              </a:p>
              <a:p>
                <a:pPr marL="108000" indent="-108000" fontAlgn="base">
                  <a:spcBef>
                    <a:spcPts val="5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Department of Nuclear Engineering</a:t>
                </a:r>
                <a:endParaRPr lang="ko-KR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9C09CFF-547A-4794-BC33-90DB2276BEDA}"/>
                </a:ext>
              </a:extLst>
            </p:cNvPr>
            <p:cNvSpPr txBox="1"/>
            <p:nvPr/>
          </p:nvSpPr>
          <p:spPr>
            <a:xfrm>
              <a:off x="2400555" y="2243235"/>
              <a:ext cx="1401346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College of</a:t>
              </a:r>
            </a:p>
            <a:p>
              <a:pPr lvl="0" algn="ctr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Engineering</a:t>
              </a:r>
            </a:p>
          </p:txBody>
        </p: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ADC8056A-9FA6-4E9E-A0F8-9BEFC9DB66C3}"/>
              </a:ext>
            </a:extLst>
          </p:cNvPr>
          <p:cNvGrpSpPr/>
          <p:nvPr/>
        </p:nvGrpSpPr>
        <p:grpSpPr>
          <a:xfrm>
            <a:off x="4889917" y="2167751"/>
            <a:ext cx="3404727" cy="2247502"/>
            <a:chOff x="4889917" y="2167751"/>
            <a:chExt cx="3404727" cy="2247502"/>
          </a:xfrm>
        </p:grpSpPr>
        <p:sp>
          <p:nvSpPr>
            <p:cNvPr id="87" name="사각형: 둥근 모서리 86">
              <a:extLst>
                <a:ext uri="{FF2B5EF4-FFF2-40B4-BE49-F238E27FC236}">
                  <a16:creationId xmlns:a16="http://schemas.microsoft.com/office/drawing/2014/main" id="{C5FD34FF-2329-4E00-9288-B5B04AE53706}"/>
                </a:ext>
              </a:extLst>
            </p:cNvPr>
            <p:cNvSpPr/>
            <p:nvPr/>
          </p:nvSpPr>
          <p:spPr>
            <a:xfrm>
              <a:off x="4909108" y="2167751"/>
              <a:ext cx="3385536" cy="674189"/>
            </a:xfrm>
            <a:prstGeom prst="roundRect">
              <a:avLst>
                <a:gd name="adj" fmla="val 8190"/>
              </a:avLst>
            </a:prstGeom>
            <a:solidFill>
              <a:srgbClr val="68C8C6">
                <a:alpha val="10000"/>
              </a:srgbClr>
            </a:solidFill>
            <a:ln>
              <a:solidFill>
                <a:srgbClr val="68C8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8538CD9-1DE5-4D7D-82BD-0DA715E8A068}"/>
                </a:ext>
              </a:extLst>
            </p:cNvPr>
            <p:cNvSpPr txBox="1"/>
            <p:nvPr/>
          </p:nvSpPr>
          <p:spPr>
            <a:xfrm>
              <a:off x="5177448" y="2243235"/>
              <a:ext cx="2848857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College of Information-Bio</a:t>
              </a:r>
            </a:p>
            <a:p>
              <a:pPr lvl="0" algn="ctr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Convergence Engineering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71D4313-AD4D-40E4-A012-07F03D5FC355}"/>
                </a:ext>
              </a:extLst>
            </p:cNvPr>
            <p:cNvSpPr txBox="1"/>
            <p:nvPr/>
          </p:nvSpPr>
          <p:spPr>
            <a:xfrm>
              <a:off x="4889917" y="2925101"/>
              <a:ext cx="3004349" cy="149015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108000" indent="-108000" fontAlgn="base">
                <a:spcBef>
                  <a:spcPts val="5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Department of Design</a:t>
              </a:r>
              <a:endParaRPr lang="ko-KR" altLang="ko-KR" sz="1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  <a:p>
              <a:pPr marL="108000" indent="-108000" fontAlgn="base">
                <a:spcBef>
                  <a:spcPts val="5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Department of Biomedical Engineering</a:t>
              </a:r>
              <a:endParaRPr lang="ko-KR" altLang="ko-KR" sz="1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  <a:p>
              <a:pPr marL="108000" indent="-108000" fontAlgn="base">
                <a:spcBef>
                  <a:spcPts val="5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Department of Industrial Engineering</a:t>
              </a:r>
              <a:endParaRPr lang="ko-KR" altLang="ko-KR" sz="1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  <a:p>
              <a:pPr marL="108000" indent="-108000" fontAlgn="base">
                <a:spcBef>
                  <a:spcPts val="5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Department of Biological Sciences</a:t>
              </a:r>
              <a:endParaRPr lang="ko-KR" altLang="ko-KR" sz="1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  <a:p>
              <a:pPr marL="108000" indent="-108000" fontAlgn="base">
                <a:spcBef>
                  <a:spcPts val="5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Department of Electrical Engineering</a:t>
              </a:r>
              <a:endParaRPr lang="ko-KR" altLang="ko-KR" sz="1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  <a:p>
              <a:pPr marL="108000" indent="-108000" fontAlgn="base">
                <a:spcBef>
                  <a:spcPts val="5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Department of Computer Science &amp;</a:t>
              </a:r>
              <a:b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</a:br>
              <a: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Engineering</a:t>
              </a:r>
              <a:endParaRPr lang="ko-KR" altLang="ko-KR" sz="1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</p:grp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0E404750-59DF-427F-82A3-AB129CCCF8EA}"/>
              </a:ext>
            </a:extLst>
          </p:cNvPr>
          <p:cNvGrpSpPr/>
          <p:nvPr/>
        </p:nvGrpSpPr>
        <p:grpSpPr>
          <a:xfrm>
            <a:off x="8409757" y="2167751"/>
            <a:ext cx="3385536" cy="1439588"/>
            <a:chOff x="8409757" y="2167751"/>
            <a:chExt cx="3385536" cy="1439588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id="{34394DB9-08C1-4D4F-AAB4-C9A0230DCE00}"/>
                </a:ext>
              </a:extLst>
            </p:cNvPr>
            <p:cNvGrpSpPr/>
            <p:nvPr/>
          </p:nvGrpSpPr>
          <p:grpSpPr>
            <a:xfrm>
              <a:off x="8409757" y="2167751"/>
              <a:ext cx="3385536" cy="674189"/>
              <a:chOff x="8409757" y="2167751"/>
              <a:chExt cx="3385536" cy="674189"/>
            </a:xfrm>
          </p:grpSpPr>
          <p:sp>
            <p:nvSpPr>
              <p:cNvPr id="88" name="사각형: 둥근 모서리 87">
                <a:extLst>
                  <a:ext uri="{FF2B5EF4-FFF2-40B4-BE49-F238E27FC236}">
                    <a16:creationId xmlns:a16="http://schemas.microsoft.com/office/drawing/2014/main" id="{8AC34272-B200-4DBF-A8D9-30242217DD59}"/>
                  </a:ext>
                </a:extLst>
              </p:cNvPr>
              <p:cNvSpPr/>
              <p:nvPr/>
            </p:nvSpPr>
            <p:spPr>
              <a:xfrm>
                <a:off x="8409757" y="2167751"/>
                <a:ext cx="3385536" cy="674189"/>
              </a:xfrm>
              <a:prstGeom prst="roundRect">
                <a:avLst>
                  <a:gd name="adj" fmla="val 8190"/>
                </a:avLst>
              </a:prstGeom>
              <a:solidFill>
                <a:srgbClr val="68C8C6">
                  <a:alpha val="10000"/>
                </a:srgbClr>
              </a:solidFill>
              <a:ln>
                <a:solidFill>
                  <a:srgbClr val="68C8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D4B69C2-E765-427B-966B-6B12B22B7D18}"/>
                  </a:ext>
                </a:extLst>
              </p:cNvPr>
              <p:cNvSpPr txBox="1"/>
              <p:nvPr/>
            </p:nvSpPr>
            <p:spPr>
              <a:xfrm>
                <a:off x="9141365" y="2243235"/>
                <a:ext cx="1922321" cy="52322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College of</a:t>
                </a:r>
              </a:p>
              <a:p>
                <a:pPr lvl="0" algn="ctr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Natural Sciences</a:t>
                </a:r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8199BB8-FE76-4673-AD60-0D234F7EC9B9}"/>
                </a:ext>
              </a:extLst>
            </p:cNvPr>
            <p:cNvSpPr txBox="1"/>
            <p:nvPr/>
          </p:nvSpPr>
          <p:spPr>
            <a:xfrm>
              <a:off x="8420534" y="2925101"/>
              <a:ext cx="2988319" cy="68223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108000" indent="-108000" fontAlgn="base">
                <a:spcBef>
                  <a:spcPts val="5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Department of Physics</a:t>
              </a:r>
              <a:endParaRPr lang="ko-KR" altLang="ko-KR" sz="1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  <a:p>
              <a:pPr marL="108000" indent="-108000" fontAlgn="base">
                <a:spcBef>
                  <a:spcPts val="5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Department of Mathematical Sciences</a:t>
              </a:r>
              <a:endParaRPr lang="ko-KR" altLang="ko-KR" sz="1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  <a:p>
              <a:pPr marL="108000" indent="-108000" fontAlgn="base">
                <a:spcBef>
                  <a:spcPts val="5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Department of Chemistry</a:t>
              </a:r>
              <a:endParaRPr lang="ko-KR" altLang="ko-KR" sz="1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611DFA3B-F8D5-49AE-B858-ECCBD1BAA51D}"/>
              </a:ext>
            </a:extLst>
          </p:cNvPr>
          <p:cNvGrpSpPr/>
          <p:nvPr/>
        </p:nvGrpSpPr>
        <p:grpSpPr>
          <a:xfrm>
            <a:off x="407988" y="1415833"/>
            <a:ext cx="760374" cy="760372"/>
            <a:chOff x="407988" y="1415833"/>
            <a:chExt cx="760374" cy="760372"/>
          </a:xfrm>
        </p:grpSpPr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B0D6D0D6-449D-43A8-87DE-1422DA5433BC}"/>
                </a:ext>
              </a:extLst>
            </p:cNvPr>
            <p:cNvSpPr/>
            <p:nvPr/>
          </p:nvSpPr>
          <p:spPr>
            <a:xfrm>
              <a:off x="407988" y="1415833"/>
              <a:ext cx="760374" cy="760372"/>
            </a:xfrm>
            <a:prstGeom prst="ellipse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DEC38263-C7F8-4A98-9F18-17FD6840A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04" y="1570724"/>
              <a:ext cx="453306" cy="453306"/>
            </a:xfrm>
            <a:prstGeom prst="rect">
              <a:avLst/>
            </a:prstGeom>
          </p:spPr>
        </p:pic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BA9FD1C-2ED0-4CCE-A6A3-0B1CE86171BB}"/>
              </a:ext>
            </a:extLst>
          </p:cNvPr>
          <p:cNvGrpSpPr/>
          <p:nvPr/>
        </p:nvGrpSpPr>
        <p:grpSpPr>
          <a:xfrm>
            <a:off x="407988" y="4716817"/>
            <a:ext cx="760374" cy="760372"/>
            <a:chOff x="407988" y="4716817"/>
            <a:chExt cx="760374" cy="760372"/>
          </a:xfrm>
        </p:grpSpPr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C875DEBC-46F6-4B43-99FD-68ED21FE8F78}"/>
                </a:ext>
              </a:extLst>
            </p:cNvPr>
            <p:cNvSpPr/>
            <p:nvPr/>
          </p:nvSpPr>
          <p:spPr>
            <a:xfrm>
              <a:off x="407988" y="4716817"/>
              <a:ext cx="760374" cy="760372"/>
            </a:xfrm>
            <a:prstGeom prst="ellipse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944E8697-29DC-43BC-A637-04C28A83D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214" y="4866355"/>
              <a:ext cx="328586" cy="434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695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4.44444E-6 L -1.66667E-6 4.44444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0.04421 L 5E-6 -2.22222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5E-6 0.04421 L 5E-6 -2.22222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0.04421 L 5E-6 -2.22222E-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92 4.44444E-6 L -1.66667E-6 4.44444E-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7" grpId="0"/>
      <p:bldP spid="47" grpId="1"/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" name="표 4">
            <a:extLst>
              <a:ext uri="{FF2B5EF4-FFF2-40B4-BE49-F238E27FC236}">
                <a16:creationId xmlns:a16="http://schemas.microsoft.com/office/drawing/2014/main" id="{D6CF5E80-4D62-483B-B827-586B4E7F13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277139"/>
              </p:ext>
            </p:extLst>
          </p:nvPr>
        </p:nvGraphicFramePr>
        <p:xfrm>
          <a:off x="5259481" y="1624098"/>
          <a:ext cx="6523050" cy="954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610">
                  <a:extLst>
                    <a:ext uri="{9D8B030D-6E8A-4147-A177-3AD203B41FA5}">
                      <a16:colId xmlns:a16="http://schemas.microsoft.com/office/drawing/2014/main" val="679575003"/>
                    </a:ext>
                  </a:extLst>
                </a:gridCol>
                <a:gridCol w="1304610">
                  <a:extLst>
                    <a:ext uri="{9D8B030D-6E8A-4147-A177-3AD203B41FA5}">
                      <a16:colId xmlns:a16="http://schemas.microsoft.com/office/drawing/2014/main" val="853774679"/>
                    </a:ext>
                  </a:extLst>
                </a:gridCol>
                <a:gridCol w="1304610">
                  <a:extLst>
                    <a:ext uri="{9D8B030D-6E8A-4147-A177-3AD203B41FA5}">
                      <a16:colId xmlns:a16="http://schemas.microsoft.com/office/drawing/2014/main" val="3505252739"/>
                    </a:ext>
                  </a:extLst>
                </a:gridCol>
                <a:gridCol w="1304610">
                  <a:extLst>
                    <a:ext uri="{9D8B030D-6E8A-4147-A177-3AD203B41FA5}">
                      <a16:colId xmlns:a16="http://schemas.microsoft.com/office/drawing/2014/main" val="721562950"/>
                    </a:ext>
                  </a:extLst>
                </a:gridCol>
                <a:gridCol w="1304610">
                  <a:extLst>
                    <a:ext uri="{9D8B030D-6E8A-4147-A177-3AD203B41FA5}">
                      <a16:colId xmlns:a16="http://schemas.microsoft.com/office/drawing/2014/main" val="3432289077"/>
                    </a:ext>
                  </a:extLst>
                </a:gridCol>
              </a:tblGrid>
              <a:tr h="235372">
                <a:tc>
                  <a:txBody>
                    <a:bodyPr/>
                    <a:lstStyle/>
                    <a:p>
                      <a:pPr algn="ctr" latinLnBrk="1"/>
                      <a:endParaRPr lang="ko-KR" altLang="en-US" sz="11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71B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1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GOLD</a:t>
                      </a:r>
                      <a:endParaRPr lang="ko-KR" altLang="en-US" sz="11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81078" marR="81078" marT="40539" marB="40539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71B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71B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1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SILVER</a:t>
                      </a:r>
                      <a:endParaRPr lang="ko-KR" altLang="en-US" sz="11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81078" marR="81078" marT="40539" marB="40539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71B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71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252832"/>
                  </a:ext>
                </a:extLst>
              </a:tr>
              <a:tr h="235372">
                <a:tc>
                  <a:txBody>
                    <a:bodyPr/>
                    <a:lstStyle/>
                    <a:p>
                      <a:pPr algn="ctr" latinLnBrk="1"/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4F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KRW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4F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USD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4F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KRW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4F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USD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729914"/>
                  </a:ext>
                </a:extLst>
              </a:tr>
              <a:tr h="23537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Business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56,880,000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46,738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42,480,000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34,906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919304"/>
                  </a:ext>
                </a:extLst>
              </a:tr>
              <a:tr h="23537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Engineering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60,832,000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49,985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46,432,000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38,153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593795"/>
                  </a:ext>
                </a:extLst>
              </a:tr>
            </a:tbl>
          </a:graphicData>
        </a:graphic>
      </p:graphicFrame>
      <p:sp>
        <p:nvSpPr>
          <p:cNvPr id="9" name="타원 8">
            <a:extLst>
              <a:ext uri="{FF2B5EF4-FFF2-40B4-BE49-F238E27FC236}">
                <a16:creationId xmlns:a16="http://schemas.microsoft.com/office/drawing/2014/main" id="{665B4334-6D02-446D-B5BD-2BEB8D0F350D}"/>
              </a:ext>
            </a:extLst>
          </p:cNvPr>
          <p:cNvSpPr/>
          <p:nvPr/>
        </p:nvSpPr>
        <p:spPr>
          <a:xfrm>
            <a:off x="331603" y="1639575"/>
            <a:ext cx="4383272" cy="4383272"/>
          </a:xfrm>
          <a:prstGeom prst="ellipse">
            <a:avLst/>
          </a:prstGeom>
          <a:solidFill>
            <a:srgbClr val="68C8C6">
              <a:alpha val="7000"/>
            </a:srgbClr>
          </a:solidFill>
          <a:ln>
            <a:solidFill>
              <a:srgbClr val="68C8C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2704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Scholarship </a:t>
            </a:r>
            <a:endParaRPr lang="ko-KR" altLang="en-US" sz="280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68C8C6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0D0DDA92-2349-47B1-9FD8-970A706EDF83}"/>
              </a:ext>
            </a:extLst>
          </p:cNvPr>
          <p:cNvGrpSpPr/>
          <p:nvPr/>
        </p:nvGrpSpPr>
        <p:grpSpPr>
          <a:xfrm>
            <a:off x="5152849" y="5259357"/>
            <a:ext cx="1835759" cy="698948"/>
            <a:chOff x="5152849" y="5081076"/>
            <a:chExt cx="1835759" cy="698948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A1DBD3D-6724-442B-940C-BF7B00BDB340}"/>
                </a:ext>
              </a:extLst>
            </p:cNvPr>
            <p:cNvSpPr txBox="1"/>
            <p:nvPr/>
          </p:nvSpPr>
          <p:spPr>
            <a:xfrm>
              <a:off x="5152849" y="5081076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Meal Plan</a:t>
              </a:r>
              <a:endParaRPr lang="ko-KR" altLang="en-US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CF89EFA-1351-46F0-8107-A81E21CD6334}"/>
                </a:ext>
              </a:extLst>
            </p:cNvPr>
            <p:cNvSpPr txBox="1"/>
            <p:nvPr/>
          </p:nvSpPr>
          <p:spPr>
            <a:xfrm>
              <a:off x="5152849" y="5441470"/>
              <a:ext cx="18357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 meals a day </a:t>
              </a:r>
              <a:endParaRPr lang="en-US" altLang="ko-KR" sz="16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C14204A2-8D69-4A48-A0A4-985AA41B8241}"/>
              </a:ext>
            </a:extLst>
          </p:cNvPr>
          <p:cNvGrpSpPr/>
          <p:nvPr/>
        </p:nvGrpSpPr>
        <p:grpSpPr>
          <a:xfrm>
            <a:off x="5152849" y="2866406"/>
            <a:ext cx="5708614" cy="729165"/>
            <a:chOff x="5152849" y="1293526"/>
            <a:chExt cx="5708614" cy="72916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F079BE0-CCF4-43C5-88FE-3FC9CC98D36B}"/>
                </a:ext>
              </a:extLst>
            </p:cNvPr>
            <p:cNvSpPr txBox="1"/>
            <p:nvPr/>
          </p:nvSpPr>
          <p:spPr>
            <a:xfrm>
              <a:off x="5152849" y="1293526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TUITION FEE</a:t>
              </a:r>
              <a:endParaRPr lang="ko-KR" altLang="en-US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101BC61-33EB-411C-9294-5F71CADD25FF}"/>
                </a:ext>
              </a:extLst>
            </p:cNvPr>
            <p:cNvSpPr txBox="1"/>
            <p:nvPr/>
          </p:nvSpPr>
          <p:spPr>
            <a:xfrm>
              <a:off x="5152849" y="1684137"/>
              <a:ext cx="5708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Waiver of Full or Half tuition fee under condition</a:t>
              </a:r>
              <a:endParaRPr lang="ko-KR" altLang="en-US" sz="16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01EBCCB4-2871-4118-8DB0-56993762585B}"/>
              </a:ext>
            </a:extLst>
          </p:cNvPr>
          <p:cNvGrpSpPr/>
          <p:nvPr/>
        </p:nvGrpSpPr>
        <p:grpSpPr>
          <a:xfrm>
            <a:off x="5260194" y="3877930"/>
            <a:ext cx="6523049" cy="1131889"/>
            <a:chOff x="5260194" y="3716005"/>
            <a:chExt cx="6523049" cy="1131889"/>
          </a:xfrm>
        </p:grpSpPr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35B748E8-F438-44E1-BB48-322DF6EA5FFB}"/>
                </a:ext>
              </a:extLst>
            </p:cNvPr>
            <p:cNvCxnSpPr>
              <a:cxnSpLocks/>
            </p:cNvCxnSpPr>
            <p:nvPr/>
          </p:nvCxnSpPr>
          <p:spPr>
            <a:xfrm>
              <a:off x="5260194" y="3716005"/>
              <a:ext cx="652304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>
              <a:extLst>
                <a:ext uri="{FF2B5EF4-FFF2-40B4-BE49-F238E27FC236}">
                  <a16:creationId xmlns:a16="http://schemas.microsoft.com/office/drawing/2014/main" id="{7EBB511D-8AEC-4627-B1FE-C33378445DB4}"/>
                </a:ext>
              </a:extLst>
            </p:cNvPr>
            <p:cNvCxnSpPr>
              <a:cxnSpLocks/>
            </p:cNvCxnSpPr>
            <p:nvPr/>
          </p:nvCxnSpPr>
          <p:spPr>
            <a:xfrm>
              <a:off x="5260194" y="4847894"/>
              <a:ext cx="652304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그룹 120">
            <a:extLst>
              <a:ext uri="{FF2B5EF4-FFF2-40B4-BE49-F238E27FC236}">
                <a16:creationId xmlns:a16="http://schemas.microsoft.com/office/drawing/2014/main" id="{FE297AE7-F817-4893-A87B-D14CE99D0641}"/>
              </a:ext>
            </a:extLst>
          </p:cNvPr>
          <p:cNvGrpSpPr/>
          <p:nvPr/>
        </p:nvGrpSpPr>
        <p:grpSpPr>
          <a:xfrm>
            <a:off x="4222135" y="2768800"/>
            <a:ext cx="638175" cy="638175"/>
            <a:chOff x="3597411" y="1757362"/>
            <a:chExt cx="638175" cy="638175"/>
          </a:xfrm>
        </p:grpSpPr>
        <p:sp>
          <p:nvSpPr>
            <p:cNvPr id="76" name="타원 75">
              <a:extLst>
                <a:ext uri="{FF2B5EF4-FFF2-40B4-BE49-F238E27FC236}">
                  <a16:creationId xmlns:a16="http://schemas.microsoft.com/office/drawing/2014/main" id="{8DB397B6-2C0F-403C-B3F9-078C481F8994}"/>
                </a:ext>
              </a:extLst>
            </p:cNvPr>
            <p:cNvSpPr/>
            <p:nvPr/>
          </p:nvSpPr>
          <p:spPr>
            <a:xfrm>
              <a:off x="3597411" y="1757362"/>
              <a:ext cx="638175" cy="638175"/>
            </a:xfrm>
            <a:prstGeom prst="ellipse">
              <a:avLst/>
            </a:prstGeom>
            <a:solidFill>
              <a:srgbClr val="4F7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E58D1DEC-6975-4C8C-8DBB-4D4EC0C18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6260" y="1885949"/>
              <a:ext cx="365125" cy="381000"/>
            </a:xfrm>
            <a:prstGeom prst="rect">
              <a:avLst/>
            </a:prstGeom>
          </p:spPr>
        </p:pic>
      </p:grpSp>
      <p:grpSp>
        <p:nvGrpSpPr>
          <p:cNvPr id="120" name="그룹 119">
            <a:extLst>
              <a:ext uri="{FF2B5EF4-FFF2-40B4-BE49-F238E27FC236}">
                <a16:creationId xmlns:a16="http://schemas.microsoft.com/office/drawing/2014/main" id="{54B24F96-2693-43F6-90FB-EFCE4B610EC2}"/>
              </a:ext>
            </a:extLst>
          </p:cNvPr>
          <p:cNvGrpSpPr/>
          <p:nvPr/>
        </p:nvGrpSpPr>
        <p:grpSpPr>
          <a:xfrm>
            <a:off x="4371799" y="4059271"/>
            <a:ext cx="638175" cy="638175"/>
            <a:chOff x="4371799" y="3350199"/>
            <a:chExt cx="638175" cy="638175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E6EB3895-9B7D-4CA5-A31A-52EAB6075678}"/>
                </a:ext>
              </a:extLst>
            </p:cNvPr>
            <p:cNvSpPr/>
            <p:nvPr/>
          </p:nvSpPr>
          <p:spPr>
            <a:xfrm>
              <a:off x="4371799" y="3350199"/>
              <a:ext cx="638175" cy="638175"/>
            </a:xfrm>
            <a:prstGeom prst="ellipse">
              <a:avLst/>
            </a:prstGeom>
            <a:solidFill>
              <a:srgbClr val="4F7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A05C71DC-B5EB-4690-8AB0-D69B1549C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6154" y="3490328"/>
              <a:ext cx="383340" cy="383340"/>
            </a:xfrm>
            <a:prstGeom prst="rect">
              <a:avLst/>
            </a:prstGeom>
          </p:spPr>
        </p:pic>
      </p:grpSp>
      <p:grpSp>
        <p:nvGrpSpPr>
          <p:cNvPr id="119" name="그룹 118">
            <a:extLst>
              <a:ext uri="{FF2B5EF4-FFF2-40B4-BE49-F238E27FC236}">
                <a16:creationId xmlns:a16="http://schemas.microsoft.com/office/drawing/2014/main" id="{E151EB28-77D7-4C7B-A095-8CB4677F466B}"/>
              </a:ext>
            </a:extLst>
          </p:cNvPr>
          <p:cNvGrpSpPr/>
          <p:nvPr/>
        </p:nvGrpSpPr>
        <p:grpSpPr>
          <a:xfrm>
            <a:off x="3597411" y="5115145"/>
            <a:ext cx="638175" cy="638175"/>
            <a:chOff x="3597411" y="4953220"/>
            <a:chExt cx="638175" cy="638175"/>
          </a:xfrm>
        </p:grpSpPr>
        <p:sp>
          <p:nvSpPr>
            <p:cNvPr id="77" name="타원 76">
              <a:extLst>
                <a:ext uri="{FF2B5EF4-FFF2-40B4-BE49-F238E27FC236}">
                  <a16:creationId xmlns:a16="http://schemas.microsoft.com/office/drawing/2014/main" id="{A986D17C-69FC-47FC-8A7B-0C21A41C8428}"/>
                </a:ext>
              </a:extLst>
            </p:cNvPr>
            <p:cNvSpPr/>
            <p:nvPr/>
          </p:nvSpPr>
          <p:spPr>
            <a:xfrm>
              <a:off x="3597411" y="4953220"/>
              <a:ext cx="638175" cy="638175"/>
            </a:xfrm>
            <a:prstGeom prst="ellipse">
              <a:avLst/>
            </a:prstGeom>
            <a:solidFill>
              <a:srgbClr val="4F7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9" name="그림 78">
              <a:extLst>
                <a:ext uri="{FF2B5EF4-FFF2-40B4-BE49-F238E27FC236}">
                  <a16:creationId xmlns:a16="http://schemas.microsoft.com/office/drawing/2014/main" id="{A692A0FF-42BF-4D05-A48D-004B7ED32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0029" y="5114769"/>
              <a:ext cx="417585" cy="301946"/>
            </a:xfrm>
            <a:prstGeom prst="rect">
              <a:avLst/>
            </a:prstGeom>
          </p:spPr>
        </p:pic>
      </p:grpSp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A55FDB57-4675-4CD4-A651-98EE973E218F}"/>
              </a:ext>
            </a:extLst>
          </p:cNvPr>
          <p:cNvGrpSpPr/>
          <p:nvPr/>
        </p:nvGrpSpPr>
        <p:grpSpPr>
          <a:xfrm>
            <a:off x="892303" y="2200275"/>
            <a:ext cx="3261872" cy="3261872"/>
            <a:chOff x="892303" y="2038350"/>
            <a:chExt cx="3261872" cy="3261872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1054AE9B-F535-4F6A-9A56-BC62139C2D4D}"/>
                </a:ext>
              </a:extLst>
            </p:cNvPr>
            <p:cNvSpPr/>
            <p:nvPr/>
          </p:nvSpPr>
          <p:spPr>
            <a:xfrm>
              <a:off x="892303" y="2038350"/>
              <a:ext cx="3261872" cy="3261872"/>
            </a:xfrm>
            <a:prstGeom prst="ellipse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17" name="그룹 116">
              <a:extLst>
                <a:ext uri="{FF2B5EF4-FFF2-40B4-BE49-F238E27FC236}">
                  <a16:creationId xmlns:a16="http://schemas.microsoft.com/office/drawing/2014/main" id="{241634D3-0035-4BFC-BD47-64FB8D52AFBB}"/>
                </a:ext>
              </a:extLst>
            </p:cNvPr>
            <p:cNvGrpSpPr/>
            <p:nvPr/>
          </p:nvGrpSpPr>
          <p:grpSpPr>
            <a:xfrm>
              <a:off x="1262317" y="2681674"/>
              <a:ext cx="2521844" cy="1874980"/>
              <a:chOff x="1262317" y="2681674"/>
              <a:chExt cx="2521844" cy="1874980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C043499-36E9-48F3-A34B-988805267767}"/>
                  </a:ext>
                </a:extLst>
              </p:cNvPr>
              <p:cNvSpPr txBox="1"/>
              <p:nvPr/>
            </p:nvSpPr>
            <p:spPr>
              <a:xfrm>
                <a:off x="1262317" y="2681674"/>
                <a:ext cx="2521844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32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GLOBAL</a:t>
                </a:r>
              </a:p>
              <a:p>
                <a:pPr lvl="0" algn="ctr">
                  <a:defRPr/>
                </a:pPr>
                <a:r>
                  <a:rPr lang="en-US" altLang="ko-KR" sz="32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UNI-STAR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07E2BE-9D99-4184-A1F8-5ABD3BBBA42D}"/>
                  </a:ext>
                </a:extLst>
              </p:cNvPr>
              <p:cNvSpPr txBox="1"/>
              <p:nvPr/>
            </p:nvSpPr>
            <p:spPr>
              <a:xfrm>
                <a:off x="1566887" y="4156544"/>
                <a:ext cx="19127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2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Scholarship</a:t>
                </a:r>
                <a:endParaRPr lang="ko-KR" altLang="en-US" sz="2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endParaRPr>
              </a:p>
            </p:txBody>
          </p:sp>
          <p:cxnSp>
            <p:nvCxnSpPr>
              <p:cNvPr id="7" name="직선 연결선 6">
                <a:extLst>
                  <a:ext uri="{FF2B5EF4-FFF2-40B4-BE49-F238E27FC236}">
                    <a16:creationId xmlns:a16="http://schemas.microsoft.com/office/drawing/2014/main" id="{5D0528CA-64BD-450F-B076-670762199E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74717" y="3921293"/>
                <a:ext cx="297044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28B599E2-B801-4711-BF21-6EF882EF5201}"/>
              </a:ext>
            </a:extLst>
          </p:cNvPr>
          <p:cNvGrpSpPr/>
          <p:nvPr/>
        </p:nvGrpSpPr>
        <p:grpSpPr>
          <a:xfrm>
            <a:off x="5264150" y="1277050"/>
            <a:ext cx="6512178" cy="369332"/>
            <a:chOff x="5325673" y="3428535"/>
            <a:chExt cx="4328868" cy="369332"/>
          </a:xfrm>
        </p:grpSpPr>
        <p:sp>
          <p:nvSpPr>
            <p:cNvPr id="46" name="사각형: 둥근 위쪽 모서리 45">
              <a:extLst>
                <a:ext uri="{FF2B5EF4-FFF2-40B4-BE49-F238E27FC236}">
                  <a16:creationId xmlns:a16="http://schemas.microsoft.com/office/drawing/2014/main" id="{37EE1648-A0FF-43E7-80B1-60F4ADCB41C3}"/>
                </a:ext>
              </a:extLst>
            </p:cNvPr>
            <p:cNvSpPr/>
            <p:nvPr/>
          </p:nvSpPr>
          <p:spPr>
            <a:xfrm>
              <a:off x="5325673" y="3428535"/>
              <a:ext cx="4328868" cy="369332"/>
            </a:xfrm>
            <a:prstGeom prst="round2Same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0F1F7A9-7F95-45AD-BE7E-D1B4A5260EF2}"/>
                </a:ext>
              </a:extLst>
            </p:cNvPr>
            <p:cNvSpPr txBox="1"/>
            <p:nvPr/>
          </p:nvSpPr>
          <p:spPr>
            <a:xfrm>
              <a:off x="6116261" y="3453246"/>
              <a:ext cx="2747691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Amount of benefit for 4 years</a:t>
              </a: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22BA9574-6E87-4567-8BB8-2174CD83604B}"/>
              </a:ext>
            </a:extLst>
          </p:cNvPr>
          <p:cNvGrpSpPr/>
          <p:nvPr/>
        </p:nvGrpSpPr>
        <p:grpSpPr>
          <a:xfrm>
            <a:off x="5152849" y="4077912"/>
            <a:ext cx="5326554" cy="713380"/>
            <a:chOff x="5152849" y="3915987"/>
            <a:chExt cx="5326554" cy="713380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273F87-42CB-4CB1-A563-26967FB863D2}"/>
                </a:ext>
              </a:extLst>
            </p:cNvPr>
            <p:cNvSpPr txBox="1"/>
            <p:nvPr/>
          </p:nvSpPr>
          <p:spPr>
            <a:xfrm>
              <a:off x="5152849" y="3915987"/>
              <a:ext cx="1420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STIPEND</a:t>
              </a:r>
              <a:endParaRPr lang="ko-KR" altLang="en-US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669FB5E4-8F6D-447C-8FA5-BED5017CF919}"/>
                </a:ext>
              </a:extLst>
            </p:cNvPr>
            <p:cNvGrpSpPr/>
            <p:nvPr/>
          </p:nvGrpSpPr>
          <p:grpSpPr>
            <a:xfrm>
              <a:off x="5275575" y="4260035"/>
              <a:ext cx="5203828" cy="369332"/>
              <a:chOff x="5324475" y="2905560"/>
              <a:chExt cx="5353050" cy="369332"/>
            </a:xfrm>
          </p:grpSpPr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36F0A832-E326-488F-93EF-07C81BF51DCA}"/>
                  </a:ext>
                </a:extLst>
              </p:cNvPr>
              <p:cNvGrpSpPr/>
              <p:nvPr/>
            </p:nvGrpSpPr>
            <p:grpSpPr>
              <a:xfrm>
                <a:off x="5324475" y="2905560"/>
                <a:ext cx="2562225" cy="369332"/>
                <a:chOff x="5181600" y="3167539"/>
                <a:chExt cx="2562225" cy="369332"/>
              </a:xfrm>
            </p:grpSpPr>
            <p:sp>
              <p:nvSpPr>
                <p:cNvPr id="62" name="사각형: 둥근 모서리 61">
                  <a:extLst>
                    <a:ext uri="{FF2B5EF4-FFF2-40B4-BE49-F238E27FC236}">
                      <a16:creationId xmlns:a16="http://schemas.microsoft.com/office/drawing/2014/main" id="{0C99CCE5-55E5-4742-AA85-8D40FE017D5B}"/>
                    </a:ext>
                  </a:extLst>
                </p:cNvPr>
                <p:cNvSpPr/>
                <p:nvPr/>
              </p:nvSpPr>
              <p:spPr>
                <a:xfrm>
                  <a:off x="5181600" y="3167539"/>
                  <a:ext cx="2562225" cy="36933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F71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A0731046-EC29-43F2-9DAB-74A990001762}"/>
                    </a:ext>
                  </a:extLst>
                </p:cNvPr>
                <p:cNvSpPr txBox="1"/>
                <p:nvPr/>
              </p:nvSpPr>
              <p:spPr>
                <a:xfrm>
                  <a:off x="5378922" y="3214793"/>
                  <a:ext cx="216758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4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Gold KRW 630,000</a:t>
                  </a:r>
                  <a:endParaRPr lang="ko-KR" altLang="en-US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</p:grpSp>
          <p:grpSp>
            <p:nvGrpSpPr>
              <p:cNvPr id="57" name="그룹 56">
                <a:extLst>
                  <a:ext uri="{FF2B5EF4-FFF2-40B4-BE49-F238E27FC236}">
                    <a16:creationId xmlns:a16="http://schemas.microsoft.com/office/drawing/2014/main" id="{AA8EF9BD-6000-4AA1-B245-9AA41EDF28FA}"/>
                  </a:ext>
                </a:extLst>
              </p:cNvPr>
              <p:cNvGrpSpPr/>
              <p:nvPr/>
            </p:nvGrpSpPr>
            <p:grpSpPr>
              <a:xfrm>
                <a:off x="8115300" y="2905560"/>
                <a:ext cx="2562225" cy="369332"/>
                <a:chOff x="5181600" y="3167539"/>
                <a:chExt cx="2562225" cy="369332"/>
              </a:xfrm>
            </p:grpSpPr>
            <p:sp>
              <p:nvSpPr>
                <p:cNvPr id="59" name="사각형: 둥근 모서리 58">
                  <a:extLst>
                    <a:ext uri="{FF2B5EF4-FFF2-40B4-BE49-F238E27FC236}">
                      <a16:creationId xmlns:a16="http://schemas.microsoft.com/office/drawing/2014/main" id="{711EE2C5-E0A4-4AAF-89A7-37C56606250D}"/>
                    </a:ext>
                  </a:extLst>
                </p:cNvPr>
                <p:cNvSpPr/>
                <p:nvPr/>
              </p:nvSpPr>
              <p:spPr>
                <a:xfrm>
                  <a:off x="5181600" y="3167539"/>
                  <a:ext cx="2562225" cy="36933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F71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9606C76B-B54D-4634-855D-2CED699E0817}"/>
                    </a:ext>
                  </a:extLst>
                </p:cNvPr>
                <p:cNvSpPr txBox="1"/>
                <p:nvPr/>
              </p:nvSpPr>
              <p:spPr>
                <a:xfrm>
                  <a:off x="5328427" y="3214793"/>
                  <a:ext cx="22685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4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Silver KRW 330,000</a:t>
                  </a:r>
                  <a:endParaRPr lang="ko-KR" altLang="en-US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495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15925 0.10949 L 3.95833E-6 -1.48148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-548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17618 -0.07871 L 4.375E-6 4.07407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393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11432 -0.2338 L -3.95833E-6 -1.11111E-6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1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367 -4.81481E-6 L -8.33333E-7 -4.81481E-6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367 2.22222E-6 L 4.375E-6 2.22222E-6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1367 -4.07407E-6 L -2.70833E-6 -4.07407E-6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1367 -2.96296E-6 L 1.875E-6 -2.96296E-6 " pathEditMode="relative" rAng="0" ptsTypes="AA">
                                      <p:cBhvr>
                                        <p:cTn id="4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1367 -1.48148E-6 L 1.875E-6 -1.48148E-6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2704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Scholarship </a:t>
            </a:r>
            <a:endParaRPr lang="ko-KR" altLang="en-US" sz="280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68C8C6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aphicFrame>
        <p:nvGraphicFramePr>
          <p:cNvPr id="43" name="표 4">
            <a:extLst>
              <a:ext uri="{FF2B5EF4-FFF2-40B4-BE49-F238E27FC236}">
                <a16:creationId xmlns:a16="http://schemas.microsoft.com/office/drawing/2014/main" id="{1F1351BC-77B4-4A47-A678-B1D3BE869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246240"/>
              </p:ext>
            </p:extLst>
          </p:nvPr>
        </p:nvGraphicFramePr>
        <p:xfrm>
          <a:off x="5259481" y="1890798"/>
          <a:ext cx="6523050" cy="706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610">
                  <a:extLst>
                    <a:ext uri="{9D8B030D-6E8A-4147-A177-3AD203B41FA5}">
                      <a16:colId xmlns:a16="http://schemas.microsoft.com/office/drawing/2014/main" val="679575003"/>
                    </a:ext>
                  </a:extLst>
                </a:gridCol>
                <a:gridCol w="2609220">
                  <a:extLst>
                    <a:ext uri="{9D8B030D-6E8A-4147-A177-3AD203B41FA5}">
                      <a16:colId xmlns:a16="http://schemas.microsoft.com/office/drawing/2014/main" val="853774679"/>
                    </a:ext>
                  </a:extLst>
                </a:gridCol>
                <a:gridCol w="2609220">
                  <a:extLst>
                    <a:ext uri="{9D8B030D-6E8A-4147-A177-3AD203B41FA5}">
                      <a16:colId xmlns:a16="http://schemas.microsoft.com/office/drawing/2014/main" val="721562950"/>
                    </a:ext>
                  </a:extLst>
                </a:gridCol>
              </a:tblGrid>
              <a:tr h="235372">
                <a:tc>
                  <a:txBody>
                    <a:bodyPr/>
                    <a:lstStyle/>
                    <a:p>
                      <a:pPr algn="ctr" latinLnBrk="1"/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4F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KRW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4F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USD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729914"/>
                  </a:ext>
                </a:extLst>
              </a:tr>
              <a:tr h="23537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Business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32,880,000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27,017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919304"/>
                  </a:ext>
                </a:extLst>
              </a:tr>
              <a:tr h="23537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Engineering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36,832,000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rgbClr val="003A70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30,265</a:t>
                      </a:r>
                      <a:endParaRPr lang="ko-KR" altLang="en-US" sz="10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rgbClr val="003A70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71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593795"/>
                  </a:ext>
                </a:extLst>
              </a:tr>
            </a:tbl>
          </a:graphicData>
        </a:graphic>
      </p:graphicFrame>
      <p:grpSp>
        <p:nvGrpSpPr>
          <p:cNvPr id="46" name="그룹 45">
            <a:extLst>
              <a:ext uri="{FF2B5EF4-FFF2-40B4-BE49-F238E27FC236}">
                <a16:creationId xmlns:a16="http://schemas.microsoft.com/office/drawing/2014/main" id="{E4072E73-EB4B-4D4F-B008-CD0E0FB6CD6D}"/>
              </a:ext>
            </a:extLst>
          </p:cNvPr>
          <p:cNvGrpSpPr/>
          <p:nvPr/>
        </p:nvGrpSpPr>
        <p:grpSpPr>
          <a:xfrm>
            <a:off x="5152849" y="5259357"/>
            <a:ext cx="1835759" cy="698948"/>
            <a:chOff x="5152849" y="5081076"/>
            <a:chExt cx="1835759" cy="69894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5F97E7B-0AF9-4545-A2AB-83AE2594BD1C}"/>
                </a:ext>
              </a:extLst>
            </p:cNvPr>
            <p:cNvSpPr txBox="1"/>
            <p:nvPr/>
          </p:nvSpPr>
          <p:spPr>
            <a:xfrm>
              <a:off x="5152849" y="5081076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Meal Plan</a:t>
              </a:r>
              <a:endParaRPr lang="ko-KR" altLang="en-US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8F2DE86-49DC-4B94-85F8-670971BAFDD6}"/>
                </a:ext>
              </a:extLst>
            </p:cNvPr>
            <p:cNvSpPr txBox="1"/>
            <p:nvPr/>
          </p:nvSpPr>
          <p:spPr>
            <a:xfrm>
              <a:off x="5152849" y="5441470"/>
              <a:ext cx="18357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 meals a day</a:t>
              </a:r>
              <a:endParaRPr lang="en-US" altLang="ko-KR" sz="16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82274EF5-096C-4CA5-AEAD-AC25F7FF1BE8}"/>
              </a:ext>
            </a:extLst>
          </p:cNvPr>
          <p:cNvGrpSpPr/>
          <p:nvPr/>
        </p:nvGrpSpPr>
        <p:grpSpPr>
          <a:xfrm>
            <a:off x="5152849" y="2866406"/>
            <a:ext cx="5708614" cy="729165"/>
            <a:chOff x="5152849" y="1293526"/>
            <a:chExt cx="5708614" cy="729165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FDFE36C-8446-476E-99DF-CD417B6C8B48}"/>
                </a:ext>
              </a:extLst>
            </p:cNvPr>
            <p:cNvSpPr txBox="1"/>
            <p:nvPr/>
          </p:nvSpPr>
          <p:spPr>
            <a:xfrm>
              <a:off x="5152849" y="1293526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TUITION FEE</a:t>
              </a:r>
              <a:endParaRPr lang="ko-KR" altLang="en-US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BA3FA68-C3C8-4C81-8364-1F3CB9963DCD}"/>
                </a:ext>
              </a:extLst>
            </p:cNvPr>
            <p:cNvSpPr txBox="1"/>
            <p:nvPr/>
          </p:nvSpPr>
          <p:spPr>
            <a:xfrm>
              <a:off x="5152849" y="1684137"/>
              <a:ext cx="5708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Waiver of Full or Half tuition fee under condition</a:t>
              </a:r>
              <a:endParaRPr lang="ko-KR" altLang="en-US" sz="16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49ABFFDF-FD86-45F0-93E6-9492A73F7BD9}"/>
              </a:ext>
            </a:extLst>
          </p:cNvPr>
          <p:cNvGrpSpPr/>
          <p:nvPr/>
        </p:nvGrpSpPr>
        <p:grpSpPr>
          <a:xfrm>
            <a:off x="5260194" y="3877930"/>
            <a:ext cx="6523049" cy="1131889"/>
            <a:chOff x="5260194" y="3716005"/>
            <a:chExt cx="6523049" cy="1131889"/>
          </a:xfrm>
        </p:grpSpPr>
        <p:cxnSp>
          <p:nvCxnSpPr>
            <p:cNvPr id="71" name="직선 연결선 70">
              <a:extLst>
                <a:ext uri="{FF2B5EF4-FFF2-40B4-BE49-F238E27FC236}">
                  <a16:creationId xmlns:a16="http://schemas.microsoft.com/office/drawing/2014/main" id="{DE44749E-221A-48A7-869D-721F78C6C7D7}"/>
                </a:ext>
              </a:extLst>
            </p:cNvPr>
            <p:cNvCxnSpPr>
              <a:cxnSpLocks/>
            </p:cNvCxnSpPr>
            <p:nvPr/>
          </p:nvCxnSpPr>
          <p:spPr>
            <a:xfrm>
              <a:off x="5260194" y="3716005"/>
              <a:ext cx="652304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>
              <a:extLst>
                <a:ext uri="{FF2B5EF4-FFF2-40B4-BE49-F238E27FC236}">
                  <a16:creationId xmlns:a16="http://schemas.microsoft.com/office/drawing/2014/main" id="{DB264CB5-61E7-4F07-AB6B-46AD36D272DE}"/>
                </a:ext>
              </a:extLst>
            </p:cNvPr>
            <p:cNvCxnSpPr>
              <a:cxnSpLocks/>
            </p:cNvCxnSpPr>
            <p:nvPr/>
          </p:nvCxnSpPr>
          <p:spPr>
            <a:xfrm>
              <a:off x="5260194" y="4847894"/>
              <a:ext cx="652304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타원 44">
            <a:extLst>
              <a:ext uri="{FF2B5EF4-FFF2-40B4-BE49-F238E27FC236}">
                <a16:creationId xmlns:a16="http://schemas.microsoft.com/office/drawing/2014/main" id="{5720F9C0-40EB-4C49-915F-F03D5D76E877}"/>
              </a:ext>
            </a:extLst>
          </p:cNvPr>
          <p:cNvSpPr/>
          <p:nvPr/>
        </p:nvSpPr>
        <p:spPr>
          <a:xfrm>
            <a:off x="331603" y="1639575"/>
            <a:ext cx="4383272" cy="4383272"/>
          </a:xfrm>
          <a:prstGeom prst="ellipse">
            <a:avLst/>
          </a:prstGeom>
          <a:solidFill>
            <a:srgbClr val="68C8C6">
              <a:alpha val="7000"/>
            </a:srgbClr>
          </a:solidFill>
          <a:ln>
            <a:solidFill>
              <a:srgbClr val="68C8C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타원 73">
            <a:extLst>
              <a:ext uri="{FF2B5EF4-FFF2-40B4-BE49-F238E27FC236}">
                <a16:creationId xmlns:a16="http://schemas.microsoft.com/office/drawing/2014/main" id="{70E8244F-A588-4770-A796-241DF356C2E8}"/>
              </a:ext>
            </a:extLst>
          </p:cNvPr>
          <p:cNvSpPr/>
          <p:nvPr/>
        </p:nvSpPr>
        <p:spPr>
          <a:xfrm>
            <a:off x="4222135" y="2768800"/>
            <a:ext cx="638175" cy="638175"/>
          </a:xfrm>
          <a:prstGeom prst="ellipse">
            <a:avLst/>
          </a:prstGeom>
          <a:solidFill>
            <a:srgbClr val="4F7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5" name="그림 74">
            <a:extLst>
              <a:ext uri="{FF2B5EF4-FFF2-40B4-BE49-F238E27FC236}">
                <a16:creationId xmlns:a16="http://schemas.microsoft.com/office/drawing/2014/main" id="{C5E062D3-9040-4E9D-A575-C2C67EDAD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984" y="2897387"/>
            <a:ext cx="365125" cy="381000"/>
          </a:xfrm>
          <a:prstGeom prst="rect">
            <a:avLst/>
          </a:prstGeom>
        </p:spPr>
      </p:pic>
      <p:sp>
        <p:nvSpPr>
          <p:cNvPr id="80" name="타원 79">
            <a:extLst>
              <a:ext uri="{FF2B5EF4-FFF2-40B4-BE49-F238E27FC236}">
                <a16:creationId xmlns:a16="http://schemas.microsoft.com/office/drawing/2014/main" id="{500FB3C5-9F0F-4775-93D4-46F88F4F5F0E}"/>
              </a:ext>
            </a:extLst>
          </p:cNvPr>
          <p:cNvSpPr/>
          <p:nvPr/>
        </p:nvSpPr>
        <p:spPr>
          <a:xfrm>
            <a:off x="4371799" y="4059271"/>
            <a:ext cx="638175" cy="638175"/>
          </a:xfrm>
          <a:prstGeom prst="ellipse">
            <a:avLst/>
          </a:prstGeom>
          <a:solidFill>
            <a:srgbClr val="4F7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C4D66D35-F107-40F7-A048-2F51C767B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154" y="4199400"/>
            <a:ext cx="383340" cy="383340"/>
          </a:xfrm>
          <a:prstGeom prst="rect">
            <a:avLst/>
          </a:prstGeom>
        </p:spPr>
      </p:pic>
      <p:sp>
        <p:nvSpPr>
          <p:cNvPr id="83" name="타원 82">
            <a:extLst>
              <a:ext uri="{FF2B5EF4-FFF2-40B4-BE49-F238E27FC236}">
                <a16:creationId xmlns:a16="http://schemas.microsoft.com/office/drawing/2014/main" id="{A3D21A8F-BD6F-4E59-9DFB-98889CF65980}"/>
              </a:ext>
            </a:extLst>
          </p:cNvPr>
          <p:cNvSpPr/>
          <p:nvPr/>
        </p:nvSpPr>
        <p:spPr>
          <a:xfrm>
            <a:off x="3597411" y="5115145"/>
            <a:ext cx="638175" cy="638175"/>
          </a:xfrm>
          <a:prstGeom prst="ellipse">
            <a:avLst/>
          </a:prstGeom>
          <a:solidFill>
            <a:srgbClr val="4F7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4" name="그림 83">
            <a:extLst>
              <a:ext uri="{FF2B5EF4-FFF2-40B4-BE49-F238E27FC236}">
                <a16:creationId xmlns:a16="http://schemas.microsoft.com/office/drawing/2014/main" id="{F2757EC5-A306-409F-9077-5F73E5968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029" y="5276694"/>
            <a:ext cx="417585" cy="301946"/>
          </a:xfrm>
          <a:prstGeom prst="rect">
            <a:avLst/>
          </a:prstGeom>
        </p:spPr>
      </p:pic>
      <p:sp>
        <p:nvSpPr>
          <p:cNvPr id="86" name="타원 85">
            <a:extLst>
              <a:ext uri="{FF2B5EF4-FFF2-40B4-BE49-F238E27FC236}">
                <a16:creationId xmlns:a16="http://schemas.microsoft.com/office/drawing/2014/main" id="{A0CFFBBD-298E-459A-8200-DB4D9535FC8C}"/>
              </a:ext>
            </a:extLst>
          </p:cNvPr>
          <p:cNvSpPr/>
          <p:nvPr/>
        </p:nvSpPr>
        <p:spPr>
          <a:xfrm>
            <a:off x="892303" y="2200275"/>
            <a:ext cx="3261872" cy="3261872"/>
          </a:xfrm>
          <a:prstGeom prst="ellipse">
            <a:avLst/>
          </a:prstGeom>
          <a:solidFill>
            <a:srgbClr val="68C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1969716-4922-4DEF-B828-F2B4306E337F}"/>
              </a:ext>
            </a:extLst>
          </p:cNvPr>
          <p:cNvSpPr txBox="1"/>
          <p:nvPr/>
        </p:nvSpPr>
        <p:spPr>
          <a:xfrm>
            <a:off x="1430632" y="2843599"/>
            <a:ext cx="21852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ko-KR" sz="32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GLOBAL</a:t>
            </a:r>
          </a:p>
          <a:p>
            <a:pPr lvl="0" algn="ctr">
              <a:defRPr/>
            </a:pPr>
            <a:r>
              <a:rPr lang="en-US" altLang="ko-KR" sz="32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DREAM 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375C29A-9AEA-4FFA-9553-85F5129A541E}"/>
              </a:ext>
            </a:extLst>
          </p:cNvPr>
          <p:cNvSpPr txBox="1"/>
          <p:nvPr/>
        </p:nvSpPr>
        <p:spPr>
          <a:xfrm>
            <a:off x="1357695" y="4318469"/>
            <a:ext cx="23310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ko-KR" sz="2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Scholarship</a:t>
            </a:r>
          </a:p>
          <a:p>
            <a:pPr lvl="0" algn="ctr">
              <a:defRPr/>
            </a:pPr>
            <a:r>
              <a:rPr lang="en-US" altLang="ko-KR" sz="1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white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(General Scholarship)</a:t>
            </a:r>
          </a:p>
        </p:txBody>
      </p:sp>
      <p:cxnSp>
        <p:nvCxnSpPr>
          <p:cNvPr id="90" name="직선 연결선 89">
            <a:extLst>
              <a:ext uri="{FF2B5EF4-FFF2-40B4-BE49-F238E27FC236}">
                <a16:creationId xmlns:a16="http://schemas.microsoft.com/office/drawing/2014/main" id="{4E58BB79-B069-408B-B824-56C979EB3F68}"/>
              </a:ext>
            </a:extLst>
          </p:cNvPr>
          <p:cNvCxnSpPr>
            <a:cxnSpLocks/>
          </p:cNvCxnSpPr>
          <p:nvPr/>
        </p:nvCxnSpPr>
        <p:spPr>
          <a:xfrm>
            <a:off x="2374717" y="4083218"/>
            <a:ext cx="29704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5E1F8887-99E1-4052-BD9D-CC33B546C877}"/>
              </a:ext>
            </a:extLst>
          </p:cNvPr>
          <p:cNvGrpSpPr/>
          <p:nvPr/>
        </p:nvGrpSpPr>
        <p:grpSpPr>
          <a:xfrm>
            <a:off x="5264150" y="1543750"/>
            <a:ext cx="6512178" cy="369332"/>
            <a:chOff x="5325673" y="3428535"/>
            <a:chExt cx="4328868" cy="369332"/>
          </a:xfrm>
        </p:grpSpPr>
        <p:sp>
          <p:nvSpPr>
            <p:cNvPr id="92" name="사각형: 둥근 위쪽 모서리 91">
              <a:extLst>
                <a:ext uri="{FF2B5EF4-FFF2-40B4-BE49-F238E27FC236}">
                  <a16:creationId xmlns:a16="http://schemas.microsoft.com/office/drawing/2014/main" id="{4F30E6B1-994C-49C4-87CF-47F8F51AA429}"/>
                </a:ext>
              </a:extLst>
            </p:cNvPr>
            <p:cNvSpPr/>
            <p:nvPr/>
          </p:nvSpPr>
          <p:spPr>
            <a:xfrm>
              <a:off x="5325673" y="3428535"/>
              <a:ext cx="4328868" cy="369332"/>
            </a:xfrm>
            <a:prstGeom prst="round2Same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E28EC06-58DC-4DFE-B190-B84D17FED6D5}"/>
                </a:ext>
              </a:extLst>
            </p:cNvPr>
            <p:cNvSpPr txBox="1"/>
            <p:nvPr/>
          </p:nvSpPr>
          <p:spPr>
            <a:xfrm>
              <a:off x="6116261" y="3453246"/>
              <a:ext cx="2747691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Amount of benefit for 4 years</a:t>
              </a:r>
            </a:p>
          </p:txBody>
        </p:sp>
      </p:grpSp>
      <p:grpSp>
        <p:nvGrpSpPr>
          <p:cNvPr id="94" name="그룹 93">
            <a:extLst>
              <a:ext uri="{FF2B5EF4-FFF2-40B4-BE49-F238E27FC236}">
                <a16:creationId xmlns:a16="http://schemas.microsoft.com/office/drawing/2014/main" id="{1B571D8F-EFC1-423A-B508-B748064F6EE5}"/>
              </a:ext>
            </a:extLst>
          </p:cNvPr>
          <p:cNvGrpSpPr/>
          <p:nvPr/>
        </p:nvGrpSpPr>
        <p:grpSpPr>
          <a:xfrm>
            <a:off x="5152849" y="4077912"/>
            <a:ext cx="2613526" cy="713380"/>
            <a:chOff x="5152849" y="3915987"/>
            <a:chExt cx="2613526" cy="713380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8FCCD6C-6111-49B0-9B27-A20B9A129D5A}"/>
                </a:ext>
              </a:extLst>
            </p:cNvPr>
            <p:cNvSpPr txBox="1"/>
            <p:nvPr/>
          </p:nvSpPr>
          <p:spPr>
            <a:xfrm>
              <a:off x="5152849" y="3915987"/>
              <a:ext cx="1420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STIPEND</a:t>
              </a:r>
              <a:endParaRPr lang="ko-KR" altLang="en-US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DCA273FD-093C-4799-897B-E69108CF464F}"/>
                </a:ext>
              </a:extLst>
            </p:cNvPr>
            <p:cNvGrpSpPr/>
            <p:nvPr/>
          </p:nvGrpSpPr>
          <p:grpSpPr>
            <a:xfrm>
              <a:off x="5275575" y="4260035"/>
              <a:ext cx="2490800" cy="369332"/>
              <a:chOff x="5181600" y="3167539"/>
              <a:chExt cx="2562225" cy="369332"/>
            </a:xfrm>
          </p:grpSpPr>
          <p:sp>
            <p:nvSpPr>
              <p:cNvPr id="101" name="사각형: 둥근 모서리 100">
                <a:extLst>
                  <a:ext uri="{FF2B5EF4-FFF2-40B4-BE49-F238E27FC236}">
                    <a16:creationId xmlns:a16="http://schemas.microsoft.com/office/drawing/2014/main" id="{B4FC69A2-AB4E-4BC0-B14D-04EB666F39C6}"/>
                  </a:ext>
                </a:extLst>
              </p:cNvPr>
              <p:cNvSpPr/>
              <p:nvPr/>
            </p:nvSpPr>
            <p:spPr>
              <a:xfrm>
                <a:off x="5181600" y="3167539"/>
                <a:ext cx="2562225" cy="369332"/>
              </a:xfrm>
              <a:prstGeom prst="roundRect">
                <a:avLst>
                  <a:gd name="adj" fmla="val 50000"/>
                </a:avLst>
              </a:prstGeom>
              <a:solidFill>
                <a:srgbClr val="4F71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7B4E353-F765-45AE-A1F2-B6306AB18E4B}"/>
                  </a:ext>
                </a:extLst>
              </p:cNvPr>
              <p:cNvSpPr txBox="1"/>
              <p:nvPr/>
            </p:nvSpPr>
            <p:spPr>
              <a:xfrm>
                <a:off x="5693302" y="3214793"/>
                <a:ext cx="15388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KRW 130,000</a:t>
                </a:r>
                <a:endParaRPr lang="ko-KR" altLang="en-US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275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4 -4.44444E-6 L -3.95833E-6 -4.44444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9 4.07407E-6 L -3.95833E-6 4.07407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367 -4.81481E-6 L -8.33333E-7 -4.81481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367 2.22222E-6 L 2.29167E-6 2.22222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367 -4.07407E-6 L -2.70833E-6 -4.07407E-6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367 -1.85185E-6 L 1.875E-6 -1.85185E-6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367 -3.33333E-6 L 1.875E-6 -3.33333E-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8" grpId="1"/>
      <p:bldP spid="89" grpId="0"/>
      <p:bldP spid="8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그림 225">
            <a:extLst>
              <a:ext uri="{FF2B5EF4-FFF2-40B4-BE49-F238E27FC236}">
                <a16:creationId xmlns:a16="http://schemas.microsoft.com/office/drawing/2014/main" id="{FC4395B5-0101-4852-AB42-4CEE67DFC0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r="11925"/>
          <a:stretch/>
        </p:blipFill>
        <p:spPr>
          <a:xfrm flipH="1">
            <a:off x="-1063260" y="1747695"/>
            <a:ext cx="7836891" cy="5110306"/>
          </a:xfrm>
          <a:prstGeom prst="rect">
            <a:avLst/>
          </a:prstGeom>
        </p:spPr>
      </p:pic>
      <p:sp>
        <p:nvSpPr>
          <p:cNvPr id="223" name="자유형: 도형 222">
            <a:extLst>
              <a:ext uri="{FF2B5EF4-FFF2-40B4-BE49-F238E27FC236}">
                <a16:creationId xmlns:a16="http://schemas.microsoft.com/office/drawing/2014/main" id="{C7F1D3F3-1894-46F6-99BD-63EBC1EAF222}"/>
              </a:ext>
            </a:extLst>
          </p:cNvPr>
          <p:cNvSpPr/>
          <p:nvPr/>
        </p:nvSpPr>
        <p:spPr>
          <a:xfrm>
            <a:off x="1892301" y="1742946"/>
            <a:ext cx="10306050" cy="5115055"/>
          </a:xfrm>
          <a:custGeom>
            <a:avLst/>
            <a:gdLst>
              <a:gd name="connsiteX0" fmla="*/ 4304677 w 10306050"/>
              <a:gd name="connsiteY0" fmla="*/ 0 h 5115055"/>
              <a:gd name="connsiteX1" fmla="*/ 10306050 w 10306050"/>
              <a:gd name="connsiteY1" fmla="*/ 0 h 5115055"/>
              <a:gd name="connsiteX2" fmla="*/ 10306050 w 10306050"/>
              <a:gd name="connsiteY2" fmla="*/ 5115055 h 5115055"/>
              <a:gd name="connsiteX3" fmla="*/ 0 w 10306050"/>
              <a:gd name="connsiteY3" fmla="*/ 5115055 h 5115055"/>
              <a:gd name="connsiteX0" fmla="*/ 4317377 w 10306050"/>
              <a:gd name="connsiteY0" fmla="*/ 0 h 5115055"/>
              <a:gd name="connsiteX1" fmla="*/ 10306050 w 10306050"/>
              <a:gd name="connsiteY1" fmla="*/ 0 h 5115055"/>
              <a:gd name="connsiteX2" fmla="*/ 10306050 w 10306050"/>
              <a:gd name="connsiteY2" fmla="*/ 5115055 h 5115055"/>
              <a:gd name="connsiteX3" fmla="*/ 0 w 10306050"/>
              <a:gd name="connsiteY3" fmla="*/ 5115055 h 5115055"/>
              <a:gd name="connsiteX4" fmla="*/ 4317377 w 10306050"/>
              <a:gd name="connsiteY4" fmla="*/ 0 h 5115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6050" h="5115055">
                <a:moveTo>
                  <a:pt x="4317377" y="0"/>
                </a:moveTo>
                <a:lnTo>
                  <a:pt x="10306050" y="0"/>
                </a:lnTo>
                <a:lnTo>
                  <a:pt x="10306050" y="5115055"/>
                </a:lnTo>
                <a:lnTo>
                  <a:pt x="0" y="5115055"/>
                </a:lnTo>
                <a:lnTo>
                  <a:pt x="431737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931769-CBED-4177-A3A2-90C4F55D7DC8}"/>
              </a:ext>
            </a:extLst>
          </p:cNvPr>
          <p:cNvSpPr txBox="1"/>
          <p:nvPr/>
        </p:nvSpPr>
        <p:spPr>
          <a:xfrm>
            <a:off x="1375168" y="454874"/>
            <a:ext cx="2730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Brief History</a:t>
            </a:r>
            <a:endParaRPr kumimoji="0" lang="ko-KR" altLang="en-US" sz="2800" b="0" i="0" u="none" strike="noStrike" kern="1200" cap="none" spc="0" normalizeH="0" baseline="0" noProof="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003A70"/>
              </a:solidFill>
              <a:effectLst/>
              <a:uLnTx/>
              <a:uFillTx/>
              <a:latin typeface="G마켓 산스 TTF Bold" panose="02000000000000000000" pitchFamily="2" charset="-127"/>
              <a:ea typeface="G마켓 산스 TTF Bold" panose="02000000000000000000" pitchFamily="2" charset="-127"/>
              <a:cs typeface="+mn-cs"/>
            </a:endParaRPr>
          </a:p>
        </p:txBody>
      </p:sp>
      <p:sp>
        <p:nvSpPr>
          <p:cNvPr id="35" name="자유형: 도형 34">
            <a:extLst>
              <a:ext uri="{FF2B5EF4-FFF2-40B4-BE49-F238E27FC236}">
                <a16:creationId xmlns:a16="http://schemas.microsoft.com/office/drawing/2014/main" id="{76F7D940-F143-4D12-A800-C6D0F17A2D9C}"/>
              </a:ext>
            </a:extLst>
          </p:cNvPr>
          <p:cNvSpPr/>
          <p:nvPr/>
        </p:nvSpPr>
        <p:spPr>
          <a:xfrm rot="16200000">
            <a:off x="145762" y="555111"/>
            <a:ext cx="699348" cy="103145"/>
          </a:xfrm>
          <a:custGeom>
            <a:avLst/>
            <a:gdLst>
              <a:gd name="connsiteX0" fmla="*/ 0 w 944880"/>
              <a:gd name="connsiteY0" fmla="*/ 160020 h 160020"/>
              <a:gd name="connsiteX1" fmla="*/ 0 w 944880"/>
              <a:gd name="connsiteY1" fmla="*/ 0 h 160020"/>
              <a:gd name="connsiteX2" fmla="*/ 944880 w 944880"/>
              <a:gd name="connsiteY2" fmla="*/ 0 h 160020"/>
              <a:gd name="connsiteX3" fmla="*/ 944880 w 944880"/>
              <a:gd name="connsiteY3" fmla="*/ 160020 h 16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880" h="160020">
                <a:moveTo>
                  <a:pt x="0" y="160020"/>
                </a:moveTo>
                <a:lnTo>
                  <a:pt x="0" y="0"/>
                </a:lnTo>
                <a:lnTo>
                  <a:pt x="944880" y="0"/>
                </a:lnTo>
                <a:lnTo>
                  <a:pt x="944880" y="160020"/>
                </a:lnTo>
              </a:path>
            </a:pathLst>
          </a:custGeom>
          <a:noFill/>
          <a:ln w="50800">
            <a:solidFill>
              <a:srgbClr val="003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8" name="자유형: 도형 37">
            <a:extLst>
              <a:ext uri="{FF2B5EF4-FFF2-40B4-BE49-F238E27FC236}">
                <a16:creationId xmlns:a16="http://schemas.microsoft.com/office/drawing/2014/main" id="{BEF94C38-3A13-4FF9-9285-4A072EBB7091}"/>
              </a:ext>
            </a:extLst>
          </p:cNvPr>
          <p:cNvSpPr/>
          <p:nvPr/>
        </p:nvSpPr>
        <p:spPr>
          <a:xfrm rot="5400000" flipH="1">
            <a:off x="850691" y="555111"/>
            <a:ext cx="699348" cy="103145"/>
          </a:xfrm>
          <a:custGeom>
            <a:avLst/>
            <a:gdLst>
              <a:gd name="connsiteX0" fmla="*/ 0 w 944880"/>
              <a:gd name="connsiteY0" fmla="*/ 160020 h 160020"/>
              <a:gd name="connsiteX1" fmla="*/ 0 w 944880"/>
              <a:gd name="connsiteY1" fmla="*/ 0 h 160020"/>
              <a:gd name="connsiteX2" fmla="*/ 944880 w 944880"/>
              <a:gd name="connsiteY2" fmla="*/ 0 h 160020"/>
              <a:gd name="connsiteX3" fmla="*/ 944880 w 944880"/>
              <a:gd name="connsiteY3" fmla="*/ 160020 h 16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880" h="160020">
                <a:moveTo>
                  <a:pt x="0" y="160020"/>
                </a:moveTo>
                <a:lnTo>
                  <a:pt x="0" y="0"/>
                </a:lnTo>
                <a:lnTo>
                  <a:pt x="944880" y="0"/>
                </a:lnTo>
                <a:lnTo>
                  <a:pt x="944880" y="160020"/>
                </a:lnTo>
              </a:path>
            </a:pathLst>
          </a:custGeom>
          <a:noFill/>
          <a:ln w="50800">
            <a:solidFill>
              <a:srgbClr val="003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6748BFED-3F46-4204-875E-1BDA9DCCBD7F}"/>
              </a:ext>
            </a:extLst>
          </p:cNvPr>
          <p:cNvSpPr>
            <a:spLocks/>
          </p:cNvSpPr>
          <p:nvPr/>
        </p:nvSpPr>
        <p:spPr bwMode="auto">
          <a:xfrm rot="10800000">
            <a:off x="784442" y="495521"/>
            <a:ext cx="126918" cy="121518"/>
          </a:xfrm>
          <a:custGeom>
            <a:avLst/>
            <a:gdLst>
              <a:gd name="T0" fmla="*/ 47 w 94"/>
              <a:gd name="T1" fmla="*/ 0 h 90"/>
              <a:gd name="T2" fmla="*/ 56 w 94"/>
              <a:gd name="T3" fmla="*/ 25 h 90"/>
              <a:gd name="T4" fmla="*/ 81 w 94"/>
              <a:gd name="T5" fmla="*/ 15 h 90"/>
              <a:gd name="T6" fmla="*/ 70 w 94"/>
              <a:gd name="T7" fmla="*/ 38 h 90"/>
              <a:gd name="T8" fmla="*/ 94 w 94"/>
              <a:gd name="T9" fmla="*/ 45 h 90"/>
              <a:gd name="T10" fmla="*/ 70 w 94"/>
              <a:gd name="T11" fmla="*/ 54 h 90"/>
              <a:gd name="T12" fmla="*/ 81 w 94"/>
              <a:gd name="T13" fmla="*/ 78 h 90"/>
              <a:gd name="T14" fmla="*/ 56 w 94"/>
              <a:gd name="T15" fmla="*/ 67 h 90"/>
              <a:gd name="T16" fmla="*/ 47 w 94"/>
              <a:gd name="T17" fmla="*/ 90 h 90"/>
              <a:gd name="T18" fmla="*/ 38 w 94"/>
              <a:gd name="T19" fmla="*/ 67 h 90"/>
              <a:gd name="T20" fmla="*/ 13 w 94"/>
              <a:gd name="T21" fmla="*/ 78 h 90"/>
              <a:gd name="T22" fmla="*/ 24 w 94"/>
              <a:gd name="T23" fmla="*/ 54 h 90"/>
              <a:gd name="T24" fmla="*/ 0 w 94"/>
              <a:gd name="T25" fmla="*/ 45 h 90"/>
              <a:gd name="T26" fmla="*/ 24 w 94"/>
              <a:gd name="T27" fmla="*/ 38 h 90"/>
              <a:gd name="T28" fmla="*/ 13 w 94"/>
              <a:gd name="T29" fmla="*/ 15 h 90"/>
              <a:gd name="T30" fmla="*/ 38 w 94"/>
              <a:gd name="T31" fmla="*/ 25 h 90"/>
              <a:gd name="T32" fmla="*/ 47 w 94"/>
              <a:gd name="T3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4" h="90">
                <a:moveTo>
                  <a:pt x="47" y="0"/>
                </a:moveTo>
                <a:lnTo>
                  <a:pt x="56" y="25"/>
                </a:lnTo>
                <a:lnTo>
                  <a:pt x="81" y="15"/>
                </a:lnTo>
                <a:lnTo>
                  <a:pt x="70" y="38"/>
                </a:lnTo>
                <a:lnTo>
                  <a:pt x="94" y="45"/>
                </a:lnTo>
                <a:lnTo>
                  <a:pt x="70" y="54"/>
                </a:lnTo>
                <a:lnTo>
                  <a:pt x="81" y="78"/>
                </a:lnTo>
                <a:lnTo>
                  <a:pt x="56" y="67"/>
                </a:lnTo>
                <a:lnTo>
                  <a:pt x="47" y="90"/>
                </a:lnTo>
                <a:lnTo>
                  <a:pt x="38" y="67"/>
                </a:lnTo>
                <a:lnTo>
                  <a:pt x="13" y="78"/>
                </a:lnTo>
                <a:lnTo>
                  <a:pt x="24" y="54"/>
                </a:lnTo>
                <a:lnTo>
                  <a:pt x="0" y="45"/>
                </a:lnTo>
                <a:lnTo>
                  <a:pt x="24" y="38"/>
                </a:lnTo>
                <a:lnTo>
                  <a:pt x="13" y="15"/>
                </a:lnTo>
                <a:lnTo>
                  <a:pt x="38" y="25"/>
                </a:lnTo>
                <a:lnTo>
                  <a:pt x="47" y="0"/>
                </a:lnTo>
                <a:close/>
              </a:path>
            </a:pathLst>
          </a:custGeom>
          <a:solidFill>
            <a:srgbClr val="68C8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E3E8FC24-C03A-4482-8A1A-DAE18560F1C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19547" y="0"/>
            <a:ext cx="56708" cy="468518"/>
          </a:xfrm>
          <a:prstGeom prst="rect">
            <a:avLst/>
          </a:prstGeom>
          <a:solidFill>
            <a:srgbClr val="68C8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4" name="Rectangle 5">
            <a:extLst>
              <a:ext uri="{FF2B5EF4-FFF2-40B4-BE49-F238E27FC236}">
                <a16:creationId xmlns:a16="http://schemas.microsoft.com/office/drawing/2014/main" id="{20A81BFC-1B72-457D-96A6-0A589994B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48" y="748286"/>
            <a:ext cx="24541" cy="66610"/>
          </a:xfrm>
          <a:prstGeom prst="rect">
            <a:avLst/>
          </a:pr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2B323F80-B15B-4BFA-B509-6AE8A25EE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48" y="716484"/>
            <a:ext cx="24541" cy="24540"/>
          </a:xfrm>
          <a:prstGeom prst="rect">
            <a:avLst/>
          </a:pr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9" name="Rectangle 7">
            <a:extLst>
              <a:ext uri="{FF2B5EF4-FFF2-40B4-BE49-F238E27FC236}">
                <a16:creationId xmlns:a16="http://schemas.microsoft.com/office/drawing/2014/main" id="{F6FB0F8F-0F27-4497-94B7-6348CA273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446" y="716484"/>
            <a:ext cx="24541" cy="24540"/>
          </a:xfrm>
          <a:prstGeom prst="rect">
            <a:avLst/>
          </a:pr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0" name="Freeform 8">
            <a:extLst>
              <a:ext uri="{FF2B5EF4-FFF2-40B4-BE49-F238E27FC236}">
                <a16:creationId xmlns:a16="http://schemas.microsoft.com/office/drawing/2014/main" id="{8D54CCCF-DFD7-4301-803D-08F32FD88DB4}"/>
              </a:ext>
            </a:extLst>
          </p:cNvPr>
          <p:cNvSpPr>
            <a:spLocks/>
          </p:cNvSpPr>
          <p:nvPr/>
        </p:nvSpPr>
        <p:spPr bwMode="auto">
          <a:xfrm>
            <a:off x="903225" y="716484"/>
            <a:ext cx="111685" cy="97661"/>
          </a:xfrm>
          <a:custGeom>
            <a:avLst/>
            <a:gdLst>
              <a:gd name="T0" fmla="*/ 97 w 446"/>
              <a:gd name="T1" fmla="*/ 98 h 390"/>
              <a:gd name="T2" fmla="*/ 446 w 446"/>
              <a:gd name="T3" fmla="*/ 98 h 390"/>
              <a:gd name="T4" fmla="*/ 446 w 446"/>
              <a:gd name="T5" fmla="*/ 0 h 390"/>
              <a:gd name="T6" fmla="*/ 0 w 446"/>
              <a:gd name="T7" fmla="*/ 0 h 390"/>
              <a:gd name="T8" fmla="*/ 0 w 446"/>
              <a:gd name="T9" fmla="*/ 246 h 390"/>
              <a:gd name="T10" fmla="*/ 349 w 446"/>
              <a:gd name="T11" fmla="*/ 246 h 390"/>
              <a:gd name="T12" fmla="*/ 349 w 446"/>
              <a:gd name="T13" fmla="*/ 294 h 390"/>
              <a:gd name="T14" fmla="*/ 0 w 446"/>
              <a:gd name="T15" fmla="*/ 294 h 390"/>
              <a:gd name="T16" fmla="*/ 0 w 446"/>
              <a:gd name="T17" fmla="*/ 390 h 390"/>
              <a:gd name="T18" fmla="*/ 446 w 446"/>
              <a:gd name="T19" fmla="*/ 390 h 390"/>
              <a:gd name="T20" fmla="*/ 446 w 446"/>
              <a:gd name="T21" fmla="*/ 147 h 390"/>
              <a:gd name="T22" fmla="*/ 97 w 446"/>
              <a:gd name="T23" fmla="*/ 147 h 390"/>
              <a:gd name="T24" fmla="*/ 97 w 446"/>
              <a:gd name="T25" fmla="*/ 9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6" h="390">
                <a:moveTo>
                  <a:pt x="97" y="98"/>
                </a:moveTo>
                <a:lnTo>
                  <a:pt x="446" y="98"/>
                </a:lnTo>
                <a:lnTo>
                  <a:pt x="446" y="0"/>
                </a:lnTo>
                <a:lnTo>
                  <a:pt x="0" y="0"/>
                </a:lnTo>
                <a:lnTo>
                  <a:pt x="0" y="246"/>
                </a:lnTo>
                <a:lnTo>
                  <a:pt x="349" y="246"/>
                </a:lnTo>
                <a:lnTo>
                  <a:pt x="349" y="294"/>
                </a:lnTo>
                <a:lnTo>
                  <a:pt x="0" y="294"/>
                </a:lnTo>
                <a:lnTo>
                  <a:pt x="0" y="390"/>
                </a:lnTo>
                <a:lnTo>
                  <a:pt x="446" y="390"/>
                </a:lnTo>
                <a:lnTo>
                  <a:pt x="446" y="147"/>
                </a:lnTo>
                <a:lnTo>
                  <a:pt x="97" y="147"/>
                </a:lnTo>
                <a:lnTo>
                  <a:pt x="97" y="98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1" name="Freeform 9">
            <a:extLst>
              <a:ext uri="{FF2B5EF4-FFF2-40B4-BE49-F238E27FC236}">
                <a16:creationId xmlns:a16="http://schemas.microsoft.com/office/drawing/2014/main" id="{21A0F54B-16B1-4292-A583-E0406795CB75}"/>
              </a:ext>
            </a:extLst>
          </p:cNvPr>
          <p:cNvSpPr>
            <a:spLocks/>
          </p:cNvSpPr>
          <p:nvPr/>
        </p:nvSpPr>
        <p:spPr bwMode="auto">
          <a:xfrm>
            <a:off x="1068499" y="716484"/>
            <a:ext cx="79882" cy="98412"/>
          </a:xfrm>
          <a:custGeom>
            <a:avLst/>
            <a:gdLst>
              <a:gd name="T0" fmla="*/ 0 w 319"/>
              <a:gd name="T1" fmla="*/ 0 h 393"/>
              <a:gd name="T2" fmla="*/ 0 w 319"/>
              <a:gd name="T3" fmla="*/ 393 h 393"/>
              <a:gd name="T4" fmla="*/ 96 w 319"/>
              <a:gd name="T5" fmla="*/ 393 h 393"/>
              <a:gd name="T6" fmla="*/ 96 w 319"/>
              <a:gd name="T7" fmla="*/ 98 h 393"/>
              <a:gd name="T8" fmla="*/ 319 w 319"/>
              <a:gd name="T9" fmla="*/ 98 h 393"/>
              <a:gd name="T10" fmla="*/ 319 w 319"/>
              <a:gd name="T11" fmla="*/ 0 h 393"/>
              <a:gd name="T12" fmla="*/ 0 w 319"/>
              <a:gd name="T13" fmla="*/ 0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9" h="393">
                <a:moveTo>
                  <a:pt x="0" y="0"/>
                </a:moveTo>
                <a:lnTo>
                  <a:pt x="0" y="393"/>
                </a:lnTo>
                <a:lnTo>
                  <a:pt x="96" y="393"/>
                </a:lnTo>
                <a:lnTo>
                  <a:pt x="96" y="98"/>
                </a:lnTo>
                <a:lnTo>
                  <a:pt x="319" y="98"/>
                </a:lnTo>
                <a:lnTo>
                  <a:pt x="3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2" name="Freeform 10">
            <a:extLst>
              <a:ext uri="{FF2B5EF4-FFF2-40B4-BE49-F238E27FC236}">
                <a16:creationId xmlns:a16="http://schemas.microsoft.com/office/drawing/2014/main" id="{53616D5E-D0CC-4D07-A714-1511468A1842}"/>
              </a:ext>
            </a:extLst>
          </p:cNvPr>
          <p:cNvSpPr>
            <a:spLocks/>
          </p:cNvSpPr>
          <p:nvPr/>
        </p:nvSpPr>
        <p:spPr bwMode="auto">
          <a:xfrm>
            <a:off x="719170" y="716484"/>
            <a:ext cx="83889" cy="98412"/>
          </a:xfrm>
          <a:custGeom>
            <a:avLst/>
            <a:gdLst>
              <a:gd name="T0" fmla="*/ 0 w 335"/>
              <a:gd name="T1" fmla="*/ 393 h 393"/>
              <a:gd name="T2" fmla="*/ 97 w 335"/>
              <a:gd name="T3" fmla="*/ 393 h 393"/>
              <a:gd name="T4" fmla="*/ 97 w 335"/>
              <a:gd name="T5" fmla="*/ 98 h 393"/>
              <a:gd name="T6" fmla="*/ 335 w 335"/>
              <a:gd name="T7" fmla="*/ 98 h 393"/>
              <a:gd name="T8" fmla="*/ 335 w 335"/>
              <a:gd name="T9" fmla="*/ 0 h 393"/>
              <a:gd name="T10" fmla="*/ 0 w 335"/>
              <a:gd name="T11" fmla="*/ 0 h 393"/>
              <a:gd name="T12" fmla="*/ 0 w 335"/>
              <a:gd name="T13" fmla="*/ 393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5" h="393">
                <a:moveTo>
                  <a:pt x="0" y="393"/>
                </a:moveTo>
                <a:lnTo>
                  <a:pt x="97" y="393"/>
                </a:lnTo>
                <a:lnTo>
                  <a:pt x="97" y="98"/>
                </a:lnTo>
                <a:lnTo>
                  <a:pt x="335" y="98"/>
                </a:lnTo>
                <a:lnTo>
                  <a:pt x="335" y="0"/>
                </a:lnTo>
                <a:lnTo>
                  <a:pt x="0" y="0"/>
                </a:lnTo>
                <a:lnTo>
                  <a:pt x="0" y="393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40AE8DB8-FA41-4FBB-A7AD-488856CCBC3E}"/>
              </a:ext>
            </a:extLst>
          </p:cNvPr>
          <p:cNvSpPr>
            <a:spLocks/>
          </p:cNvSpPr>
          <p:nvPr/>
        </p:nvSpPr>
        <p:spPr bwMode="auto">
          <a:xfrm>
            <a:off x="810822" y="716484"/>
            <a:ext cx="23789" cy="98412"/>
          </a:xfrm>
          <a:custGeom>
            <a:avLst/>
            <a:gdLst>
              <a:gd name="T0" fmla="*/ 0 w 95"/>
              <a:gd name="T1" fmla="*/ 0 h 393"/>
              <a:gd name="T2" fmla="*/ 0 w 95"/>
              <a:gd name="T3" fmla="*/ 393 h 393"/>
              <a:gd name="T4" fmla="*/ 95 w 95"/>
              <a:gd name="T5" fmla="*/ 393 h 393"/>
              <a:gd name="T6" fmla="*/ 95 w 95"/>
              <a:gd name="T7" fmla="*/ 53 h 393"/>
              <a:gd name="T8" fmla="*/ 43 w 95"/>
              <a:gd name="T9" fmla="*/ 0 h 393"/>
              <a:gd name="T10" fmla="*/ 0 w 95"/>
              <a:gd name="T11" fmla="*/ 0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" h="393">
                <a:moveTo>
                  <a:pt x="0" y="0"/>
                </a:moveTo>
                <a:lnTo>
                  <a:pt x="0" y="393"/>
                </a:lnTo>
                <a:lnTo>
                  <a:pt x="95" y="393"/>
                </a:lnTo>
                <a:lnTo>
                  <a:pt x="95" y="53"/>
                </a:lnTo>
                <a:lnTo>
                  <a:pt x="4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" name="Freeform 12">
            <a:extLst>
              <a:ext uri="{FF2B5EF4-FFF2-40B4-BE49-F238E27FC236}">
                <a16:creationId xmlns:a16="http://schemas.microsoft.com/office/drawing/2014/main" id="{D0AF7C4B-E2C0-470E-88F5-11DE99C60DA3}"/>
              </a:ext>
            </a:extLst>
          </p:cNvPr>
          <p:cNvSpPr>
            <a:spLocks/>
          </p:cNvSpPr>
          <p:nvPr/>
        </p:nvSpPr>
        <p:spPr bwMode="auto">
          <a:xfrm>
            <a:off x="612493" y="716484"/>
            <a:ext cx="84640" cy="97661"/>
          </a:xfrm>
          <a:custGeom>
            <a:avLst/>
            <a:gdLst>
              <a:gd name="T0" fmla="*/ 241 w 338"/>
              <a:gd name="T1" fmla="*/ 294 h 390"/>
              <a:gd name="T2" fmla="*/ 0 w 338"/>
              <a:gd name="T3" fmla="*/ 294 h 390"/>
              <a:gd name="T4" fmla="*/ 0 w 338"/>
              <a:gd name="T5" fmla="*/ 390 h 390"/>
              <a:gd name="T6" fmla="*/ 338 w 338"/>
              <a:gd name="T7" fmla="*/ 390 h 390"/>
              <a:gd name="T8" fmla="*/ 338 w 338"/>
              <a:gd name="T9" fmla="*/ 0 h 390"/>
              <a:gd name="T10" fmla="*/ 241 w 338"/>
              <a:gd name="T11" fmla="*/ 0 h 390"/>
              <a:gd name="T12" fmla="*/ 241 w 338"/>
              <a:gd name="T13" fmla="*/ 294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390">
                <a:moveTo>
                  <a:pt x="241" y="294"/>
                </a:moveTo>
                <a:lnTo>
                  <a:pt x="0" y="294"/>
                </a:lnTo>
                <a:lnTo>
                  <a:pt x="0" y="390"/>
                </a:lnTo>
                <a:lnTo>
                  <a:pt x="338" y="390"/>
                </a:lnTo>
                <a:lnTo>
                  <a:pt x="338" y="0"/>
                </a:lnTo>
                <a:lnTo>
                  <a:pt x="241" y="0"/>
                </a:lnTo>
                <a:lnTo>
                  <a:pt x="241" y="294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3" name="Freeform 13">
            <a:extLst>
              <a:ext uri="{FF2B5EF4-FFF2-40B4-BE49-F238E27FC236}">
                <a16:creationId xmlns:a16="http://schemas.microsoft.com/office/drawing/2014/main" id="{7BBFB729-2BC4-495F-B92B-E7885AB6AAE7}"/>
              </a:ext>
            </a:extLst>
          </p:cNvPr>
          <p:cNvSpPr>
            <a:spLocks/>
          </p:cNvSpPr>
          <p:nvPr/>
        </p:nvSpPr>
        <p:spPr bwMode="auto">
          <a:xfrm>
            <a:off x="580941" y="716484"/>
            <a:ext cx="24541" cy="98412"/>
          </a:xfrm>
          <a:custGeom>
            <a:avLst/>
            <a:gdLst>
              <a:gd name="T0" fmla="*/ 0 w 98"/>
              <a:gd name="T1" fmla="*/ 337 h 393"/>
              <a:gd name="T2" fmla="*/ 53 w 98"/>
              <a:gd name="T3" fmla="*/ 393 h 393"/>
              <a:gd name="T4" fmla="*/ 98 w 98"/>
              <a:gd name="T5" fmla="*/ 393 h 393"/>
              <a:gd name="T6" fmla="*/ 98 w 98"/>
              <a:gd name="T7" fmla="*/ 0 h 393"/>
              <a:gd name="T8" fmla="*/ 0 w 98"/>
              <a:gd name="T9" fmla="*/ 0 h 393"/>
              <a:gd name="T10" fmla="*/ 0 w 98"/>
              <a:gd name="T11" fmla="*/ 337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8" h="393">
                <a:moveTo>
                  <a:pt x="0" y="337"/>
                </a:moveTo>
                <a:lnTo>
                  <a:pt x="53" y="393"/>
                </a:lnTo>
                <a:lnTo>
                  <a:pt x="98" y="393"/>
                </a:lnTo>
                <a:lnTo>
                  <a:pt x="98" y="0"/>
                </a:lnTo>
                <a:lnTo>
                  <a:pt x="0" y="0"/>
                </a:lnTo>
                <a:lnTo>
                  <a:pt x="0" y="337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D36551C5-7EB4-4C36-B053-32A1E36111E6}"/>
              </a:ext>
            </a:extLst>
          </p:cNvPr>
          <p:cNvCxnSpPr>
            <a:cxnSpLocks/>
          </p:cNvCxnSpPr>
          <p:nvPr/>
        </p:nvCxnSpPr>
        <p:spPr>
          <a:xfrm flipV="1">
            <a:off x="1885950" y="-14484"/>
            <a:ext cx="5805879" cy="6872484"/>
          </a:xfrm>
          <a:prstGeom prst="line">
            <a:avLst/>
          </a:prstGeom>
          <a:ln>
            <a:solidFill>
              <a:srgbClr val="68C8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E12E522C-FD14-459C-B3E9-CF66393555E9}"/>
              </a:ext>
            </a:extLst>
          </p:cNvPr>
          <p:cNvGrpSpPr/>
          <p:nvPr/>
        </p:nvGrpSpPr>
        <p:grpSpPr>
          <a:xfrm>
            <a:off x="6208778" y="-1"/>
            <a:ext cx="5983223" cy="1742947"/>
            <a:chOff x="6208778" y="-1"/>
            <a:chExt cx="5983223" cy="1742947"/>
          </a:xfrm>
        </p:grpSpPr>
        <p:sp>
          <p:nvSpPr>
            <p:cNvPr id="222" name="자유형: 도형 221">
              <a:extLst>
                <a:ext uri="{FF2B5EF4-FFF2-40B4-BE49-F238E27FC236}">
                  <a16:creationId xmlns:a16="http://schemas.microsoft.com/office/drawing/2014/main" id="{CD448B52-90F9-43FD-B6B5-D9015D5FAF2B}"/>
                </a:ext>
              </a:extLst>
            </p:cNvPr>
            <p:cNvSpPr/>
            <p:nvPr/>
          </p:nvSpPr>
          <p:spPr>
            <a:xfrm>
              <a:off x="6208778" y="-1"/>
              <a:ext cx="5983223" cy="1742947"/>
            </a:xfrm>
            <a:custGeom>
              <a:avLst/>
              <a:gdLst>
                <a:gd name="connsiteX0" fmla="*/ 1466811 w 5983223"/>
                <a:gd name="connsiteY0" fmla="*/ 0 h 1742947"/>
                <a:gd name="connsiteX1" fmla="*/ 5983223 w 5983223"/>
                <a:gd name="connsiteY1" fmla="*/ 0 h 1742947"/>
                <a:gd name="connsiteX2" fmla="*/ 5983223 w 5983223"/>
                <a:gd name="connsiteY2" fmla="*/ 1742947 h 1742947"/>
                <a:gd name="connsiteX3" fmla="*/ 0 w 5983223"/>
                <a:gd name="connsiteY3" fmla="*/ 1742947 h 174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83223" h="1742947">
                  <a:moveTo>
                    <a:pt x="1466811" y="0"/>
                  </a:moveTo>
                  <a:lnTo>
                    <a:pt x="5983223" y="0"/>
                  </a:lnTo>
                  <a:lnTo>
                    <a:pt x="5983223" y="1742947"/>
                  </a:lnTo>
                  <a:lnTo>
                    <a:pt x="0" y="1742947"/>
                  </a:lnTo>
                  <a:close/>
                </a:path>
              </a:pathLst>
            </a:cu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0CF9ABCE-6D38-4AA1-8CD0-8DC625C56FF8}"/>
                </a:ext>
              </a:extLst>
            </p:cNvPr>
            <p:cNvGrpSpPr/>
            <p:nvPr/>
          </p:nvGrpSpPr>
          <p:grpSpPr>
            <a:xfrm>
              <a:off x="7290475" y="614042"/>
              <a:ext cx="4355680" cy="1067162"/>
              <a:chOff x="7278539" y="572323"/>
              <a:chExt cx="4355680" cy="1067162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B8ED7855-A83F-4B03-A62D-994B3B8B1414}"/>
                  </a:ext>
                </a:extLst>
              </p:cNvPr>
              <p:cNvSpPr txBox="1"/>
              <p:nvPr/>
            </p:nvSpPr>
            <p:spPr>
              <a:xfrm>
                <a:off x="7278539" y="572323"/>
                <a:ext cx="251703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32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APR. 2020</a:t>
                </a: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50563B1-FB7F-4ACD-BB0B-B202E578B458}"/>
                  </a:ext>
                </a:extLst>
              </p:cNvPr>
              <p:cNvSpPr txBox="1"/>
              <p:nvPr/>
            </p:nvSpPr>
            <p:spPr>
              <a:xfrm>
                <a:off x="7278539" y="1054710"/>
                <a:ext cx="4355680" cy="58477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6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Selected to run Government-funded</a:t>
                </a:r>
                <a:br>
                  <a:rPr lang="en-US" altLang="ko-KR" sz="16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</a:br>
                <a:r>
                  <a:rPr lang="en-US" altLang="ko-KR" sz="16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AI Graduate School</a:t>
                </a:r>
              </a:p>
            </p:txBody>
          </p:sp>
        </p:grpSp>
      </p:grp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1870C0CB-9397-4A23-888A-7EE92DAEB6BD}"/>
              </a:ext>
            </a:extLst>
          </p:cNvPr>
          <p:cNvCxnSpPr/>
          <p:nvPr/>
        </p:nvCxnSpPr>
        <p:spPr>
          <a:xfrm>
            <a:off x="-64008" y="1742948"/>
            <a:ext cx="12225528" cy="0"/>
          </a:xfrm>
          <a:prstGeom prst="line">
            <a:avLst/>
          </a:prstGeom>
          <a:ln>
            <a:solidFill>
              <a:srgbClr val="68C8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EB62D833-8470-4D58-8398-6FED901C922C}"/>
              </a:ext>
            </a:extLst>
          </p:cNvPr>
          <p:cNvGrpSpPr/>
          <p:nvPr/>
        </p:nvGrpSpPr>
        <p:grpSpPr>
          <a:xfrm>
            <a:off x="2549464" y="6182311"/>
            <a:ext cx="3814153" cy="307777"/>
            <a:chOff x="834611" y="6068011"/>
            <a:chExt cx="3814153" cy="307777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87FCA2A7-F72E-496B-BF8D-9A5C5A53291A}"/>
                </a:ext>
              </a:extLst>
            </p:cNvPr>
            <p:cNvSpPr txBox="1"/>
            <p:nvPr/>
          </p:nvSpPr>
          <p:spPr>
            <a:xfrm>
              <a:off x="834611" y="6068011"/>
              <a:ext cx="11833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Mar, 2009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1F786E7-14CC-417B-8771-9B8556A1D390}"/>
                </a:ext>
              </a:extLst>
            </p:cNvPr>
            <p:cNvSpPr txBox="1"/>
            <p:nvPr/>
          </p:nvSpPr>
          <p:spPr>
            <a:xfrm>
              <a:off x="1976238" y="6106483"/>
              <a:ext cx="2672526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Held the  1st Entrance ceremony</a:t>
              </a:r>
            </a:p>
          </p:txBody>
        </p:sp>
      </p:grpSp>
      <p:sp>
        <p:nvSpPr>
          <p:cNvPr id="23" name="타원 22">
            <a:extLst>
              <a:ext uri="{FF2B5EF4-FFF2-40B4-BE49-F238E27FC236}">
                <a16:creationId xmlns:a16="http://schemas.microsoft.com/office/drawing/2014/main" id="{69465F05-D89C-402F-93ED-A7DC4618AEAB}"/>
              </a:ext>
            </a:extLst>
          </p:cNvPr>
          <p:cNvSpPr/>
          <p:nvPr/>
        </p:nvSpPr>
        <p:spPr>
          <a:xfrm>
            <a:off x="2276475" y="6316663"/>
            <a:ext cx="69850" cy="69850"/>
          </a:xfrm>
          <a:prstGeom prst="ellipse">
            <a:avLst/>
          </a:prstGeom>
          <a:solidFill>
            <a:schemeClr val="bg1"/>
          </a:solidFill>
          <a:ln w="31750">
            <a:solidFill>
              <a:srgbClr val="68C8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85" name="타원 184">
            <a:extLst>
              <a:ext uri="{FF2B5EF4-FFF2-40B4-BE49-F238E27FC236}">
                <a16:creationId xmlns:a16="http://schemas.microsoft.com/office/drawing/2014/main" id="{8F12E1A5-E5C4-471F-9A6B-AA3BF8572436}"/>
              </a:ext>
            </a:extLst>
          </p:cNvPr>
          <p:cNvSpPr/>
          <p:nvPr/>
        </p:nvSpPr>
        <p:spPr>
          <a:xfrm>
            <a:off x="5868400" y="2067337"/>
            <a:ext cx="69850" cy="69850"/>
          </a:xfrm>
          <a:prstGeom prst="ellipse">
            <a:avLst/>
          </a:prstGeom>
          <a:solidFill>
            <a:schemeClr val="bg1"/>
          </a:solidFill>
          <a:ln w="31750">
            <a:solidFill>
              <a:srgbClr val="68C8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2" name="그룹 181">
            <a:extLst>
              <a:ext uri="{FF2B5EF4-FFF2-40B4-BE49-F238E27FC236}">
                <a16:creationId xmlns:a16="http://schemas.microsoft.com/office/drawing/2014/main" id="{9FB2814C-AC5D-4BD9-AE46-9070933FD340}"/>
              </a:ext>
            </a:extLst>
          </p:cNvPr>
          <p:cNvGrpSpPr/>
          <p:nvPr/>
        </p:nvGrpSpPr>
        <p:grpSpPr>
          <a:xfrm>
            <a:off x="6210300" y="1927209"/>
            <a:ext cx="5418221" cy="938719"/>
            <a:chOff x="834611" y="6062235"/>
            <a:chExt cx="5418221" cy="938719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62842B62-0346-49E9-99FB-870D0D0D3E07}"/>
                </a:ext>
              </a:extLst>
            </p:cNvPr>
            <p:cNvSpPr txBox="1"/>
            <p:nvPr/>
          </p:nvSpPr>
          <p:spPr>
            <a:xfrm>
              <a:off x="834611" y="6068011"/>
              <a:ext cx="1159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May. 2017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64A2E604-1140-4CC0-8516-5DF67B5DCF6C}"/>
                </a:ext>
              </a:extLst>
            </p:cNvPr>
            <p:cNvSpPr txBox="1"/>
            <p:nvPr/>
          </p:nvSpPr>
          <p:spPr>
            <a:xfrm>
              <a:off x="1961273" y="6062235"/>
              <a:ext cx="4291559" cy="93871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Established Three Major Institutes in Germany</a:t>
              </a:r>
            </a:p>
            <a:p>
              <a:pPr lvl="0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Hans </a:t>
              </a:r>
              <a:r>
                <a:rPr lang="en-US" altLang="ko-KR" sz="1100" dirty="0" err="1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Scholer</a:t>
              </a: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 Stem Cell Research Center(Aug, 2010)</a:t>
              </a:r>
            </a:p>
            <a:p>
              <a:pPr lvl="0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Fraunhofer Project Center(Dec, 2016)</a:t>
              </a:r>
            </a:p>
            <a:p>
              <a:pPr lvl="0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Helmholtz </a:t>
              </a:r>
              <a:r>
                <a:rPr lang="en-US" altLang="ko-KR" sz="1100" dirty="0" err="1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Jueiich</a:t>
              </a: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 Future Energy Innovation Research</a:t>
              </a:r>
              <a:b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</a:b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Center(May, 2017)</a:t>
              </a:r>
            </a:p>
          </p:txBody>
        </p:sp>
      </p:grpSp>
      <p:grpSp>
        <p:nvGrpSpPr>
          <p:cNvPr id="193" name="그룹 192">
            <a:extLst>
              <a:ext uri="{FF2B5EF4-FFF2-40B4-BE49-F238E27FC236}">
                <a16:creationId xmlns:a16="http://schemas.microsoft.com/office/drawing/2014/main" id="{49A24985-2191-40DE-AC94-A12D8DE35055}"/>
              </a:ext>
            </a:extLst>
          </p:cNvPr>
          <p:cNvGrpSpPr/>
          <p:nvPr/>
        </p:nvGrpSpPr>
        <p:grpSpPr>
          <a:xfrm>
            <a:off x="3089832" y="5497371"/>
            <a:ext cx="7145194" cy="430887"/>
            <a:chOff x="834611" y="6021845"/>
            <a:chExt cx="7145194" cy="430887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A522CE41-4998-49EB-BEEA-2E14104C27AA}"/>
                </a:ext>
              </a:extLst>
            </p:cNvPr>
            <p:cNvSpPr txBox="1"/>
            <p:nvPr/>
          </p:nvSpPr>
          <p:spPr>
            <a:xfrm>
              <a:off x="834611" y="6068011"/>
              <a:ext cx="10134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Jul, 2011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F2073B7B-B7FB-4B14-8C29-24DBFAEE0B64}"/>
                </a:ext>
              </a:extLst>
            </p:cNvPr>
            <p:cNvSpPr txBox="1"/>
            <p:nvPr/>
          </p:nvSpPr>
          <p:spPr>
            <a:xfrm>
              <a:off x="1976238" y="6021845"/>
              <a:ext cx="6003567" cy="43088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Selected as on of Four research-oriented universities for special support by</a:t>
              </a:r>
              <a:b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</a:b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the Ministry of Education, Science and Technology</a:t>
              </a:r>
            </a:p>
          </p:txBody>
        </p:sp>
      </p:grpSp>
      <p:sp>
        <p:nvSpPr>
          <p:cNvPr id="194" name="타원 193">
            <a:extLst>
              <a:ext uri="{FF2B5EF4-FFF2-40B4-BE49-F238E27FC236}">
                <a16:creationId xmlns:a16="http://schemas.microsoft.com/office/drawing/2014/main" id="{29B3A36B-29EE-4330-89AD-5510A5C520BF}"/>
              </a:ext>
            </a:extLst>
          </p:cNvPr>
          <p:cNvSpPr/>
          <p:nvPr/>
        </p:nvSpPr>
        <p:spPr>
          <a:xfrm>
            <a:off x="2816843" y="5677889"/>
            <a:ext cx="69850" cy="69850"/>
          </a:xfrm>
          <a:prstGeom prst="ellipse">
            <a:avLst/>
          </a:prstGeom>
          <a:solidFill>
            <a:schemeClr val="bg1"/>
          </a:solidFill>
          <a:ln w="31750">
            <a:solidFill>
              <a:srgbClr val="68C8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199" name="그룹 198">
            <a:extLst>
              <a:ext uri="{FF2B5EF4-FFF2-40B4-BE49-F238E27FC236}">
                <a16:creationId xmlns:a16="http://schemas.microsoft.com/office/drawing/2014/main" id="{8BDCCD10-987C-418B-9D83-BD5980D47624}"/>
              </a:ext>
            </a:extLst>
          </p:cNvPr>
          <p:cNvGrpSpPr/>
          <p:nvPr/>
        </p:nvGrpSpPr>
        <p:grpSpPr>
          <a:xfrm>
            <a:off x="3630200" y="4904763"/>
            <a:ext cx="4004911" cy="307777"/>
            <a:chOff x="834611" y="6068011"/>
            <a:chExt cx="4004911" cy="307777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1A37663B-2E89-4F07-9184-8C3A2F1CA81B}"/>
                </a:ext>
              </a:extLst>
            </p:cNvPr>
            <p:cNvSpPr txBox="1"/>
            <p:nvPr/>
          </p:nvSpPr>
          <p:spPr>
            <a:xfrm>
              <a:off x="834611" y="6068011"/>
              <a:ext cx="1140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Nov, 2013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DE15ADF6-F633-470C-9AC7-1BDA6106D286}"/>
                </a:ext>
              </a:extLst>
            </p:cNvPr>
            <p:cNvSpPr txBox="1"/>
            <p:nvPr/>
          </p:nvSpPr>
          <p:spPr>
            <a:xfrm>
              <a:off x="1976238" y="6106483"/>
              <a:ext cx="2863284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Multidimensional Carbon Materials</a:t>
              </a:r>
            </a:p>
          </p:txBody>
        </p:sp>
      </p:grpSp>
      <p:sp>
        <p:nvSpPr>
          <p:cNvPr id="200" name="타원 199">
            <a:extLst>
              <a:ext uri="{FF2B5EF4-FFF2-40B4-BE49-F238E27FC236}">
                <a16:creationId xmlns:a16="http://schemas.microsoft.com/office/drawing/2014/main" id="{C2DA6709-8E50-4216-B462-D5BAEF40BEAD}"/>
              </a:ext>
            </a:extLst>
          </p:cNvPr>
          <p:cNvSpPr/>
          <p:nvPr/>
        </p:nvSpPr>
        <p:spPr>
          <a:xfrm>
            <a:off x="3357211" y="5039115"/>
            <a:ext cx="69850" cy="69850"/>
          </a:xfrm>
          <a:prstGeom prst="ellipse">
            <a:avLst/>
          </a:prstGeom>
          <a:solidFill>
            <a:schemeClr val="bg1"/>
          </a:solidFill>
          <a:ln w="31750">
            <a:solidFill>
              <a:srgbClr val="68C8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204" name="그룹 203">
            <a:extLst>
              <a:ext uri="{FF2B5EF4-FFF2-40B4-BE49-F238E27FC236}">
                <a16:creationId xmlns:a16="http://schemas.microsoft.com/office/drawing/2014/main" id="{209BB707-8B93-4118-BB0B-16748B95F39B}"/>
              </a:ext>
            </a:extLst>
          </p:cNvPr>
          <p:cNvGrpSpPr/>
          <p:nvPr/>
        </p:nvGrpSpPr>
        <p:grpSpPr>
          <a:xfrm>
            <a:off x="4170568" y="4265989"/>
            <a:ext cx="3063948" cy="307777"/>
            <a:chOff x="834611" y="6068011"/>
            <a:chExt cx="3063948" cy="307777"/>
          </a:xfrm>
        </p:grpSpPr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005B8CDD-4260-4292-A441-6A7C7F6D18EB}"/>
                </a:ext>
              </a:extLst>
            </p:cNvPr>
            <p:cNvSpPr txBox="1"/>
            <p:nvPr/>
          </p:nvSpPr>
          <p:spPr>
            <a:xfrm>
              <a:off x="834611" y="6068011"/>
              <a:ext cx="11256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Jan, 2014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959BEB5C-42BD-42E0-9655-B28FD841D43F}"/>
                </a:ext>
              </a:extLst>
            </p:cNvPr>
            <p:cNvSpPr txBox="1"/>
            <p:nvPr/>
          </p:nvSpPr>
          <p:spPr>
            <a:xfrm>
              <a:off x="1976238" y="6106483"/>
              <a:ext cx="1922321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Soft and Living Matter</a:t>
              </a:r>
            </a:p>
          </p:txBody>
        </p:sp>
      </p:grpSp>
      <p:sp>
        <p:nvSpPr>
          <p:cNvPr id="205" name="타원 204">
            <a:extLst>
              <a:ext uri="{FF2B5EF4-FFF2-40B4-BE49-F238E27FC236}">
                <a16:creationId xmlns:a16="http://schemas.microsoft.com/office/drawing/2014/main" id="{0F0C5018-50C8-446D-A783-3CA402DF9F69}"/>
              </a:ext>
            </a:extLst>
          </p:cNvPr>
          <p:cNvSpPr/>
          <p:nvPr/>
        </p:nvSpPr>
        <p:spPr>
          <a:xfrm>
            <a:off x="3897579" y="4400341"/>
            <a:ext cx="69850" cy="69850"/>
          </a:xfrm>
          <a:prstGeom prst="ellipse">
            <a:avLst/>
          </a:prstGeom>
          <a:solidFill>
            <a:schemeClr val="bg1"/>
          </a:solidFill>
          <a:ln w="31750">
            <a:solidFill>
              <a:srgbClr val="68C8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209" name="그룹 208">
            <a:extLst>
              <a:ext uri="{FF2B5EF4-FFF2-40B4-BE49-F238E27FC236}">
                <a16:creationId xmlns:a16="http://schemas.microsoft.com/office/drawing/2014/main" id="{623156CF-FAE1-45EC-AD92-43575F65A46D}"/>
              </a:ext>
            </a:extLst>
          </p:cNvPr>
          <p:cNvGrpSpPr/>
          <p:nvPr/>
        </p:nvGrpSpPr>
        <p:grpSpPr>
          <a:xfrm>
            <a:off x="4710936" y="3581049"/>
            <a:ext cx="5894851" cy="430887"/>
            <a:chOff x="834611" y="6021845"/>
            <a:chExt cx="5894851" cy="430887"/>
          </a:xfrm>
        </p:grpSpPr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445A7814-A4F9-4C27-88FD-F4FEA7128DDA}"/>
                </a:ext>
              </a:extLst>
            </p:cNvPr>
            <p:cNvSpPr txBox="1"/>
            <p:nvPr/>
          </p:nvSpPr>
          <p:spPr>
            <a:xfrm>
              <a:off x="834611" y="6068011"/>
              <a:ext cx="1149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Aug, 2014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7DF52D59-F377-4AC0-9A67-B17A7533CE7A}"/>
                </a:ext>
              </a:extLst>
            </p:cNvPr>
            <p:cNvSpPr txBox="1"/>
            <p:nvPr/>
          </p:nvSpPr>
          <p:spPr>
            <a:xfrm>
              <a:off x="1976238" y="6021845"/>
              <a:ext cx="4753224" cy="43088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Genomic Integrity Launched IBS(Institute for Basic Science)</a:t>
              </a:r>
              <a:b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</a:b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Campus Research Center</a:t>
              </a:r>
            </a:p>
          </p:txBody>
        </p:sp>
      </p:grpSp>
      <p:sp>
        <p:nvSpPr>
          <p:cNvPr id="210" name="타원 209">
            <a:extLst>
              <a:ext uri="{FF2B5EF4-FFF2-40B4-BE49-F238E27FC236}">
                <a16:creationId xmlns:a16="http://schemas.microsoft.com/office/drawing/2014/main" id="{E5778A55-6E68-4E59-B03C-07663911597F}"/>
              </a:ext>
            </a:extLst>
          </p:cNvPr>
          <p:cNvSpPr/>
          <p:nvPr/>
        </p:nvSpPr>
        <p:spPr>
          <a:xfrm>
            <a:off x="4437947" y="3761567"/>
            <a:ext cx="69850" cy="69850"/>
          </a:xfrm>
          <a:prstGeom prst="ellipse">
            <a:avLst/>
          </a:prstGeom>
          <a:solidFill>
            <a:schemeClr val="bg1"/>
          </a:solidFill>
          <a:ln w="31750">
            <a:solidFill>
              <a:srgbClr val="68C8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214" name="그룹 213">
            <a:extLst>
              <a:ext uri="{FF2B5EF4-FFF2-40B4-BE49-F238E27FC236}">
                <a16:creationId xmlns:a16="http://schemas.microsoft.com/office/drawing/2014/main" id="{986C813D-DED3-494E-866D-342336C323C8}"/>
              </a:ext>
            </a:extLst>
          </p:cNvPr>
          <p:cNvGrpSpPr/>
          <p:nvPr/>
        </p:nvGrpSpPr>
        <p:grpSpPr>
          <a:xfrm>
            <a:off x="5251304" y="2988441"/>
            <a:ext cx="5296932" cy="307777"/>
            <a:chOff x="834611" y="6068011"/>
            <a:chExt cx="5296932" cy="307777"/>
          </a:xfrm>
        </p:grpSpPr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695B1ADF-1629-4AA2-B4A2-E4BF6E33F9F6}"/>
                </a:ext>
              </a:extLst>
            </p:cNvPr>
            <p:cNvSpPr txBox="1"/>
            <p:nvPr/>
          </p:nvSpPr>
          <p:spPr>
            <a:xfrm>
              <a:off x="834611" y="6068011"/>
              <a:ext cx="11416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1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Mar, 2015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D8BDE021-641C-44AD-AEFD-7814AD9E6EE9}"/>
                </a:ext>
              </a:extLst>
            </p:cNvPr>
            <p:cNvSpPr txBox="1"/>
            <p:nvPr/>
          </p:nvSpPr>
          <p:spPr>
            <a:xfrm>
              <a:off x="1976238" y="6106483"/>
              <a:ext cx="4155305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>
                <a:defRPr/>
              </a:pPr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Approval of the Law for the status change of UNIST</a:t>
              </a:r>
            </a:p>
          </p:txBody>
        </p:sp>
      </p:grpSp>
      <p:sp>
        <p:nvSpPr>
          <p:cNvPr id="215" name="타원 214">
            <a:extLst>
              <a:ext uri="{FF2B5EF4-FFF2-40B4-BE49-F238E27FC236}">
                <a16:creationId xmlns:a16="http://schemas.microsoft.com/office/drawing/2014/main" id="{7C5A6B11-4FDE-4CEF-91A8-2A638D85A4AB}"/>
              </a:ext>
            </a:extLst>
          </p:cNvPr>
          <p:cNvSpPr/>
          <p:nvPr/>
        </p:nvSpPr>
        <p:spPr>
          <a:xfrm>
            <a:off x="4978315" y="3122793"/>
            <a:ext cx="69850" cy="69850"/>
          </a:xfrm>
          <a:prstGeom prst="ellipse">
            <a:avLst/>
          </a:prstGeom>
          <a:solidFill>
            <a:schemeClr val="bg1"/>
          </a:solidFill>
          <a:ln w="31750">
            <a:solidFill>
              <a:srgbClr val="68C8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</p:spTree>
    <p:extLst>
      <p:ext uri="{BB962C8B-B14F-4D97-AF65-F5344CB8AC3E}">
        <p14:creationId xmlns:p14="http://schemas.microsoft.com/office/powerpoint/2010/main" val="209354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58333E-6 -4.81481E-6 L 0.03737 -4.81481E-6 " pathEditMode="relative" rAng="0" ptsTypes="AA">
                                      <p:cBhvr>
                                        <p:cTn id="15" dur="3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589 -2.59259E-6 L -4.79167E-6 -2.59259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1589 -2.59259E-6 L -4.79167E-6 -2.59259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1589 -2.59259E-6 L -4.79167E-6 -2.59259E-6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589 -2.59259E-6 L -4.79167E-6 -2.59259E-6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01589 -2.59259E-6 L -4.79167E-6 -2.59259E-6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1589 -2.59259E-6 L -4.79167E-6 -2.59259E-6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0.01589 4.44444E-6 L -4.16667E-7 4.44444E-6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62357 -3.33333E-6 L 5E-6 -3.33333E-6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5" grpId="0" animBg="1"/>
      <p:bldP spid="194" grpId="0" animBg="1"/>
      <p:bldP spid="200" grpId="0" animBg="1"/>
      <p:bldP spid="205" grpId="0" animBg="1"/>
      <p:bldP spid="210" grpId="0" animBg="1"/>
      <p:bldP spid="2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그림 54">
            <a:extLst>
              <a:ext uri="{FF2B5EF4-FFF2-40B4-BE49-F238E27FC236}">
                <a16:creationId xmlns:a16="http://schemas.microsoft.com/office/drawing/2014/main" id="{0791258D-AD85-4F11-A5EA-2850F1D81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85" y="-9525"/>
            <a:ext cx="9133415" cy="6867525"/>
          </a:xfrm>
          <a:prstGeom prst="rect">
            <a:avLst/>
          </a:prstGeom>
        </p:spPr>
      </p:pic>
      <p:grpSp>
        <p:nvGrpSpPr>
          <p:cNvPr id="56" name="그룹 55">
            <a:extLst>
              <a:ext uri="{FF2B5EF4-FFF2-40B4-BE49-F238E27FC236}">
                <a16:creationId xmlns:a16="http://schemas.microsoft.com/office/drawing/2014/main" id="{DBCE4E32-586A-48A6-857B-58835B580B43}"/>
              </a:ext>
            </a:extLst>
          </p:cNvPr>
          <p:cNvGrpSpPr/>
          <p:nvPr/>
        </p:nvGrpSpPr>
        <p:grpSpPr>
          <a:xfrm>
            <a:off x="3195044" y="526964"/>
            <a:ext cx="8716294" cy="5749064"/>
            <a:chOff x="136617" y="227928"/>
            <a:chExt cx="8726398" cy="5741093"/>
          </a:xfrm>
        </p:grpSpPr>
        <p:sp>
          <p:nvSpPr>
            <p:cNvPr id="57" name="사각형: 둥근 모서리 56">
              <a:extLst>
                <a:ext uri="{FF2B5EF4-FFF2-40B4-BE49-F238E27FC236}">
                  <a16:creationId xmlns:a16="http://schemas.microsoft.com/office/drawing/2014/main" id="{60AE9CE8-3033-4C7E-B324-44D6A2AB8715}"/>
                </a:ext>
              </a:extLst>
            </p:cNvPr>
            <p:cNvSpPr/>
            <p:nvPr/>
          </p:nvSpPr>
          <p:spPr>
            <a:xfrm>
              <a:off x="6241680" y="227928"/>
              <a:ext cx="2590233" cy="178630"/>
            </a:xfrm>
            <a:prstGeom prst="roundRect">
              <a:avLst>
                <a:gd name="adj" fmla="val 50000"/>
              </a:avLst>
            </a:prstGeom>
            <a:solidFill>
              <a:srgbClr val="001B5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80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Industry-University Convergence Campus</a:t>
              </a:r>
              <a:endParaRPr lang="ko-KR" altLang="en-US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35CE17B4-E93B-492B-AAF7-BD0CF06B03F0}"/>
                </a:ext>
              </a:extLst>
            </p:cNvPr>
            <p:cNvGrpSpPr/>
            <p:nvPr/>
          </p:nvGrpSpPr>
          <p:grpSpPr>
            <a:xfrm>
              <a:off x="2770812" y="3193432"/>
              <a:ext cx="1327320" cy="130779"/>
              <a:chOff x="4275229" y="3155159"/>
              <a:chExt cx="1327320" cy="130779"/>
            </a:xfrm>
          </p:grpSpPr>
          <p:sp>
            <p:nvSpPr>
              <p:cNvPr id="187" name="사각형: 둥근 모서리 186">
                <a:extLst>
                  <a:ext uri="{FF2B5EF4-FFF2-40B4-BE49-F238E27FC236}">
                    <a16:creationId xmlns:a16="http://schemas.microsoft.com/office/drawing/2014/main" id="{9FF56481-9A22-451D-84B6-B84BFA45028F}"/>
                  </a:ext>
                </a:extLst>
              </p:cNvPr>
              <p:cNvSpPr/>
              <p:nvPr/>
            </p:nvSpPr>
            <p:spPr>
              <a:xfrm>
                <a:off x="4275229" y="3155159"/>
                <a:ext cx="1327320" cy="13077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altLang="ko-KR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engineering bldg.1</a:t>
                </a:r>
                <a:endParaRPr lang="ko-KR" altLang="en-US" sz="60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1B54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endParaRPr>
              </a:p>
            </p:txBody>
          </p:sp>
          <p:sp>
            <p:nvSpPr>
              <p:cNvPr id="188" name="사각형: 둥근 위쪽 모서리 187">
                <a:extLst>
                  <a:ext uri="{FF2B5EF4-FFF2-40B4-BE49-F238E27FC236}">
                    <a16:creationId xmlns:a16="http://schemas.microsoft.com/office/drawing/2014/main" id="{84B9832A-8338-4175-93DD-A8813E04366D}"/>
                  </a:ext>
                </a:extLst>
              </p:cNvPr>
              <p:cNvSpPr/>
              <p:nvPr/>
            </p:nvSpPr>
            <p:spPr>
              <a:xfrm rot="16200000">
                <a:off x="4402868" y="3028700"/>
                <a:ext cx="129600" cy="38487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44C1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ko-KR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102</a:t>
                </a:r>
                <a:endParaRPr lang="ko-KR" altLang="en-US" sz="60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endParaRPr>
              </a:p>
            </p:txBody>
          </p:sp>
        </p:grpSp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id="{464882A5-2FC9-4BB5-BBF5-673C726A6591}"/>
                </a:ext>
              </a:extLst>
            </p:cNvPr>
            <p:cNvGrpSpPr/>
            <p:nvPr/>
          </p:nvGrpSpPr>
          <p:grpSpPr>
            <a:xfrm>
              <a:off x="2770812" y="2804562"/>
              <a:ext cx="1327320" cy="130779"/>
              <a:chOff x="4275230" y="3155159"/>
              <a:chExt cx="1327320" cy="130779"/>
            </a:xfrm>
          </p:grpSpPr>
          <p:sp>
            <p:nvSpPr>
              <p:cNvPr id="185" name="사각형: 둥근 모서리 184">
                <a:extLst>
                  <a:ext uri="{FF2B5EF4-FFF2-40B4-BE49-F238E27FC236}">
                    <a16:creationId xmlns:a16="http://schemas.microsoft.com/office/drawing/2014/main" id="{30A0703F-4F2B-4D14-96C3-6C33C544B486}"/>
                  </a:ext>
                </a:extLst>
              </p:cNvPr>
              <p:cNvSpPr/>
              <p:nvPr/>
            </p:nvSpPr>
            <p:spPr>
              <a:xfrm>
                <a:off x="4275230" y="3155159"/>
                <a:ext cx="1327320" cy="13077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altLang="ko-KR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engineering bldg.2</a:t>
                </a:r>
                <a:endParaRPr lang="ko-KR" altLang="en-US" sz="60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1B54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endParaRPr>
              </a:p>
            </p:txBody>
          </p:sp>
          <p:sp>
            <p:nvSpPr>
              <p:cNvPr id="186" name="사각형: 둥근 위쪽 모서리 185">
                <a:extLst>
                  <a:ext uri="{FF2B5EF4-FFF2-40B4-BE49-F238E27FC236}">
                    <a16:creationId xmlns:a16="http://schemas.microsoft.com/office/drawing/2014/main" id="{D0C35658-44F5-406B-AD18-29759FD21EB4}"/>
                  </a:ext>
                </a:extLst>
              </p:cNvPr>
              <p:cNvSpPr/>
              <p:nvPr/>
            </p:nvSpPr>
            <p:spPr>
              <a:xfrm rot="16200000">
                <a:off x="4402868" y="3028700"/>
                <a:ext cx="129600" cy="38487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44C1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ko-KR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104</a:t>
                </a:r>
                <a:endParaRPr lang="ko-KR" altLang="en-US" sz="60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endParaRPr>
              </a:p>
            </p:txBody>
          </p:sp>
        </p:grpSp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A09D2F2E-7C56-420C-9F63-7969CFD42CF2}"/>
                </a:ext>
              </a:extLst>
            </p:cNvPr>
            <p:cNvGrpSpPr/>
            <p:nvPr/>
          </p:nvGrpSpPr>
          <p:grpSpPr>
            <a:xfrm>
              <a:off x="394006" y="5827579"/>
              <a:ext cx="1449073" cy="130779"/>
              <a:chOff x="4103779" y="3055571"/>
              <a:chExt cx="1449073" cy="130779"/>
            </a:xfrm>
          </p:grpSpPr>
          <p:sp>
            <p:nvSpPr>
              <p:cNvPr id="183" name="사각형: 둥근 모서리 182">
                <a:extLst>
                  <a:ext uri="{FF2B5EF4-FFF2-40B4-BE49-F238E27FC236}">
                    <a16:creationId xmlns:a16="http://schemas.microsoft.com/office/drawing/2014/main" id="{0FDE7A44-58E7-4829-9B13-235539A99544}"/>
                  </a:ext>
                </a:extLst>
              </p:cNvPr>
              <p:cNvSpPr/>
              <p:nvPr/>
            </p:nvSpPr>
            <p:spPr>
              <a:xfrm>
                <a:off x="4103779" y="3055571"/>
                <a:ext cx="1449073" cy="13077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57600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altLang="ko-KR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Faculty </a:t>
                </a:r>
                <a:r>
                  <a:rPr lang="en-US" altLang="ko-KR" sz="600" spc="-50" dirty="0" err="1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Apartmet</a:t>
                </a:r>
                <a:endParaRPr lang="ko-KR" altLang="en-US" sz="600" spc="-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1B54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endParaRPr>
              </a:p>
            </p:txBody>
          </p:sp>
          <p:sp>
            <p:nvSpPr>
              <p:cNvPr id="184" name="사각형: 둥근 위쪽 모서리 183">
                <a:extLst>
                  <a:ext uri="{FF2B5EF4-FFF2-40B4-BE49-F238E27FC236}">
                    <a16:creationId xmlns:a16="http://schemas.microsoft.com/office/drawing/2014/main" id="{423301CC-898E-4695-A061-2DB8F3A4DD94}"/>
                  </a:ext>
                </a:extLst>
              </p:cNvPr>
              <p:cNvSpPr/>
              <p:nvPr/>
            </p:nvSpPr>
            <p:spPr>
              <a:xfrm rot="16200000">
                <a:off x="4315952" y="2843989"/>
                <a:ext cx="129600" cy="55394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1B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ko-KR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401-402</a:t>
                </a:r>
                <a:r>
                  <a: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 </a:t>
                </a:r>
              </a:p>
            </p:txBody>
          </p:sp>
        </p:grpSp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B0C59BAE-D05F-4C8E-9CA9-1FD27F85D133}"/>
                </a:ext>
              </a:extLst>
            </p:cNvPr>
            <p:cNvGrpSpPr/>
            <p:nvPr/>
          </p:nvGrpSpPr>
          <p:grpSpPr>
            <a:xfrm>
              <a:off x="7360054" y="3366830"/>
              <a:ext cx="1502961" cy="1359081"/>
              <a:chOff x="7360052" y="3366828"/>
              <a:chExt cx="1502961" cy="1359081"/>
            </a:xfrm>
          </p:grpSpPr>
          <p:cxnSp>
            <p:nvCxnSpPr>
              <p:cNvPr id="179" name="직선 연결선 178">
                <a:extLst>
                  <a:ext uri="{FF2B5EF4-FFF2-40B4-BE49-F238E27FC236}">
                    <a16:creationId xmlns:a16="http://schemas.microsoft.com/office/drawing/2014/main" id="{5FF9A434-685E-4F17-BFEA-F2C1DF1C33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5179" y="3466154"/>
                <a:ext cx="0" cy="1259755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0" name="그룹 179">
                <a:extLst>
                  <a:ext uri="{FF2B5EF4-FFF2-40B4-BE49-F238E27FC236}">
                    <a16:creationId xmlns:a16="http://schemas.microsoft.com/office/drawing/2014/main" id="{592D26B2-E398-4490-A88C-A09D2130928C}"/>
                  </a:ext>
                </a:extLst>
              </p:cNvPr>
              <p:cNvGrpSpPr/>
              <p:nvPr/>
            </p:nvGrpSpPr>
            <p:grpSpPr>
              <a:xfrm>
                <a:off x="7360052" y="3366828"/>
                <a:ext cx="1502961" cy="130779"/>
                <a:chOff x="3984718" y="3155159"/>
                <a:chExt cx="1502961" cy="130779"/>
              </a:xfrm>
            </p:grpSpPr>
            <p:sp>
              <p:nvSpPr>
                <p:cNvPr id="181" name="사각형: 둥근 모서리 180">
                  <a:extLst>
                    <a:ext uri="{FF2B5EF4-FFF2-40B4-BE49-F238E27FC236}">
                      <a16:creationId xmlns:a16="http://schemas.microsoft.com/office/drawing/2014/main" id="{405F794E-4A67-4D0C-BE00-490EC4E6EDB7}"/>
                    </a:ext>
                  </a:extLst>
                </p:cNvPr>
                <p:cNvSpPr/>
                <p:nvPr/>
              </p:nvSpPr>
              <p:spPr>
                <a:xfrm>
                  <a:off x="3984718" y="3155159"/>
                  <a:ext cx="1502961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576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Student Dormitory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82" name="사각형: 둥근 위쪽 모서리 181">
                  <a:extLst>
                    <a:ext uri="{FF2B5EF4-FFF2-40B4-BE49-F238E27FC236}">
                      <a16:creationId xmlns:a16="http://schemas.microsoft.com/office/drawing/2014/main" id="{7FD60C96-1EF2-49DE-933F-195526261593}"/>
                    </a:ext>
                  </a:extLst>
                </p:cNvPr>
                <p:cNvSpPr/>
                <p:nvPr/>
              </p:nvSpPr>
              <p:spPr>
                <a:xfrm rot="16200000">
                  <a:off x="4196890" y="2943577"/>
                  <a:ext cx="129600" cy="55394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1B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301-309</a:t>
                  </a:r>
                  <a:r>
                    <a:rPr lang="ko-KR" altLang="en-US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 </a:t>
                  </a:r>
                </a:p>
              </p:txBody>
            </p:sp>
          </p:grpSp>
        </p:grpSp>
        <p:grpSp>
          <p:nvGrpSpPr>
            <p:cNvPr id="68" name="그룹 67">
              <a:extLst>
                <a:ext uri="{FF2B5EF4-FFF2-40B4-BE49-F238E27FC236}">
                  <a16:creationId xmlns:a16="http://schemas.microsoft.com/office/drawing/2014/main" id="{EE3BBC2E-98AB-4EFE-94E9-1085CEBE20DB}"/>
                </a:ext>
              </a:extLst>
            </p:cNvPr>
            <p:cNvGrpSpPr/>
            <p:nvPr/>
          </p:nvGrpSpPr>
          <p:grpSpPr>
            <a:xfrm>
              <a:off x="4587198" y="5205745"/>
              <a:ext cx="1061119" cy="763276"/>
              <a:chOff x="4587197" y="5205742"/>
              <a:chExt cx="1061119" cy="763275"/>
            </a:xfrm>
          </p:grpSpPr>
          <p:cxnSp>
            <p:nvCxnSpPr>
              <p:cNvPr id="175" name="직선 연결선 174">
                <a:extLst>
                  <a:ext uri="{FF2B5EF4-FFF2-40B4-BE49-F238E27FC236}">
                    <a16:creationId xmlns:a16="http://schemas.microsoft.com/office/drawing/2014/main" id="{632D2A12-2608-4184-8DD7-15288EF4D6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61815" y="5205742"/>
                <a:ext cx="0" cy="722955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그룹 175">
                <a:extLst>
                  <a:ext uri="{FF2B5EF4-FFF2-40B4-BE49-F238E27FC236}">
                    <a16:creationId xmlns:a16="http://schemas.microsoft.com/office/drawing/2014/main" id="{286F8AF2-167A-43F2-99C1-C97BA999A6FC}"/>
                  </a:ext>
                </a:extLst>
              </p:cNvPr>
              <p:cNvGrpSpPr/>
              <p:nvPr/>
            </p:nvGrpSpPr>
            <p:grpSpPr>
              <a:xfrm>
                <a:off x="4587197" y="5838238"/>
                <a:ext cx="1061119" cy="130779"/>
                <a:chOff x="4275229" y="3155159"/>
                <a:chExt cx="1061119" cy="130779"/>
              </a:xfrm>
            </p:grpSpPr>
            <p:sp>
              <p:nvSpPr>
                <p:cNvPr id="177" name="사각형: 둥근 모서리 176">
                  <a:extLst>
                    <a:ext uri="{FF2B5EF4-FFF2-40B4-BE49-F238E27FC236}">
                      <a16:creationId xmlns:a16="http://schemas.microsoft.com/office/drawing/2014/main" id="{67D80C7D-2884-4F9A-B2D0-C2D9266D170C}"/>
                    </a:ext>
                  </a:extLst>
                </p:cNvPr>
                <p:cNvSpPr/>
                <p:nvPr/>
              </p:nvSpPr>
              <p:spPr>
                <a:xfrm>
                  <a:off x="4275229" y="3155159"/>
                  <a:ext cx="1061119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Gymnasium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78" name="사각형: 둥근 위쪽 모서리 177">
                  <a:extLst>
                    <a:ext uri="{FF2B5EF4-FFF2-40B4-BE49-F238E27FC236}">
                      <a16:creationId xmlns:a16="http://schemas.microsoft.com/office/drawing/2014/main" id="{00DF51FB-D93A-4FD1-8ACC-D41A85C7E95B}"/>
                    </a:ext>
                  </a:extLst>
                </p:cNvPr>
                <p:cNvSpPr/>
                <p:nvPr/>
              </p:nvSpPr>
              <p:spPr>
                <a:xfrm rot="16200000">
                  <a:off x="4402868" y="3028700"/>
                  <a:ext cx="129600" cy="3848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1B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205</a:t>
                  </a:r>
                  <a:r>
                    <a:rPr lang="ko-KR" altLang="en-US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 </a:t>
                  </a:r>
                </a:p>
              </p:txBody>
            </p:sp>
          </p:grpSp>
        </p:grp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0C202C41-A739-4B27-ADA5-E11D0BABD5A5}"/>
                </a:ext>
              </a:extLst>
            </p:cNvPr>
            <p:cNvGrpSpPr/>
            <p:nvPr/>
          </p:nvGrpSpPr>
          <p:grpSpPr>
            <a:xfrm>
              <a:off x="5857535" y="3915173"/>
              <a:ext cx="2346967" cy="130779"/>
              <a:chOff x="5857533" y="3915171"/>
              <a:chExt cx="2346966" cy="130779"/>
            </a:xfrm>
          </p:grpSpPr>
          <p:cxnSp>
            <p:nvCxnSpPr>
              <p:cNvPr id="171" name="직선 연결선 170">
                <a:extLst>
                  <a:ext uri="{FF2B5EF4-FFF2-40B4-BE49-F238E27FC236}">
                    <a16:creationId xmlns:a16="http://schemas.microsoft.com/office/drawing/2014/main" id="{FB03F06F-2326-4BE0-A428-2A0B6C555803}"/>
                  </a:ext>
                </a:extLst>
              </p:cNvPr>
              <p:cNvCxnSpPr/>
              <p:nvPr/>
            </p:nvCxnSpPr>
            <p:spPr>
              <a:xfrm flipH="1">
                <a:off x="5857533" y="3980560"/>
                <a:ext cx="606641" cy="0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2" name="그룹 171">
                <a:extLst>
                  <a:ext uri="{FF2B5EF4-FFF2-40B4-BE49-F238E27FC236}">
                    <a16:creationId xmlns:a16="http://schemas.microsoft.com/office/drawing/2014/main" id="{AF0AAFD4-7BF8-41D8-A89D-F0AC039F4A48}"/>
                  </a:ext>
                </a:extLst>
              </p:cNvPr>
              <p:cNvGrpSpPr/>
              <p:nvPr/>
            </p:nvGrpSpPr>
            <p:grpSpPr>
              <a:xfrm>
                <a:off x="6396110" y="3915171"/>
                <a:ext cx="1808389" cy="130779"/>
                <a:chOff x="6396110" y="3915171"/>
                <a:chExt cx="1808389" cy="130779"/>
              </a:xfrm>
            </p:grpSpPr>
            <p:sp>
              <p:nvSpPr>
                <p:cNvPr id="173" name="사각형: 둥근 모서리 172">
                  <a:extLst>
                    <a:ext uri="{FF2B5EF4-FFF2-40B4-BE49-F238E27FC236}">
                      <a16:creationId xmlns:a16="http://schemas.microsoft.com/office/drawing/2014/main" id="{60319FB4-483B-433A-9F0A-663247CB64D2}"/>
                    </a:ext>
                  </a:extLst>
                </p:cNvPr>
                <p:cNvSpPr/>
                <p:nvPr/>
              </p:nvSpPr>
              <p:spPr>
                <a:xfrm>
                  <a:off x="6396110" y="3915171"/>
                  <a:ext cx="1808389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Business Administration </a:t>
                  </a:r>
                  <a:r>
                    <a:rPr lang="en-US" altLang="ko-KR" sz="600" spc="-50" dirty="0" err="1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Bldg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74" name="사각형: 둥근 위쪽 모서리 173">
                  <a:extLst>
                    <a:ext uri="{FF2B5EF4-FFF2-40B4-BE49-F238E27FC236}">
                      <a16:creationId xmlns:a16="http://schemas.microsoft.com/office/drawing/2014/main" id="{3DEF6748-D0FE-4A02-A052-435F8901E4D3}"/>
                    </a:ext>
                  </a:extLst>
                </p:cNvPr>
                <p:cNvSpPr/>
                <p:nvPr/>
              </p:nvSpPr>
              <p:spPr>
                <a:xfrm rot="16200000">
                  <a:off x="6523748" y="3788123"/>
                  <a:ext cx="129600" cy="3848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44C1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114</a:t>
                  </a:r>
                  <a:r>
                    <a:rPr lang="ko-KR" altLang="en-US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 </a:t>
                  </a:r>
                </a:p>
              </p:txBody>
            </p:sp>
          </p:grpSp>
        </p:grpSp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E04918F2-DD35-442B-8D87-6D7304F59699}"/>
                </a:ext>
              </a:extLst>
            </p:cNvPr>
            <p:cNvGrpSpPr/>
            <p:nvPr/>
          </p:nvGrpSpPr>
          <p:grpSpPr>
            <a:xfrm>
              <a:off x="5024005" y="2960800"/>
              <a:ext cx="1372107" cy="130779"/>
              <a:chOff x="5033667" y="3118945"/>
              <a:chExt cx="1372106" cy="130779"/>
            </a:xfrm>
          </p:grpSpPr>
          <p:cxnSp>
            <p:nvCxnSpPr>
              <p:cNvPr id="167" name="직선 연결선 166">
                <a:extLst>
                  <a:ext uri="{FF2B5EF4-FFF2-40B4-BE49-F238E27FC236}">
                    <a16:creationId xmlns:a16="http://schemas.microsoft.com/office/drawing/2014/main" id="{F27EC423-331A-4575-B184-6A53ED4F94A2}"/>
                  </a:ext>
                </a:extLst>
              </p:cNvPr>
              <p:cNvCxnSpPr/>
              <p:nvPr/>
            </p:nvCxnSpPr>
            <p:spPr>
              <a:xfrm flipH="1">
                <a:off x="5033667" y="3184334"/>
                <a:ext cx="606641" cy="0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8" name="그룹 167">
                <a:extLst>
                  <a:ext uri="{FF2B5EF4-FFF2-40B4-BE49-F238E27FC236}">
                    <a16:creationId xmlns:a16="http://schemas.microsoft.com/office/drawing/2014/main" id="{914BE87C-0B4A-4BD7-A441-D2D90C5F9D27}"/>
                  </a:ext>
                </a:extLst>
              </p:cNvPr>
              <p:cNvGrpSpPr/>
              <p:nvPr/>
            </p:nvGrpSpPr>
            <p:grpSpPr>
              <a:xfrm>
                <a:off x="5587983" y="3118945"/>
                <a:ext cx="817790" cy="130779"/>
                <a:chOff x="4275230" y="3155159"/>
                <a:chExt cx="817790" cy="130779"/>
              </a:xfrm>
            </p:grpSpPr>
            <p:sp>
              <p:nvSpPr>
                <p:cNvPr id="169" name="사각형: 둥근 모서리 168">
                  <a:extLst>
                    <a:ext uri="{FF2B5EF4-FFF2-40B4-BE49-F238E27FC236}">
                      <a16:creationId xmlns:a16="http://schemas.microsoft.com/office/drawing/2014/main" id="{AFA4F154-74CB-43BD-8AF3-05CAA23F5F81}"/>
                    </a:ext>
                  </a:extLst>
                </p:cNvPr>
                <p:cNvSpPr/>
                <p:nvPr/>
              </p:nvSpPr>
              <p:spPr>
                <a:xfrm>
                  <a:off x="4275230" y="3155159"/>
                  <a:ext cx="817790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 err="1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Libray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70" name="사각형: 둥근 위쪽 모서리 169">
                  <a:extLst>
                    <a:ext uri="{FF2B5EF4-FFF2-40B4-BE49-F238E27FC236}">
                      <a16:creationId xmlns:a16="http://schemas.microsoft.com/office/drawing/2014/main" id="{C7BD072C-5FD4-4E99-82A1-A51648264002}"/>
                    </a:ext>
                  </a:extLst>
                </p:cNvPr>
                <p:cNvSpPr/>
                <p:nvPr/>
              </p:nvSpPr>
              <p:spPr>
                <a:xfrm rot="16200000">
                  <a:off x="4402868" y="3028700"/>
                  <a:ext cx="129600" cy="3848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1B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202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</p:grpSp>
        </p:grpSp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E47DF419-9729-474D-9F88-B00CA457820E}"/>
                </a:ext>
              </a:extLst>
            </p:cNvPr>
            <p:cNvGrpSpPr/>
            <p:nvPr/>
          </p:nvGrpSpPr>
          <p:grpSpPr>
            <a:xfrm>
              <a:off x="3856754" y="4101223"/>
              <a:ext cx="1431699" cy="458938"/>
              <a:chOff x="3856753" y="4101220"/>
              <a:chExt cx="1431699" cy="458937"/>
            </a:xfrm>
          </p:grpSpPr>
          <p:cxnSp>
            <p:nvCxnSpPr>
              <p:cNvPr id="163" name="직선 연결선 162">
                <a:extLst>
                  <a:ext uri="{FF2B5EF4-FFF2-40B4-BE49-F238E27FC236}">
                    <a16:creationId xmlns:a16="http://schemas.microsoft.com/office/drawing/2014/main" id="{CFB5AFCD-27D0-45D4-A4EE-E9B577CB84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95652" y="4101220"/>
                <a:ext cx="0" cy="344031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4" name="그룹 163">
                <a:extLst>
                  <a:ext uri="{FF2B5EF4-FFF2-40B4-BE49-F238E27FC236}">
                    <a16:creationId xmlns:a16="http://schemas.microsoft.com/office/drawing/2014/main" id="{3CF7C4C0-E8E8-482E-8FD7-481C71501F44}"/>
                  </a:ext>
                </a:extLst>
              </p:cNvPr>
              <p:cNvGrpSpPr/>
              <p:nvPr/>
            </p:nvGrpSpPr>
            <p:grpSpPr>
              <a:xfrm>
                <a:off x="3856753" y="4429378"/>
                <a:ext cx="1431699" cy="130779"/>
                <a:chOff x="4275229" y="3155159"/>
                <a:chExt cx="1431699" cy="130779"/>
              </a:xfrm>
            </p:grpSpPr>
            <p:sp>
              <p:nvSpPr>
                <p:cNvPr id="165" name="사각형: 둥근 모서리 164">
                  <a:extLst>
                    <a:ext uri="{FF2B5EF4-FFF2-40B4-BE49-F238E27FC236}">
                      <a16:creationId xmlns:a16="http://schemas.microsoft.com/office/drawing/2014/main" id="{DC548424-3790-4EC4-9202-60E8C091B96E}"/>
                    </a:ext>
                  </a:extLst>
                </p:cNvPr>
                <p:cNvSpPr/>
                <p:nvPr/>
              </p:nvSpPr>
              <p:spPr>
                <a:xfrm>
                  <a:off x="4275229" y="3155159"/>
                  <a:ext cx="1431699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Students Union Bldg.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66" name="사각형: 둥근 위쪽 모서리 165">
                  <a:extLst>
                    <a:ext uri="{FF2B5EF4-FFF2-40B4-BE49-F238E27FC236}">
                      <a16:creationId xmlns:a16="http://schemas.microsoft.com/office/drawing/2014/main" id="{36AE31F0-E8C4-4B37-BC8E-48B1B9425A66}"/>
                    </a:ext>
                  </a:extLst>
                </p:cNvPr>
                <p:cNvSpPr/>
                <p:nvPr/>
              </p:nvSpPr>
              <p:spPr>
                <a:xfrm rot="16200000">
                  <a:off x="4402868" y="3028700"/>
                  <a:ext cx="129600" cy="3848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1B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203</a:t>
                  </a:r>
                  <a:r>
                    <a:rPr lang="ko-KR" altLang="en-US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 </a:t>
                  </a:r>
                </a:p>
              </p:txBody>
            </p:sp>
          </p:grpSp>
        </p:grpSp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E2854C7A-52B6-46AA-B797-08F8743CCC4D}"/>
                </a:ext>
              </a:extLst>
            </p:cNvPr>
            <p:cNvGrpSpPr/>
            <p:nvPr/>
          </p:nvGrpSpPr>
          <p:grpSpPr>
            <a:xfrm>
              <a:off x="4550370" y="1094806"/>
              <a:ext cx="1540869" cy="930845"/>
              <a:chOff x="4550369" y="1234505"/>
              <a:chExt cx="1540869" cy="930845"/>
            </a:xfrm>
          </p:grpSpPr>
          <p:cxnSp>
            <p:nvCxnSpPr>
              <p:cNvPr id="159" name="직선 연결선 158">
                <a:extLst>
                  <a:ext uri="{FF2B5EF4-FFF2-40B4-BE49-F238E27FC236}">
                    <a16:creationId xmlns:a16="http://schemas.microsoft.com/office/drawing/2014/main" id="{4ADB1BCF-7D18-43AF-8952-BDDCD86380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0091" y="1323318"/>
                <a:ext cx="0" cy="842032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0" name="그룹 159">
                <a:extLst>
                  <a:ext uri="{FF2B5EF4-FFF2-40B4-BE49-F238E27FC236}">
                    <a16:creationId xmlns:a16="http://schemas.microsoft.com/office/drawing/2014/main" id="{7DAEFE48-9D89-4C8F-9B9F-9417342C85F5}"/>
                  </a:ext>
                </a:extLst>
              </p:cNvPr>
              <p:cNvGrpSpPr/>
              <p:nvPr/>
            </p:nvGrpSpPr>
            <p:grpSpPr>
              <a:xfrm>
                <a:off x="4550369" y="1234505"/>
                <a:ext cx="1540869" cy="130779"/>
                <a:chOff x="4091079" y="3155159"/>
                <a:chExt cx="1540869" cy="130779"/>
              </a:xfrm>
            </p:grpSpPr>
            <p:sp>
              <p:nvSpPr>
                <p:cNvPr id="161" name="사각형: 둥근 모서리 160">
                  <a:extLst>
                    <a:ext uri="{FF2B5EF4-FFF2-40B4-BE49-F238E27FC236}">
                      <a16:creationId xmlns:a16="http://schemas.microsoft.com/office/drawing/2014/main" id="{707ED86C-E21C-4377-A95C-9F4476253EE6}"/>
                    </a:ext>
                  </a:extLst>
                </p:cNvPr>
                <p:cNvSpPr/>
                <p:nvPr/>
              </p:nvSpPr>
              <p:spPr>
                <a:xfrm>
                  <a:off x="4091079" y="3155159"/>
                  <a:ext cx="1540869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576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Research Residence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62" name="사각형: 둥근 위쪽 모서리 161">
                  <a:extLst>
                    <a:ext uri="{FF2B5EF4-FFF2-40B4-BE49-F238E27FC236}">
                      <a16:creationId xmlns:a16="http://schemas.microsoft.com/office/drawing/2014/main" id="{309CAE8F-BB27-4AA7-BAF5-C784EABBEBE9}"/>
                    </a:ext>
                  </a:extLst>
                </p:cNvPr>
                <p:cNvSpPr/>
                <p:nvPr/>
              </p:nvSpPr>
              <p:spPr>
                <a:xfrm rot="16200000">
                  <a:off x="4303252" y="2943576"/>
                  <a:ext cx="129600" cy="55394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1B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403-404</a:t>
                  </a:r>
                  <a:r>
                    <a:rPr lang="ko-KR" altLang="en-US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 </a:t>
                  </a:r>
                </a:p>
              </p:txBody>
            </p:sp>
          </p:grpSp>
        </p:grpSp>
        <p:grpSp>
          <p:nvGrpSpPr>
            <p:cNvPr id="78" name="그룹 77">
              <a:extLst>
                <a:ext uri="{FF2B5EF4-FFF2-40B4-BE49-F238E27FC236}">
                  <a16:creationId xmlns:a16="http://schemas.microsoft.com/office/drawing/2014/main" id="{36088F45-F00E-4DC9-A74F-29667D1A2F3B}"/>
                </a:ext>
              </a:extLst>
            </p:cNvPr>
            <p:cNvGrpSpPr/>
            <p:nvPr/>
          </p:nvGrpSpPr>
          <p:grpSpPr>
            <a:xfrm>
              <a:off x="4247809" y="2317400"/>
              <a:ext cx="1100480" cy="130779"/>
              <a:chOff x="4247808" y="2317399"/>
              <a:chExt cx="1100480" cy="130779"/>
            </a:xfrm>
          </p:grpSpPr>
          <p:cxnSp>
            <p:nvCxnSpPr>
              <p:cNvPr id="155" name="직선 연결선 154">
                <a:extLst>
                  <a:ext uri="{FF2B5EF4-FFF2-40B4-BE49-F238E27FC236}">
                    <a16:creationId xmlns:a16="http://schemas.microsoft.com/office/drawing/2014/main" id="{6917175B-1305-45D8-AD8C-89EB5B054B39}"/>
                  </a:ext>
                </a:extLst>
              </p:cNvPr>
              <p:cNvCxnSpPr/>
              <p:nvPr/>
            </p:nvCxnSpPr>
            <p:spPr>
              <a:xfrm flipH="1">
                <a:off x="4247808" y="2382788"/>
                <a:ext cx="606641" cy="0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6" name="그룹 155">
                <a:extLst>
                  <a:ext uri="{FF2B5EF4-FFF2-40B4-BE49-F238E27FC236}">
                    <a16:creationId xmlns:a16="http://schemas.microsoft.com/office/drawing/2014/main" id="{219BF70B-63AA-40C4-80F3-DFD024F4ED03}"/>
                  </a:ext>
                </a:extLst>
              </p:cNvPr>
              <p:cNvGrpSpPr/>
              <p:nvPr/>
            </p:nvGrpSpPr>
            <p:grpSpPr>
              <a:xfrm>
                <a:off x="4427934" y="2317399"/>
                <a:ext cx="920354" cy="130779"/>
                <a:chOff x="4275230" y="3155160"/>
                <a:chExt cx="920354" cy="130779"/>
              </a:xfrm>
            </p:grpSpPr>
            <p:sp>
              <p:nvSpPr>
                <p:cNvPr id="157" name="사각형: 둥근 모서리 156">
                  <a:extLst>
                    <a:ext uri="{FF2B5EF4-FFF2-40B4-BE49-F238E27FC236}">
                      <a16:creationId xmlns:a16="http://schemas.microsoft.com/office/drawing/2014/main" id="{025A33AB-20C4-4FAB-890D-B44BFC41BA38}"/>
                    </a:ext>
                  </a:extLst>
                </p:cNvPr>
                <p:cNvSpPr/>
                <p:nvPr/>
              </p:nvSpPr>
              <p:spPr>
                <a:xfrm>
                  <a:off x="4275230" y="3155160"/>
                  <a:ext cx="920354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Cafeteria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58" name="사각형: 둥근 위쪽 모서리 157">
                  <a:extLst>
                    <a:ext uri="{FF2B5EF4-FFF2-40B4-BE49-F238E27FC236}">
                      <a16:creationId xmlns:a16="http://schemas.microsoft.com/office/drawing/2014/main" id="{D5190E88-64E0-4DCF-A630-2E7DF0E9B378}"/>
                    </a:ext>
                  </a:extLst>
                </p:cNvPr>
                <p:cNvSpPr/>
                <p:nvPr/>
              </p:nvSpPr>
              <p:spPr>
                <a:xfrm rot="16200000">
                  <a:off x="4402868" y="3028111"/>
                  <a:ext cx="129600" cy="3848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1B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206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</p:grpSp>
        </p:grpSp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id="{3E9A96F7-2A29-4D4A-878B-330D0D731A55}"/>
                </a:ext>
              </a:extLst>
            </p:cNvPr>
            <p:cNvGrpSpPr/>
            <p:nvPr/>
          </p:nvGrpSpPr>
          <p:grpSpPr>
            <a:xfrm>
              <a:off x="136617" y="3871734"/>
              <a:ext cx="1592171" cy="794693"/>
              <a:chOff x="136617" y="3871731"/>
              <a:chExt cx="1592171" cy="794693"/>
            </a:xfrm>
          </p:grpSpPr>
          <p:cxnSp>
            <p:nvCxnSpPr>
              <p:cNvPr id="151" name="직선 연결선 150">
                <a:extLst>
                  <a:ext uri="{FF2B5EF4-FFF2-40B4-BE49-F238E27FC236}">
                    <a16:creationId xmlns:a16="http://schemas.microsoft.com/office/drawing/2014/main" id="{B322057A-49DB-4E36-97E4-5539F1738A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5849" y="3871731"/>
                <a:ext cx="0" cy="671694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2" name="그룹 151">
                <a:extLst>
                  <a:ext uri="{FF2B5EF4-FFF2-40B4-BE49-F238E27FC236}">
                    <a16:creationId xmlns:a16="http://schemas.microsoft.com/office/drawing/2014/main" id="{4820FC65-777D-4628-B550-3F8F6602947A}"/>
                  </a:ext>
                </a:extLst>
              </p:cNvPr>
              <p:cNvGrpSpPr/>
              <p:nvPr/>
            </p:nvGrpSpPr>
            <p:grpSpPr>
              <a:xfrm>
                <a:off x="136617" y="4364196"/>
                <a:ext cx="1592171" cy="302228"/>
                <a:chOff x="4275229" y="3007523"/>
                <a:chExt cx="1592171" cy="302228"/>
              </a:xfrm>
            </p:grpSpPr>
            <p:sp>
              <p:nvSpPr>
                <p:cNvPr id="153" name="사각형: 둥근 모서리 152">
                  <a:extLst>
                    <a:ext uri="{FF2B5EF4-FFF2-40B4-BE49-F238E27FC236}">
                      <a16:creationId xmlns:a16="http://schemas.microsoft.com/office/drawing/2014/main" id="{D800163A-B08B-41DC-9186-E052A4BFC758}"/>
                    </a:ext>
                  </a:extLst>
                </p:cNvPr>
                <p:cNvSpPr/>
                <p:nvPr/>
              </p:nvSpPr>
              <p:spPr>
                <a:xfrm>
                  <a:off x="4275229" y="3007523"/>
                  <a:ext cx="1592171" cy="30222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Low Dimensional Carbon</a:t>
                  </a:r>
                  <a:b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</a:br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Materials Center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54" name="사각형: 둥근 위쪽 모서리 153">
                  <a:extLst>
                    <a:ext uri="{FF2B5EF4-FFF2-40B4-BE49-F238E27FC236}">
                      <a16:creationId xmlns:a16="http://schemas.microsoft.com/office/drawing/2014/main" id="{24DFB6CE-16F0-4425-8D39-5844300252E0}"/>
                    </a:ext>
                  </a:extLst>
                </p:cNvPr>
                <p:cNvSpPr/>
                <p:nvPr/>
              </p:nvSpPr>
              <p:spPr>
                <a:xfrm rot="16200000">
                  <a:off x="4317916" y="2966198"/>
                  <a:ext cx="299504" cy="3848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1B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wrap="none" lIns="0" tIns="0" rIns="0" bIns="0" rtlCol="0" anchor="ctr"/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101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</p:grpSp>
        </p:grpSp>
        <p:grpSp>
          <p:nvGrpSpPr>
            <p:cNvPr id="81" name="그룹 80">
              <a:extLst>
                <a:ext uri="{FF2B5EF4-FFF2-40B4-BE49-F238E27FC236}">
                  <a16:creationId xmlns:a16="http://schemas.microsoft.com/office/drawing/2014/main" id="{21F59DA5-6E1B-4A95-A698-71FFF15A5201}"/>
                </a:ext>
              </a:extLst>
            </p:cNvPr>
            <p:cNvGrpSpPr/>
            <p:nvPr/>
          </p:nvGrpSpPr>
          <p:grpSpPr>
            <a:xfrm>
              <a:off x="706926" y="3614559"/>
              <a:ext cx="1991022" cy="671221"/>
              <a:chOff x="706926" y="3614557"/>
              <a:chExt cx="1991021" cy="671220"/>
            </a:xfrm>
          </p:grpSpPr>
          <p:cxnSp>
            <p:nvCxnSpPr>
              <p:cNvPr id="147" name="직선 연결선 146">
                <a:extLst>
                  <a:ext uri="{FF2B5EF4-FFF2-40B4-BE49-F238E27FC236}">
                    <a16:creationId xmlns:a16="http://schemas.microsoft.com/office/drawing/2014/main" id="{765B9DD0-6BB7-46FB-8BA6-3240A3BD05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2030" y="3614557"/>
                <a:ext cx="0" cy="585968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8" name="그룹 147">
                <a:extLst>
                  <a:ext uri="{FF2B5EF4-FFF2-40B4-BE49-F238E27FC236}">
                    <a16:creationId xmlns:a16="http://schemas.microsoft.com/office/drawing/2014/main" id="{485B8807-7262-4763-B305-8BBD4712D9D4}"/>
                  </a:ext>
                </a:extLst>
              </p:cNvPr>
              <p:cNvGrpSpPr/>
              <p:nvPr/>
            </p:nvGrpSpPr>
            <p:grpSpPr>
              <a:xfrm>
                <a:off x="706926" y="4154998"/>
                <a:ext cx="1991021" cy="130779"/>
                <a:chOff x="4275229" y="3155159"/>
                <a:chExt cx="1991021" cy="130779"/>
              </a:xfrm>
            </p:grpSpPr>
            <p:sp>
              <p:nvSpPr>
                <p:cNvPr id="149" name="사각형: 둥근 모서리 148">
                  <a:extLst>
                    <a:ext uri="{FF2B5EF4-FFF2-40B4-BE49-F238E27FC236}">
                      <a16:creationId xmlns:a16="http://schemas.microsoft.com/office/drawing/2014/main" id="{BDB37062-E0A2-4125-8346-A84095D9A901}"/>
                    </a:ext>
                  </a:extLst>
                </p:cNvPr>
                <p:cNvSpPr/>
                <p:nvPr/>
              </p:nvSpPr>
              <p:spPr>
                <a:xfrm>
                  <a:off x="4275229" y="3155159"/>
                  <a:ext cx="1991021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Advanced Material Research </a:t>
                  </a:r>
                  <a:r>
                    <a:rPr lang="en-US" altLang="ko-KR" sz="600" spc="-50" dirty="0" err="1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Bldg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50" name="사각형: 둥근 위쪽 모서리 149">
                  <a:extLst>
                    <a:ext uri="{FF2B5EF4-FFF2-40B4-BE49-F238E27FC236}">
                      <a16:creationId xmlns:a16="http://schemas.microsoft.com/office/drawing/2014/main" id="{CE0EFC22-C106-4543-A5BF-8DE539C610E9}"/>
                    </a:ext>
                  </a:extLst>
                </p:cNvPr>
                <p:cNvSpPr/>
                <p:nvPr/>
              </p:nvSpPr>
              <p:spPr>
                <a:xfrm rot="16200000">
                  <a:off x="4402868" y="3028110"/>
                  <a:ext cx="129600" cy="3848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1B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103</a:t>
                  </a:r>
                  <a:r>
                    <a:rPr lang="ko-KR" altLang="en-US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 </a:t>
                  </a:r>
                </a:p>
              </p:txBody>
            </p:sp>
          </p:grpSp>
        </p:grpSp>
        <p:cxnSp>
          <p:nvCxnSpPr>
            <p:cNvPr id="84" name="직선 연결선 83">
              <a:extLst>
                <a:ext uri="{FF2B5EF4-FFF2-40B4-BE49-F238E27FC236}">
                  <a16:creationId xmlns:a16="http://schemas.microsoft.com/office/drawing/2014/main" id="{2F7DE1BC-90EC-4DC6-9110-60B29DA589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2857" y="908427"/>
              <a:ext cx="0" cy="844175"/>
            </a:xfrm>
            <a:prstGeom prst="line">
              <a:avLst/>
            </a:prstGeom>
            <a:ln w="3175">
              <a:solidFill>
                <a:schemeClr val="bg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그룹 85">
              <a:extLst>
                <a:ext uri="{FF2B5EF4-FFF2-40B4-BE49-F238E27FC236}">
                  <a16:creationId xmlns:a16="http://schemas.microsoft.com/office/drawing/2014/main" id="{EE7CC809-1A48-4EC3-9CB3-F0945C571D07}"/>
                </a:ext>
              </a:extLst>
            </p:cNvPr>
            <p:cNvGrpSpPr/>
            <p:nvPr/>
          </p:nvGrpSpPr>
          <p:grpSpPr>
            <a:xfrm>
              <a:off x="4168014" y="1975009"/>
              <a:ext cx="1237414" cy="305553"/>
              <a:chOff x="4168013" y="1975007"/>
              <a:chExt cx="1237414" cy="305553"/>
            </a:xfrm>
          </p:grpSpPr>
          <p:grpSp>
            <p:nvGrpSpPr>
              <p:cNvPr id="143" name="그룹 142">
                <a:extLst>
                  <a:ext uri="{FF2B5EF4-FFF2-40B4-BE49-F238E27FC236}">
                    <a16:creationId xmlns:a16="http://schemas.microsoft.com/office/drawing/2014/main" id="{2CB29E10-1238-4CAE-B2F7-D335A45E31A4}"/>
                  </a:ext>
                </a:extLst>
              </p:cNvPr>
              <p:cNvGrpSpPr/>
              <p:nvPr/>
            </p:nvGrpSpPr>
            <p:grpSpPr>
              <a:xfrm>
                <a:off x="4168013" y="2149781"/>
                <a:ext cx="1237414" cy="130779"/>
                <a:chOff x="4275230" y="3856382"/>
                <a:chExt cx="1237414" cy="130779"/>
              </a:xfrm>
            </p:grpSpPr>
            <p:sp>
              <p:nvSpPr>
                <p:cNvPr id="145" name="사각형: 둥근 모서리 144">
                  <a:extLst>
                    <a:ext uri="{FF2B5EF4-FFF2-40B4-BE49-F238E27FC236}">
                      <a16:creationId xmlns:a16="http://schemas.microsoft.com/office/drawing/2014/main" id="{E3996B97-6627-4A45-8A33-B4F5177D0858}"/>
                    </a:ext>
                  </a:extLst>
                </p:cNvPr>
                <p:cNvSpPr/>
                <p:nvPr/>
              </p:nvSpPr>
              <p:spPr>
                <a:xfrm>
                  <a:off x="4275230" y="3856382"/>
                  <a:ext cx="1237414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Daycare Center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46" name="사각형: 둥근 위쪽 모서리 145">
                  <a:extLst>
                    <a:ext uri="{FF2B5EF4-FFF2-40B4-BE49-F238E27FC236}">
                      <a16:creationId xmlns:a16="http://schemas.microsoft.com/office/drawing/2014/main" id="{F81756DB-B9D2-4876-974F-610FB840C24A}"/>
                    </a:ext>
                  </a:extLst>
                </p:cNvPr>
                <p:cNvSpPr/>
                <p:nvPr/>
              </p:nvSpPr>
              <p:spPr>
                <a:xfrm rot="16200000">
                  <a:off x="4402868" y="3729333"/>
                  <a:ext cx="129600" cy="3848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1B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207</a:t>
                  </a:r>
                  <a:r>
                    <a:rPr lang="ko-KR" altLang="en-US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 </a:t>
                  </a:r>
                </a:p>
              </p:txBody>
            </p:sp>
          </p:grpSp>
          <p:cxnSp>
            <p:nvCxnSpPr>
              <p:cNvPr id="144" name="직선 연결선 143">
                <a:extLst>
                  <a:ext uri="{FF2B5EF4-FFF2-40B4-BE49-F238E27FC236}">
                    <a16:creationId xmlns:a16="http://schemas.microsoft.com/office/drawing/2014/main" id="{DB3E1B4E-8BF9-4873-8D95-C0704FD33C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92622" y="1975007"/>
                <a:ext cx="0" cy="247651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그룹 91">
              <a:extLst>
                <a:ext uri="{FF2B5EF4-FFF2-40B4-BE49-F238E27FC236}">
                  <a16:creationId xmlns:a16="http://schemas.microsoft.com/office/drawing/2014/main" id="{0279E298-D46B-4FD8-8310-AD84A7366B99}"/>
                </a:ext>
              </a:extLst>
            </p:cNvPr>
            <p:cNvGrpSpPr/>
            <p:nvPr/>
          </p:nvGrpSpPr>
          <p:grpSpPr>
            <a:xfrm>
              <a:off x="2189815" y="888773"/>
              <a:ext cx="2301222" cy="882879"/>
              <a:chOff x="2189815" y="888772"/>
              <a:chExt cx="2301222" cy="882878"/>
            </a:xfrm>
          </p:grpSpPr>
          <p:cxnSp>
            <p:nvCxnSpPr>
              <p:cNvPr id="137" name="직선 연결선 136">
                <a:extLst>
                  <a:ext uri="{FF2B5EF4-FFF2-40B4-BE49-F238E27FC236}">
                    <a16:creationId xmlns:a16="http://schemas.microsoft.com/office/drawing/2014/main" id="{C9BFB4F7-539D-4033-AB28-7DE574BC757F}"/>
                  </a:ext>
                </a:extLst>
              </p:cNvPr>
              <p:cNvCxnSpPr>
                <a:cxnSpLocks/>
                <a:stCxn id="140" idx="1"/>
              </p:cNvCxnSpPr>
              <p:nvPr/>
            </p:nvCxnSpPr>
            <p:spPr>
              <a:xfrm flipH="1">
                <a:off x="3456763" y="1205762"/>
                <a:ext cx="0" cy="565888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8" name="그룹 137">
                <a:extLst>
                  <a:ext uri="{FF2B5EF4-FFF2-40B4-BE49-F238E27FC236}">
                    <a16:creationId xmlns:a16="http://schemas.microsoft.com/office/drawing/2014/main" id="{1A90299C-DCCF-4894-9EA4-8937EAD61C73}"/>
                  </a:ext>
                </a:extLst>
              </p:cNvPr>
              <p:cNvGrpSpPr/>
              <p:nvPr/>
            </p:nvGrpSpPr>
            <p:grpSpPr>
              <a:xfrm>
                <a:off x="2189815" y="888772"/>
                <a:ext cx="2301222" cy="381790"/>
                <a:chOff x="3371784" y="3043870"/>
                <a:chExt cx="2301222" cy="381790"/>
              </a:xfrm>
            </p:grpSpPr>
            <p:sp>
              <p:nvSpPr>
                <p:cNvPr id="139" name="사각형: 둥근 모서리 138">
                  <a:extLst>
                    <a:ext uri="{FF2B5EF4-FFF2-40B4-BE49-F238E27FC236}">
                      <a16:creationId xmlns:a16="http://schemas.microsoft.com/office/drawing/2014/main" id="{8C94BACF-4238-44E4-A319-BD41BBC1261B}"/>
                    </a:ext>
                  </a:extLst>
                </p:cNvPr>
                <p:cNvSpPr/>
                <p:nvPr/>
              </p:nvSpPr>
              <p:spPr>
                <a:xfrm>
                  <a:off x="4275229" y="3294881"/>
                  <a:ext cx="1397777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Engineering Bldg. 4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40" name="사각형: 둥근 위쪽 모서리 139">
                  <a:extLst>
                    <a:ext uri="{FF2B5EF4-FFF2-40B4-BE49-F238E27FC236}">
                      <a16:creationId xmlns:a16="http://schemas.microsoft.com/office/drawing/2014/main" id="{F1FB068F-7898-4396-B578-0812CBBF792D}"/>
                    </a:ext>
                  </a:extLst>
                </p:cNvPr>
                <p:cNvSpPr/>
                <p:nvPr/>
              </p:nvSpPr>
              <p:spPr>
                <a:xfrm rot="16200000">
                  <a:off x="4402868" y="3168422"/>
                  <a:ext cx="129600" cy="3848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44C1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110</a:t>
                  </a:r>
                  <a:r>
                    <a:rPr lang="ko-KR" altLang="en-US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 </a:t>
                  </a:r>
                </a:p>
              </p:txBody>
            </p:sp>
            <p:sp>
              <p:nvSpPr>
                <p:cNvPr id="141" name="사각형: 둥근 모서리 140">
                  <a:extLst>
                    <a:ext uri="{FF2B5EF4-FFF2-40B4-BE49-F238E27FC236}">
                      <a16:creationId xmlns:a16="http://schemas.microsoft.com/office/drawing/2014/main" id="{1890FCAB-1A95-4883-93C5-2A35A35F1677}"/>
                    </a:ext>
                  </a:extLst>
                </p:cNvPr>
                <p:cNvSpPr/>
                <p:nvPr/>
              </p:nvSpPr>
              <p:spPr>
                <a:xfrm>
                  <a:off x="3371784" y="3043870"/>
                  <a:ext cx="1067735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R&amp;D Center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42" name="사각형: 둥근 위쪽 모서리 141">
                  <a:extLst>
                    <a:ext uri="{FF2B5EF4-FFF2-40B4-BE49-F238E27FC236}">
                      <a16:creationId xmlns:a16="http://schemas.microsoft.com/office/drawing/2014/main" id="{A3BFD369-ABCD-40BA-B86F-3EA64E58C5E0}"/>
                    </a:ext>
                  </a:extLst>
                </p:cNvPr>
                <p:cNvSpPr/>
                <p:nvPr/>
              </p:nvSpPr>
              <p:spPr>
                <a:xfrm rot="16200000">
                  <a:off x="3499422" y="2916233"/>
                  <a:ext cx="129600" cy="3848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1B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111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</p:grpSp>
        </p:grpSp>
        <p:grpSp>
          <p:nvGrpSpPr>
            <p:cNvPr id="93" name="그룹 92">
              <a:extLst>
                <a:ext uri="{FF2B5EF4-FFF2-40B4-BE49-F238E27FC236}">
                  <a16:creationId xmlns:a16="http://schemas.microsoft.com/office/drawing/2014/main" id="{670E0FD9-7DD5-4DEF-B09F-13D860004C0F}"/>
                </a:ext>
              </a:extLst>
            </p:cNvPr>
            <p:cNvGrpSpPr/>
            <p:nvPr/>
          </p:nvGrpSpPr>
          <p:grpSpPr>
            <a:xfrm>
              <a:off x="3584100" y="1338411"/>
              <a:ext cx="1397775" cy="531665"/>
              <a:chOff x="3584099" y="1338410"/>
              <a:chExt cx="1397775" cy="531665"/>
            </a:xfrm>
          </p:grpSpPr>
          <p:cxnSp>
            <p:nvCxnSpPr>
              <p:cNvPr id="133" name="직선 연결선 132">
                <a:extLst>
                  <a:ext uri="{FF2B5EF4-FFF2-40B4-BE49-F238E27FC236}">
                    <a16:creationId xmlns:a16="http://schemas.microsoft.com/office/drawing/2014/main" id="{542697A9-9552-4C67-97A7-F70855A11F54}"/>
                  </a:ext>
                </a:extLst>
              </p:cNvPr>
              <p:cNvCxnSpPr>
                <a:cxnSpLocks/>
                <a:stCxn id="136" idx="1"/>
              </p:cNvCxnSpPr>
              <p:nvPr/>
            </p:nvCxnSpPr>
            <p:spPr>
              <a:xfrm flipH="1">
                <a:off x="3939364" y="1403800"/>
                <a:ext cx="0" cy="466275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4" name="그룹 133">
                <a:extLst>
                  <a:ext uri="{FF2B5EF4-FFF2-40B4-BE49-F238E27FC236}">
                    <a16:creationId xmlns:a16="http://schemas.microsoft.com/office/drawing/2014/main" id="{72A6FA01-A1BF-42F6-BB58-4FF2F5936A1B}"/>
                  </a:ext>
                </a:extLst>
              </p:cNvPr>
              <p:cNvGrpSpPr/>
              <p:nvPr/>
            </p:nvGrpSpPr>
            <p:grpSpPr>
              <a:xfrm>
                <a:off x="3584099" y="1338410"/>
                <a:ext cx="1397775" cy="130779"/>
                <a:chOff x="4275229" y="3275809"/>
                <a:chExt cx="1397775" cy="130779"/>
              </a:xfrm>
            </p:grpSpPr>
            <p:sp>
              <p:nvSpPr>
                <p:cNvPr id="135" name="사각형: 둥근 모서리 134">
                  <a:extLst>
                    <a:ext uri="{FF2B5EF4-FFF2-40B4-BE49-F238E27FC236}">
                      <a16:creationId xmlns:a16="http://schemas.microsoft.com/office/drawing/2014/main" id="{37EC7784-26E0-4A62-BC7F-08E2784F4BE9}"/>
                    </a:ext>
                  </a:extLst>
                </p:cNvPr>
                <p:cNvSpPr/>
                <p:nvPr/>
              </p:nvSpPr>
              <p:spPr>
                <a:xfrm>
                  <a:off x="4275229" y="3275809"/>
                  <a:ext cx="1397775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Engineering Bldg. 5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36" name="사각형: 둥근 위쪽 모서리 135">
                  <a:extLst>
                    <a:ext uri="{FF2B5EF4-FFF2-40B4-BE49-F238E27FC236}">
                      <a16:creationId xmlns:a16="http://schemas.microsoft.com/office/drawing/2014/main" id="{005F492E-FBAB-4667-9606-9C2DBAFCB0AB}"/>
                    </a:ext>
                  </a:extLst>
                </p:cNvPr>
                <p:cNvSpPr/>
                <p:nvPr/>
              </p:nvSpPr>
              <p:spPr>
                <a:xfrm rot="16200000">
                  <a:off x="4402868" y="3148761"/>
                  <a:ext cx="129600" cy="3848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44C1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112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</p:grpSp>
        </p:grpSp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3E70E18E-1C2A-41C1-9901-6A5E21AD17D9}"/>
                </a:ext>
              </a:extLst>
            </p:cNvPr>
            <p:cNvGrpSpPr/>
            <p:nvPr/>
          </p:nvGrpSpPr>
          <p:grpSpPr>
            <a:xfrm>
              <a:off x="137808" y="3087266"/>
              <a:ext cx="1590977" cy="130779"/>
              <a:chOff x="137807" y="3087264"/>
              <a:chExt cx="1590977" cy="130779"/>
            </a:xfrm>
          </p:grpSpPr>
          <p:cxnSp>
            <p:nvCxnSpPr>
              <p:cNvPr id="129" name="직선 연결선 128">
                <a:extLst>
                  <a:ext uri="{FF2B5EF4-FFF2-40B4-BE49-F238E27FC236}">
                    <a16:creationId xmlns:a16="http://schemas.microsoft.com/office/drawing/2014/main" id="{E9E35509-6F56-4E4A-A16E-01AEC9060D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5995" y="3152653"/>
                <a:ext cx="581023" cy="0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0" name="그룹 129">
                <a:extLst>
                  <a:ext uri="{FF2B5EF4-FFF2-40B4-BE49-F238E27FC236}">
                    <a16:creationId xmlns:a16="http://schemas.microsoft.com/office/drawing/2014/main" id="{25309CF2-9DC7-4821-8D6A-B6A08205D726}"/>
                  </a:ext>
                </a:extLst>
              </p:cNvPr>
              <p:cNvGrpSpPr/>
              <p:nvPr/>
            </p:nvGrpSpPr>
            <p:grpSpPr>
              <a:xfrm>
                <a:off x="137807" y="3087264"/>
                <a:ext cx="1590977" cy="130779"/>
                <a:chOff x="4275229" y="3155159"/>
                <a:chExt cx="1590977" cy="130779"/>
              </a:xfrm>
            </p:grpSpPr>
            <p:sp>
              <p:nvSpPr>
                <p:cNvPr id="131" name="사각형: 둥근 모서리 130">
                  <a:extLst>
                    <a:ext uri="{FF2B5EF4-FFF2-40B4-BE49-F238E27FC236}">
                      <a16:creationId xmlns:a16="http://schemas.microsoft.com/office/drawing/2014/main" id="{7E7F5189-A24B-4402-A9A9-A611FD6EC006}"/>
                    </a:ext>
                  </a:extLst>
                </p:cNvPr>
                <p:cNvSpPr/>
                <p:nvPr/>
              </p:nvSpPr>
              <p:spPr>
                <a:xfrm>
                  <a:off x="4275229" y="3155159"/>
                  <a:ext cx="1590977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Stem Cell Research Bldg.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32" name="사각형: 둥근 위쪽 모서리 131">
                  <a:extLst>
                    <a:ext uri="{FF2B5EF4-FFF2-40B4-BE49-F238E27FC236}">
                      <a16:creationId xmlns:a16="http://schemas.microsoft.com/office/drawing/2014/main" id="{CB250BDC-0867-40DC-B4DE-CCA6F7A887A0}"/>
                    </a:ext>
                  </a:extLst>
                </p:cNvPr>
                <p:cNvSpPr/>
                <p:nvPr/>
              </p:nvSpPr>
              <p:spPr>
                <a:xfrm rot="16200000">
                  <a:off x="4402868" y="3028700"/>
                  <a:ext cx="129600" cy="3848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1B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105</a:t>
                  </a:r>
                  <a:r>
                    <a:rPr lang="ko-KR" altLang="en-US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 </a:t>
                  </a:r>
                </a:p>
              </p:txBody>
            </p:sp>
          </p:grpSp>
        </p:grpSp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D087F0F0-F569-45BE-B08D-2BDBC1CC1B48}"/>
                </a:ext>
              </a:extLst>
            </p:cNvPr>
            <p:cNvGrpSpPr/>
            <p:nvPr/>
          </p:nvGrpSpPr>
          <p:grpSpPr>
            <a:xfrm>
              <a:off x="137806" y="2814695"/>
              <a:ext cx="1802911" cy="130779"/>
              <a:chOff x="137806" y="2814693"/>
              <a:chExt cx="1802911" cy="130779"/>
            </a:xfrm>
          </p:grpSpPr>
          <p:cxnSp>
            <p:nvCxnSpPr>
              <p:cNvPr id="125" name="직선 연결선 124">
                <a:extLst>
                  <a:ext uri="{FF2B5EF4-FFF2-40B4-BE49-F238E27FC236}">
                    <a16:creationId xmlns:a16="http://schemas.microsoft.com/office/drawing/2014/main" id="{A662680E-C3A2-4F64-8634-93EF974189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6950" y="2880082"/>
                <a:ext cx="645318" cy="0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6" name="그룹 125">
                <a:extLst>
                  <a:ext uri="{FF2B5EF4-FFF2-40B4-BE49-F238E27FC236}">
                    <a16:creationId xmlns:a16="http://schemas.microsoft.com/office/drawing/2014/main" id="{71AA35A9-9434-4458-A149-8CBE45E32E6B}"/>
                  </a:ext>
                </a:extLst>
              </p:cNvPr>
              <p:cNvGrpSpPr/>
              <p:nvPr/>
            </p:nvGrpSpPr>
            <p:grpSpPr>
              <a:xfrm>
                <a:off x="137806" y="2814693"/>
                <a:ext cx="1802911" cy="130779"/>
                <a:chOff x="4275229" y="3155159"/>
                <a:chExt cx="1802911" cy="130779"/>
              </a:xfrm>
            </p:grpSpPr>
            <p:sp>
              <p:nvSpPr>
                <p:cNvPr id="127" name="사각형: 둥근 모서리 126">
                  <a:extLst>
                    <a:ext uri="{FF2B5EF4-FFF2-40B4-BE49-F238E27FC236}">
                      <a16:creationId xmlns:a16="http://schemas.microsoft.com/office/drawing/2014/main" id="{5BDFEE94-3004-45A7-B1F9-71377AF18623}"/>
                    </a:ext>
                  </a:extLst>
                </p:cNvPr>
                <p:cNvSpPr/>
                <p:nvPr/>
              </p:nvSpPr>
              <p:spPr>
                <a:xfrm>
                  <a:off x="4275229" y="3155159"/>
                  <a:ext cx="1802911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Machine Manufacturing Bldg.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28" name="사각형: 둥근 위쪽 모서리 127">
                  <a:extLst>
                    <a:ext uri="{FF2B5EF4-FFF2-40B4-BE49-F238E27FC236}">
                      <a16:creationId xmlns:a16="http://schemas.microsoft.com/office/drawing/2014/main" id="{24768C81-E5CB-4E91-A3B1-82EDC45FE8AE}"/>
                    </a:ext>
                  </a:extLst>
                </p:cNvPr>
                <p:cNvSpPr/>
                <p:nvPr/>
              </p:nvSpPr>
              <p:spPr>
                <a:xfrm rot="16200000">
                  <a:off x="4402868" y="3028700"/>
                  <a:ext cx="129600" cy="3848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1B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107</a:t>
                  </a:r>
                  <a:r>
                    <a:rPr lang="ko-KR" altLang="en-US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 </a:t>
                  </a:r>
                </a:p>
              </p:txBody>
            </p:sp>
          </p:grpSp>
        </p:grpSp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3922BB32-9B98-460E-A009-0DC15B5648D9}"/>
                </a:ext>
              </a:extLst>
            </p:cNvPr>
            <p:cNvGrpSpPr/>
            <p:nvPr/>
          </p:nvGrpSpPr>
          <p:grpSpPr>
            <a:xfrm>
              <a:off x="137807" y="2523636"/>
              <a:ext cx="1802911" cy="130779"/>
              <a:chOff x="137807" y="2523635"/>
              <a:chExt cx="1802911" cy="130779"/>
            </a:xfrm>
          </p:grpSpPr>
          <p:cxnSp>
            <p:nvCxnSpPr>
              <p:cNvPr id="121" name="직선 연결선 120">
                <a:extLst>
                  <a:ext uri="{FF2B5EF4-FFF2-40B4-BE49-F238E27FC236}">
                    <a16:creationId xmlns:a16="http://schemas.microsoft.com/office/drawing/2014/main" id="{3B894D1E-CF3D-4BB4-9905-C36B084F39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700" y="2589024"/>
                <a:ext cx="912018" cy="0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2" name="그룹 121">
                <a:extLst>
                  <a:ext uri="{FF2B5EF4-FFF2-40B4-BE49-F238E27FC236}">
                    <a16:creationId xmlns:a16="http://schemas.microsoft.com/office/drawing/2014/main" id="{C269F04D-BD73-4D51-9915-953D6CD50FE6}"/>
                  </a:ext>
                </a:extLst>
              </p:cNvPr>
              <p:cNvGrpSpPr/>
              <p:nvPr/>
            </p:nvGrpSpPr>
            <p:grpSpPr>
              <a:xfrm>
                <a:off x="137807" y="2523635"/>
                <a:ext cx="1333806" cy="130779"/>
                <a:chOff x="4275230" y="3155159"/>
                <a:chExt cx="1333806" cy="130779"/>
              </a:xfrm>
            </p:grpSpPr>
            <p:sp>
              <p:nvSpPr>
                <p:cNvPr id="123" name="사각형: 둥근 모서리 122">
                  <a:extLst>
                    <a:ext uri="{FF2B5EF4-FFF2-40B4-BE49-F238E27FC236}">
                      <a16:creationId xmlns:a16="http://schemas.microsoft.com/office/drawing/2014/main" id="{F248BA7B-AB84-441B-A606-22C15BC94B14}"/>
                    </a:ext>
                  </a:extLst>
                </p:cNvPr>
                <p:cNvSpPr/>
                <p:nvPr/>
              </p:nvSpPr>
              <p:spPr>
                <a:xfrm>
                  <a:off x="4275230" y="3155159"/>
                  <a:ext cx="1333806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Special Tests Bldg.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24" name="사각형: 둥근 위쪽 모서리 123">
                  <a:extLst>
                    <a:ext uri="{FF2B5EF4-FFF2-40B4-BE49-F238E27FC236}">
                      <a16:creationId xmlns:a16="http://schemas.microsoft.com/office/drawing/2014/main" id="{A3F35BD0-E7DC-4DBB-B485-8A3506AA9EB4}"/>
                    </a:ext>
                  </a:extLst>
                </p:cNvPr>
                <p:cNvSpPr/>
                <p:nvPr/>
              </p:nvSpPr>
              <p:spPr>
                <a:xfrm rot="16200000">
                  <a:off x="4402868" y="3028110"/>
                  <a:ext cx="129600" cy="3848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1B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109</a:t>
                  </a:r>
                  <a:r>
                    <a:rPr lang="ko-KR" altLang="en-US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 </a:t>
                  </a:r>
                </a:p>
              </p:txBody>
            </p:sp>
          </p:grpSp>
        </p:grpSp>
        <p:grpSp>
          <p:nvGrpSpPr>
            <p:cNvPr id="100" name="그룹 99">
              <a:extLst>
                <a:ext uri="{FF2B5EF4-FFF2-40B4-BE49-F238E27FC236}">
                  <a16:creationId xmlns:a16="http://schemas.microsoft.com/office/drawing/2014/main" id="{7636FAB6-6D7C-4821-9AFF-B1B372E4D5D3}"/>
                </a:ext>
              </a:extLst>
            </p:cNvPr>
            <p:cNvGrpSpPr/>
            <p:nvPr/>
          </p:nvGrpSpPr>
          <p:grpSpPr>
            <a:xfrm>
              <a:off x="3114244" y="2471264"/>
              <a:ext cx="1620268" cy="130779"/>
              <a:chOff x="3090431" y="2433162"/>
              <a:chExt cx="1620268" cy="130779"/>
            </a:xfrm>
          </p:grpSpPr>
          <p:cxnSp>
            <p:nvCxnSpPr>
              <p:cNvPr id="117" name="직선 연결선 116">
                <a:extLst>
                  <a:ext uri="{FF2B5EF4-FFF2-40B4-BE49-F238E27FC236}">
                    <a16:creationId xmlns:a16="http://schemas.microsoft.com/office/drawing/2014/main" id="{7784D99C-641F-4C1A-BBF2-7203F7BA8E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90431" y="2498551"/>
                <a:ext cx="279037" cy="0"/>
              </a:xfrm>
              <a:prstGeom prst="line">
                <a:avLst/>
              </a:prstGeom>
              <a:ln w="3175">
                <a:solidFill>
                  <a:srgbClr val="001B54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8" name="그룹 117">
                <a:extLst>
                  <a:ext uri="{FF2B5EF4-FFF2-40B4-BE49-F238E27FC236}">
                    <a16:creationId xmlns:a16="http://schemas.microsoft.com/office/drawing/2014/main" id="{2F1F3AFD-5F99-427E-A859-A748E229C4D0}"/>
                  </a:ext>
                </a:extLst>
              </p:cNvPr>
              <p:cNvGrpSpPr/>
              <p:nvPr/>
            </p:nvGrpSpPr>
            <p:grpSpPr>
              <a:xfrm>
                <a:off x="3349828" y="2433162"/>
                <a:ext cx="1360871" cy="130779"/>
                <a:chOff x="4275229" y="3155159"/>
                <a:chExt cx="1360871" cy="130779"/>
              </a:xfrm>
            </p:grpSpPr>
            <p:sp>
              <p:nvSpPr>
                <p:cNvPr id="119" name="사각형: 둥근 모서리 118">
                  <a:extLst>
                    <a:ext uri="{FF2B5EF4-FFF2-40B4-BE49-F238E27FC236}">
                      <a16:creationId xmlns:a16="http://schemas.microsoft.com/office/drawing/2014/main" id="{D943981E-2AE9-4874-91C3-FEC227BCA3FC}"/>
                    </a:ext>
                  </a:extLst>
                </p:cNvPr>
                <p:cNvSpPr/>
                <p:nvPr/>
              </p:nvSpPr>
              <p:spPr>
                <a:xfrm>
                  <a:off x="4275229" y="3155159"/>
                  <a:ext cx="1360871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Community Center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20" name="사각형: 둥근 위쪽 모서리 119">
                  <a:extLst>
                    <a:ext uri="{FF2B5EF4-FFF2-40B4-BE49-F238E27FC236}">
                      <a16:creationId xmlns:a16="http://schemas.microsoft.com/office/drawing/2014/main" id="{6694EE8E-E75D-4FE6-BA85-FA8864FCB1C6}"/>
                    </a:ext>
                  </a:extLst>
                </p:cNvPr>
                <p:cNvSpPr/>
                <p:nvPr/>
              </p:nvSpPr>
              <p:spPr>
                <a:xfrm rot="16200000">
                  <a:off x="4402868" y="3028111"/>
                  <a:ext cx="129600" cy="3848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1B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204</a:t>
                  </a:r>
                  <a:r>
                    <a:rPr lang="ko-KR" altLang="en-US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 </a:t>
                  </a:r>
                </a:p>
              </p:txBody>
            </p:sp>
          </p:grpSp>
        </p:grpSp>
        <p:grpSp>
          <p:nvGrpSpPr>
            <p:cNvPr id="101" name="그룹 100">
              <a:extLst>
                <a:ext uri="{FF2B5EF4-FFF2-40B4-BE49-F238E27FC236}">
                  <a16:creationId xmlns:a16="http://schemas.microsoft.com/office/drawing/2014/main" id="{C30BB0FD-9599-45D3-9488-7116906144AF}"/>
                </a:ext>
              </a:extLst>
            </p:cNvPr>
            <p:cNvGrpSpPr/>
            <p:nvPr/>
          </p:nvGrpSpPr>
          <p:grpSpPr>
            <a:xfrm>
              <a:off x="1117492" y="2326523"/>
              <a:ext cx="1464576" cy="130779"/>
              <a:chOff x="1117492" y="2326522"/>
              <a:chExt cx="1464576" cy="130779"/>
            </a:xfrm>
          </p:grpSpPr>
          <p:cxnSp>
            <p:nvCxnSpPr>
              <p:cNvPr id="113" name="직선 연결선 112">
                <a:extLst>
                  <a:ext uri="{FF2B5EF4-FFF2-40B4-BE49-F238E27FC236}">
                    <a16:creationId xmlns:a16="http://schemas.microsoft.com/office/drawing/2014/main" id="{63461CD7-F5A5-44E5-B769-C4515DF127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5950" y="2391911"/>
                <a:ext cx="696118" cy="0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4" name="그룹 113">
                <a:extLst>
                  <a:ext uri="{FF2B5EF4-FFF2-40B4-BE49-F238E27FC236}">
                    <a16:creationId xmlns:a16="http://schemas.microsoft.com/office/drawing/2014/main" id="{144763A7-1D64-4888-B6E2-F88A37ADFA8B}"/>
                  </a:ext>
                </a:extLst>
              </p:cNvPr>
              <p:cNvGrpSpPr/>
              <p:nvPr/>
            </p:nvGrpSpPr>
            <p:grpSpPr>
              <a:xfrm>
                <a:off x="1117492" y="2326522"/>
                <a:ext cx="1358705" cy="130779"/>
                <a:chOff x="4275229" y="3155159"/>
                <a:chExt cx="1358705" cy="130779"/>
              </a:xfrm>
            </p:grpSpPr>
            <p:sp>
              <p:nvSpPr>
                <p:cNvPr id="115" name="사각형: 둥근 모서리 114">
                  <a:extLst>
                    <a:ext uri="{FF2B5EF4-FFF2-40B4-BE49-F238E27FC236}">
                      <a16:creationId xmlns:a16="http://schemas.microsoft.com/office/drawing/2014/main" id="{E7C2C814-B474-4FA1-941A-0D4ACADE3CCE}"/>
                    </a:ext>
                  </a:extLst>
                </p:cNvPr>
                <p:cNvSpPr/>
                <p:nvPr/>
              </p:nvSpPr>
              <p:spPr>
                <a:xfrm>
                  <a:off x="4275229" y="3155159"/>
                  <a:ext cx="1358705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engineering bldg.3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16" name="사각형: 둥근 위쪽 모서리 115">
                  <a:extLst>
                    <a:ext uri="{FF2B5EF4-FFF2-40B4-BE49-F238E27FC236}">
                      <a16:creationId xmlns:a16="http://schemas.microsoft.com/office/drawing/2014/main" id="{6E0F7DF4-2383-41AC-8C56-1545B8C074A2}"/>
                    </a:ext>
                  </a:extLst>
                </p:cNvPr>
                <p:cNvSpPr/>
                <p:nvPr/>
              </p:nvSpPr>
              <p:spPr>
                <a:xfrm rot="16200000">
                  <a:off x="4402868" y="3028110"/>
                  <a:ext cx="129600" cy="3848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44C1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106</a:t>
                  </a:r>
                  <a:r>
                    <a:rPr lang="ko-KR" altLang="en-US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 </a:t>
                  </a:r>
                </a:p>
              </p:txBody>
            </p:sp>
          </p:grpSp>
        </p:grpSp>
        <p:grpSp>
          <p:nvGrpSpPr>
            <p:cNvPr id="103" name="그룹 102">
              <a:extLst>
                <a:ext uri="{FF2B5EF4-FFF2-40B4-BE49-F238E27FC236}">
                  <a16:creationId xmlns:a16="http://schemas.microsoft.com/office/drawing/2014/main" id="{6174452C-1560-4075-80F4-AA87C145D85A}"/>
                </a:ext>
              </a:extLst>
            </p:cNvPr>
            <p:cNvGrpSpPr/>
            <p:nvPr/>
          </p:nvGrpSpPr>
          <p:grpSpPr>
            <a:xfrm>
              <a:off x="1608667" y="2122776"/>
              <a:ext cx="1410755" cy="130779"/>
              <a:chOff x="1608667" y="2059275"/>
              <a:chExt cx="1410755" cy="130779"/>
            </a:xfrm>
          </p:grpSpPr>
          <p:cxnSp>
            <p:nvCxnSpPr>
              <p:cNvPr id="109" name="직선 연결선 108">
                <a:extLst>
                  <a:ext uri="{FF2B5EF4-FFF2-40B4-BE49-F238E27FC236}">
                    <a16:creationId xmlns:a16="http://schemas.microsoft.com/office/drawing/2014/main" id="{81A76257-D34C-4728-81BF-A53330B6E5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1550" y="2124664"/>
                <a:ext cx="696118" cy="0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0" name="그룹 109">
                <a:extLst>
                  <a:ext uri="{FF2B5EF4-FFF2-40B4-BE49-F238E27FC236}">
                    <a16:creationId xmlns:a16="http://schemas.microsoft.com/office/drawing/2014/main" id="{8C1CE938-6BB2-44E2-A2FF-4D6694E928F1}"/>
                  </a:ext>
                </a:extLst>
              </p:cNvPr>
              <p:cNvGrpSpPr/>
              <p:nvPr/>
            </p:nvGrpSpPr>
            <p:grpSpPr>
              <a:xfrm>
                <a:off x="1608667" y="2059275"/>
                <a:ext cx="1410755" cy="130779"/>
                <a:chOff x="4275229" y="3155159"/>
                <a:chExt cx="1410755" cy="130779"/>
              </a:xfrm>
            </p:grpSpPr>
            <p:sp>
              <p:nvSpPr>
                <p:cNvPr id="111" name="사각형: 둥근 모서리 110">
                  <a:extLst>
                    <a:ext uri="{FF2B5EF4-FFF2-40B4-BE49-F238E27FC236}">
                      <a16:creationId xmlns:a16="http://schemas.microsoft.com/office/drawing/2014/main" id="{0BB0DAC1-53D3-4CA8-BFDC-2F000A8D99F0}"/>
                    </a:ext>
                  </a:extLst>
                </p:cNvPr>
                <p:cNvSpPr/>
                <p:nvPr/>
              </p:nvSpPr>
              <p:spPr>
                <a:xfrm>
                  <a:off x="4275229" y="3155159"/>
                  <a:ext cx="1410755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Nature</a:t>
                  </a:r>
                  <a:r>
                    <a:rPr lang="ko-KR" altLang="en-US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 </a:t>
                  </a:r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Science Bldg.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12" name="사각형: 둥근 위쪽 모서리 111">
                  <a:extLst>
                    <a:ext uri="{FF2B5EF4-FFF2-40B4-BE49-F238E27FC236}">
                      <a16:creationId xmlns:a16="http://schemas.microsoft.com/office/drawing/2014/main" id="{5400CBEC-0221-4C15-8348-AA213AA66DDA}"/>
                    </a:ext>
                  </a:extLst>
                </p:cNvPr>
                <p:cNvSpPr/>
                <p:nvPr/>
              </p:nvSpPr>
              <p:spPr>
                <a:xfrm rot="16200000">
                  <a:off x="4402868" y="3028700"/>
                  <a:ext cx="129600" cy="3848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44C1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108</a:t>
                  </a:r>
                  <a:r>
                    <a:rPr lang="ko-KR" altLang="en-US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 </a:t>
                  </a:r>
                </a:p>
              </p:txBody>
            </p:sp>
          </p:grpSp>
        </p:grpSp>
        <p:grpSp>
          <p:nvGrpSpPr>
            <p:cNvPr id="104" name="그룹 103">
              <a:extLst>
                <a:ext uri="{FF2B5EF4-FFF2-40B4-BE49-F238E27FC236}">
                  <a16:creationId xmlns:a16="http://schemas.microsoft.com/office/drawing/2014/main" id="{BF8BB8B3-4327-4F5C-97FD-333CB3436DAE}"/>
                </a:ext>
              </a:extLst>
            </p:cNvPr>
            <p:cNvGrpSpPr/>
            <p:nvPr/>
          </p:nvGrpSpPr>
          <p:grpSpPr>
            <a:xfrm>
              <a:off x="2515484" y="4050002"/>
              <a:ext cx="1652521" cy="670346"/>
              <a:chOff x="2515484" y="4031896"/>
              <a:chExt cx="1652521" cy="670346"/>
            </a:xfrm>
          </p:grpSpPr>
          <p:cxnSp>
            <p:nvCxnSpPr>
              <p:cNvPr id="105" name="직선 연결선 104">
                <a:extLst>
                  <a:ext uri="{FF2B5EF4-FFF2-40B4-BE49-F238E27FC236}">
                    <a16:creationId xmlns:a16="http://schemas.microsoft.com/office/drawing/2014/main" id="{C1931277-943B-458D-9591-6A7BED74E1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54383" y="4031896"/>
                <a:ext cx="0" cy="585968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6" name="그룹 105">
                <a:extLst>
                  <a:ext uri="{FF2B5EF4-FFF2-40B4-BE49-F238E27FC236}">
                    <a16:creationId xmlns:a16="http://schemas.microsoft.com/office/drawing/2014/main" id="{495E5CC2-30D5-440D-8A4C-4A656F3FBE20}"/>
                  </a:ext>
                </a:extLst>
              </p:cNvPr>
              <p:cNvGrpSpPr/>
              <p:nvPr/>
            </p:nvGrpSpPr>
            <p:grpSpPr>
              <a:xfrm>
                <a:off x="2515484" y="4571463"/>
                <a:ext cx="1652521" cy="130779"/>
                <a:chOff x="4699392" y="3047402"/>
                <a:chExt cx="1652521" cy="130779"/>
              </a:xfrm>
            </p:grpSpPr>
            <p:sp>
              <p:nvSpPr>
                <p:cNvPr id="107" name="사각형: 둥근 모서리 106">
                  <a:extLst>
                    <a:ext uri="{FF2B5EF4-FFF2-40B4-BE49-F238E27FC236}">
                      <a16:creationId xmlns:a16="http://schemas.microsoft.com/office/drawing/2014/main" id="{E0F9848A-A221-4F20-87F7-B19700BF99A9}"/>
                    </a:ext>
                  </a:extLst>
                </p:cNvPr>
                <p:cNvSpPr/>
                <p:nvPr/>
              </p:nvSpPr>
              <p:spPr>
                <a:xfrm>
                  <a:off x="4699392" y="3047402"/>
                  <a:ext cx="1652521" cy="1307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41400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001B54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Main Administration Bldg.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001B54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108" name="사각형: 둥근 위쪽 모서리 107">
                  <a:extLst>
                    <a:ext uri="{FF2B5EF4-FFF2-40B4-BE49-F238E27FC236}">
                      <a16:creationId xmlns:a16="http://schemas.microsoft.com/office/drawing/2014/main" id="{76F9494C-0D68-47FE-8660-163D24AFD2A2}"/>
                    </a:ext>
                  </a:extLst>
                </p:cNvPr>
                <p:cNvSpPr/>
                <p:nvPr/>
              </p:nvSpPr>
              <p:spPr>
                <a:xfrm rot="16200000">
                  <a:off x="4827031" y="2920943"/>
                  <a:ext cx="129600" cy="3848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1B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ko-KR" sz="600" spc="-5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201</a:t>
                  </a:r>
                  <a:endParaRPr lang="ko-KR" altLang="en-US" sz="600" spc="-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</p:grp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428E583-BAC2-4F5A-84F9-09531852664F}"/>
              </a:ext>
            </a:extLst>
          </p:cNvPr>
          <p:cNvGrpSpPr/>
          <p:nvPr/>
        </p:nvGrpSpPr>
        <p:grpSpPr>
          <a:xfrm>
            <a:off x="0" y="-32658"/>
            <a:ext cx="3074367" cy="6928758"/>
            <a:chOff x="0" y="-32658"/>
            <a:chExt cx="3074367" cy="6928758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309AEB94-020B-450A-85BD-7700BAA7593A}"/>
                </a:ext>
              </a:extLst>
            </p:cNvPr>
            <p:cNvSpPr/>
            <p:nvPr/>
          </p:nvSpPr>
          <p:spPr>
            <a:xfrm>
              <a:off x="0" y="-32658"/>
              <a:ext cx="3074367" cy="6890658"/>
            </a:xfrm>
            <a:prstGeom prst="rect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38A96AC-17AC-402A-BF8E-085166F11C61}"/>
                </a:ext>
              </a:extLst>
            </p:cNvPr>
            <p:cNvSpPr txBox="1"/>
            <p:nvPr/>
          </p:nvSpPr>
          <p:spPr>
            <a:xfrm>
              <a:off x="329937" y="1347617"/>
              <a:ext cx="2289409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3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UNIST</a:t>
              </a:r>
            </a:p>
            <a:p>
              <a:pPr lvl="0">
                <a:defRPr/>
              </a:pPr>
              <a:r>
                <a:rPr lang="en-US" altLang="ko-KR" sz="3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CAMPUS</a:t>
              </a:r>
            </a:p>
            <a:p>
              <a:pPr lvl="0">
                <a:defRPr/>
              </a:pPr>
              <a:r>
                <a:rPr lang="en-US" altLang="ko-KR" sz="3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MAP</a:t>
              </a:r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DD3BEE07-E0B8-4E2A-9DEA-85AF54F10A2E}"/>
                </a:ext>
              </a:extLst>
            </p:cNvPr>
            <p:cNvCxnSpPr/>
            <p:nvPr/>
          </p:nvCxnSpPr>
          <p:spPr>
            <a:xfrm>
              <a:off x="469944" y="3107175"/>
              <a:ext cx="0" cy="3788925"/>
            </a:xfrm>
            <a:prstGeom prst="line">
              <a:avLst/>
            </a:prstGeom>
            <a:ln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D9446ABD-B01E-4F0B-9F12-4DA0AEE3B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178" y="306918"/>
              <a:ext cx="948264" cy="948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87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00625 L -6.25E-7 4.44444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32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00579 L -1.66667E-6 -2.77556E-1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7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A12849A1-8428-49CC-AFD5-2C715902C817}"/>
              </a:ext>
            </a:extLst>
          </p:cNvPr>
          <p:cNvGrpSpPr/>
          <p:nvPr/>
        </p:nvGrpSpPr>
        <p:grpSpPr>
          <a:xfrm>
            <a:off x="7036097" y="2455084"/>
            <a:ext cx="5689481" cy="5689481"/>
            <a:chOff x="7033790" y="2455084"/>
            <a:chExt cx="5689481" cy="5689481"/>
          </a:xfrm>
        </p:grpSpPr>
        <p:pic>
          <p:nvPicPr>
            <p:cNvPr id="70" name="그림 69">
              <a:extLst>
                <a:ext uri="{FF2B5EF4-FFF2-40B4-BE49-F238E27FC236}">
                  <a16:creationId xmlns:a16="http://schemas.microsoft.com/office/drawing/2014/main" id="{E6193332-6CA0-4CF1-9F22-E8E66607A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0842" y="2486396"/>
              <a:ext cx="5644179" cy="5657366"/>
            </a:xfrm>
            <a:prstGeom prst="rect">
              <a:avLst/>
            </a:prstGeom>
          </p:spPr>
        </p:pic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B052B469-6018-431E-9144-B13028109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790" y="2455084"/>
              <a:ext cx="5689481" cy="5689481"/>
            </a:xfrm>
            <a:custGeom>
              <a:avLst/>
              <a:gdLst>
                <a:gd name="T0" fmla="*/ 2612 w 2612"/>
                <a:gd name="T1" fmla="*/ 1307 h 2612"/>
                <a:gd name="T2" fmla="*/ 1907 w 2612"/>
                <a:gd name="T3" fmla="*/ 1057 h 2612"/>
                <a:gd name="T4" fmla="*/ 2229 w 2612"/>
                <a:gd name="T5" fmla="*/ 383 h 2612"/>
                <a:gd name="T6" fmla="*/ 1555 w 2612"/>
                <a:gd name="T7" fmla="*/ 704 h 2612"/>
                <a:gd name="T8" fmla="*/ 1305 w 2612"/>
                <a:gd name="T9" fmla="*/ 0 h 2612"/>
                <a:gd name="T10" fmla="*/ 1055 w 2612"/>
                <a:gd name="T11" fmla="*/ 704 h 2612"/>
                <a:gd name="T12" fmla="*/ 382 w 2612"/>
                <a:gd name="T13" fmla="*/ 383 h 2612"/>
                <a:gd name="T14" fmla="*/ 703 w 2612"/>
                <a:gd name="T15" fmla="*/ 1057 h 2612"/>
                <a:gd name="T16" fmla="*/ 0 w 2612"/>
                <a:gd name="T17" fmla="*/ 1307 h 2612"/>
                <a:gd name="T18" fmla="*/ 703 w 2612"/>
                <a:gd name="T19" fmla="*/ 1556 h 2612"/>
                <a:gd name="T20" fmla="*/ 382 w 2612"/>
                <a:gd name="T21" fmla="*/ 2229 h 2612"/>
                <a:gd name="T22" fmla="*/ 1055 w 2612"/>
                <a:gd name="T23" fmla="*/ 1910 h 2612"/>
                <a:gd name="T24" fmla="*/ 1305 w 2612"/>
                <a:gd name="T25" fmla="*/ 2612 h 2612"/>
                <a:gd name="T26" fmla="*/ 1555 w 2612"/>
                <a:gd name="T27" fmla="*/ 1910 h 2612"/>
                <a:gd name="T28" fmla="*/ 2229 w 2612"/>
                <a:gd name="T29" fmla="*/ 2229 h 2612"/>
                <a:gd name="T30" fmla="*/ 1907 w 2612"/>
                <a:gd name="T31" fmla="*/ 1556 h 2612"/>
                <a:gd name="T32" fmla="*/ 2612 w 2612"/>
                <a:gd name="T33" fmla="*/ 1307 h 2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12" h="2612">
                  <a:moveTo>
                    <a:pt x="2612" y="1307"/>
                  </a:moveTo>
                  <a:lnTo>
                    <a:pt x="1907" y="1057"/>
                  </a:lnTo>
                  <a:lnTo>
                    <a:pt x="2229" y="383"/>
                  </a:lnTo>
                  <a:lnTo>
                    <a:pt x="1555" y="704"/>
                  </a:lnTo>
                  <a:lnTo>
                    <a:pt x="1305" y="0"/>
                  </a:lnTo>
                  <a:lnTo>
                    <a:pt x="1055" y="704"/>
                  </a:lnTo>
                  <a:lnTo>
                    <a:pt x="382" y="383"/>
                  </a:lnTo>
                  <a:lnTo>
                    <a:pt x="703" y="1057"/>
                  </a:lnTo>
                  <a:lnTo>
                    <a:pt x="0" y="1307"/>
                  </a:lnTo>
                  <a:lnTo>
                    <a:pt x="703" y="1556"/>
                  </a:lnTo>
                  <a:lnTo>
                    <a:pt x="382" y="2229"/>
                  </a:lnTo>
                  <a:lnTo>
                    <a:pt x="1055" y="1910"/>
                  </a:lnTo>
                  <a:lnTo>
                    <a:pt x="1305" y="2612"/>
                  </a:lnTo>
                  <a:lnTo>
                    <a:pt x="1555" y="1910"/>
                  </a:lnTo>
                  <a:lnTo>
                    <a:pt x="2229" y="2229"/>
                  </a:lnTo>
                  <a:lnTo>
                    <a:pt x="1907" y="1556"/>
                  </a:lnTo>
                  <a:lnTo>
                    <a:pt x="2612" y="1307"/>
                  </a:lnTo>
                  <a:close/>
                </a:path>
              </a:pathLst>
            </a:custGeom>
            <a:noFill/>
            <a:ln w="6350" cap="flat">
              <a:solidFill>
                <a:schemeClr val="bg1">
                  <a:alpha val="96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A57D793-9F02-4E39-AFC9-E44DE5292237}"/>
              </a:ext>
            </a:extLst>
          </p:cNvPr>
          <p:cNvCxnSpPr>
            <a:cxnSpLocks/>
          </p:cNvCxnSpPr>
          <p:nvPr/>
        </p:nvCxnSpPr>
        <p:spPr>
          <a:xfrm flipH="1">
            <a:off x="5585614" y="1154691"/>
            <a:ext cx="8445441" cy="8445441"/>
          </a:xfrm>
          <a:prstGeom prst="line">
            <a:avLst/>
          </a:prstGeom>
          <a:ln w="3175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타원 12">
            <a:extLst>
              <a:ext uri="{FF2B5EF4-FFF2-40B4-BE49-F238E27FC236}">
                <a16:creationId xmlns:a16="http://schemas.microsoft.com/office/drawing/2014/main" id="{6B4E0D8F-DF49-4354-B09B-6219676E66B2}"/>
              </a:ext>
            </a:extLst>
          </p:cNvPr>
          <p:cNvSpPr/>
          <p:nvPr/>
        </p:nvSpPr>
        <p:spPr>
          <a:xfrm>
            <a:off x="7036097" y="2455084"/>
            <a:ext cx="5689481" cy="5689481"/>
          </a:xfrm>
          <a:prstGeom prst="ellipse">
            <a:avLst/>
          </a:prstGeom>
          <a:ln w="3175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BDD2C2D4-A171-4DA4-9787-B7D4F8AF50EF}"/>
              </a:ext>
            </a:extLst>
          </p:cNvPr>
          <p:cNvCxnSpPr>
            <a:cxnSpLocks/>
          </p:cNvCxnSpPr>
          <p:nvPr/>
        </p:nvCxnSpPr>
        <p:spPr>
          <a:xfrm>
            <a:off x="4586515" y="-3269"/>
            <a:ext cx="9374345" cy="9374345"/>
          </a:xfrm>
          <a:prstGeom prst="line">
            <a:avLst/>
          </a:prstGeom>
          <a:ln w="31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7C8D5B3-43E7-4293-B026-70C2D22486AE}"/>
              </a:ext>
            </a:extLst>
          </p:cNvPr>
          <p:cNvSpPr/>
          <p:nvPr/>
        </p:nvSpPr>
        <p:spPr>
          <a:xfrm>
            <a:off x="7603688" y="3291116"/>
            <a:ext cx="4558911" cy="4852373"/>
          </a:xfrm>
          <a:prstGeom prst="rect">
            <a:avLst/>
          </a:prstGeom>
          <a:ln w="3175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이등변 삼각형 18">
            <a:extLst>
              <a:ext uri="{FF2B5EF4-FFF2-40B4-BE49-F238E27FC236}">
                <a16:creationId xmlns:a16="http://schemas.microsoft.com/office/drawing/2014/main" id="{8614C740-D5B8-4E79-B390-481EF53E76ED}"/>
              </a:ext>
            </a:extLst>
          </p:cNvPr>
          <p:cNvSpPr/>
          <p:nvPr/>
        </p:nvSpPr>
        <p:spPr>
          <a:xfrm>
            <a:off x="7594462" y="2455886"/>
            <a:ext cx="4568138" cy="2843938"/>
          </a:xfrm>
          <a:prstGeom prst="triangle">
            <a:avLst/>
          </a:prstGeom>
          <a:ln w="3175">
            <a:solidFill>
              <a:schemeClr val="bg1">
                <a:alpha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F7DB2785-8B18-4430-BD59-FA42491507A9}"/>
              </a:ext>
            </a:extLst>
          </p:cNvPr>
          <p:cNvCxnSpPr>
            <a:cxnSpLocks/>
          </p:cNvCxnSpPr>
          <p:nvPr/>
        </p:nvCxnSpPr>
        <p:spPr>
          <a:xfrm>
            <a:off x="9878531" y="-725282"/>
            <a:ext cx="0" cy="9981832"/>
          </a:xfrm>
          <a:prstGeom prst="line">
            <a:avLst/>
          </a:prstGeom>
          <a:ln w="31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E9A22CEC-EDDF-4401-A080-5D7109D6A4B6}"/>
              </a:ext>
            </a:extLst>
          </p:cNvPr>
          <p:cNvGrpSpPr/>
          <p:nvPr/>
        </p:nvGrpSpPr>
        <p:grpSpPr>
          <a:xfrm>
            <a:off x="6300793" y="2806574"/>
            <a:ext cx="7164700" cy="4985587"/>
            <a:chOff x="384700" y="1593849"/>
            <a:chExt cx="5182133" cy="3606010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B94774BF-94B8-4B83-AF89-880C98E4C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4783649" y="1593849"/>
              <a:ext cx="783184" cy="1768479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31A49786-2E40-4D70-A6D2-50C8C2F75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 rot="10800000">
              <a:off x="384700" y="3431380"/>
              <a:ext cx="783184" cy="1768479"/>
            </a:xfrm>
            <a:prstGeom prst="rect">
              <a:avLst/>
            </a:prstGeom>
          </p:spPr>
        </p:pic>
      </p:grpSp>
      <p:sp>
        <p:nvSpPr>
          <p:cNvPr id="45" name="타원 44">
            <a:extLst>
              <a:ext uri="{FF2B5EF4-FFF2-40B4-BE49-F238E27FC236}">
                <a16:creationId xmlns:a16="http://schemas.microsoft.com/office/drawing/2014/main" id="{2FEE1495-BBED-4CAB-A682-190B9C15C95A}"/>
              </a:ext>
            </a:extLst>
          </p:cNvPr>
          <p:cNvSpPr/>
          <p:nvPr/>
        </p:nvSpPr>
        <p:spPr>
          <a:xfrm>
            <a:off x="12462201" y="2643132"/>
            <a:ext cx="90162" cy="901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6" name="타원 45">
            <a:extLst>
              <a:ext uri="{FF2B5EF4-FFF2-40B4-BE49-F238E27FC236}">
                <a16:creationId xmlns:a16="http://schemas.microsoft.com/office/drawing/2014/main" id="{BD8228E7-4DEC-4A8A-8347-96DE21201C72}"/>
              </a:ext>
            </a:extLst>
          </p:cNvPr>
          <p:cNvSpPr/>
          <p:nvPr/>
        </p:nvSpPr>
        <p:spPr>
          <a:xfrm>
            <a:off x="7326441" y="7781059"/>
            <a:ext cx="90162" cy="901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75" name="Group 36">
            <a:extLst>
              <a:ext uri="{FF2B5EF4-FFF2-40B4-BE49-F238E27FC236}">
                <a16:creationId xmlns:a16="http://schemas.microsoft.com/office/drawing/2014/main" id="{9F55365D-D70D-4A30-A33E-1D8BB3E3075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64766" y="8222660"/>
            <a:ext cx="1052902" cy="136062"/>
            <a:chOff x="2258" y="-1868"/>
            <a:chExt cx="1509" cy="195"/>
          </a:xfrm>
          <a:solidFill>
            <a:schemeClr val="bg1"/>
          </a:solidFill>
        </p:grpSpPr>
        <p:sp>
          <p:nvSpPr>
            <p:cNvPr id="77" name="Freeform 37">
              <a:extLst>
                <a:ext uri="{FF2B5EF4-FFF2-40B4-BE49-F238E27FC236}">
                  <a16:creationId xmlns:a16="http://schemas.microsoft.com/office/drawing/2014/main" id="{29329A7B-5007-4C04-B948-5614A0573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8" y="-1836"/>
              <a:ext cx="83" cy="126"/>
            </a:xfrm>
            <a:custGeom>
              <a:avLst/>
              <a:gdLst>
                <a:gd name="T0" fmla="*/ 29 w 35"/>
                <a:gd name="T1" fmla="*/ 7 h 51"/>
                <a:gd name="T2" fmla="*/ 30 w 35"/>
                <a:gd name="T3" fmla="*/ 14 h 51"/>
                <a:gd name="T4" fmla="*/ 31 w 35"/>
                <a:gd name="T5" fmla="*/ 21 h 51"/>
                <a:gd name="T6" fmla="*/ 31 w 35"/>
                <a:gd name="T7" fmla="*/ 28 h 51"/>
                <a:gd name="T8" fmla="*/ 31 w 35"/>
                <a:gd name="T9" fmla="*/ 34 h 51"/>
                <a:gd name="T10" fmla="*/ 35 w 35"/>
                <a:gd name="T11" fmla="*/ 38 h 51"/>
                <a:gd name="T12" fmla="*/ 35 w 35"/>
                <a:gd name="T13" fmla="*/ 41 h 51"/>
                <a:gd name="T14" fmla="*/ 33 w 35"/>
                <a:gd name="T15" fmla="*/ 43 h 51"/>
                <a:gd name="T16" fmla="*/ 29 w 35"/>
                <a:gd name="T17" fmla="*/ 42 h 51"/>
                <a:gd name="T18" fmla="*/ 25 w 35"/>
                <a:gd name="T19" fmla="*/ 44 h 51"/>
                <a:gd name="T20" fmla="*/ 21 w 35"/>
                <a:gd name="T21" fmla="*/ 47 h 51"/>
                <a:gd name="T22" fmla="*/ 16 w 35"/>
                <a:gd name="T23" fmla="*/ 49 h 51"/>
                <a:gd name="T24" fmla="*/ 12 w 35"/>
                <a:gd name="T25" fmla="*/ 50 h 51"/>
                <a:gd name="T26" fmla="*/ 6 w 35"/>
                <a:gd name="T27" fmla="*/ 49 h 51"/>
                <a:gd name="T28" fmla="*/ 2 w 35"/>
                <a:gd name="T29" fmla="*/ 43 h 51"/>
                <a:gd name="T30" fmla="*/ 2 w 35"/>
                <a:gd name="T31" fmla="*/ 38 h 51"/>
                <a:gd name="T32" fmla="*/ 3 w 35"/>
                <a:gd name="T33" fmla="*/ 33 h 51"/>
                <a:gd name="T34" fmla="*/ 7 w 35"/>
                <a:gd name="T35" fmla="*/ 28 h 51"/>
                <a:gd name="T36" fmla="*/ 12 w 35"/>
                <a:gd name="T37" fmla="*/ 25 h 51"/>
                <a:gd name="T38" fmla="*/ 15 w 35"/>
                <a:gd name="T39" fmla="*/ 25 h 51"/>
                <a:gd name="T40" fmla="*/ 18 w 35"/>
                <a:gd name="T41" fmla="*/ 24 h 51"/>
                <a:gd name="T42" fmla="*/ 21 w 35"/>
                <a:gd name="T43" fmla="*/ 25 h 51"/>
                <a:gd name="T44" fmla="*/ 23 w 35"/>
                <a:gd name="T45" fmla="*/ 27 h 51"/>
                <a:gd name="T46" fmla="*/ 23 w 35"/>
                <a:gd name="T47" fmla="*/ 23 h 51"/>
                <a:gd name="T48" fmla="*/ 23 w 35"/>
                <a:gd name="T49" fmla="*/ 18 h 51"/>
                <a:gd name="T50" fmla="*/ 23 w 35"/>
                <a:gd name="T51" fmla="*/ 14 h 51"/>
                <a:gd name="T52" fmla="*/ 23 w 35"/>
                <a:gd name="T53" fmla="*/ 10 h 51"/>
                <a:gd name="T54" fmla="*/ 21 w 35"/>
                <a:gd name="T55" fmla="*/ 8 h 51"/>
                <a:gd name="T56" fmla="*/ 19 w 35"/>
                <a:gd name="T57" fmla="*/ 8 h 51"/>
                <a:gd name="T58" fmla="*/ 12 w 35"/>
                <a:gd name="T59" fmla="*/ 12 h 51"/>
                <a:gd name="T60" fmla="*/ 6 w 35"/>
                <a:gd name="T61" fmla="*/ 17 h 51"/>
                <a:gd name="T62" fmla="*/ 3 w 35"/>
                <a:gd name="T63" fmla="*/ 18 h 51"/>
                <a:gd name="T64" fmla="*/ 1 w 35"/>
                <a:gd name="T65" fmla="*/ 17 h 51"/>
                <a:gd name="T66" fmla="*/ 0 w 35"/>
                <a:gd name="T67" fmla="*/ 15 h 51"/>
                <a:gd name="T68" fmla="*/ 1 w 35"/>
                <a:gd name="T69" fmla="*/ 13 h 51"/>
                <a:gd name="T70" fmla="*/ 5 w 35"/>
                <a:gd name="T71" fmla="*/ 8 h 51"/>
                <a:gd name="T72" fmla="*/ 10 w 35"/>
                <a:gd name="T73" fmla="*/ 5 h 51"/>
                <a:gd name="T74" fmla="*/ 15 w 35"/>
                <a:gd name="T75" fmla="*/ 2 h 51"/>
                <a:gd name="T76" fmla="*/ 21 w 35"/>
                <a:gd name="T77" fmla="*/ 1 h 51"/>
                <a:gd name="T78" fmla="*/ 27 w 35"/>
                <a:gd name="T79" fmla="*/ 2 h 51"/>
                <a:gd name="T80" fmla="*/ 29 w 35"/>
                <a:gd name="T81" fmla="*/ 7 h 51"/>
                <a:gd name="T82" fmla="*/ 16 w 35"/>
                <a:gd name="T83" fmla="*/ 31 h 51"/>
                <a:gd name="T84" fmla="*/ 13 w 35"/>
                <a:gd name="T85" fmla="*/ 32 h 51"/>
                <a:gd name="T86" fmla="*/ 11 w 35"/>
                <a:gd name="T87" fmla="*/ 35 h 51"/>
                <a:gd name="T88" fmla="*/ 9 w 35"/>
                <a:gd name="T89" fmla="*/ 38 h 51"/>
                <a:gd name="T90" fmla="*/ 9 w 35"/>
                <a:gd name="T91" fmla="*/ 42 h 51"/>
                <a:gd name="T92" fmla="*/ 10 w 35"/>
                <a:gd name="T93" fmla="*/ 43 h 51"/>
                <a:gd name="T94" fmla="*/ 11 w 35"/>
                <a:gd name="T95" fmla="*/ 43 h 51"/>
                <a:gd name="T96" fmla="*/ 17 w 35"/>
                <a:gd name="T97" fmla="*/ 41 h 51"/>
                <a:gd name="T98" fmla="*/ 23 w 35"/>
                <a:gd name="T99" fmla="*/ 37 h 51"/>
                <a:gd name="T100" fmla="*/ 22 w 35"/>
                <a:gd name="T101" fmla="*/ 35 h 51"/>
                <a:gd name="T102" fmla="*/ 20 w 35"/>
                <a:gd name="T103" fmla="*/ 33 h 51"/>
                <a:gd name="T104" fmla="*/ 18 w 35"/>
                <a:gd name="T105" fmla="*/ 32 h 51"/>
                <a:gd name="T106" fmla="*/ 16 w 35"/>
                <a:gd name="T107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" h="51">
                  <a:moveTo>
                    <a:pt x="29" y="7"/>
                  </a:moveTo>
                  <a:cubicBezTo>
                    <a:pt x="30" y="9"/>
                    <a:pt x="30" y="11"/>
                    <a:pt x="30" y="14"/>
                  </a:cubicBezTo>
                  <a:cubicBezTo>
                    <a:pt x="30" y="16"/>
                    <a:pt x="30" y="18"/>
                    <a:pt x="31" y="21"/>
                  </a:cubicBezTo>
                  <a:cubicBezTo>
                    <a:pt x="31" y="23"/>
                    <a:pt x="31" y="25"/>
                    <a:pt x="31" y="28"/>
                  </a:cubicBezTo>
                  <a:cubicBezTo>
                    <a:pt x="31" y="30"/>
                    <a:pt x="31" y="32"/>
                    <a:pt x="31" y="34"/>
                  </a:cubicBezTo>
                  <a:cubicBezTo>
                    <a:pt x="33" y="35"/>
                    <a:pt x="34" y="37"/>
                    <a:pt x="35" y="38"/>
                  </a:cubicBezTo>
                  <a:cubicBezTo>
                    <a:pt x="35" y="39"/>
                    <a:pt x="35" y="40"/>
                    <a:pt x="35" y="41"/>
                  </a:cubicBezTo>
                  <a:cubicBezTo>
                    <a:pt x="35" y="43"/>
                    <a:pt x="34" y="43"/>
                    <a:pt x="33" y="43"/>
                  </a:cubicBezTo>
                  <a:cubicBezTo>
                    <a:pt x="31" y="43"/>
                    <a:pt x="30" y="43"/>
                    <a:pt x="29" y="42"/>
                  </a:cubicBezTo>
                  <a:cubicBezTo>
                    <a:pt x="28" y="43"/>
                    <a:pt x="26" y="44"/>
                    <a:pt x="25" y="44"/>
                  </a:cubicBezTo>
                  <a:cubicBezTo>
                    <a:pt x="24" y="45"/>
                    <a:pt x="22" y="46"/>
                    <a:pt x="21" y="47"/>
                  </a:cubicBezTo>
                  <a:cubicBezTo>
                    <a:pt x="19" y="48"/>
                    <a:pt x="18" y="48"/>
                    <a:pt x="16" y="49"/>
                  </a:cubicBezTo>
                  <a:cubicBezTo>
                    <a:pt x="15" y="50"/>
                    <a:pt x="14" y="50"/>
                    <a:pt x="12" y="50"/>
                  </a:cubicBezTo>
                  <a:cubicBezTo>
                    <a:pt x="10" y="51"/>
                    <a:pt x="8" y="50"/>
                    <a:pt x="6" y="49"/>
                  </a:cubicBezTo>
                  <a:cubicBezTo>
                    <a:pt x="4" y="48"/>
                    <a:pt x="3" y="46"/>
                    <a:pt x="2" y="43"/>
                  </a:cubicBezTo>
                  <a:cubicBezTo>
                    <a:pt x="2" y="42"/>
                    <a:pt x="2" y="40"/>
                    <a:pt x="2" y="38"/>
                  </a:cubicBezTo>
                  <a:cubicBezTo>
                    <a:pt x="2" y="36"/>
                    <a:pt x="3" y="34"/>
                    <a:pt x="3" y="33"/>
                  </a:cubicBezTo>
                  <a:cubicBezTo>
                    <a:pt x="4" y="31"/>
                    <a:pt x="6" y="30"/>
                    <a:pt x="7" y="28"/>
                  </a:cubicBezTo>
                  <a:cubicBezTo>
                    <a:pt x="9" y="27"/>
                    <a:pt x="10" y="26"/>
                    <a:pt x="12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4"/>
                    <a:pt x="17" y="24"/>
                    <a:pt x="18" y="24"/>
                  </a:cubicBezTo>
                  <a:cubicBezTo>
                    <a:pt x="19" y="24"/>
                    <a:pt x="20" y="25"/>
                    <a:pt x="21" y="25"/>
                  </a:cubicBezTo>
                  <a:cubicBezTo>
                    <a:pt x="22" y="25"/>
                    <a:pt x="23" y="26"/>
                    <a:pt x="23" y="27"/>
                  </a:cubicBezTo>
                  <a:cubicBezTo>
                    <a:pt x="23" y="26"/>
                    <a:pt x="23" y="24"/>
                    <a:pt x="23" y="23"/>
                  </a:cubicBezTo>
                  <a:cubicBezTo>
                    <a:pt x="23" y="21"/>
                    <a:pt x="23" y="20"/>
                    <a:pt x="23" y="18"/>
                  </a:cubicBezTo>
                  <a:cubicBezTo>
                    <a:pt x="23" y="17"/>
                    <a:pt x="23" y="15"/>
                    <a:pt x="23" y="14"/>
                  </a:cubicBezTo>
                  <a:cubicBezTo>
                    <a:pt x="23" y="12"/>
                    <a:pt x="23" y="11"/>
                    <a:pt x="23" y="10"/>
                  </a:cubicBezTo>
                  <a:cubicBezTo>
                    <a:pt x="22" y="9"/>
                    <a:pt x="22" y="8"/>
                    <a:pt x="21" y="8"/>
                  </a:cubicBezTo>
                  <a:cubicBezTo>
                    <a:pt x="21" y="8"/>
                    <a:pt x="20" y="8"/>
                    <a:pt x="19" y="8"/>
                  </a:cubicBezTo>
                  <a:cubicBezTo>
                    <a:pt x="17" y="9"/>
                    <a:pt x="15" y="10"/>
                    <a:pt x="12" y="12"/>
                  </a:cubicBezTo>
                  <a:cubicBezTo>
                    <a:pt x="10" y="13"/>
                    <a:pt x="8" y="15"/>
                    <a:pt x="6" y="17"/>
                  </a:cubicBezTo>
                  <a:cubicBezTo>
                    <a:pt x="5" y="18"/>
                    <a:pt x="4" y="18"/>
                    <a:pt x="3" y="18"/>
                  </a:cubicBezTo>
                  <a:cubicBezTo>
                    <a:pt x="3" y="18"/>
                    <a:pt x="2" y="18"/>
                    <a:pt x="1" y="17"/>
                  </a:cubicBezTo>
                  <a:cubicBezTo>
                    <a:pt x="1" y="17"/>
                    <a:pt x="0" y="16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2" y="11"/>
                    <a:pt x="4" y="10"/>
                    <a:pt x="5" y="8"/>
                  </a:cubicBezTo>
                  <a:cubicBezTo>
                    <a:pt x="7" y="7"/>
                    <a:pt x="9" y="6"/>
                    <a:pt x="10" y="5"/>
                  </a:cubicBezTo>
                  <a:cubicBezTo>
                    <a:pt x="12" y="3"/>
                    <a:pt x="14" y="3"/>
                    <a:pt x="15" y="2"/>
                  </a:cubicBezTo>
                  <a:cubicBezTo>
                    <a:pt x="17" y="1"/>
                    <a:pt x="19" y="1"/>
                    <a:pt x="21" y="1"/>
                  </a:cubicBezTo>
                  <a:cubicBezTo>
                    <a:pt x="23" y="0"/>
                    <a:pt x="25" y="1"/>
                    <a:pt x="27" y="2"/>
                  </a:cubicBezTo>
                  <a:cubicBezTo>
                    <a:pt x="28" y="3"/>
                    <a:pt x="29" y="5"/>
                    <a:pt x="29" y="7"/>
                  </a:cubicBezTo>
                  <a:close/>
                  <a:moveTo>
                    <a:pt x="16" y="31"/>
                  </a:moveTo>
                  <a:cubicBezTo>
                    <a:pt x="15" y="31"/>
                    <a:pt x="14" y="32"/>
                    <a:pt x="13" y="32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0" y="36"/>
                    <a:pt x="9" y="37"/>
                    <a:pt x="9" y="38"/>
                  </a:cubicBezTo>
                  <a:cubicBezTo>
                    <a:pt x="8" y="39"/>
                    <a:pt x="8" y="41"/>
                    <a:pt x="9" y="42"/>
                  </a:cubicBezTo>
                  <a:cubicBezTo>
                    <a:pt x="9" y="42"/>
                    <a:pt x="9" y="43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3" y="43"/>
                    <a:pt x="15" y="42"/>
                    <a:pt x="17" y="41"/>
                  </a:cubicBezTo>
                  <a:cubicBezTo>
                    <a:pt x="19" y="40"/>
                    <a:pt x="21" y="38"/>
                    <a:pt x="23" y="37"/>
                  </a:cubicBezTo>
                  <a:cubicBezTo>
                    <a:pt x="23" y="37"/>
                    <a:pt x="22" y="36"/>
                    <a:pt x="22" y="35"/>
                  </a:cubicBezTo>
                  <a:cubicBezTo>
                    <a:pt x="21" y="35"/>
                    <a:pt x="21" y="34"/>
                    <a:pt x="20" y="33"/>
                  </a:cubicBezTo>
                  <a:cubicBezTo>
                    <a:pt x="20" y="33"/>
                    <a:pt x="19" y="32"/>
                    <a:pt x="18" y="32"/>
                  </a:cubicBezTo>
                  <a:cubicBezTo>
                    <a:pt x="18" y="31"/>
                    <a:pt x="17" y="31"/>
                    <a:pt x="16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8" name="Freeform 38">
              <a:extLst>
                <a:ext uri="{FF2B5EF4-FFF2-40B4-BE49-F238E27FC236}">
                  <a16:creationId xmlns:a16="http://schemas.microsoft.com/office/drawing/2014/main" id="{E5B93F00-4149-4E38-B6DA-99F1901444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2" y="-1821"/>
              <a:ext cx="29" cy="91"/>
            </a:xfrm>
            <a:custGeom>
              <a:avLst/>
              <a:gdLst>
                <a:gd name="T0" fmla="*/ 11 w 12"/>
                <a:gd name="T1" fmla="*/ 2 h 37"/>
                <a:gd name="T2" fmla="*/ 12 w 12"/>
                <a:gd name="T3" fmla="*/ 6 h 37"/>
                <a:gd name="T4" fmla="*/ 11 w 12"/>
                <a:gd name="T5" fmla="*/ 9 h 37"/>
                <a:gd name="T6" fmla="*/ 8 w 12"/>
                <a:gd name="T7" fmla="*/ 11 h 37"/>
                <a:gd name="T8" fmla="*/ 3 w 12"/>
                <a:gd name="T9" fmla="*/ 10 h 37"/>
                <a:gd name="T10" fmla="*/ 1 w 12"/>
                <a:gd name="T11" fmla="*/ 9 h 37"/>
                <a:gd name="T12" fmla="*/ 1 w 12"/>
                <a:gd name="T13" fmla="*/ 7 h 37"/>
                <a:gd name="T14" fmla="*/ 1 w 12"/>
                <a:gd name="T15" fmla="*/ 5 h 37"/>
                <a:gd name="T16" fmla="*/ 2 w 12"/>
                <a:gd name="T17" fmla="*/ 2 h 37"/>
                <a:gd name="T18" fmla="*/ 4 w 12"/>
                <a:gd name="T19" fmla="*/ 0 h 37"/>
                <a:gd name="T20" fmla="*/ 7 w 12"/>
                <a:gd name="T21" fmla="*/ 0 h 37"/>
                <a:gd name="T22" fmla="*/ 9 w 12"/>
                <a:gd name="T23" fmla="*/ 1 h 37"/>
                <a:gd name="T24" fmla="*/ 11 w 12"/>
                <a:gd name="T25" fmla="*/ 2 h 37"/>
                <a:gd name="T26" fmla="*/ 11 w 12"/>
                <a:gd name="T27" fmla="*/ 32 h 37"/>
                <a:gd name="T28" fmla="*/ 11 w 12"/>
                <a:gd name="T29" fmla="*/ 35 h 37"/>
                <a:gd name="T30" fmla="*/ 9 w 12"/>
                <a:gd name="T31" fmla="*/ 37 h 37"/>
                <a:gd name="T32" fmla="*/ 6 w 12"/>
                <a:gd name="T33" fmla="*/ 37 h 37"/>
                <a:gd name="T34" fmla="*/ 5 w 12"/>
                <a:gd name="T35" fmla="*/ 36 h 37"/>
                <a:gd name="T36" fmla="*/ 2 w 12"/>
                <a:gd name="T37" fmla="*/ 35 h 37"/>
                <a:gd name="T38" fmla="*/ 1 w 12"/>
                <a:gd name="T39" fmla="*/ 32 h 37"/>
                <a:gd name="T40" fmla="*/ 3 w 12"/>
                <a:gd name="T41" fmla="*/ 26 h 37"/>
                <a:gd name="T42" fmla="*/ 8 w 12"/>
                <a:gd name="T43" fmla="*/ 26 h 37"/>
                <a:gd name="T44" fmla="*/ 12 w 12"/>
                <a:gd name="T45" fmla="*/ 28 h 37"/>
                <a:gd name="T46" fmla="*/ 11 w 12"/>
                <a:gd name="T47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37">
                  <a:moveTo>
                    <a:pt x="11" y="2"/>
                  </a:moveTo>
                  <a:cubicBezTo>
                    <a:pt x="12" y="3"/>
                    <a:pt x="12" y="4"/>
                    <a:pt x="12" y="6"/>
                  </a:cubicBezTo>
                  <a:cubicBezTo>
                    <a:pt x="12" y="7"/>
                    <a:pt x="12" y="9"/>
                    <a:pt x="11" y="9"/>
                  </a:cubicBezTo>
                  <a:cubicBezTo>
                    <a:pt x="11" y="10"/>
                    <a:pt x="10" y="11"/>
                    <a:pt x="8" y="11"/>
                  </a:cubicBezTo>
                  <a:cubicBezTo>
                    <a:pt x="7" y="12"/>
                    <a:pt x="5" y="12"/>
                    <a:pt x="3" y="10"/>
                  </a:cubicBezTo>
                  <a:cubicBezTo>
                    <a:pt x="2" y="10"/>
                    <a:pt x="2" y="10"/>
                    <a:pt x="1" y="9"/>
                  </a:cubicBezTo>
                  <a:cubicBezTo>
                    <a:pt x="1" y="9"/>
                    <a:pt x="1" y="8"/>
                    <a:pt x="1" y="7"/>
                  </a:cubicBezTo>
                  <a:cubicBezTo>
                    <a:pt x="0" y="6"/>
                    <a:pt x="0" y="6"/>
                    <a:pt x="1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1"/>
                    <a:pt x="11" y="2"/>
                    <a:pt x="11" y="2"/>
                  </a:cubicBezTo>
                  <a:close/>
                  <a:moveTo>
                    <a:pt x="11" y="32"/>
                  </a:moveTo>
                  <a:cubicBezTo>
                    <a:pt x="12" y="33"/>
                    <a:pt x="12" y="35"/>
                    <a:pt x="11" y="35"/>
                  </a:cubicBezTo>
                  <a:cubicBezTo>
                    <a:pt x="10" y="36"/>
                    <a:pt x="10" y="37"/>
                    <a:pt x="9" y="37"/>
                  </a:cubicBezTo>
                  <a:cubicBezTo>
                    <a:pt x="8" y="37"/>
                    <a:pt x="7" y="37"/>
                    <a:pt x="6" y="37"/>
                  </a:cubicBezTo>
                  <a:cubicBezTo>
                    <a:pt x="6" y="37"/>
                    <a:pt x="5" y="37"/>
                    <a:pt x="5" y="36"/>
                  </a:cubicBezTo>
                  <a:cubicBezTo>
                    <a:pt x="3" y="36"/>
                    <a:pt x="3" y="35"/>
                    <a:pt x="2" y="35"/>
                  </a:cubicBezTo>
                  <a:cubicBezTo>
                    <a:pt x="1" y="34"/>
                    <a:pt x="1" y="33"/>
                    <a:pt x="1" y="32"/>
                  </a:cubicBezTo>
                  <a:cubicBezTo>
                    <a:pt x="1" y="30"/>
                    <a:pt x="2" y="28"/>
                    <a:pt x="3" y="26"/>
                  </a:cubicBezTo>
                  <a:cubicBezTo>
                    <a:pt x="4" y="25"/>
                    <a:pt x="6" y="25"/>
                    <a:pt x="8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2" y="29"/>
                    <a:pt x="12" y="31"/>
                    <a:pt x="1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9" name="Freeform 39">
              <a:extLst>
                <a:ext uri="{FF2B5EF4-FFF2-40B4-BE49-F238E27FC236}">
                  <a16:creationId xmlns:a16="http://schemas.microsoft.com/office/drawing/2014/main" id="{0A773623-E3E0-4DA1-B0EC-8632A3F4F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" y="-1868"/>
              <a:ext cx="139" cy="195"/>
            </a:xfrm>
            <a:custGeom>
              <a:avLst/>
              <a:gdLst>
                <a:gd name="T0" fmla="*/ 0 w 139"/>
                <a:gd name="T1" fmla="*/ 195 h 195"/>
                <a:gd name="T2" fmla="*/ 0 w 139"/>
                <a:gd name="T3" fmla="*/ 182 h 195"/>
                <a:gd name="T4" fmla="*/ 74 w 139"/>
                <a:gd name="T5" fmla="*/ 96 h 195"/>
                <a:gd name="T6" fmla="*/ 3 w 139"/>
                <a:gd name="T7" fmla="*/ 15 h 195"/>
                <a:gd name="T8" fmla="*/ 3 w 139"/>
                <a:gd name="T9" fmla="*/ 0 h 195"/>
                <a:gd name="T10" fmla="*/ 136 w 139"/>
                <a:gd name="T11" fmla="*/ 0 h 195"/>
                <a:gd name="T12" fmla="*/ 136 w 139"/>
                <a:gd name="T13" fmla="*/ 15 h 195"/>
                <a:gd name="T14" fmla="*/ 29 w 139"/>
                <a:gd name="T15" fmla="*/ 15 h 195"/>
                <a:gd name="T16" fmla="*/ 100 w 139"/>
                <a:gd name="T17" fmla="*/ 96 h 195"/>
                <a:gd name="T18" fmla="*/ 29 w 139"/>
                <a:gd name="T19" fmla="*/ 180 h 195"/>
                <a:gd name="T20" fmla="*/ 139 w 139"/>
                <a:gd name="T21" fmla="*/ 180 h 195"/>
                <a:gd name="T22" fmla="*/ 139 w 139"/>
                <a:gd name="T23" fmla="*/ 195 h 195"/>
                <a:gd name="T24" fmla="*/ 0 w 139"/>
                <a:gd name="T2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95">
                  <a:moveTo>
                    <a:pt x="0" y="195"/>
                  </a:moveTo>
                  <a:lnTo>
                    <a:pt x="0" y="182"/>
                  </a:lnTo>
                  <a:lnTo>
                    <a:pt x="74" y="96"/>
                  </a:lnTo>
                  <a:lnTo>
                    <a:pt x="3" y="15"/>
                  </a:lnTo>
                  <a:lnTo>
                    <a:pt x="3" y="0"/>
                  </a:lnTo>
                  <a:lnTo>
                    <a:pt x="136" y="0"/>
                  </a:lnTo>
                  <a:lnTo>
                    <a:pt x="136" y="15"/>
                  </a:lnTo>
                  <a:lnTo>
                    <a:pt x="29" y="15"/>
                  </a:lnTo>
                  <a:lnTo>
                    <a:pt x="100" y="96"/>
                  </a:lnTo>
                  <a:lnTo>
                    <a:pt x="29" y="180"/>
                  </a:lnTo>
                  <a:lnTo>
                    <a:pt x="139" y="180"/>
                  </a:lnTo>
                  <a:lnTo>
                    <a:pt x="139" y="195"/>
                  </a:lnTo>
                  <a:lnTo>
                    <a:pt x="0" y="1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0" name="Freeform 40">
              <a:extLst>
                <a:ext uri="{FF2B5EF4-FFF2-40B4-BE49-F238E27FC236}">
                  <a16:creationId xmlns:a16="http://schemas.microsoft.com/office/drawing/2014/main" id="{BC43DFB0-6B27-4FA7-AD6D-5709EAB4F6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4" y="-1804"/>
              <a:ext cx="90" cy="64"/>
            </a:xfrm>
            <a:custGeom>
              <a:avLst/>
              <a:gdLst>
                <a:gd name="T0" fmla="*/ 33 w 38"/>
                <a:gd name="T1" fmla="*/ 6 h 26"/>
                <a:gd name="T2" fmla="*/ 32 w 38"/>
                <a:gd name="T3" fmla="*/ 7 h 26"/>
                <a:gd name="T4" fmla="*/ 30 w 38"/>
                <a:gd name="T5" fmla="*/ 8 h 26"/>
                <a:gd name="T6" fmla="*/ 16 w 38"/>
                <a:gd name="T7" fmla="*/ 8 h 26"/>
                <a:gd name="T8" fmla="*/ 3 w 38"/>
                <a:gd name="T9" fmla="*/ 9 h 26"/>
                <a:gd name="T10" fmla="*/ 1 w 38"/>
                <a:gd name="T11" fmla="*/ 9 h 26"/>
                <a:gd name="T12" fmla="*/ 0 w 38"/>
                <a:gd name="T13" fmla="*/ 6 h 26"/>
                <a:gd name="T14" fmla="*/ 0 w 38"/>
                <a:gd name="T15" fmla="*/ 4 h 26"/>
                <a:gd name="T16" fmla="*/ 1 w 38"/>
                <a:gd name="T17" fmla="*/ 3 h 26"/>
                <a:gd name="T18" fmla="*/ 15 w 38"/>
                <a:gd name="T19" fmla="*/ 1 h 26"/>
                <a:gd name="T20" fmla="*/ 30 w 38"/>
                <a:gd name="T21" fmla="*/ 1 h 26"/>
                <a:gd name="T22" fmla="*/ 31 w 38"/>
                <a:gd name="T23" fmla="*/ 1 h 26"/>
                <a:gd name="T24" fmla="*/ 32 w 38"/>
                <a:gd name="T25" fmla="*/ 2 h 26"/>
                <a:gd name="T26" fmla="*/ 33 w 38"/>
                <a:gd name="T27" fmla="*/ 4 h 26"/>
                <a:gd name="T28" fmla="*/ 33 w 38"/>
                <a:gd name="T29" fmla="*/ 6 h 26"/>
                <a:gd name="T30" fmla="*/ 33 w 38"/>
                <a:gd name="T31" fmla="*/ 23 h 26"/>
                <a:gd name="T32" fmla="*/ 24 w 38"/>
                <a:gd name="T33" fmla="*/ 25 h 26"/>
                <a:gd name="T34" fmla="*/ 16 w 38"/>
                <a:gd name="T35" fmla="*/ 26 h 26"/>
                <a:gd name="T36" fmla="*/ 8 w 38"/>
                <a:gd name="T37" fmla="*/ 26 h 26"/>
                <a:gd name="T38" fmla="*/ 3 w 38"/>
                <a:gd name="T39" fmla="*/ 26 h 26"/>
                <a:gd name="T40" fmla="*/ 1 w 38"/>
                <a:gd name="T41" fmla="*/ 25 h 26"/>
                <a:gd name="T42" fmla="*/ 0 w 38"/>
                <a:gd name="T43" fmla="*/ 23 h 26"/>
                <a:gd name="T44" fmla="*/ 1 w 38"/>
                <a:gd name="T45" fmla="*/ 20 h 26"/>
                <a:gd name="T46" fmla="*/ 3 w 38"/>
                <a:gd name="T47" fmla="*/ 19 h 26"/>
                <a:gd name="T48" fmla="*/ 8 w 38"/>
                <a:gd name="T49" fmla="*/ 19 h 26"/>
                <a:gd name="T50" fmla="*/ 14 w 38"/>
                <a:gd name="T51" fmla="*/ 19 h 26"/>
                <a:gd name="T52" fmla="*/ 22 w 38"/>
                <a:gd name="T53" fmla="*/ 18 h 26"/>
                <a:gd name="T54" fmla="*/ 30 w 38"/>
                <a:gd name="T55" fmla="*/ 17 h 26"/>
                <a:gd name="T56" fmla="*/ 35 w 38"/>
                <a:gd name="T57" fmla="*/ 17 h 26"/>
                <a:gd name="T58" fmla="*/ 38 w 38"/>
                <a:gd name="T59" fmla="*/ 19 h 26"/>
                <a:gd name="T60" fmla="*/ 36 w 38"/>
                <a:gd name="T61" fmla="*/ 22 h 26"/>
                <a:gd name="T62" fmla="*/ 33 w 38"/>
                <a:gd name="T63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26">
                  <a:moveTo>
                    <a:pt x="33" y="6"/>
                  </a:moveTo>
                  <a:cubicBezTo>
                    <a:pt x="33" y="6"/>
                    <a:pt x="33" y="7"/>
                    <a:pt x="32" y="7"/>
                  </a:cubicBezTo>
                  <a:cubicBezTo>
                    <a:pt x="31" y="7"/>
                    <a:pt x="30" y="8"/>
                    <a:pt x="30" y="8"/>
                  </a:cubicBezTo>
                  <a:cubicBezTo>
                    <a:pt x="25" y="8"/>
                    <a:pt x="20" y="8"/>
                    <a:pt x="16" y="8"/>
                  </a:cubicBezTo>
                  <a:cubicBezTo>
                    <a:pt x="12" y="9"/>
                    <a:pt x="7" y="9"/>
                    <a:pt x="3" y="9"/>
                  </a:cubicBezTo>
                  <a:cubicBezTo>
                    <a:pt x="2" y="9"/>
                    <a:pt x="2" y="9"/>
                    <a:pt x="1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6" y="2"/>
                    <a:pt x="10" y="1"/>
                    <a:pt x="15" y="1"/>
                  </a:cubicBezTo>
                  <a:cubicBezTo>
                    <a:pt x="20" y="0"/>
                    <a:pt x="25" y="0"/>
                    <a:pt x="30" y="1"/>
                  </a:cubicBezTo>
                  <a:cubicBezTo>
                    <a:pt x="30" y="1"/>
                    <a:pt x="30" y="1"/>
                    <a:pt x="31" y="1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3"/>
                    <a:pt x="33" y="3"/>
                    <a:pt x="33" y="4"/>
                  </a:cubicBezTo>
                  <a:cubicBezTo>
                    <a:pt x="33" y="5"/>
                    <a:pt x="33" y="5"/>
                    <a:pt x="33" y="6"/>
                  </a:cubicBezTo>
                  <a:close/>
                  <a:moveTo>
                    <a:pt x="33" y="23"/>
                  </a:moveTo>
                  <a:cubicBezTo>
                    <a:pt x="30" y="24"/>
                    <a:pt x="27" y="25"/>
                    <a:pt x="24" y="25"/>
                  </a:cubicBezTo>
                  <a:cubicBezTo>
                    <a:pt x="21" y="25"/>
                    <a:pt x="19" y="26"/>
                    <a:pt x="16" y="26"/>
                  </a:cubicBezTo>
                  <a:cubicBezTo>
                    <a:pt x="13" y="26"/>
                    <a:pt x="11" y="26"/>
                    <a:pt x="8" y="26"/>
                  </a:cubicBezTo>
                  <a:cubicBezTo>
                    <a:pt x="6" y="26"/>
                    <a:pt x="4" y="26"/>
                    <a:pt x="3" y="26"/>
                  </a:cubicBezTo>
                  <a:cubicBezTo>
                    <a:pt x="2" y="26"/>
                    <a:pt x="2" y="26"/>
                    <a:pt x="1" y="25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0" y="21"/>
                    <a:pt x="0" y="20"/>
                    <a:pt x="1" y="20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6" y="19"/>
                    <a:pt x="8" y="19"/>
                  </a:cubicBezTo>
                  <a:cubicBezTo>
                    <a:pt x="10" y="19"/>
                    <a:pt x="12" y="19"/>
                    <a:pt x="14" y="19"/>
                  </a:cubicBezTo>
                  <a:cubicBezTo>
                    <a:pt x="17" y="19"/>
                    <a:pt x="19" y="18"/>
                    <a:pt x="22" y="18"/>
                  </a:cubicBezTo>
                  <a:cubicBezTo>
                    <a:pt x="25" y="18"/>
                    <a:pt x="27" y="17"/>
                    <a:pt x="30" y="17"/>
                  </a:cubicBezTo>
                  <a:cubicBezTo>
                    <a:pt x="32" y="17"/>
                    <a:pt x="34" y="17"/>
                    <a:pt x="35" y="17"/>
                  </a:cubicBezTo>
                  <a:cubicBezTo>
                    <a:pt x="37" y="17"/>
                    <a:pt x="38" y="18"/>
                    <a:pt x="38" y="19"/>
                  </a:cubicBezTo>
                  <a:cubicBezTo>
                    <a:pt x="38" y="20"/>
                    <a:pt x="37" y="21"/>
                    <a:pt x="36" y="22"/>
                  </a:cubicBezTo>
                  <a:cubicBezTo>
                    <a:pt x="35" y="22"/>
                    <a:pt x="34" y="23"/>
                    <a:pt x="3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1" name="Freeform 41">
              <a:extLst>
                <a:ext uri="{FF2B5EF4-FFF2-40B4-BE49-F238E27FC236}">
                  <a16:creationId xmlns:a16="http://schemas.microsoft.com/office/drawing/2014/main" id="{87B51FEB-2C5A-44AF-A4EF-F83BAA896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2" y="-1868"/>
              <a:ext cx="138" cy="195"/>
            </a:xfrm>
            <a:custGeom>
              <a:avLst/>
              <a:gdLst>
                <a:gd name="T0" fmla="*/ 0 w 138"/>
                <a:gd name="T1" fmla="*/ 195 h 195"/>
                <a:gd name="T2" fmla="*/ 0 w 138"/>
                <a:gd name="T3" fmla="*/ 182 h 195"/>
                <a:gd name="T4" fmla="*/ 74 w 138"/>
                <a:gd name="T5" fmla="*/ 96 h 195"/>
                <a:gd name="T6" fmla="*/ 2 w 138"/>
                <a:gd name="T7" fmla="*/ 15 h 195"/>
                <a:gd name="T8" fmla="*/ 2 w 138"/>
                <a:gd name="T9" fmla="*/ 0 h 195"/>
                <a:gd name="T10" fmla="*/ 136 w 138"/>
                <a:gd name="T11" fmla="*/ 0 h 195"/>
                <a:gd name="T12" fmla="*/ 136 w 138"/>
                <a:gd name="T13" fmla="*/ 15 h 195"/>
                <a:gd name="T14" fmla="*/ 29 w 138"/>
                <a:gd name="T15" fmla="*/ 15 h 195"/>
                <a:gd name="T16" fmla="*/ 100 w 138"/>
                <a:gd name="T17" fmla="*/ 96 h 195"/>
                <a:gd name="T18" fmla="*/ 29 w 138"/>
                <a:gd name="T19" fmla="*/ 180 h 195"/>
                <a:gd name="T20" fmla="*/ 138 w 138"/>
                <a:gd name="T21" fmla="*/ 180 h 195"/>
                <a:gd name="T22" fmla="*/ 138 w 138"/>
                <a:gd name="T23" fmla="*/ 195 h 195"/>
                <a:gd name="T24" fmla="*/ 0 w 138"/>
                <a:gd name="T2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195">
                  <a:moveTo>
                    <a:pt x="0" y="195"/>
                  </a:moveTo>
                  <a:lnTo>
                    <a:pt x="0" y="182"/>
                  </a:lnTo>
                  <a:lnTo>
                    <a:pt x="74" y="96"/>
                  </a:lnTo>
                  <a:lnTo>
                    <a:pt x="2" y="15"/>
                  </a:lnTo>
                  <a:lnTo>
                    <a:pt x="2" y="0"/>
                  </a:lnTo>
                  <a:lnTo>
                    <a:pt x="136" y="0"/>
                  </a:lnTo>
                  <a:lnTo>
                    <a:pt x="136" y="15"/>
                  </a:lnTo>
                  <a:lnTo>
                    <a:pt x="29" y="15"/>
                  </a:lnTo>
                  <a:lnTo>
                    <a:pt x="100" y="96"/>
                  </a:lnTo>
                  <a:lnTo>
                    <a:pt x="29" y="180"/>
                  </a:lnTo>
                  <a:lnTo>
                    <a:pt x="138" y="180"/>
                  </a:lnTo>
                  <a:lnTo>
                    <a:pt x="138" y="195"/>
                  </a:lnTo>
                  <a:lnTo>
                    <a:pt x="0" y="1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2" name="Freeform 42">
              <a:extLst>
                <a:ext uri="{FF2B5EF4-FFF2-40B4-BE49-F238E27FC236}">
                  <a16:creationId xmlns:a16="http://schemas.microsoft.com/office/drawing/2014/main" id="{DE5B801A-802B-42C7-9CCE-D7256C1C0F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9" y="-1821"/>
              <a:ext cx="29" cy="91"/>
            </a:xfrm>
            <a:custGeom>
              <a:avLst/>
              <a:gdLst>
                <a:gd name="T0" fmla="*/ 11 w 12"/>
                <a:gd name="T1" fmla="*/ 2 h 37"/>
                <a:gd name="T2" fmla="*/ 12 w 12"/>
                <a:gd name="T3" fmla="*/ 6 h 37"/>
                <a:gd name="T4" fmla="*/ 11 w 12"/>
                <a:gd name="T5" fmla="*/ 9 h 37"/>
                <a:gd name="T6" fmla="*/ 8 w 12"/>
                <a:gd name="T7" fmla="*/ 11 h 37"/>
                <a:gd name="T8" fmla="*/ 2 w 12"/>
                <a:gd name="T9" fmla="*/ 10 h 37"/>
                <a:gd name="T10" fmla="*/ 1 w 12"/>
                <a:gd name="T11" fmla="*/ 9 h 37"/>
                <a:gd name="T12" fmla="*/ 0 w 12"/>
                <a:gd name="T13" fmla="*/ 7 h 37"/>
                <a:gd name="T14" fmla="*/ 0 w 12"/>
                <a:gd name="T15" fmla="*/ 5 h 37"/>
                <a:gd name="T16" fmla="*/ 1 w 12"/>
                <a:gd name="T17" fmla="*/ 2 h 37"/>
                <a:gd name="T18" fmla="*/ 4 w 12"/>
                <a:gd name="T19" fmla="*/ 0 h 37"/>
                <a:gd name="T20" fmla="*/ 6 w 12"/>
                <a:gd name="T21" fmla="*/ 0 h 37"/>
                <a:gd name="T22" fmla="*/ 9 w 12"/>
                <a:gd name="T23" fmla="*/ 1 h 37"/>
                <a:gd name="T24" fmla="*/ 11 w 12"/>
                <a:gd name="T25" fmla="*/ 2 h 37"/>
                <a:gd name="T26" fmla="*/ 11 w 12"/>
                <a:gd name="T27" fmla="*/ 32 h 37"/>
                <a:gd name="T28" fmla="*/ 11 w 12"/>
                <a:gd name="T29" fmla="*/ 35 h 37"/>
                <a:gd name="T30" fmla="*/ 8 w 12"/>
                <a:gd name="T31" fmla="*/ 37 h 37"/>
                <a:gd name="T32" fmla="*/ 6 w 12"/>
                <a:gd name="T33" fmla="*/ 37 h 37"/>
                <a:gd name="T34" fmla="*/ 4 w 12"/>
                <a:gd name="T35" fmla="*/ 36 h 37"/>
                <a:gd name="T36" fmla="*/ 2 w 12"/>
                <a:gd name="T37" fmla="*/ 35 h 37"/>
                <a:gd name="T38" fmla="*/ 1 w 12"/>
                <a:gd name="T39" fmla="*/ 32 h 37"/>
                <a:gd name="T40" fmla="*/ 3 w 12"/>
                <a:gd name="T41" fmla="*/ 26 h 37"/>
                <a:gd name="T42" fmla="*/ 8 w 12"/>
                <a:gd name="T43" fmla="*/ 26 h 37"/>
                <a:gd name="T44" fmla="*/ 11 w 12"/>
                <a:gd name="T45" fmla="*/ 28 h 37"/>
                <a:gd name="T46" fmla="*/ 11 w 12"/>
                <a:gd name="T47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37">
                  <a:moveTo>
                    <a:pt x="11" y="2"/>
                  </a:moveTo>
                  <a:cubicBezTo>
                    <a:pt x="12" y="3"/>
                    <a:pt x="12" y="4"/>
                    <a:pt x="12" y="6"/>
                  </a:cubicBezTo>
                  <a:cubicBezTo>
                    <a:pt x="12" y="7"/>
                    <a:pt x="12" y="9"/>
                    <a:pt x="11" y="9"/>
                  </a:cubicBezTo>
                  <a:cubicBezTo>
                    <a:pt x="10" y="10"/>
                    <a:pt x="9" y="11"/>
                    <a:pt x="8" y="11"/>
                  </a:cubicBezTo>
                  <a:cubicBezTo>
                    <a:pt x="6" y="12"/>
                    <a:pt x="5" y="12"/>
                    <a:pt x="2" y="10"/>
                  </a:cubicBezTo>
                  <a:cubicBezTo>
                    <a:pt x="2" y="10"/>
                    <a:pt x="1" y="10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10" y="1"/>
                    <a:pt x="10" y="2"/>
                    <a:pt x="11" y="2"/>
                  </a:cubicBezTo>
                  <a:close/>
                  <a:moveTo>
                    <a:pt x="11" y="32"/>
                  </a:moveTo>
                  <a:cubicBezTo>
                    <a:pt x="11" y="33"/>
                    <a:pt x="11" y="35"/>
                    <a:pt x="11" y="35"/>
                  </a:cubicBezTo>
                  <a:cubicBezTo>
                    <a:pt x="10" y="36"/>
                    <a:pt x="9" y="37"/>
                    <a:pt x="8" y="37"/>
                  </a:cubicBezTo>
                  <a:cubicBezTo>
                    <a:pt x="8" y="37"/>
                    <a:pt x="7" y="37"/>
                    <a:pt x="6" y="37"/>
                  </a:cubicBezTo>
                  <a:cubicBezTo>
                    <a:pt x="5" y="37"/>
                    <a:pt x="5" y="37"/>
                    <a:pt x="4" y="36"/>
                  </a:cubicBezTo>
                  <a:cubicBezTo>
                    <a:pt x="3" y="36"/>
                    <a:pt x="2" y="35"/>
                    <a:pt x="2" y="35"/>
                  </a:cubicBezTo>
                  <a:cubicBezTo>
                    <a:pt x="1" y="34"/>
                    <a:pt x="1" y="33"/>
                    <a:pt x="1" y="32"/>
                  </a:cubicBezTo>
                  <a:cubicBezTo>
                    <a:pt x="1" y="30"/>
                    <a:pt x="1" y="28"/>
                    <a:pt x="3" y="26"/>
                  </a:cubicBezTo>
                  <a:cubicBezTo>
                    <a:pt x="4" y="25"/>
                    <a:pt x="6" y="25"/>
                    <a:pt x="8" y="26"/>
                  </a:cubicBezTo>
                  <a:cubicBezTo>
                    <a:pt x="9" y="26"/>
                    <a:pt x="10" y="27"/>
                    <a:pt x="11" y="28"/>
                  </a:cubicBezTo>
                  <a:cubicBezTo>
                    <a:pt x="12" y="29"/>
                    <a:pt x="12" y="31"/>
                    <a:pt x="1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3" name="Freeform 43">
              <a:extLst>
                <a:ext uri="{FF2B5EF4-FFF2-40B4-BE49-F238E27FC236}">
                  <a16:creationId xmlns:a16="http://schemas.microsoft.com/office/drawing/2014/main" id="{4EE8A97D-875B-4FF0-BF13-9DB626035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-1863"/>
              <a:ext cx="52" cy="175"/>
            </a:xfrm>
            <a:custGeom>
              <a:avLst/>
              <a:gdLst>
                <a:gd name="T0" fmla="*/ 21 w 22"/>
                <a:gd name="T1" fmla="*/ 5 h 71"/>
                <a:gd name="T2" fmla="*/ 13 w 22"/>
                <a:gd name="T3" fmla="*/ 17 h 71"/>
                <a:gd name="T4" fmla="*/ 9 w 22"/>
                <a:gd name="T5" fmla="*/ 33 h 71"/>
                <a:gd name="T6" fmla="*/ 9 w 22"/>
                <a:gd name="T7" fmla="*/ 47 h 71"/>
                <a:gd name="T8" fmla="*/ 15 w 22"/>
                <a:gd name="T9" fmla="*/ 60 h 71"/>
                <a:gd name="T10" fmla="*/ 18 w 22"/>
                <a:gd name="T11" fmla="*/ 63 h 71"/>
                <a:gd name="T12" fmla="*/ 20 w 22"/>
                <a:gd name="T13" fmla="*/ 65 h 71"/>
                <a:gd name="T14" fmla="*/ 20 w 22"/>
                <a:gd name="T15" fmla="*/ 67 h 71"/>
                <a:gd name="T16" fmla="*/ 20 w 22"/>
                <a:gd name="T17" fmla="*/ 70 h 71"/>
                <a:gd name="T18" fmla="*/ 19 w 22"/>
                <a:gd name="T19" fmla="*/ 71 h 71"/>
                <a:gd name="T20" fmla="*/ 17 w 22"/>
                <a:gd name="T21" fmla="*/ 71 h 71"/>
                <a:gd name="T22" fmla="*/ 16 w 22"/>
                <a:gd name="T23" fmla="*/ 70 h 71"/>
                <a:gd name="T24" fmla="*/ 14 w 22"/>
                <a:gd name="T25" fmla="*/ 70 h 71"/>
                <a:gd name="T26" fmla="*/ 8 w 22"/>
                <a:gd name="T27" fmla="*/ 64 h 71"/>
                <a:gd name="T28" fmla="*/ 4 w 22"/>
                <a:gd name="T29" fmla="*/ 55 h 71"/>
                <a:gd name="T30" fmla="*/ 1 w 22"/>
                <a:gd name="T31" fmla="*/ 46 h 71"/>
                <a:gd name="T32" fmla="*/ 1 w 22"/>
                <a:gd name="T33" fmla="*/ 35 h 71"/>
                <a:gd name="T34" fmla="*/ 2 w 22"/>
                <a:gd name="T35" fmla="*/ 25 h 71"/>
                <a:gd name="T36" fmla="*/ 5 w 22"/>
                <a:gd name="T37" fmla="*/ 15 h 71"/>
                <a:gd name="T38" fmla="*/ 10 w 22"/>
                <a:gd name="T39" fmla="*/ 7 h 71"/>
                <a:gd name="T40" fmla="*/ 16 w 22"/>
                <a:gd name="T41" fmla="*/ 1 h 71"/>
                <a:gd name="T42" fmla="*/ 18 w 22"/>
                <a:gd name="T43" fmla="*/ 0 h 71"/>
                <a:gd name="T44" fmla="*/ 20 w 22"/>
                <a:gd name="T45" fmla="*/ 1 h 71"/>
                <a:gd name="T46" fmla="*/ 22 w 22"/>
                <a:gd name="T47" fmla="*/ 3 h 71"/>
                <a:gd name="T48" fmla="*/ 21 w 22"/>
                <a:gd name="T49" fmla="*/ 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71">
                  <a:moveTo>
                    <a:pt x="21" y="5"/>
                  </a:moveTo>
                  <a:cubicBezTo>
                    <a:pt x="18" y="8"/>
                    <a:pt x="15" y="12"/>
                    <a:pt x="13" y="17"/>
                  </a:cubicBezTo>
                  <a:cubicBezTo>
                    <a:pt x="11" y="22"/>
                    <a:pt x="9" y="28"/>
                    <a:pt x="9" y="33"/>
                  </a:cubicBezTo>
                  <a:cubicBezTo>
                    <a:pt x="8" y="38"/>
                    <a:pt x="8" y="43"/>
                    <a:pt x="9" y="47"/>
                  </a:cubicBezTo>
                  <a:cubicBezTo>
                    <a:pt x="10" y="52"/>
                    <a:pt x="12" y="56"/>
                    <a:pt x="15" y="60"/>
                  </a:cubicBezTo>
                  <a:cubicBezTo>
                    <a:pt x="16" y="61"/>
                    <a:pt x="17" y="62"/>
                    <a:pt x="18" y="63"/>
                  </a:cubicBezTo>
                  <a:cubicBezTo>
                    <a:pt x="18" y="63"/>
                    <a:pt x="19" y="64"/>
                    <a:pt x="20" y="65"/>
                  </a:cubicBezTo>
                  <a:cubicBezTo>
                    <a:pt x="20" y="66"/>
                    <a:pt x="20" y="66"/>
                    <a:pt x="20" y="67"/>
                  </a:cubicBezTo>
                  <a:cubicBezTo>
                    <a:pt x="20" y="68"/>
                    <a:pt x="20" y="69"/>
                    <a:pt x="20" y="70"/>
                  </a:cubicBezTo>
                  <a:cubicBezTo>
                    <a:pt x="19" y="70"/>
                    <a:pt x="19" y="71"/>
                    <a:pt x="19" y="71"/>
                  </a:cubicBezTo>
                  <a:cubicBezTo>
                    <a:pt x="18" y="71"/>
                    <a:pt x="18" y="71"/>
                    <a:pt x="17" y="71"/>
                  </a:cubicBezTo>
                  <a:cubicBezTo>
                    <a:pt x="16" y="71"/>
                    <a:pt x="16" y="71"/>
                    <a:pt x="16" y="70"/>
                  </a:cubicBezTo>
                  <a:cubicBezTo>
                    <a:pt x="15" y="70"/>
                    <a:pt x="15" y="70"/>
                    <a:pt x="14" y="70"/>
                  </a:cubicBezTo>
                  <a:cubicBezTo>
                    <a:pt x="12" y="68"/>
                    <a:pt x="10" y="66"/>
                    <a:pt x="8" y="64"/>
                  </a:cubicBezTo>
                  <a:cubicBezTo>
                    <a:pt x="6" y="61"/>
                    <a:pt x="5" y="58"/>
                    <a:pt x="4" y="55"/>
                  </a:cubicBezTo>
                  <a:cubicBezTo>
                    <a:pt x="2" y="52"/>
                    <a:pt x="2" y="49"/>
                    <a:pt x="1" y="46"/>
                  </a:cubicBezTo>
                  <a:cubicBezTo>
                    <a:pt x="1" y="42"/>
                    <a:pt x="0" y="39"/>
                    <a:pt x="1" y="35"/>
                  </a:cubicBezTo>
                  <a:cubicBezTo>
                    <a:pt x="1" y="32"/>
                    <a:pt x="1" y="28"/>
                    <a:pt x="2" y="25"/>
                  </a:cubicBezTo>
                  <a:cubicBezTo>
                    <a:pt x="3" y="21"/>
                    <a:pt x="4" y="18"/>
                    <a:pt x="5" y="15"/>
                  </a:cubicBezTo>
                  <a:cubicBezTo>
                    <a:pt x="7" y="12"/>
                    <a:pt x="8" y="9"/>
                    <a:pt x="10" y="7"/>
                  </a:cubicBezTo>
                  <a:cubicBezTo>
                    <a:pt x="12" y="4"/>
                    <a:pt x="14" y="2"/>
                    <a:pt x="16" y="1"/>
                  </a:cubicBezTo>
                  <a:cubicBezTo>
                    <a:pt x="16" y="1"/>
                    <a:pt x="17" y="0"/>
                    <a:pt x="18" y="0"/>
                  </a:cubicBezTo>
                  <a:cubicBezTo>
                    <a:pt x="19" y="1"/>
                    <a:pt x="20" y="1"/>
                    <a:pt x="20" y="1"/>
                  </a:cubicBezTo>
                  <a:cubicBezTo>
                    <a:pt x="21" y="2"/>
                    <a:pt x="21" y="2"/>
                    <a:pt x="22" y="3"/>
                  </a:cubicBezTo>
                  <a:cubicBezTo>
                    <a:pt x="22" y="4"/>
                    <a:pt x="21" y="4"/>
                    <a:pt x="2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4" name="Freeform 44">
              <a:extLst>
                <a:ext uri="{FF2B5EF4-FFF2-40B4-BE49-F238E27FC236}">
                  <a16:creationId xmlns:a16="http://schemas.microsoft.com/office/drawing/2014/main" id="{AF2047E6-0350-4279-81B3-5BBBAC9A2A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6" y="-1836"/>
              <a:ext cx="83" cy="126"/>
            </a:xfrm>
            <a:custGeom>
              <a:avLst/>
              <a:gdLst>
                <a:gd name="T0" fmla="*/ 29 w 35"/>
                <a:gd name="T1" fmla="*/ 7 h 51"/>
                <a:gd name="T2" fmla="*/ 30 w 35"/>
                <a:gd name="T3" fmla="*/ 14 h 51"/>
                <a:gd name="T4" fmla="*/ 30 w 35"/>
                <a:gd name="T5" fmla="*/ 21 h 51"/>
                <a:gd name="T6" fmla="*/ 30 w 35"/>
                <a:gd name="T7" fmla="*/ 28 h 51"/>
                <a:gd name="T8" fmla="*/ 30 w 35"/>
                <a:gd name="T9" fmla="*/ 34 h 51"/>
                <a:gd name="T10" fmla="*/ 35 w 35"/>
                <a:gd name="T11" fmla="*/ 38 h 51"/>
                <a:gd name="T12" fmla="*/ 35 w 35"/>
                <a:gd name="T13" fmla="*/ 41 h 51"/>
                <a:gd name="T14" fmla="*/ 32 w 35"/>
                <a:gd name="T15" fmla="*/ 43 h 51"/>
                <a:gd name="T16" fmla="*/ 28 w 35"/>
                <a:gd name="T17" fmla="*/ 42 h 51"/>
                <a:gd name="T18" fmla="*/ 25 w 35"/>
                <a:gd name="T19" fmla="*/ 44 h 51"/>
                <a:gd name="T20" fmla="*/ 21 w 35"/>
                <a:gd name="T21" fmla="*/ 47 h 51"/>
                <a:gd name="T22" fmla="*/ 16 w 35"/>
                <a:gd name="T23" fmla="*/ 49 h 51"/>
                <a:gd name="T24" fmla="*/ 12 w 35"/>
                <a:gd name="T25" fmla="*/ 50 h 51"/>
                <a:gd name="T26" fmla="*/ 6 w 35"/>
                <a:gd name="T27" fmla="*/ 49 h 51"/>
                <a:gd name="T28" fmla="*/ 2 w 35"/>
                <a:gd name="T29" fmla="*/ 43 h 51"/>
                <a:gd name="T30" fmla="*/ 2 w 35"/>
                <a:gd name="T31" fmla="*/ 38 h 51"/>
                <a:gd name="T32" fmla="*/ 3 w 35"/>
                <a:gd name="T33" fmla="*/ 33 h 51"/>
                <a:gd name="T34" fmla="*/ 7 w 35"/>
                <a:gd name="T35" fmla="*/ 28 h 51"/>
                <a:gd name="T36" fmla="*/ 12 w 35"/>
                <a:gd name="T37" fmla="*/ 25 h 51"/>
                <a:gd name="T38" fmla="*/ 14 w 35"/>
                <a:gd name="T39" fmla="*/ 25 h 51"/>
                <a:gd name="T40" fmla="*/ 17 w 35"/>
                <a:gd name="T41" fmla="*/ 24 h 51"/>
                <a:gd name="T42" fmla="*/ 20 w 35"/>
                <a:gd name="T43" fmla="*/ 25 h 51"/>
                <a:gd name="T44" fmla="*/ 23 w 35"/>
                <a:gd name="T45" fmla="*/ 27 h 51"/>
                <a:gd name="T46" fmla="*/ 23 w 35"/>
                <a:gd name="T47" fmla="*/ 23 h 51"/>
                <a:gd name="T48" fmla="*/ 23 w 35"/>
                <a:gd name="T49" fmla="*/ 18 h 51"/>
                <a:gd name="T50" fmla="*/ 23 w 35"/>
                <a:gd name="T51" fmla="*/ 14 h 51"/>
                <a:gd name="T52" fmla="*/ 22 w 35"/>
                <a:gd name="T53" fmla="*/ 10 h 51"/>
                <a:gd name="T54" fmla="*/ 21 w 35"/>
                <a:gd name="T55" fmla="*/ 8 h 51"/>
                <a:gd name="T56" fmla="*/ 18 w 35"/>
                <a:gd name="T57" fmla="*/ 8 h 51"/>
                <a:gd name="T58" fmla="*/ 12 w 35"/>
                <a:gd name="T59" fmla="*/ 12 h 51"/>
                <a:gd name="T60" fmla="*/ 5 w 35"/>
                <a:gd name="T61" fmla="*/ 17 h 51"/>
                <a:gd name="T62" fmla="*/ 3 w 35"/>
                <a:gd name="T63" fmla="*/ 18 h 51"/>
                <a:gd name="T64" fmla="*/ 1 w 35"/>
                <a:gd name="T65" fmla="*/ 17 h 51"/>
                <a:gd name="T66" fmla="*/ 0 w 35"/>
                <a:gd name="T67" fmla="*/ 15 h 51"/>
                <a:gd name="T68" fmla="*/ 1 w 35"/>
                <a:gd name="T69" fmla="*/ 13 h 51"/>
                <a:gd name="T70" fmla="*/ 5 w 35"/>
                <a:gd name="T71" fmla="*/ 8 h 51"/>
                <a:gd name="T72" fmla="*/ 10 w 35"/>
                <a:gd name="T73" fmla="*/ 5 h 51"/>
                <a:gd name="T74" fmla="*/ 15 w 35"/>
                <a:gd name="T75" fmla="*/ 2 h 51"/>
                <a:gd name="T76" fmla="*/ 21 w 35"/>
                <a:gd name="T77" fmla="*/ 1 h 51"/>
                <a:gd name="T78" fmla="*/ 27 w 35"/>
                <a:gd name="T79" fmla="*/ 2 h 51"/>
                <a:gd name="T80" fmla="*/ 29 w 35"/>
                <a:gd name="T81" fmla="*/ 7 h 51"/>
                <a:gd name="T82" fmla="*/ 16 w 35"/>
                <a:gd name="T83" fmla="*/ 31 h 51"/>
                <a:gd name="T84" fmla="*/ 13 w 35"/>
                <a:gd name="T85" fmla="*/ 32 h 51"/>
                <a:gd name="T86" fmla="*/ 10 w 35"/>
                <a:gd name="T87" fmla="*/ 35 h 51"/>
                <a:gd name="T88" fmla="*/ 8 w 35"/>
                <a:gd name="T89" fmla="*/ 38 h 51"/>
                <a:gd name="T90" fmla="*/ 8 w 35"/>
                <a:gd name="T91" fmla="*/ 42 h 51"/>
                <a:gd name="T92" fmla="*/ 9 w 35"/>
                <a:gd name="T93" fmla="*/ 43 h 51"/>
                <a:gd name="T94" fmla="*/ 11 w 35"/>
                <a:gd name="T95" fmla="*/ 43 h 51"/>
                <a:gd name="T96" fmla="*/ 17 w 35"/>
                <a:gd name="T97" fmla="*/ 41 h 51"/>
                <a:gd name="T98" fmla="*/ 22 w 35"/>
                <a:gd name="T99" fmla="*/ 37 h 51"/>
                <a:gd name="T100" fmla="*/ 22 w 35"/>
                <a:gd name="T101" fmla="*/ 35 h 51"/>
                <a:gd name="T102" fmla="*/ 20 w 35"/>
                <a:gd name="T103" fmla="*/ 33 h 51"/>
                <a:gd name="T104" fmla="*/ 18 w 35"/>
                <a:gd name="T105" fmla="*/ 32 h 51"/>
                <a:gd name="T106" fmla="*/ 16 w 35"/>
                <a:gd name="T107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" h="51">
                  <a:moveTo>
                    <a:pt x="29" y="7"/>
                  </a:moveTo>
                  <a:cubicBezTo>
                    <a:pt x="29" y="9"/>
                    <a:pt x="30" y="11"/>
                    <a:pt x="30" y="14"/>
                  </a:cubicBezTo>
                  <a:cubicBezTo>
                    <a:pt x="30" y="16"/>
                    <a:pt x="30" y="18"/>
                    <a:pt x="30" y="21"/>
                  </a:cubicBezTo>
                  <a:cubicBezTo>
                    <a:pt x="30" y="23"/>
                    <a:pt x="30" y="25"/>
                    <a:pt x="30" y="28"/>
                  </a:cubicBezTo>
                  <a:cubicBezTo>
                    <a:pt x="30" y="30"/>
                    <a:pt x="30" y="32"/>
                    <a:pt x="30" y="34"/>
                  </a:cubicBezTo>
                  <a:cubicBezTo>
                    <a:pt x="33" y="35"/>
                    <a:pt x="34" y="37"/>
                    <a:pt x="35" y="38"/>
                  </a:cubicBezTo>
                  <a:cubicBezTo>
                    <a:pt x="35" y="39"/>
                    <a:pt x="35" y="40"/>
                    <a:pt x="35" y="41"/>
                  </a:cubicBezTo>
                  <a:cubicBezTo>
                    <a:pt x="34" y="43"/>
                    <a:pt x="34" y="43"/>
                    <a:pt x="32" y="43"/>
                  </a:cubicBezTo>
                  <a:cubicBezTo>
                    <a:pt x="31" y="43"/>
                    <a:pt x="30" y="43"/>
                    <a:pt x="28" y="42"/>
                  </a:cubicBezTo>
                  <a:cubicBezTo>
                    <a:pt x="27" y="43"/>
                    <a:pt x="26" y="44"/>
                    <a:pt x="25" y="44"/>
                  </a:cubicBezTo>
                  <a:cubicBezTo>
                    <a:pt x="24" y="45"/>
                    <a:pt x="22" y="46"/>
                    <a:pt x="21" y="47"/>
                  </a:cubicBezTo>
                  <a:cubicBezTo>
                    <a:pt x="19" y="48"/>
                    <a:pt x="18" y="48"/>
                    <a:pt x="16" y="49"/>
                  </a:cubicBezTo>
                  <a:cubicBezTo>
                    <a:pt x="15" y="50"/>
                    <a:pt x="13" y="50"/>
                    <a:pt x="12" y="50"/>
                  </a:cubicBezTo>
                  <a:cubicBezTo>
                    <a:pt x="10" y="51"/>
                    <a:pt x="8" y="50"/>
                    <a:pt x="6" y="49"/>
                  </a:cubicBezTo>
                  <a:cubicBezTo>
                    <a:pt x="4" y="48"/>
                    <a:pt x="3" y="46"/>
                    <a:pt x="2" y="43"/>
                  </a:cubicBezTo>
                  <a:cubicBezTo>
                    <a:pt x="1" y="42"/>
                    <a:pt x="1" y="40"/>
                    <a:pt x="2" y="38"/>
                  </a:cubicBezTo>
                  <a:cubicBezTo>
                    <a:pt x="2" y="36"/>
                    <a:pt x="2" y="34"/>
                    <a:pt x="3" y="33"/>
                  </a:cubicBezTo>
                  <a:cubicBezTo>
                    <a:pt x="4" y="31"/>
                    <a:pt x="5" y="30"/>
                    <a:pt x="7" y="28"/>
                  </a:cubicBezTo>
                  <a:cubicBezTo>
                    <a:pt x="8" y="27"/>
                    <a:pt x="10" y="26"/>
                    <a:pt x="12" y="25"/>
                  </a:cubicBezTo>
                  <a:cubicBezTo>
                    <a:pt x="13" y="25"/>
                    <a:pt x="13" y="25"/>
                    <a:pt x="14" y="25"/>
                  </a:cubicBezTo>
                  <a:cubicBezTo>
                    <a:pt x="15" y="24"/>
                    <a:pt x="16" y="24"/>
                    <a:pt x="17" y="24"/>
                  </a:cubicBezTo>
                  <a:cubicBezTo>
                    <a:pt x="18" y="24"/>
                    <a:pt x="19" y="25"/>
                    <a:pt x="20" y="25"/>
                  </a:cubicBezTo>
                  <a:cubicBezTo>
                    <a:pt x="21" y="25"/>
                    <a:pt x="22" y="26"/>
                    <a:pt x="23" y="27"/>
                  </a:cubicBezTo>
                  <a:cubicBezTo>
                    <a:pt x="23" y="26"/>
                    <a:pt x="23" y="24"/>
                    <a:pt x="23" y="23"/>
                  </a:cubicBezTo>
                  <a:cubicBezTo>
                    <a:pt x="23" y="21"/>
                    <a:pt x="23" y="20"/>
                    <a:pt x="23" y="18"/>
                  </a:cubicBezTo>
                  <a:cubicBezTo>
                    <a:pt x="23" y="17"/>
                    <a:pt x="23" y="15"/>
                    <a:pt x="23" y="14"/>
                  </a:cubicBezTo>
                  <a:cubicBezTo>
                    <a:pt x="23" y="12"/>
                    <a:pt x="22" y="11"/>
                    <a:pt x="22" y="10"/>
                  </a:cubicBezTo>
                  <a:cubicBezTo>
                    <a:pt x="22" y="9"/>
                    <a:pt x="22" y="8"/>
                    <a:pt x="21" y="8"/>
                  </a:cubicBezTo>
                  <a:cubicBezTo>
                    <a:pt x="20" y="8"/>
                    <a:pt x="19" y="8"/>
                    <a:pt x="18" y="8"/>
                  </a:cubicBezTo>
                  <a:cubicBezTo>
                    <a:pt x="17" y="9"/>
                    <a:pt x="15" y="10"/>
                    <a:pt x="12" y="12"/>
                  </a:cubicBezTo>
                  <a:cubicBezTo>
                    <a:pt x="10" y="13"/>
                    <a:pt x="8" y="15"/>
                    <a:pt x="5" y="17"/>
                  </a:cubicBezTo>
                  <a:cubicBezTo>
                    <a:pt x="5" y="18"/>
                    <a:pt x="4" y="18"/>
                    <a:pt x="3" y="18"/>
                  </a:cubicBezTo>
                  <a:cubicBezTo>
                    <a:pt x="2" y="18"/>
                    <a:pt x="2" y="18"/>
                    <a:pt x="1" y="17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2" y="11"/>
                    <a:pt x="4" y="10"/>
                    <a:pt x="5" y="8"/>
                  </a:cubicBezTo>
                  <a:cubicBezTo>
                    <a:pt x="7" y="7"/>
                    <a:pt x="8" y="6"/>
                    <a:pt x="10" y="5"/>
                  </a:cubicBezTo>
                  <a:cubicBezTo>
                    <a:pt x="12" y="3"/>
                    <a:pt x="13" y="3"/>
                    <a:pt x="15" y="2"/>
                  </a:cubicBezTo>
                  <a:cubicBezTo>
                    <a:pt x="17" y="1"/>
                    <a:pt x="19" y="1"/>
                    <a:pt x="21" y="1"/>
                  </a:cubicBezTo>
                  <a:cubicBezTo>
                    <a:pt x="23" y="0"/>
                    <a:pt x="25" y="1"/>
                    <a:pt x="27" y="2"/>
                  </a:cubicBezTo>
                  <a:cubicBezTo>
                    <a:pt x="28" y="3"/>
                    <a:pt x="29" y="5"/>
                    <a:pt x="29" y="7"/>
                  </a:cubicBezTo>
                  <a:close/>
                  <a:moveTo>
                    <a:pt x="16" y="31"/>
                  </a:moveTo>
                  <a:cubicBezTo>
                    <a:pt x="15" y="31"/>
                    <a:pt x="14" y="32"/>
                    <a:pt x="13" y="32"/>
                  </a:cubicBezTo>
                  <a:cubicBezTo>
                    <a:pt x="12" y="33"/>
                    <a:pt x="11" y="34"/>
                    <a:pt x="10" y="35"/>
                  </a:cubicBezTo>
                  <a:cubicBezTo>
                    <a:pt x="9" y="36"/>
                    <a:pt x="9" y="37"/>
                    <a:pt x="8" y="38"/>
                  </a:cubicBezTo>
                  <a:cubicBezTo>
                    <a:pt x="8" y="39"/>
                    <a:pt x="8" y="41"/>
                    <a:pt x="8" y="42"/>
                  </a:cubicBezTo>
                  <a:cubicBezTo>
                    <a:pt x="8" y="42"/>
                    <a:pt x="9" y="43"/>
                    <a:pt x="9" y="43"/>
                  </a:cubicBezTo>
                  <a:cubicBezTo>
                    <a:pt x="10" y="43"/>
                    <a:pt x="10" y="43"/>
                    <a:pt x="11" y="43"/>
                  </a:cubicBezTo>
                  <a:cubicBezTo>
                    <a:pt x="13" y="43"/>
                    <a:pt x="15" y="42"/>
                    <a:pt x="17" y="41"/>
                  </a:cubicBezTo>
                  <a:cubicBezTo>
                    <a:pt x="19" y="40"/>
                    <a:pt x="21" y="38"/>
                    <a:pt x="22" y="37"/>
                  </a:cubicBezTo>
                  <a:cubicBezTo>
                    <a:pt x="22" y="37"/>
                    <a:pt x="22" y="36"/>
                    <a:pt x="22" y="35"/>
                  </a:cubicBezTo>
                  <a:cubicBezTo>
                    <a:pt x="21" y="35"/>
                    <a:pt x="21" y="34"/>
                    <a:pt x="20" y="33"/>
                  </a:cubicBezTo>
                  <a:cubicBezTo>
                    <a:pt x="20" y="33"/>
                    <a:pt x="19" y="32"/>
                    <a:pt x="18" y="32"/>
                  </a:cubicBezTo>
                  <a:cubicBezTo>
                    <a:pt x="17" y="31"/>
                    <a:pt x="17" y="31"/>
                    <a:pt x="16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5" name="Freeform 45">
              <a:extLst>
                <a:ext uri="{FF2B5EF4-FFF2-40B4-BE49-F238E27FC236}">
                  <a16:creationId xmlns:a16="http://schemas.microsoft.com/office/drawing/2014/main" id="{76A1CC89-6530-4C9A-8281-11A9731D0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-1787"/>
              <a:ext cx="81" cy="22"/>
            </a:xfrm>
            <a:custGeom>
              <a:avLst/>
              <a:gdLst>
                <a:gd name="T0" fmla="*/ 34 w 34"/>
                <a:gd name="T1" fmla="*/ 5 h 9"/>
                <a:gd name="T2" fmla="*/ 33 w 34"/>
                <a:gd name="T3" fmla="*/ 6 h 9"/>
                <a:gd name="T4" fmla="*/ 31 w 34"/>
                <a:gd name="T5" fmla="*/ 7 h 9"/>
                <a:gd name="T6" fmla="*/ 17 w 34"/>
                <a:gd name="T7" fmla="*/ 8 h 9"/>
                <a:gd name="T8" fmla="*/ 4 w 34"/>
                <a:gd name="T9" fmla="*/ 9 h 9"/>
                <a:gd name="T10" fmla="*/ 2 w 34"/>
                <a:gd name="T11" fmla="*/ 8 h 9"/>
                <a:gd name="T12" fmla="*/ 1 w 34"/>
                <a:gd name="T13" fmla="*/ 6 h 9"/>
                <a:gd name="T14" fmla="*/ 1 w 34"/>
                <a:gd name="T15" fmla="*/ 3 h 9"/>
                <a:gd name="T16" fmla="*/ 2 w 34"/>
                <a:gd name="T17" fmla="*/ 2 h 9"/>
                <a:gd name="T18" fmla="*/ 16 w 34"/>
                <a:gd name="T19" fmla="*/ 0 h 9"/>
                <a:gd name="T20" fmla="*/ 31 w 34"/>
                <a:gd name="T21" fmla="*/ 0 h 9"/>
                <a:gd name="T22" fmla="*/ 32 w 34"/>
                <a:gd name="T23" fmla="*/ 1 h 9"/>
                <a:gd name="T24" fmla="*/ 33 w 34"/>
                <a:gd name="T25" fmla="*/ 2 h 9"/>
                <a:gd name="T26" fmla="*/ 34 w 34"/>
                <a:gd name="T27" fmla="*/ 3 h 9"/>
                <a:gd name="T28" fmla="*/ 34 w 34"/>
                <a:gd name="T2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9">
                  <a:moveTo>
                    <a:pt x="34" y="5"/>
                  </a:moveTo>
                  <a:cubicBezTo>
                    <a:pt x="34" y="6"/>
                    <a:pt x="34" y="6"/>
                    <a:pt x="33" y="6"/>
                  </a:cubicBezTo>
                  <a:cubicBezTo>
                    <a:pt x="32" y="7"/>
                    <a:pt x="31" y="7"/>
                    <a:pt x="31" y="7"/>
                  </a:cubicBezTo>
                  <a:cubicBezTo>
                    <a:pt x="26" y="7"/>
                    <a:pt x="21" y="7"/>
                    <a:pt x="17" y="8"/>
                  </a:cubicBezTo>
                  <a:cubicBezTo>
                    <a:pt x="12" y="8"/>
                    <a:pt x="8" y="8"/>
                    <a:pt x="4" y="9"/>
                  </a:cubicBezTo>
                  <a:cubicBezTo>
                    <a:pt x="3" y="9"/>
                    <a:pt x="2" y="8"/>
                    <a:pt x="2" y="8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6" y="1"/>
                    <a:pt x="11" y="1"/>
                    <a:pt x="16" y="0"/>
                  </a:cubicBezTo>
                  <a:cubicBezTo>
                    <a:pt x="21" y="0"/>
                    <a:pt x="26" y="0"/>
                    <a:pt x="31" y="0"/>
                  </a:cubicBezTo>
                  <a:cubicBezTo>
                    <a:pt x="31" y="0"/>
                    <a:pt x="31" y="1"/>
                    <a:pt x="32" y="1"/>
                  </a:cubicBezTo>
                  <a:cubicBezTo>
                    <a:pt x="32" y="1"/>
                    <a:pt x="33" y="1"/>
                    <a:pt x="33" y="2"/>
                  </a:cubicBezTo>
                  <a:cubicBezTo>
                    <a:pt x="33" y="2"/>
                    <a:pt x="34" y="3"/>
                    <a:pt x="34" y="3"/>
                  </a:cubicBezTo>
                  <a:cubicBezTo>
                    <a:pt x="34" y="4"/>
                    <a:pt x="34" y="5"/>
                    <a:pt x="3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6" name="Freeform 46">
              <a:extLst>
                <a:ext uri="{FF2B5EF4-FFF2-40B4-BE49-F238E27FC236}">
                  <a16:creationId xmlns:a16="http://schemas.microsoft.com/office/drawing/2014/main" id="{90883DED-0EE7-48ED-B93A-61A490BFE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-1868"/>
              <a:ext cx="136" cy="195"/>
            </a:xfrm>
            <a:custGeom>
              <a:avLst/>
              <a:gdLst>
                <a:gd name="T0" fmla="*/ 0 w 136"/>
                <a:gd name="T1" fmla="*/ 195 h 195"/>
                <a:gd name="T2" fmla="*/ 0 w 136"/>
                <a:gd name="T3" fmla="*/ 182 h 195"/>
                <a:gd name="T4" fmla="*/ 72 w 136"/>
                <a:gd name="T5" fmla="*/ 96 h 195"/>
                <a:gd name="T6" fmla="*/ 3 w 136"/>
                <a:gd name="T7" fmla="*/ 15 h 195"/>
                <a:gd name="T8" fmla="*/ 3 w 136"/>
                <a:gd name="T9" fmla="*/ 0 h 195"/>
                <a:gd name="T10" fmla="*/ 136 w 136"/>
                <a:gd name="T11" fmla="*/ 0 h 195"/>
                <a:gd name="T12" fmla="*/ 136 w 136"/>
                <a:gd name="T13" fmla="*/ 15 h 195"/>
                <a:gd name="T14" fmla="*/ 29 w 136"/>
                <a:gd name="T15" fmla="*/ 15 h 195"/>
                <a:gd name="T16" fmla="*/ 98 w 136"/>
                <a:gd name="T17" fmla="*/ 96 h 195"/>
                <a:gd name="T18" fmla="*/ 27 w 136"/>
                <a:gd name="T19" fmla="*/ 180 h 195"/>
                <a:gd name="T20" fmla="*/ 136 w 136"/>
                <a:gd name="T21" fmla="*/ 180 h 195"/>
                <a:gd name="T22" fmla="*/ 136 w 136"/>
                <a:gd name="T23" fmla="*/ 195 h 195"/>
                <a:gd name="T24" fmla="*/ 0 w 136"/>
                <a:gd name="T2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195">
                  <a:moveTo>
                    <a:pt x="0" y="195"/>
                  </a:moveTo>
                  <a:lnTo>
                    <a:pt x="0" y="182"/>
                  </a:lnTo>
                  <a:lnTo>
                    <a:pt x="72" y="96"/>
                  </a:lnTo>
                  <a:lnTo>
                    <a:pt x="3" y="15"/>
                  </a:lnTo>
                  <a:lnTo>
                    <a:pt x="3" y="0"/>
                  </a:lnTo>
                  <a:lnTo>
                    <a:pt x="136" y="0"/>
                  </a:lnTo>
                  <a:lnTo>
                    <a:pt x="136" y="15"/>
                  </a:lnTo>
                  <a:lnTo>
                    <a:pt x="29" y="15"/>
                  </a:lnTo>
                  <a:lnTo>
                    <a:pt x="98" y="96"/>
                  </a:lnTo>
                  <a:lnTo>
                    <a:pt x="27" y="180"/>
                  </a:lnTo>
                  <a:lnTo>
                    <a:pt x="136" y="180"/>
                  </a:lnTo>
                  <a:lnTo>
                    <a:pt x="136" y="195"/>
                  </a:lnTo>
                  <a:lnTo>
                    <a:pt x="0" y="1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7" name="Freeform 47">
              <a:extLst>
                <a:ext uri="{FF2B5EF4-FFF2-40B4-BE49-F238E27FC236}">
                  <a16:creationId xmlns:a16="http://schemas.microsoft.com/office/drawing/2014/main" id="{CA4E4953-FBD9-4337-8679-65A96C43D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-1861"/>
              <a:ext cx="50" cy="178"/>
            </a:xfrm>
            <a:custGeom>
              <a:avLst/>
              <a:gdLst>
                <a:gd name="T0" fmla="*/ 21 w 21"/>
                <a:gd name="T1" fmla="*/ 18 h 72"/>
                <a:gd name="T2" fmla="*/ 20 w 21"/>
                <a:gd name="T3" fmla="*/ 32 h 72"/>
                <a:gd name="T4" fmla="*/ 18 w 21"/>
                <a:gd name="T5" fmla="*/ 46 h 72"/>
                <a:gd name="T6" fmla="*/ 15 w 21"/>
                <a:gd name="T7" fmla="*/ 57 h 72"/>
                <a:gd name="T8" fmla="*/ 12 w 21"/>
                <a:gd name="T9" fmla="*/ 66 h 72"/>
                <a:gd name="T10" fmla="*/ 11 w 21"/>
                <a:gd name="T11" fmla="*/ 67 h 72"/>
                <a:gd name="T12" fmla="*/ 10 w 21"/>
                <a:gd name="T13" fmla="*/ 70 h 72"/>
                <a:gd name="T14" fmla="*/ 8 w 21"/>
                <a:gd name="T15" fmla="*/ 72 h 72"/>
                <a:gd name="T16" fmla="*/ 5 w 21"/>
                <a:gd name="T17" fmla="*/ 72 h 72"/>
                <a:gd name="T18" fmla="*/ 4 w 21"/>
                <a:gd name="T19" fmla="*/ 71 h 72"/>
                <a:gd name="T20" fmla="*/ 4 w 21"/>
                <a:gd name="T21" fmla="*/ 69 h 72"/>
                <a:gd name="T22" fmla="*/ 4 w 21"/>
                <a:gd name="T23" fmla="*/ 67 h 72"/>
                <a:gd name="T24" fmla="*/ 4 w 21"/>
                <a:gd name="T25" fmla="*/ 65 h 72"/>
                <a:gd name="T26" fmla="*/ 9 w 21"/>
                <a:gd name="T27" fmla="*/ 50 h 72"/>
                <a:gd name="T28" fmla="*/ 13 w 21"/>
                <a:gd name="T29" fmla="*/ 34 h 72"/>
                <a:gd name="T30" fmla="*/ 13 w 21"/>
                <a:gd name="T31" fmla="*/ 19 h 72"/>
                <a:gd name="T32" fmla="*/ 10 w 21"/>
                <a:gd name="T33" fmla="*/ 12 h 72"/>
                <a:gd name="T34" fmla="*/ 3 w 21"/>
                <a:gd name="T35" fmla="*/ 7 h 72"/>
                <a:gd name="T36" fmla="*/ 1 w 21"/>
                <a:gd name="T37" fmla="*/ 5 h 72"/>
                <a:gd name="T38" fmla="*/ 0 w 21"/>
                <a:gd name="T39" fmla="*/ 1 h 72"/>
                <a:gd name="T40" fmla="*/ 3 w 21"/>
                <a:gd name="T41" fmla="*/ 0 h 72"/>
                <a:gd name="T42" fmla="*/ 5 w 21"/>
                <a:gd name="T43" fmla="*/ 0 h 72"/>
                <a:gd name="T44" fmla="*/ 8 w 21"/>
                <a:gd name="T45" fmla="*/ 1 h 72"/>
                <a:gd name="T46" fmla="*/ 10 w 21"/>
                <a:gd name="T47" fmla="*/ 2 h 72"/>
                <a:gd name="T48" fmla="*/ 14 w 21"/>
                <a:gd name="T49" fmla="*/ 4 h 72"/>
                <a:gd name="T50" fmla="*/ 17 w 21"/>
                <a:gd name="T51" fmla="*/ 8 h 72"/>
                <a:gd name="T52" fmla="*/ 19 w 21"/>
                <a:gd name="T53" fmla="*/ 12 h 72"/>
                <a:gd name="T54" fmla="*/ 21 w 21"/>
                <a:gd name="T55" fmla="*/ 1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" h="72">
                  <a:moveTo>
                    <a:pt x="21" y="18"/>
                  </a:moveTo>
                  <a:cubicBezTo>
                    <a:pt x="21" y="23"/>
                    <a:pt x="21" y="27"/>
                    <a:pt x="20" y="32"/>
                  </a:cubicBezTo>
                  <a:cubicBezTo>
                    <a:pt x="20" y="37"/>
                    <a:pt x="19" y="41"/>
                    <a:pt x="18" y="46"/>
                  </a:cubicBezTo>
                  <a:cubicBezTo>
                    <a:pt x="17" y="50"/>
                    <a:pt x="16" y="54"/>
                    <a:pt x="15" y="57"/>
                  </a:cubicBezTo>
                  <a:cubicBezTo>
                    <a:pt x="14" y="61"/>
                    <a:pt x="13" y="63"/>
                    <a:pt x="12" y="66"/>
                  </a:cubicBezTo>
                  <a:cubicBezTo>
                    <a:pt x="12" y="66"/>
                    <a:pt x="12" y="67"/>
                    <a:pt x="11" y="67"/>
                  </a:cubicBezTo>
                  <a:cubicBezTo>
                    <a:pt x="11" y="68"/>
                    <a:pt x="10" y="69"/>
                    <a:pt x="10" y="70"/>
                  </a:cubicBezTo>
                  <a:cubicBezTo>
                    <a:pt x="9" y="70"/>
                    <a:pt x="9" y="71"/>
                    <a:pt x="8" y="72"/>
                  </a:cubicBezTo>
                  <a:cubicBezTo>
                    <a:pt x="7" y="72"/>
                    <a:pt x="6" y="72"/>
                    <a:pt x="5" y="72"/>
                  </a:cubicBezTo>
                  <a:cubicBezTo>
                    <a:pt x="5" y="72"/>
                    <a:pt x="4" y="71"/>
                    <a:pt x="4" y="71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4" y="68"/>
                    <a:pt x="4" y="67"/>
                    <a:pt x="4" y="67"/>
                  </a:cubicBezTo>
                  <a:cubicBezTo>
                    <a:pt x="4" y="66"/>
                    <a:pt x="4" y="65"/>
                    <a:pt x="4" y="65"/>
                  </a:cubicBezTo>
                  <a:cubicBezTo>
                    <a:pt x="6" y="60"/>
                    <a:pt x="8" y="55"/>
                    <a:pt x="9" y="50"/>
                  </a:cubicBezTo>
                  <a:cubicBezTo>
                    <a:pt x="11" y="45"/>
                    <a:pt x="12" y="40"/>
                    <a:pt x="13" y="34"/>
                  </a:cubicBezTo>
                  <a:cubicBezTo>
                    <a:pt x="14" y="28"/>
                    <a:pt x="14" y="23"/>
                    <a:pt x="13" y="19"/>
                  </a:cubicBezTo>
                  <a:cubicBezTo>
                    <a:pt x="13" y="16"/>
                    <a:pt x="12" y="13"/>
                    <a:pt x="10" y="12"/>
                  </a:cubicBezTo>
                  <a:cubicBezTo>
                    <a:pt x="8" y="10"/>
                    <a:pt x="6" y="9"/>
                    <a:pt x="3" y="7"/>
                  </a:cubicBezTo>
                  <a:cubicBezTo>
                    <a:pt x="2" y="7"/>
                    <a:pt x="1" y="6"/>
                    <a:pt x="1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9" y="1"/>
                    <a:pt x="10" y="1"/>
                    <a:pt x="10" y="2"/>
                  </a:cubicBezTo>
                  <a:cubicBezTo>
                    <a:pt x="12" y="3"/>
                    <a:pt x="13" y="3"/>
                    <a:pt x="14" y="4"/>
                  </a:cubicBezTo>
                  <a:cubicBezTo>
                    <a:pt x="15" y="5"/>
                    <a:pt x="16" y="6"/>
                    <a:pt x="17" y="8"/>
                  </a:cubicBezTo>
                  <a:cubicBezTo>
                    <a:pt x="18" y="9"/>
                    <a:pt x="19" y="11"/>
                    <a:pt x="19" y="12"/>
                  </a:cubicBezTo>
                  <a:cubicBezTo>
                    <a:pt x="20" y="14"/>
                    <a:pt x="20" y="16"/>
                    <a:pt x="2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989D8D68-EC8A-4F3F-8425-EDFBAB96F5C6}"/>
              </a:ext>
            </a:extLst>
          </p:cNvPr>
          <p:cNvGrpSpPr/>
          <p:nvPr/>
        </p:nvGrpSpPr>
        <p:grpSpPr>
          <a:xfrm>
            <a:off x="11346126" y="2183054"/>
            <a:ext cx="1052902" cy="509815"/>
            <a:chOff x="3899808" y="1155804"/>
            <a:chExt cx="904869" cy="438137"/>
          </a:xfrm>
          <a:solidFill>
            <a:schemeClr val="bg1"/>
          </a:solidFill>
        </p:grpSpPr>
        <p:grpSp>
          <p:nvGrpSpPr>
            <p:cNvPr id="88" name="Group 36">
              <a:extLst>
                <a:ext uri="{FF2B5EF4-FFF2-40B4-BE49-F238E27FC236}">
                  <a16:creationId xmlns:a16="http://schemas.microsoft.com/office/drawing/2014/main" id="{A0163250-5904-4FFC-A6CF-52F8ACB3188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99808" y="1155804"/>
              <a:ext cx="904869" cy="116932"/>
              <a:chOff x="2258" y="-1868"/>
              <a:chExt cx="1509" cy="195"/>
            </a:xfrm>
            <a:grpFill/>
          </p:grpSpPr>
          <p:sp>
            <p:nvSpPr>
              <p:cNvPr id="89" name="Freeform 37">
                <a:extLst>
                  <a:ext uri="{FF2B5EF4-FFF2-40B4-BE49-F238E27FC236}">
                    <a16:creationId xmlns:a16="http://schemas.microsoft.com/office/drawing/2014/main" id="{50C66D85-1FD1-4C0F-80B7-A12A9DA8A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58" y="-1836"/>
                <a:ext cx="83" cy="126"/>
              </a:xfrm>
              <a:custGeom>
                <a:avLst/>
                <a:gdLst>
                  <a:gd name="T0" fmla="*/ 29 w 35"/>
                  <a:gd name="T1" fmla="*/ 7 h 51"/>
                  <a:gd name="T2" fmla="*/ 30 w 35"/>
                  <a:gd name="T3" fmla="*/ 14 h 51"/>
                  <a:gd name="T4" fmla="*/ 31 w 35"/>
                  <a:gd name="T5" fmla="*/ 21 h 51"/>
                  <a:gd name="T6" fmla="*/ 31 w 35"/>
                  <a:gd name="T7" fmla="*/ 28 h 51"/>
                  <a:gd name="T8" fmla="*/ 31 w 35"/>
                  <a:gd name="T9" fmla="*/ 34 h 51"/>
                  <a:gd name="T10" fmla="*/ 35 w 35"/>
                  <a:gd name="T11" fmla="*/ 38 h 51"/>
                  <a:gd name="T12" fmla="*/ 35 w 35"/>
                  <a:gd name="T13" fmla="*/ 41 h 51"/>
                  <a:gd name="T14" fmla="*/ 33 w 35"/>
                  <a:gd name="T15" fmla="*/ 43 h 51"/>
                  <a:gd name="T16" fmla="*/ 29 w 35"/>
                  <a:gd name="T17" fmla="*/ 42 h 51"/>
                  <a:gd name="T18" fmla="*/ 25 w 35"/>
                  <a:gd name="T19" fmla="*/ 44 h 51"/>
                  <a:gd name="T20" fmla="*/ 21 w 35"/>
                  <a:gd name="T21" fmla="*/ 47 h 51"/>
                  <a:gd name="T22" fmla="*/ 16 w 35"/>
                  <a:gd name="T23" fmla="*/ 49 h 51"/>
                  <a:gd name="T24" fmla="*/ 12 w 35"/>
                  <a:gd name="T25" fmla="*/ 50 h 51"/>
                  <a:gd name="T26" fmla="*/ 6 w 35"/>
                  <a:gd name="T27" fmla="*/ 49 h 51"/>
                  <a:gd name="T28" fmla="*/ 2 w 35"/>
                  <a:gd name="T29" fmla="*/ 43 h 51"/>
                  <a:gd name="T30" fmla="*/ 2 w 35"/>
                  <a:gd name="T31" fmla="*/ 38 h 51"/>
                  <a:gd name="T32" fmla="*/ 3 w 35"/>
                  <a:gd name="T33" fmla="*/ 33 h 51"/>
                  <a:gd name="T34" fmla="*/ 7 w 35"/>
                  <a:gd name="T35" fmla="*/ 28 h 51"/>
                  <a:gd name="T36" fmla="*/ 12 w 35"/>
                  <a:gd name="T37" fmla="*/ 25 h 51"/>
                  <a:gd name="T38" fmla="*/ 15 w 35"/>
                  <a:gd name="T39" fmla="*/ 25 h 51"/>
                  <a:gd name="T40" fmla="*/ 18 w 35"/>
                  <a:gd name="T41" fmla="*/ 24 h 51"/>
                  <a:gd name="T42" fmla="*/ 21 w 35"/>
                  <a:gd name="T43" fmla="*/ 25 h 51"/>
                  <a:gd name="T44" fmla="*/ 23 w 35"/>
                  <a:gd name="T45" fmla="*/ 27 h 51"/>
                  <a:gd name="T46" fmla="*/ 23 w 35"/>
                  <a:gd name="T47" fmla="*/ 23 h 51"/>
                  <a:gd name="T48" fmla="*/ 23 w 35"/>
                  <a:gd name="T49" fmla="*/ 18 h 51"/>
                  <a:gd name="T50" fmla="*/ 23 w 35"/>
                  <a:gd name="T51" fmla="*/ 14 h 51"/>
                  <a:gd name="T52" fmla="*/ 23 w 35"/>
                  <a:gd name="T53" fmla="*/ 10 h 51"/>
                  <a:gd name="T54" fmla="*/ 21 w 35"/>
                  <a:gd name="T55" fmla="*/ 8 h 51"/>
                  <a:gd name="T56" fmla="*/ 19 w 35"/>
                  <a:gd name="T57" fmla="*/ 8 h 51"/>
                  <a:gd name="T58" fmla="*/ 12 w 35"/>
                  <a:gd name="T59" fmla="*/ 12 h 51"/>
                  <a:gd name="T60" fmla="*/ 6 w 35"/>
                  <a:gd name="T61" fmla="*/ 17 h 51"/>
                  <a:gd name="T62" fmla="*/ 3 w 35"/>
                  <a:gd name="T63" fmla="*/ 18 h 51"/>
                  <a:gd name="T64" fmla="*/ 1 w 35"/>
                  <a:gd name="T65" fmla="*/ 17 h 51"/>
                  <a:gd name="T66" fmla="*/ 0 w 35"/>
                  <a:gd name="T67" fmla="*/ 15 h 51"/>
                  <a:gd name="T68" fmla="*/ 1 w 35"/>
                  <a:gd name="T69" fmla="*/ 13 h 51"/>
                  <a:gd name="T70" fmla="*/ 5 w 35"/>
                  <a:gd name="T71" fmla="*/ 8 h 51"/>
                  <a:gd name="T72" fmla="*/ 10 w 35"/>
                  <a:gd name="T73" fmla="*/ 5 h 51"/>
                  <a:gd name="T74" fmla="*/ 15 w 35"/>
                  <a:gd name="T75" fmla="*/ 2 h 51"/>
                  <a:gd name="T76" fmla="*/ 21 w 35"/>
                  <a:gd name="T77" fmla="*/ 1 h 51"/>
                  <a:gd name="T78" fmla="*/ 27 w 35"/>
                  <a:gd name="T79" fmla="*/ 2 h 51"/>
                  <a:gd name="T80" fmla="*/ 29 w 35"/>
                  <a:gd name="T81" fmla="*/ 7 h 51"/>
                  <a:gd name="T82" fmla="*/ 16 w 35"/>
                  <a:gd name="T83" fmla="*/ 31 h 51"/>
                  <a:gd name="T84" fmla="*/ 13 w 35"/>
                  <a:gd name="T85" fmla="*/ 32 h 51"/>
                  <a:gd name="T86" fmla="*/ 11 w 35"/>
                  <a:gd name="T87" fmla="*/ 35 h 51"/>
                  <a:gd name="T88" fmla="*/ 9 w 35"/>
                  <a:gd name="T89" fmla="*/ 38 h 51"/>
                  <a:gd name="T90" fmla="*/ 9 w 35"/>
                  <a:gd name="T91" fmla="*/ 42 h 51"/>
                  <a:gd name="T92" fmla="*/ 10 w 35"/>
                  <a:gd name="T93" fmla="*/ 43 h 51"/>
                  <a:gd name="T94" fmla="*/ 11 w 35"/>
                  <a:gd name="T95" fmla="*/ 43 h 51"/>
                  <a:gd name="T96" fmla="*/ 17 w 35"/>
                  <a:gd name="T97" fmla="*/ 41 h 51"/>
                  <a:gd name="T98" fmla="*/ 23 w 35"/>
                  <a:gd name="T99" fmla="*/ 37 h 51"/>
                  <a:gd name="T100" fmla="*/ 22 w 35"/>
                  <a:gd name="T101" fmla="*/ 35 h 51"/>
                  <a:gd name="T102" fmla="*/ 20 w 35"/>
                  <a:gd name="T103" fmla="*/ 33 h 51"/>
                  <a:gd name="T104" fmla="*/ 18 w 35"/>
                  <a:gd name="T105" fmla="*/ 32 h 51"/>
                  <a:gd name="T106" fmla="*/ 16 w 35"/>
                  <a:gd name="T107" fmla="*/ 3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51">
                    <a:moveTo>
                      <a:pt x="29" y="7"/>
                    </a:moveTo>
                    <a:cubicBezTo>
                      <a:pt x="30" y="9"/>
                      <a:pt x="30" y="11"/>
                      <a:pt x="30" y="14"/>
                    </a:cubicBezTo>
                    <a:cubicBezTo>
                      <a:pt x="30" y="16"/>
                      <a:pt x="30" y="18"/>
                      <a:pt x="31" y="21"/>
                    </a:cubicBezTo>
                    <a:cubicBezTo>
                      <a:pt x="31" y="23"/>
                      <a:pt x="31" y="25"/>
                      <a:pt x="31" y="28"/>
                    </a:cubicBezTo>
                    <a:cubicBezTo>
                      <a:pt x="31" y="30"/>
                      <a:pt x="31" y="32"/>
                      <a:pt x="31" y="34"/>
                    </a:cubicBezTo>
                    <a:cubicBezTo>
                      <a:pt x="33" y="35"/>
                      <a:pt x="34" y="37"/>
                      <a:pt x="35" y="38"/>
                    </a:cubicBezTo>
                    <a:cubicBezTo>
                      <a:pt x="35" y="39"/>
                      <a:pt x="35" y="40"/>
                      <a:pt x="35" y="41"/>
                    </a:cubicBezTo>
                    <a:cubicBezTo>
                      <a:pt x="35" y="43"/>
                      <a:pt x="34" y="43"/>
                      <a:pt x="33" y="43"/>
                    </a:cubicBezTo>
                    <a:cubicBezTo>
                      <a:pt x="31" y="43"/>
                      <a:pt x="30" y="43"/>
                      <a:pt x="29" y="42"/>
                    </a:cubicBezTo>
                    <a:cubicBezTo>
                      <a:pt x="28" y="43"/>
                      <a:pt x="26" y="44"/>
                      <a:pt x="25" y="44"/>
                    </a:cubicBezTo>
                    <a:cubicBezTo>
                      <a:pt x="24" y="45"/>
                      <a:pt x="22" y="46"/>
                      <a:pt x="21" y="47"/>
                    </a:cubicBezTo>
                    <a:cubicBezTo>
                      <a:pt x="19" y="48"/>
                      <a:pt x="18" y="48"/>
                      <a:pt x="16" y="49"/>
                    </a:cubicBezTo>
                    <a:cubicBezTo>
                      <a:pt x="15" y="50"/>
                      <a:pt x="14" y="50"/>
                      <a:pt x="12" y="50"/>
                    </a:cubicBezTo>
                    <a:cubicBezTo>
                      <a:pt x="10" y="51"/>
                      <a:pt x="8" y="50"/>
                      <a:pt x="6" y="49"/>
                    </a:cubicBezTo>
                    <a:cubicBezTo>
                      <a:pt x="4" y="48"/>
                      <a:pt x="3" y="46"/>
                      <a:pt x="2" y="43"/>
                    </a:cubicBezTo>
                    <a:cubicBezTo>
                      <a:pt x="2" y="42"/>
                      <a:pt x="2" y="40"/>
                      <a:pt x="2" y="38"/>
                    </a:cubicBezTo>
                    <a:cubicBezTo>
                      <a:pt x="2" y="36"/>
                      <a:pt x="3" y="34"/>
                      <a:pt x="3" y="33"/>
                    </a:cubicBezTo>
                    <a:cubicBezTo>
                      <a:pt x="4" y="31"/>
                      <a:pt x="6" y="30"/>
                      <a:pt x="7" y="28"/>
                    </a:cubicBezTo>
                    <a:cubicBezTo>
                      <a:pt x="9" y="27"/>
                      <a:pt x="10" y="26"/>
                      <a:pt x="12" y="25"/>
                    </a:cubicBezTo>
                    <a:cubicBezTo>
                      <a:pt x="13" y="25"/>
                      <a:pt x="14" y="25"/>
                      <a:pt x="15" y="25"/>
                    </a:cubicBezTo>
                    <a:cubicBezTo>
                      <a:pt x="16" y="24"/>
                      <a:pt x="17" y="24"/>
                      <a:pt x="18" y="24"/>
                    </a:cubicBezTo>
                    <a:cubicBezTo>
                      <a:pt x="19" y="24"/>
                      <a:pt x="20" y="25"/>
                      <a:pt x="21" y="25"/>
                    </a:cubicBezTo>
                    <a:cubicBezTo>
                      <a:pt x="22" y="25"/>
                      <a:pt x="23" y="26"/>
                      <a:pt x="23" y="27"/>
                    </a:cubicBezTo>
                    <a:cubicBezTo>
                      <a:pt x="23" y="26"/>
                      <a:pt x="23" y="24"/>
                      <a:pt x="23" y="23"/>
                    </a:cubicBezTo>
                    <a:cubicBezTo>
                      <a:pt x="23" y="21"/>
                      <a:pt x="23" y="20"/>
                      <a:pt x="23" y="18"/>
                    </a:cubicBezTo>
                    <a:cubicBezTo>
                      <a:pt x="23" y="17"/>
                      <a:pt x="23" y="15"/>
                      <a:pt x="23" y="14"/>
                    </a:cubicBezTo>
                    <a:cubicBezTo>
                      <a:pt x="23" y="12"/>
                      <a:pt x="23" y="11"/>
                      <a:pt x="23" y="10"/>
                    </a:cubicBezTo>
                    <a:cubicBezTo>
                      <a:pt x="22" y="9"/>
                      <a:pt x="22" y="8"/>
                      <a:pt x="21" y="8"/>
                    </a:cubicBezTo>
                    <a:cubicBezTo>
                      <a:pt x="21" y="8"/>
                      <a:pt x="20" y="8"/>
                      <a:pt x="19" y="8"/>
                    </a:cubicBezTo>
                    <a:cubicBezTo>
                      <a:pt x="17" y="9"/>
                      <a:pt x="15" y="10"/>
                      <a:pt x="12" y="12"/>
                    </a:cubicBezTo>
                    <a:cubicBezTo>
                      <a:pt x="10" y="13"/>
                      <a:pt x="8" y="15"/>
                      <a:pt x="6" y="17"/>
                    </a:cubicBezTo>
                    <a:cubicBezTo>
                      <a:pt x="5" y="18"/>
                      <a:pt x="4" y="18"/>
                      <a:pt x="3" y="18"/>
                    </a:cubicBezTo>
                    <a:cubicBezTo>
                      <a:pt x="3" y="18"/>
                      <a:pt x="2" y="18"/>
                      <a:pt x="1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4"/>
                      <a:pt x="0" y="13"/>
                      <a:pt x="1" y="13"/>
                    </a:cubicBezTo>
                    <a:cubicBezTo>
                      <a:pt x="2" y="11"/>
                      <a:pt x="4" y="10"/>
                      <a:pt x="5" y="8"/>
                    </a:cubicBezTo>
                    <a:cubicBezTo>
                      <a:pt x="7" y="7"/>
                      <a:pt x="9" y="6"/>
                      <a:pt x="10" y="5"/>
                    </a:cubicBezTo>
                    <a:cubicBezTo>
                      <a:pt x="12" y="3"/>
                      <a:pt x="14" y="3"/>
                      <a:pt x="15" y="2"/>
                    </a:cubicBezTo>
                    <a:cubicBezTo>
                      <a:pt x="17" y="1"/>
                      <a:pt x="19" y="1"/>
                      <a:pt x="21" y="1"/>
                    </a:cubicBezTo>
                    <a:cubicBezTo>
                      <a:pt x="23" y="0"/>
                      <a:pt x="25" y="1"/>
                      <a:pt x="27" y="2"/>
                    </a:cubicBezTo>
                    <a:cubicBezTo>
                      <a:pt x="28" y="3"/>
                      <a:pt x="29" y="5"/>
                      <a:pt x="29" y="7"/>
                    </a:cubicBezTo>
                    <a:close/>
                    <a:moveTo>
                      <a:pt x="16" y="31"/>
                    </a:moveTo>
                    <a:cubicBezTo>
                      <a:pt x="15" y="31"/>
                      <a:pt x="14" y="32"/>
                      <a:pt x="13" y="32"/>
                    </a:cubicBezTo>
                    <a:cubicBezTo>
                      <a:pt x="12" y="33"/>
                      <a:pt x="11" y="34"/>
                      <a:pt x="11" y="35"/>
                    </a:cubicBezTo>
                    <a:cubicBezTo>
                      <a:pt x="10" y="36"/>
                      <a:pt x="9" y="37"/>
                      <a:pt x="9" y="38"/>
                    </a:cubicBezTo>
                    <a:cubicBezTo>
                      <a:pt x="8" y="39"/>
                      <a:pt x="8" y="41"/>
                      <a:pt x="9" y="42"/>
                    </a:cubicBezTo>
                    <a:cubicBezTo>
                      <a:pt x="9" y="42"/>
                      <a:pt x="9" y="43"/>
                      <a:pt x="10" y="43"/>
                    </a:cubicBezTo>
                    <a:cubicBezTo>
                      <a:pt x="10" y="43"/>
                      <a:pt x="11" y="43"/>
                      <a:pt x="11" y="43"/>
                    </a:cubicBezTo>
                    <a:cubicBezTo>
                      <a:pt x="13" y="43"/>
                      <a:pt x="15" y="42"/>
                      <a:pt x="17" y="41"/>
                    </a:cubicBezTo>
                    <a:cubicBezTo>
                      <a:pt x="19" y="40"/>
                      <a:pt x="21" y="38"/>
                      <a:pt x="23" y="37"/>
                    </a:cubicBezTo>
                    <a:cubicBezTo>
                      <a:pt x="23" y="37"/>
                      <a:pt x="22" y="36"/>
                      <a:pt x="22" y="35"/>
                    </a:cubicBezTo>
                    <a:cubicBezTo>
                      <a:pt x="21" y="35"/>
                      <a:pt x="21" y="34"/>
                      <a:pt x="20" y="33"/>
                    </a:cubicBezTo>
                    <a:cubicBezTo>
                      <a:pt x="20" y="33"/>
                      <a:pt x="19" y="32"/>
                      <a:pt x="18" y="32"/>
                    </a:cubicBezTo>
                    <a:cubicBezTo>
                      <a:pt x="18" y="31"/>
                      <a:pt x="17" y="31"/>
                      <a:pt x="1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0" name="Freeform 38">
                <a:extLst>
                  <a:ext uri="{FF2B5EF4-FFF2-40B4-BE49-F238E27FC236}">
                    <a16:creationId xmlns:a16="http://schemas.microsoft.com/office/drawing/2014/main" id="{3D3D5BA2-6C0D-4E88-8FF9-0B75203C1B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-1821"/>
                <a:ext cx="29" cy="91"/>
              </a:xfrm>
              <a:custGeom>
                <a:avLst/>
                <a:gdLst>
                  <a:gd name="T0" fmla="*/ 11 w 12"/>
                  <a:gd name="T1" fmla="*/ 2 h 37"/>
                  <a:gd name="T2" fmla="*/ 12 w 12"/>
                  <a:gd name="T3" fmla="*/ 6 h 37"/>
                  <a:gd name="T4" fmla="*/ 11 w 12"/>
                  <a:gd name="T5" fmla="*/ 9 h 37"/>
                  <a:gd name="T6" fmla="*/ 8 w 12"/>
                  <a:gd name="T7" fmla="*/ 11 h 37"/>
                  <a:gd name="T8" fmla="*/ 3 w 12"/>
                  <a:gd name="T9" fmla="*/ 10 h 37"/>
                  <a:gd name="T10" fmla="*/ 1 w 12"/>
                  <a:gd name="T11" fmla="*/ 9 h 37"/>
                  <a:gd name="T12" fmla="*/ 1 w 12"/>
                  <a:gd name="T13" fmla="*/ 7 h 37"/>
                  <a:gd name="T14" fmla="*/ 1 w 12"/>
                  <a:gd name="T15" fmla="*/ 5 h 37"/>
                  <a:gd name="T16" fmla="*/ 2 w 12"/>
                  <a:gd name="T17" fmla="*/ 2 h 37"/>
                  <a:gd name="T18" fmla="*/ 4 w 12"/>
                  <a:gd name="T19" fmla="*/ 0 h 37"/>
                  <a:gd name="T20" fmla="*/ 7 w 12"/>
                  <a:gd name="T21" fmla="*/ 0 h 37"/>
                  <a:gd name="T22" fmla="*/ 9 w 12"/>
                  <a:gd name="T23" fmla="*/ 1 h 37"/>
                  <a:gd name="T24" fmla="*/ 11 w 12"/>
                  <a:gd name="T25" fmla="*/ 2 h 37"/>
                  <a:gd name="T26" fmla="*/ 11 w 12"/>
                  <a:gd name="T27" fmla="*/ 32 h 37"/>
                  <a:gd name="T28" fmla="*/ 11 w 12"/>
                  <a:gd name="T29" fmla="*/ 35 h 37"/>
                  <a:gd name="T30" fmla="*/ 9 w 12"/>
                  <a:gd name="T31" fmla="*/ 37 h 37"/>
                  <a:gd name="T32" fmla="*/ 6 w 12"/>
                  <a:gd name="T33" fmla="*/ 37 h 37"/>
                  <a:gd name="T34" fmla="*/ 5 w 12"/>
                  <a:gd name="T35" fmla="*/ 36 h 37"/>
                  <a:gd name="T36" fmla="*/ 2 w 12"/>
                  <a:gd name="T37" fmla="*/ 35 h 37"/>
                  <a:gd name="T38" fmla="*/ 1 w 12"/>
                  <a:gd name="T39" fmla="*/ 32 h 37"/>
                  <a:gd name="T40" fmla="*/ 3 w 12"/>
                  <a:gd name="T41" fmla="*/ 26 h 37"/>
                  <a:gd name="T42" fmla="*/ 8 w 12"/>
                  <a:gd name="T43" fmla="*/ 26 h 37"/>
                  <a:gd name="T44" fmla="*/ 12 w 12"/>
                  <a:gd name="T45" fmla="*/ 28 h 37"/>
                  <a:gd name="T46" fmla="*/ 11 w 12"/>
                  <a:gd name="T47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" h="37">
                    <a:moveTo>
                      <a:pt x="11" y="2"/>
                    </a:moveTo>
                    <a:cubicBezTo>
                      <a:pt x="12" y="3"/>
                      <a:pt x="12" y="4"/>
                      <a:pt x="12" y="6"/>
                    </a:cubicBezTo>
                    <a:cubicBezTo>
                      <a:pt x="12" y="7"/>
                      <a:pt x="12" y="9"/>
                      <a:pt x="11" y="9"/>
                    </a:cubicBezTo>
                    <a:cubicBezTo>
                      <a:pt x="11" y="10"/>
                      <a:pt x="10" y="11"/>
                      <a:pt x="8" y="11"/>
                    </a:cubicBezTo>
                    <a:cubicBezTo>
                      <a:pt x="7" y="12"/>
                      <a:pt x="5" y="12"/>
                      <a:pt x="3" y="10"/>
                    </a:cubicBezTo>
                    <a:cubicBezTo>
                      <a:pt x="2" y="10"/>
                      <a:pt x="2" y="10"/>
                      <a:pt x="1" y="9"/>
                    </a:cubicBezTo>
                    <a:cubicBezTo>
                      <a:pt x="1" y="9"/>
                      <a:pt x="1" y="8"/>
                      <a:pt x="1" y="7"/>
                    </a:cubicBezTo>
                    <a:cubicBezTo>
                      <a:pt x="0" y="6"/>
                      <a:pt x="0" y="6"/>
                      <a:pt x="1" y="5"/>
                    </a:cubicBezTo>
                    <a:cubicBezTo>
                      <a:pt x="1" y="4"/>
                      <a:pt x="1" y="3"/>
                      <a:pt x="2" y="2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10" y="1"/>
                      <a:pt x="11" y="2"/>
                      <a:pt x="11" y="2"/>
                    </a:cubicBezTo>
                    <a:close/>
                    <a:moveTo>
                      <a:pt x="11" y="32"/>
                    </a:moveTo>
                    <a:cubicBezTo>
                      <a:pt x="12" y="33"/>
                      <a:pt x="12" y="35"/>
                      <a:pt x="11" y="35"/>
                    </a:cubicBezTo>
                    <a:cubicBezTo>
                      <a:pt x="10" y="36"/>
                      <a:pt x="10" y="37"/>
                      <a:pt x="9" y="37"/>
                    </a:cubicBezTo>
                    <a:cubicBezTo>
                      <a:pt x="8" y="37"/>
                      <a:pt x="7" y="37"/>
                      <a:pt x="6" y="37"/>
                    </a:cubicBezTo>
                    <a:cubicBezTo>
                      <a:pt x="6" y="37"/>
                      <a:pt x="5" y="37"/>
                      <a:pt x="5" y="36"/>
                    </a:cubicBezTo>
                    <a:cubicBezTo>
                      <a:pt x="3" y="36"/>
                      <a:pt x="3" y="35"/>
                      <a:pt x="2" y="35"/>
                    </a:cubicBezTo>
                    <a:cubicBezTo>
                      <a:pt x="1" y="34"/>
                      <a:pt x="1" y="33"/>
                      <a:pt x="1" y="32"/>
                    </a:cubicBezTo>
                    <a:cubicBezTo>
                      <a:pt x="1" y="30"/>
                      <a:pt x="2" y="28"/>
                      <a:pt x="3" y="26"/>
                    </a:cubicBezTo>
                    <a:cubicBezTo>
                      <a:pt x="4" y="25"/>
                      <a:pt x="6" y="25"/>
                      <a:pt x="8" y="26"/>
                    </a:cubicBezTo>
                    <a:cubicBezTo>
                      <a:pt x="10" y="26"/>
                      <a:pt x="11" y="27"/>
                      <a:pt x="12" y="28"/>
                    </a:cubicBezTo>
                    <a:cubicBezTo>
                      <a:pt x="12" y="29"/>
                      <a:pt x="12" y="31"/>
                      <a:pt x="11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1" name="Freeform 39">
                <a:extLst>
                  <a:ext uri="{FF2B5EF4-FFF2-40B4-BE49-F238E27FC236}">
                    <a16:creationId xmlns:a16="http://schemas.microsoft.com/office/drawing/2014/main" id="{CDD8E9D8-FC4F-4207-9F90-1906F94E6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3" y="-1868"/>
                <a:ext cx="139" cy="195"/>
              </a:xfrm>
              <a:custGeom>
                <a:avLst/>
                <a:gdLst>
                  <a:gd name="T0" fmla="*/ 0 w 139"/>
                  <a:gd name="T1" fmla="*/ 195 h 195"/>
                  <a:gd name="T2" fmla="*/ 0 w 139"/>
                  <a:gd name="T3" fmla="*/ 182 h 195"/>
                  <a:gd name="T4" fmla="*/ 74 w 139"/>
                  <a:gd name="T5" fmla="*/ 96 h 195"/>
                  <a:gd name="T6" fmla="*/ 3 w 139"/>
                  <a:gd name="T7" fmla="*/ 15 h 195"/>
                  <a:gd name="T8" fmla="*/ 3 w 139"/>
                  <a:gd name="T9" fmla="*/ 0 h 195"/>
                  <a:gd name="T10" fmla="*/ 136 w 139"/>
                  <a:gd name="T11" fmla="*/ 0 h 195"/>
                  <a:gd name="T12" fmla="*/ 136 w 139"/>
                  <a:gd name="T13" fmla="*/ 15 h 195"/>
                  <a:gd name="T14" fmla="*/ 29 w 139"/>
                  <a:gd name="T15" fmla="*/ 15 h 195"/>
                  <a:gd name="T16" fmla="*/ 100 w 139"/>
                  <a:gd name="T17" fmla="*/ 96 h 195"/>
                  <a:gd name="T18" fmla="*/ 29 w 139"/>
                  <a:gd name="T19" fmla="*/ 180 h 195"/>
                  <a:gd name="T20" fmla="*/ 139 w 139"/>
                  <a:gd name="T21" fmla="*/ 180 h 195"/>
                  <a:gd name="T22" fmla="*/ 139 w 139"/>
                  <a:gd name="T23" fmla="*/ 195 h 195"/>
                  <a:gd name="T24" fmla="*/ 0 w 139"/>
                  <a:gd name="T25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9" h="195">
                    <a:moveTo>
                      <a:pt x="0" y="195"/>
                    </a:moveTo>
                    <a:lnTo>
                      <a:pt x="0" y="182"/>
                    </a:lnTo>
                    <a:lnTo>
                      <a:pt x="74" y="96"/>
                    </a:lnTo>
                    <a:lnTo>
                      <a:pt x="3" y="15"/>
                    </a:lnTo>
                    <a:lnTo>
                      <a:pt x="3" y="0"/>
                    </a:lnTo>
                    <a:lnTo>
                      <a:pt x="136" y="0"/>
                    </a:lnTo>
                    <a:lnTo>
                      <a:pt x="136" y="15"/>
                    </a:lnTo>
                    <a:lnTo>
                      <a:pt x="29" y="15"/>
                    </a:lnTo>
                    <a:lnTo>
                      <a:pt x="100" y="96"/>
                    </a:lnTo>
                    <a:lnTo>
                      <a:pt x="29" y="180"/>
                    </a:lnTo>
                    <a:lnTo>
                      <a:pt x="139" y="180"/>
                    </a:lnTo>
                    <a:lnTo>
                      <a:pt x="139" y="195"/>
                    </a:lnTo>
                    <a:lnTo>
                      <a:pt x="0" y="1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2" name="Freeform 40">
                <a:extLst>
                  <a:ext uri="{FF2B5EF4-FFF2-40B4-BE49-F238E27FC236}">
                    <a16:creationId xmlns:a16="http://schemas.microsoft.com/office/drawing/2014/main" id="{47459D89-7D0E-446A-970F-8E81B910BF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84" y="-1804"/>
                <a:ext cx="90" cy="64"/>
              </a:xfrm>
              <a:custGeom>
                <a:avLst/>
                <a:gdLst>
                  <a:gd name="T0" fmla="*/ 33 w 38"/>
                  <a:gd name="T1" fmla="*/ 6 h 26"/>
                  <a:gd name="T2" fmla="*/ 32 w 38"/>
                  <a:gd name="T3" fmla="*/ 7 h 26"/>
                  <a:gd name="T4" fmla="*/ 30 w 38"/>
                  <a:gd name="T5" fmla="*/ 8 h 26"/>
                  <a:gd name="T6" fmla="*/ 16 w 38"/>
                  <a:gd name="T7" fmla="*/ 8 h 26"/>
                  <a:gd name="T8" fmla="*/ 3 w 38"/>
                  <a:gd name="T9" fmla="*/ 9 h 26"/>
                  <a:gd name="T10" fmla="*/ 1 w 38"/>
                  <a:gd name="T11" fmla="*/ 9 h 26"/>
                  <a:gd name="T12" fmla="*/ 0 w 38"/>
                  <a:gd name="T13" fmla="*/ 6 h 26"/>
                  <a:gd name="T14" fmla="*/ 0 w 38"/>
                  <a:gd name="T15" fmla="*/ 4 h 26"/>
                  <a:gd name="T16" fmla="*/ 1 w 38"/>
                  <a:gd name="T17" fmla="*/ 3 h 26"/>
                  <a:gd name="T18" fmla="*/ 15 w 38"/>
                  <a:gd name="T19" fmla="*/ 1 h 26"/>
                  <a:gd name="T20" fmla="*/ 30 w 38"/>
                  <a:gd name="T21" fmla="*/ 1 h 26"/>
                  <a:gd name="T22" fmla="*/ 31 w 38"/>
                  <a:gd name="T23" fmla="*/ 1 h 26"/>
                  <a:gd name="T24" fmla="*/ 32 w 38"/>
                  <a:gd name="T25" fmla="*/ 2 h 26"/>
                  <a:gd name="T26" fmla="*/ 33 w 38"/>
                  <a:gd name="T27" fmla="*/ 4 h 26"/>
                  <a:gd name="T28" fmla="*/ 33 w 38"/>
                  <a:gd name="T29" fmla="*/ 6 h 26"/>
                  <a:gd name="T30" fmla="*/ 33 w 38"/>
                  <a:gd name="T31" fmla="*/ 23 h 26"/>
                  <a:gd name="T32" fmla="*/ 24 w 38"/>
                  <a:gd name="T33" fmla="*/ 25 h 26"/>
                  <a:gd name="T34" fmla="*/ 16 w 38"/>
                  <a:gd name="T35" fmla="*/ 26 h 26"/>
                  <a:gd name="T36" fmla="*/ 8 w 38"/>
                  <a:gd name="T37" fmla="*/ 26 h 26"/>
                  <a:gd name="T38" fmla="*/ 3 w 38"/>
                  <a:gd name="T39" fmla="*/ 26 h 26"/>
                  <a:gd name="T40" fmla="*/ 1 w 38"/>
                  <a:gd name="T41" fmla="*/ 25 h 26"/>
                  <a:gd name="T42" fmla="*/ 0 w 38"/>
                  <a:gd name="T43" fmla="*/ 23 h 26"/>
                  <a:gd name="T44" fmla="*/ 1 w 38"/>
                  <a:gd name="T45" fmla="*/ 20 h 26"/>
                  <a:gd name="T46" fmla="*/ 3 w 38"/>
                  <a:gd name="T47" fmla="*/ 19 h 26"/>
                  <a:gd name="T48" fmla="*/ 8 w 38"/>
                  <a:gd name="T49" fmla="*/ 19 h 26"/>
                  <a:gd name="T50" fmla="*/ 14 w 38"/>
                  <a:gd name="T51" fmla="*/ 19 h 26"/>
                  <a:gd name="T52" fmla="*/ 22 w 38"/>
                  <a:gd name="T53" fmla="*/ 18 h 26"/>
                  <a:gd name="T54" fmla="*/ 30 w 38"/>
                  <a:gd name="T55" fmla="*/ 17 h 26"/>
                  <a:gd name="T56" fmla="*/ 35 w 38"/>
                  <a:gd name="T57" fmla="*/ 17 h 26"/>
                  <a:gd name="T58" fmla="*/ 38 w 38"/>
                  <a:gd name="T59" fmla="*/ 19 h 26"/>
                  <a:gd name="T60" fmla="*/ 36 w 38"/>
                  <a:gd name="T61" fmla="*/ 22 h 26"/>
                  <a:gd name="T62" fmla="*/ 33 w 38"/>
                  <a:gd name="T6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" h="26">
                    <a:moveTo>
                      <a:pt x="33" y="6"/>
                    </a:moveTo>
                    <a:cubicBezTo>
                      <a:pt x="33" y="6"/>
                      <a:pt x="33" y="7"/>
                      <a:pt x="32" y="7"/>
                    </a:cubicBezTo>
                    <a:cubicBezTo>
                      <a:pt x="31" y="7"/>
                      <a:pt x="30" y="8"/>
                      <a:pt x="30" y="8"/>
                    </a:cubicBezTo>
                    <a:cubicBezTo>
                      <a:pt x="25" y="8"/>
                      <a:pt x="20" y="8"/>
                      <a:pt x="16" y="8"/>
                    </a:cubicBezTo>
                    <a:cubicBezTo>
                      <a:pt x="12" y="9"/>
                      <a:pt x="7" y="9"/>
                      <a:pt x="3" y="9"/>
                    </a:cubicBezTo>
                    <a:cubicBezTo>
                      <a:pt x="2" y="9"/>
                      <a:pt x="2" y="9"/>
                      <a:pt x="1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20" y="0"/>
                      <a:pt x="25" y="0"/>
                      <a:pt x="30" y="1"/>
                    </a:cubicBezTo>
                    <a:cubicBezTo>
                      <a:pt x="30" y="1"/>
                      <a:pt x="30" y="1"/>
                      <a:pt x="31" y="1"/>
                    </a:cubicBezTo>
                    <a:cubicBezTo>
                      <a:pt x="31" y="2"/>
                      <a:pt x="32" y="2"/>
                      <a:pt x="32" y="2"/>
                    </a:cubicBezTo>
                    <a:cubicBezTo>
                      <a:pt x="32" y="3"/>
                      <a:pt x="33" y="3"/>
                      <a:pt x="33" y="4"/>
                    </a:cubicBezTo>
                    <a:cubicBezTo>
                      <a:pt x="33" y="5"/>
                      <a:pt x="33" y="5"/>
                      <a:pt x="33" y="6"/>
                    </a:cubicBezTo>
                    <a:close/>
                    <a:moveTo>
                      <a:pt x="33" y="23"/>
                    </a:moveTo>
                    <a:cubicBezTo>
                      <a:pt x="30" y="24"/>
                      <a:pt x="27" y="25"/>
                      <a:pt x="24" y="25"/>
                    </a:cubicBezTo>
                    <a:cubicBezTo>
                      <a:pt x="21" y="25"/>
                      <a:pt x="19" y="26"/>
                      <a:pt x="16" y="26"/>
                    </a:cubicBezTo>
                    <a:cubicBezTo>
                      <a:pt x="13" y="26"/>
                      <a:pt x="11" y="26"/>
                      <a:pt x="8" y="26"/>
                    </a:cubicBezTo>
                    <a:cubicBezTo>
                      <a:pt x="6" y="26"/>
                      <a:pt x="4" y="26"/>
                      <a:pt x="3" y="26"/>
                    </a:cubicBezTo>
                    <a:cubicBezTo>
                      <a:pt x="2" y="26"/>
                      <a:pt x="2" y="26"/>
                      <a:pt x="1" y="25"/>
                    </a:cubicBezTo>
                    <a:cubicBezTo>
                      <a:pt x="0" y="24"/>
                      <a:pt x="0" y="23"/>
                      <a:pt x="0" y="23"/>
                    </a:cubicBezTo>
                    <a:cubicBezTo>
                      <a:pt x="0" y="21"/>
                      <a:pt x="0" y="20"/>
                      <a:pt x="1" y="20"/>
                    </a:cubicBezTo>
                    <a:cubicBezTo>
                      <a:pt x="1" y="19"/>
                      <a:pt x="2" y="19"/>
                      <a:pt x="3" y="19"/>
                    </a:cubicBezTo>
                    <a:cubicBezTo>
                      <a:pt x="4" y="19"/>
                      <a:pt x="6" y="19"/>
                      <a:pt x="8" y="19"/>
                    </a:cubicBezTo>
                    <a:cubicBezTo>
                      <a:pt x="10" y="19"/>
                      <a:pt x="12" y="19"/>
                      <a:pt x="14" y="19"/>
                    </a:cubicBezTo>
                    <a:cubicBezTo>
                      <a:pt x="17" y="19"/>
                      <a:pt x="19" y="18"/>
                      <a:pt x="22" y="18"/>
                    </a:cubicBezTo>
                    <a:cubicBezTo>
                      <a:pt x="25" y="18"/>
                      <a:pt x="27" y="17"/>
                      <a:pt x="30" y="17"/>
                    </a:cubicBezTo>
                    <a:cubicBezTo>
                      <a:pt x="32" y="17"/>
                      <a:pt x="34" y="17"/>
                      <a:pt x="35" y="17"/>
                    </a:cubicBezTo>
                    <a:cubicBezTo>
                      <a:pt x="37" y="17"/>
                      <a:pt x="38" y="18"/>
                      <a:pt x="38" y="19"/>
                    </a:cubicBezTo>
                    <a:cubicBezTo>
                      <a:pt x="38" y="20"/>
                      <a:pt x="37" y="21"/>
                      <a:pt x="36" y="22"/>
                    </a:cubicBezTo>
                    <a:cubicBezTo>
                      <a:pt x="35" y="22"/>
                      <a:pt x="34" y="23"/>
                      <a:pt x="3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3" name="Freeform 41">
                <a:extLst>
                  <a:ext uri="{FF2B5EF4-FFF2-40B4-BE49-F238E27FC236}">
                    <a16:creationId xmlns:a16="http://schemas.microsoft.com/office/drawing/2014/main" id="{0E49D67D-4E28-4AAE-A44B-A16711FC3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2" y="-1868"/>
                <a:ext cx="138" cy="195"/>
              </a:xfrm>
              <a:custGeom>
                <a:avLst/>
                <a:gdLst>
                  <a:gd name="T0" fmla="*/ 0 w 138"/>
                  <a:gd name="T1" fmla="*/ 195 h 195"/>
                  <a:gd name="T2" fmla="*/ 0 w 138"/>
                  <a:gd name="T3" fmla="*/ 182 h 195"/>
                  <a:gd name="T4" fmla="*/ 74 w 138"/>
                  <a:gd name="T5" fmla="*/ 96 h 195"/>
                  <a:gd name="T6" fmla="*/ 2 w 138"/>
                  <a:gd name="T7" fmla="*/ 15 h 195"/>
                  <a:gd name="T8" fmla="*/ 2 w 138"/>
                  <a:gd name="T9" fmla="*/ 0 h 195"/>
                  <a:gd name="T10" fmla="*/ 136 w 138"/>
                  <a:gd name="T11" fmla="*/ 0 h 195"/>
                  <a:gd name="T12" fmla="*/ 136 w 138"/>
                  <a:gd name="T13" fmla="*/ 15 h 195"/>
                  <a:gd name="T14" fmla="*/ 29 w 138"/>
                  <a:gd name="T15" fmla="*/ 15 h 195"/>
                  <a:gd name="T16" fmla="*/ 100 w 138"/>
                  <a:gd name="T17" fmla="*/ 96 h 195"/>
                  <a:gd name="T18" fmla="*/ 29 w 138"/>
                  <a:gd name="T19" fmla="*/ 180 h 195"/>
                  <a:gd name="T20" fmla="*/ 138 w 138"/>
                  <a:gd name="T21" fmla="*/ 180 h 195"/>
                  <a:gd name="T22" fmla="*/ 138 w 138"/>
                  <a:gd name="T23" fmla="*/ 195 h 195"/>
                  <a:gd name="T24" fmla="*/ 0 w 138"/>
                  <a:gd name="T25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8" h="195">
                    <a:moveTo>
                      <a:pt x="0" y="195"/>
                    </a:moveTo>
                    <a:lnTo>
                      <a:pt x="0" y="182"/>
                    </a:lnTo>
                    <a:lnTo>
                      <a:pt x="74" y="96"/>
                    </a:lnTo>
                    <a:lnTo>
                      <a:pt x="2" y="15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36" y="15"/>
                    </a:lnTo>
                    <a:lnTo>
                      <a:pt x="29" y="15"/>
                    </a:lnTo>
                    <a:lnTo>
                      <a:pt x="100" y="96"/>
                    </a:lnTo>
                    <a:lnTo>
                      <a:pt x="29" y="180"/>
                    </a:lnTo>
                    <a:lnTo>
                      <a:pt x="138" y="180"/>
                    </a:lnTo>
                    <a:lnTo>
                      <a:pt x="138" y="195"/>
                    </a:lnTo>
                    <a:lnTo>
                      <a:pt x="0" y="1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4" name="Freeform 42">
                <a:extLst>
                  <a:ext uri="{FF2B5EF4-FFF2-40B4-BE49-F238E27FC236}">
                    <a16:creationId xmlns:a16="http://schemas.microsoft.com/office/drawing/2014/main" id="{FBC6C721-107F-476A-999D-FB9A87F0FD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29" y="-1821"/>
                <a:ext cx="29" cy="91"/>
              </a:xfrm>
              <a:custGeom>
                <a:avLst/>
                <a:gdLst>
                  <a:gd name="T0" fmla="*/ 11 w 12"/>
                  <a:gd name="T1" fmla="*/ 2 h 37"/>
                  <a:gd name="T2" fmla="*/ 12 w 12"/>
                  <a:gd name="T3" fmla="*/ 6 h 37"/>
                  <a:gd name="T4" fmla="*/ 11 w 12"/>
                  <a:gd name="T5" fmla="*/ 9 h 37"/>
                  <a:gd name="T6" fmla="*/ 8 w 12"/>
                  <a:gd name="T7" fmla="*/ 11 h 37"/>
                  <a:gd name="T8" fmla="*/ 2 w 12"/>
                  <a:gd name="T9" fmla="*/ 10 h 37"/>
                  <a:gd name="T10" fmla="*/ 1 w 12"/>
                  <a:gd name="T11" fmla="*/ 9 h 37"/>
                  <a:gd name="T12" fmla="*/ 0 w 12"/>
                  <a:gd name="T13" fmla="*/ 7 h 37"/>
                  <a:gd name="T14" fmla="*/ 0 w 12"/>
                  <a:gd name="T15" fmla="*/ 5 h 37"/>
                  <a:gd name="T16" fmla="*/ 1 w 12"/>
                  <a:gd name="T17" fmla="*/ 2 h 37"/>
                  <a:gd name="T18" fmla="*/ 4 w 12"/>
                  <a:gd name="T19" fmla="*/ 0 h 37"/>
                  <a:gd name="T20" fmla="*/ 6 w 12"/>
                  <a:gd name="T21" fmla="*/ 0 h 37"/>
                  <a:gd name="T22" fmla="*/ 9 w 12"/>
                  <a:gd name="T23" fmla="*/ 1 h 37"/>
                  <a:gd name="T24" fmla="*/ 11 w 12"/>
                  <a:gd name="T25" fmla="*/ 2 h 37"/>
                  <a:gd name="T26" fmla="*/ 11 w 12"/>
                  <a:gd name="T27" fmla="*/ 32 h 37"/>
                  <a:gd name="T28" fmla="*/ 11 w 12"/>
                  <a:gd name="T29" fmla="*/ 35 h 37"/>
                  <a:gd name="T30" fmla="*/ 8 w 12"/>
                  <a:gd name="T31" fmla="*/ 37 h 37"/>
                  <a:gd name="T32" fmla="*/ 6 w 12"/>
                  <a:gd name="T33" fmla="*/ 37 h 37"/>
                  <a:gd name="T34" fmla="*/ 4 w 12"/>
                  <a:gd name="T35" fmla="*/ 36 h 37"/>
                  <a:gd name="T36" fmla="*/ 2 w 12"/>
                  <a:gd name="T37" fmla="*/ 35 h 37"/>
                  <a:gd name="T38" fmla="*/ 1 w 12"/>
                  <a:gd name="T39" fmla="*/ 32 h 37"/>
                  <a:gd name="T40" fmla="*/ 3 w 12"/>
                  <a:gd name="T41" fmla="*/ 26 h 37"/>
                  <a:gd name="T42" fmla="*/ 8 w 12"/>
                  <a:gd name="T43" fmla="*/ 26 h 37"/>
                  <a:gd name="T44" fmla="*/ 11 w 12"/>
                  <a:gd name="T45" fmla="*/ 28 h 37"/>
                  <a:gd name="T46" fmla="*/ 11 w 12"/>
                  <a:gd name="T47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" h="37">
                    <a:moveTo>
                      <a:pt x="11" y="2"/>
                    </a:moveTo>
                    <a:cubicBezTo>
                      <a:pt x="12" y="3"/>
                      <a:pt x="12" y="4"/>
                      <a:pt x="12" y="6"/>
                    </a:cubicBezTo>
                    <a:cubicBezTo>
                      <a:pt x="12" y="7"/>
                      <a:pt x="12" y="9"/>
                      <a:pt x="11" y="9"/>
                    </a:cubicBezTo>
                    <a:cubicBezTo>
                      <a:pt x="10" y="10"/>
                      <a:pt x="9" y="11"/>
                      <a:pt x="8" y="11"/>
                    </a:cubicBezTo>
                    <a:cubicBezTo>
                      <a:pt x="6" y="12"/>
                      <a:pt x="5" y="12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4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1"/>
                      <a:pt x="10" y="2"/>
                      <a:pt x="11" y="2"/>
                    </a:cubicBezTo>
                    <a:close/>
                    <a:moveTo>
                      <a:pt x="11" y="32"/>
                    </a:moveTo>
                    <a:cubicBezTo>
                      <a:pt x="11" y="33"/>
                      <a:pt x="11" y="35"/>
                      <a:pt x="11" y="35"/>
                    </a:cubicBezTo>
                    <a:cubicBezTo>
                      <a:pt x="10" y="36"/>
                      <a:pt x="9" y="37"/>
                      <a:pt x="8" y="37"/>
                    </a:cubicBezTo>
                    <a:cubicBezTo>
                      <a:pt x="8" y="37"/>
                      <a:pt x="7" y="37"/>
                      <a:pt x="6" y="37"/>
                    </a:cubicBezTo>
                    <a:cubicBezTo>
                      <a:pt x="5" y="37"/>
                      <a:pt x="5" y="37"/>
                      <a:pt x="4" y="36"/>
                    </a:cubicBezTo>
                    <a:cubicBezTo>
                      <a:pt x="3" y="36"/>
                      <a:pt x="2" y="35"/>
                      <a:pt x="2" y="35"/>
                    </a:cubicBezTo>
                    <a:cubicBezTo>
                      <a:pt x="1" y="34"/>
                      <a:pt x="1" y="33"/>
                      <a:pt x="1" y="32"/>
                    </a:cubicBezTo>
                    <a:cubicBezTo>
                      <a:pt x="1" y="30"/>
                      <a:pt x="1" y="28"/>
                      <a:pt x="3" y="26"/>
                    </a:cubicBezTo>
                    <a:cubicBezTo>
                      <a:pt x="4" y="25"/>
                      <a:pt x="6" y="25"/>
                      <a:pt x="8" y="26"/>
                    </a:cubicBezTo>
                    <a:cubicBezTo>
                      <a:pt x="9" y="26"/>
                      <a:pt x="10" y="27"/>
                      <a:pt x="11" y="28"/>
                    </a:cubicBezTo>
                    <a:cubicBezTo>
                      <a:pt x="12" y="29"/>
                      <a:pt x="12" y="31"/>
                      <a:pt x="11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5" name="Freeform 43">
                <a:extLst>
                  <a:ext uri="{FF2B5EF4-FFF2-40B4-BE49-F238E27FC236}">
                    <a16:creationId xmlns:a16="http://schemas.microsoft.com/office/drawing/2014/main" id="{305D3E85-736F-4435-BE7A-CB21D1E43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-1863"/>
                <a:ext cx="52" cy="175"/>
              </a:xfrm>
              <a:custGeom>
                <a:avLst/>
                <a:gdLst>
                  <a:gd name="T0" fmla="*/ 21 w 22"/>
                  <a:gd name="T1" fmla="*/ 5 h 71"/>
                  <a:gd name="T2" fmla="*/ 13 w 22"/>
                  <a:gd name="T3" fmla="*/ 17 h 71"/>
                  <a:gd name="T4" fmla="*/ 9 w 22"/>
                  <a:gd name="T5" fmla="*/ 33 h 71"/>
                  <a:gd name="T6" fmla="*/ 9 w 22"/>
                  <a:gd name="T7" fmla="*/ 47 h 71"/>
                  <a:gd name="T8" fmla="*/ 15 w 22"/>
                  <a:gd name="T9" fmla="*/ 60 h 71"/>
                  <a:gd name="T10" fmla="*/ 18 w 22"/>
                  <a:gd name="T11" fmla="*/ 63 h 71"/>
                  <a:gd name="T12" fmla="*/ 20 w 22"/>
                  <a:gd name="T13" fmla="*/ 65 h 71"/>
                  <a:gd name="T14" fmla="*/ 20 w 22"/>
                  <a:gd name="T15" fmla="*/ 67 h 71"/>
                  <a:gd name="T16" fmla="*/ 20 w 22"/>
                  <a:gd name="T17" fmla="*/ 70 h 71"/>
                  <a:gd name="T18" fmla="*/ 19 w 22"/>
                  <a:gd name="T19" fmla="*/ 71 h 71"/>
                  <a:gd name="T20" fmla="*/ 17 w 22"/>
                  <a:gd name="T21" fmla="*/ 71 h 71"/>
                  <a:gd name="T22" fmla="*/ 16 w 22"/>
                  <a:gd name="T23" fmla="*/ 70 h 71"/>
                  <a:gd name="T24" fmla="*/ 14 w 22"/>
                  <a:gd name="T25" fmla="*/ 70 h 71"/>
                  <a:gd name="T26" fmla="*/ 8 w 22"/>
                  <a:gd name="T27" fmla="*/ 64 h 71"/>
                  <a:gd name="T28" fmla="*/ 4 w 22"/>
                  <a:gd name="T29" fmla="*/ 55 h 71"/>
                  <a:gd name="T30" fmla="*/ 1 w 22"/>
                  <a:gd name="T31" fmla="*/ 46 h 71"/>
                  <a:gd name="T32" fmla="*/ 1 w 22"/>
                  <a:gd name="T33" fmla="*/ 35 h 71"/>
                  <a:gd name="T34" fmla="*/ 2 w 22"/>
                  <a:gd name="T35" fmla="*/ 25 h 71"/>
                  <a:gd name="T36" fmla="*/ 5 w 22"/>
                  <a:gd name="T37" fmla="*/ 15 h 71"/>
                  <a:gd name="T38" fmla="*/ 10 w 22"/>
                  <a:gd name="T39" fmla="*/ 7 h 71"/>
                  <a:gd name="T40" fmla="*/ 16 w 22"/>
                  <a:gd name="T41" fmla="*/ 1 h 71"/>
                  <a:gd name="T42" fmla="*/ 18 w 22"/>
                  <a:gd name="T43" fmla="*/ 0 h 71"/>
                  <a:gd name="T44" fmla="*/ 20 w 22"/>
                  <a:gd name="T45" fmla="*/ 1 h 71"/>
                  <a:gd name="T46" fmla="*/ 22 w 22"/>
                  <a:gd name="T47" fmla="*/ 3 h 71"/>
                  <a:gd name="T48" fmla="*/ 21 w 22"/>
                  <a:gd name="T49" fmla="*/ 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" h="71">
                    <a:moveTo>
                      <a:pt x="21" y="5"/>
                    </a:moveTo>
                    <a:cubicBezTo>
                      <a:pt x="18" y="8"/>
                      <a:pt x="15" y="12"/>
                      <a:pt x="13" y="17"/>
                    </a:cubicBezTo>
                    <a:cubicBezTo>
                      <a:pt x="11" y="22"/>
                      <a:pt x="9" y="28"/>
                      <a:pt x="9" y="33"/>
                    </a:cubicBezTo>
                    <a:cubicBezTo>
                      <a:pt x="8" y="38"/>
                      <a:pt x="8" y="43"/>
                      <a:pt x="9" y="47"/>
                    </a:cubicBezTo>
                    <a:cubicBezTo>
                      <a:pt x="10" y="52"/>
                      <a:pt x="12" y="56"/>
                      <a:pt x="15" y="60"/>
                    </a:cubicBezTo>
                    <a:cubicBezTo>
                      <a:pt x="16" y="61"/>
                      <a:pt x="17" y="62"/>
                      <a:pt x="18" y="63"/>
                    </a:cubicBezTo>
                    <a:cubicBezTo>
                      <a:pt x="18" y="63"/>
                      <a:pt x="19" y="64"/>
                      <a:pt x="20" y="65"/>
                    </a:cubicBezTo>
                    <a:cubicBezTo>
                      <a:pt x="20" y="66"/>
                      <a:pt x="20" y="66"/>
                      <a:pt x="20" y="67"/>
                    </a:cubicBezTo>
                    <a:cubicBezTo>
                      <a:pt x="20" y="68"/>
                      <a:pt x="20" y="69"/>
                      <a:pt x="20" y="70"/>
                    </a:cubicBezTo>
                    <a:cubicBezTo>
                      <a:pt x="19" y="70"/>
                      <a:pt x="19" y="71"/>
                      <a:pt x="19" y="71"/>
                    </a:cubicBezTo>
                    <a:cubicBezTo>
                      <a:pt x="18" y="71"/>
                      <a:pt x="18" y="71"/>
                      <a:pt x="17" y="71"/>
                    </a:cubicBezTo>
                    <a:cubicBezTo>
                      <a:pt x="16" y="71"/>
                      <a:pt x="16" y="71"/>
                      <a:pt x="16" y="70"/>
                    </a:cubicBezTo>
                    <a:cubicBezTo>
                      <a:pt x="15" y="70"/>
                      <a:pt x="15" y="70"/>
                      <a:pt x="14" y="70"/>
                    </a:cubicBezTo>
                    <a:cubicBezTo>
                      <a:pt x="12" y="68"/>
                      <a:pt x="10" y="66"/>
                      <a:pt x="8" y="64"/>
                    </a:cubicBezTo>
                    <a:cubicBezTo>
                      <a:pt x="6" y="61"/>
                      <a:pt x="5" y="58"/>
                      <a:pt x="4" y="55"/>
                    </a:cubicBezTo>
                    <a:cubicBezTo>
                      <a:pt x="2" y="52"/>
                      <a:pt x="2" y="49"/>
                      <a:pt x="1" y="46"/>
                    </a:cubicBezTo>
                    <a:cubicBezTo>
                      <a:pt x="1" y="42"/>
                      <a:pt x="0" y="39"/>
                      <a:pt x="1" y="35"/>
                    </a:cubicBezTo>
                    <a:cubicBezTo>
                      <a:pt x="1" y="32"/>
                      <a:pt x="1" y="28"/>
                      <a:pt x="2" y="25"/>
                    </a:cubicBezTo>
                    <a:cubicBezTo>
                      <a:pt x="3" y="21"/>
                      <a:pt x="4" y="18"/>
                      <a:pt x="5" y="15"/>
                    </a:cubicBezTo>
                    <a:cubicBezTo>
                      <a:pt x="7" y="12"/>
                      <a:pt x="8" y="9"/>
                      <a:pt x="10" y="7"/>
                    </a:cubicBezTo>
                    <a:cubicBezTo>
                      <a:pt x="12" y="4"/>
                      <a:pt x="14" y="2"/>
                      <a:pt x="16" y="1"/>
                    </a:cubicBezTo>
                    <a:cubicBezTo>
                      <a:pt x="16" y="1"/>
                      <a:pt x="17" y="0"/>
                      <a:pt x="18" y="0"/>
                    </a:cubicBezTo>
                    <a:cubicBezTo>
                      <a:pt x="19" y="1"/>
                      <a:pt x="20" y="1"/>
                      <a:pt x="20" y="1"/>
                    </a:cubicBezTo>
                    <a:cubicBezTo>
                      <a:pt x="21" y="2"/>
                      <a:pt x="21" y="2"/>
                      <a:pt x="22" y="3"/>
                    </a:cubicBezTo>
                    <a:cubicBezTo>
                      <a:pt x="22" y="4"/>
                      <a:pt x="21" y="4"/>
                      <a:pt x="2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6" name="Freeform 44">
                <a:extLst>
                  <a:ext uri="{FF2B5EF4-FFF2-40B4-BE49-F238E27FC236}">
                    <a16:creationId xmlns:a16="http://schemas.microsoft.com/office/drawing/2014/main" id="{05DDE331-6456-4F67-87B1-8A6560AB43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46" y="-1836"/>
                <a:ext cx="83" cy="126"/>
              </a:xfrm>
              <a:custGeom>
                <a:avLst/>
                <a:gdLst>
                  <a:gd name="T0" fmla="*/ 29 w 35"/>
                  <a:gd name="T1" fmla="*/ 7 h 51"/>
                  <a:gd name="T2" fmla="*/ 30 w 35"/>
                  <a:gd name="T3" fmla="*/ 14 h 51"/>
                  <a:gd name="T4" fmla="*/ 30 w 35"/>
                  <a:gd name="T5" fmla="*/ 21 h 51"/>
                  <a:gd name="T6" fmla="*/ 30 w 35"/>
                  <a:gd name="T7" fmla="*/ 28 h 51"/>
                  <a:gd name="T8" fmla="*/ 30 w 35"/>
                  <a:gd name="T9" fmla="*/ 34 h 51"/>
                  <a:gd name="T10" fmla="*/ 35 w 35"/>
                  <a:gd name="T11" fmla="*/ 38 h 51"/>
                  <a:gd name="T12" fmla="*/ 35 w 35"/>
                  <a:gd name="T13" fmla="*/ 41 h 51"/>
                  <a:gd name="T14" fmla="*/ 32 w 35"/>
                  <a:gd name="T15" fmla="*/ 43 h 51"/>
                  <a:gd name="T16" fmla="*/ 28 w 35"/>
                  <a:gd name="T17" fmla="*/ 42 h 51"/>
                  <a:gd name="T18" fmla="*/ 25 w 35"/>
                  <a:gd name="T19" fmla="*/ 44 h 51"/>
                  <a:gd name="T20" fmla="*/ 21 w 35"/>
                  <a:gd name="T21" fmla="*/ 47 h 51"/>
                  <a:gd name="T22" fmla="*/ 16 w 35"/>
                  <a:gd name="T23" fmla="*/ 49 h 51"/>
                  <a:gd name="T24" fmla="*/ 12 w 35"/>
                  <a:gd name="T25" fmla="*/ 50 h 51"/>
                  <a:gd name="T26" fmla="*/ 6 w 35"/>
                  <a:gd name="T27" fmla="*/ 49 h 51"/>
                  <a:gd name="T28" fmla="*/ 2 w 35"/>
                  <a:gd name="T29" fmla="*/ 43 h 51"/>
                  <a:gd name="T30" fmla="*/ 2 w 35"/>
                  <a:gd name="T31" fmla="*/ 38 h 51"/>
                  <a:gd name="T32" fmla="*/ 3 w 35"/>
                  <a:gd name="T33" fmla="*/ 33 h 51"/>
                  <a:gd name="T34" fmla="*/ 7 w 35"/>
                  <a:gd name="T35" fmla="*/ 28 h 51"/>
                  <a:gd name="T36" fmla="*/ 12 w 35"/>
                  <a:gd name="T37" fmla="*/ 25 h 51"/>
                  <a:gd name="T38" fmla="*/ 14 w 35"/>
                  <a:gd name="T39" fmla="*/ 25 h 51"/>
                  <a:gd name="T40" fmla="*/ 17 w 35"/>
                  <a:gd name="T41" fmla="*/ 24 h 51"/>
                  <a:gd name="T42" fmla="*/ 20 w 35"/>
                  <a:gd name="T43" fmla="*/ 25 h 51"/>
                  <a:gd name="T44" fmla="*/ 23 w 35"/>
                  <a:gd name="T45" fmla="*/ 27 h 51"/>
                  <a:gd name="T46" fmla="*/ 23 w 35"/>
                  <a:gd name="T47" fmla="*/ 23 h 51"/>
                  <a:gd name="T48" fmla="*/ 23 w 35"/>
                  <a:gd name="T49" fmla="*/ 18 h 51"/>
                  <a:gd name="T50" fmla="*/ 23 w 35"/>
                  <a:gd name="T51" fmla="*/ 14 h 51"/>
                  <a:gd name="T52" fmla="*/ 22 w 35"/>
                  <a:gd name="T53" fmla="*/ 10 h 51"/>
                  <a:gd name="T54" fmla="*/ 21 w 35"/>
                  <a:gd name="T55" fmla="*/ 8 h 51"/>
                  <a:gd name="T56" fmla="*/ 18 w 35"/>
                  <a:gd name="T57" fmla="*/ 8 h 51"/>
                  <a:gd name="T58" fmla="*/ 12 w 35"/>
                  <a:gd name="T59" fmla="*/ 12 h 51"/>
                  <a:gd name="T60" fmla="*/ 5 w 35"/>
                  <a:gd name="T61" fmla="*/ 17 h 51"/>
                  <a:gd name="T62" fmla="*/ 3 w 35"/>
                  <a:gd name="T63" fmla="*/ 18 h 51"/>
                  <a:gd name="T64" fmla="*/ 1 w 35"/>
                  <a:gd name="T65" fmla="*/ 17 h 51"/>
                  <a:gd name="T66" fmla="*/ 0 w 35"/>
                  <a:gd name="T67" fmla="*/ 15 h 51"/>
                  <a:gd name="T68" fmla="*/ 1 w 35"/>
                  <a:gd name="T69" fmla="*/ 13 h 51"/>
                  <a:gd name="T70" fmla="*/ 5 w 35"/>
                  <a:gd name="T71" fmla="*/ 8 h 51"/>
                  <a:gd name="T72" fmla="*/ 10 w 35"/>
                  <a:gd name="T73" fmla="*/ 5 h 51"/>
                  <a:gd name="T74" fmla="*/ 15 w 35"/>
                  <a:gd name="T75" fmla="*/ 2 h 51"/>
                  <a:gd name="T76" fmla="*/ 21 w 35"/>
                  <a:gd name="T77" fmla="*/ 1 h 51"/>
                  <a:gd name="T78" fmla="*/ 27 w 35"/>
                  <a:gd name="T79" fmla="*/ 2 h 51"/>
                  <a:gd name="T80" fmla="*/ 29 w 35"/>
                  <a:gd name="T81" fmla="*/ 7 h 51"/>
                  <a:gd name="T82" fmla="*/ 16 w 35"/>
                  <a:gd name="T83" fmla="*/ 31 h 51"/>
                  <a:gd name="T84" fmla="*/ 13 w 35"/>
                  <a:gd name="T85" fmla="*/ 32 h 51"/>
                  <a:gd name="T86" fmla="*/ 10 w 35"/>
                  <a:gd name="T87" fmla="*/ 35 h 51"/>
                  <a:gd name="T88" fmla="*/ 8 w 35"/>
                  <a:gd name="T89" fmla="*/ 38 h 51"/>
                  <a:gd name="T90" fmla="*/ 8 w 35"/>
                  <a:gd name="T91" fmla="*/ 42 h 51"/>
                  <a:gd name="T92" fmla="*/ 9 w 35"/>
                  <a:gd name="T93" fmla="*/ 43 h 51"/>
                  <a:gd name="T94" fmla="*/ 11 w 35"/>
                  <a:gd name="T95" fmla="*/ 43 h 51"/>
                  <a:gd name="T96" fmla="*/ 17 w 35"/>
                  <a:gd name="T97" fmla="*/ 41 h 51"/>
                  <a:gd name="T98" fmla="*/ 22 w 35"/>
                  <a:gd name="T99" fmla="*/ 37 h 51"/>
                  <a:gd name="T100" fmla="*/ 22 w 35"/>
                  <a:gd name="T101" fmla="*/ 35 h 51"/>
                  <a:gd name="T102" fmla="*/ 20 w 35"/>
                  <a:gd name="T103" fmla="*/ 33 h 51"/>
                  <a:gd name="T104" fmla="*/ 18 w 35"/>
                  <a:gd name="T105" fmla="*/ 32 h 51"/>
                  <a:gd name="T106" fmla="*/ 16 w 35"/>
                  <a:gd name="T107" fmla="*/ 3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51">
                    <a:moveTo>
                      <a:pt x="29" y="7"/>
                    </a:moveTo>
                    <a:cubicBezTo>
                      <a:pt x="29" y="9"/>
                      <a:pt x="30" y="11"/>
                      <a:pt x="30" y="14"/>
                    </a:cubicBezTo>
                    <a:cubicBezTo>
                      <a:pt x="30" y="16"/>
                      <a:pt x="30" y="18"/>
                      <a:pt x="30" y="21"/>
                    </a:cubicBezTo>
                    <a:cubicBezTo>
                      <a:pt x="30" y="23"/>
                      <a:pt x="30" y="25"/>
                      <a:pt x="30" y="28"/>
                    </a:cubicBezTo>
                    <a:cubicBezTo>
                      <a:pt x="30" y="30"/>
                      <a:pt x="30" y="32"/>
                      <a:pt x="30" y="34"/>
                    </a:cubicBezTo>
                    <a:cubicBezTo>
                      <a:pt x="33" y="35"/>
                      <a:pt x="34" y="37"/>
                      <a:pt x="35" y="38"/>
                    </a:cubicBezTo>
                    <a:cubicBezTo>
                      <a:pt x="35" y="39"/>
                      <a:pt x="35" y="40"/>
                      <a:pt x="35" y="41"/>
                    </a:cubicBezTo>
                    <a:cubicBezTo>
                      <a:pt x="34" y="43"/>
                      <a:pt x="34" y="43"/>
                      <a:pt x="32" y="43"/>
                    </a:cubicBezTo>
                    <a:cubicBezTo>
                      <a:pt x="31" y="43"/>
                      <a:pt x="30" y="43"/>
                      <a:pt x="28" y="42"/>
                    </a:cubicBezTo>
                    <a:cubicBezTo>
                      <a:pt x="27" y="43"/>
                      <a:pt x="26" y="44"/>
                      <a:pt x="25" y="44"/>
                    </a:cubicBezTo>
                    <a:cubicBezTo>
                      <a:pt x="24" y="45"/>
                      <a:pt x="22" y="46"/>
                      <a:pt x="21" y="47"/>
                    </a:cubicBezTo>
                    <a:cubicBezTo>
                      <a:pt x="19" y="48"/>
                      <a:pt x="18" y="48"/>
                      <a:pt x="16" y="49"/>
                    </a:cubicBezTo>
                    <a:cubicBezTo>
                      <a:pt x="15" y="50"/>
                      <a:pt x="13" y="50"/>
                      <a:pt x="12" y="50"/>
                    </a:cubicBezTo>
                    <a:cubicBezTo>
                      <a:pt x="10" y="51"/>
                      <a:pt x="8" y="50"/>
                      <a:pt x="6" y="49"/>
                    </a:cubicBezTo>
                    <a:cubicBezTo>
                      <a:pt x="4" y="48"/>
                      <a:pt x="3" y="46"/>
                      <a:pt x="2" y="43"/>
                    </a:cubicBezTo>
                    <a:cubicBezTo>
                      <a:pt x="1" y="42"/>
                      <a:pt x="1" y="40"/>
                      <a:pt x="2" y="38"/>
                    </a:cubicBezTo>
                    <a:cubicBezTo>
                      <a:pt x="2" y="36"/>
                      <a:pt x="2" y="34"/>
                      <a:pt x="3" y="33"/>
                    </a:cubicBezTo>
                    <a:cubicBezTo>
                      <a:pt x="4" y="31"/>
                      <a:pt x="5" y="30"/>
                      <a:pt x="7" y="28"/>
                    </a:cubicBezTo>
                    <a:cubicBezTo>
                      <a:pt x="8" y="27"/>
                      <a:pt x="10" y="26"/>
                      <a:pt x="12" y="25"/>
                    </a:cubicBezTo>
                    <a:cubicBezTo>
                      <a:pt x="13" y="25"/>
                      <a:pt x="13" y="25"/>
                      <a:pt x="14" y="25"/>
                    </a:cubicBezTo>
                    <a:cubicBezTo>
                      <a:pt x="15" y="24"/>
                      <a:pt x="16" y="24"/>
                      <a:pt x="17" y="24"/>
                    </a:cubicBezTo>
                    <a:cubicBezTo>
                      <a:pt x="18" y="24"/>
                      <a:pt x="19" y="25"/>
                      <a:pt x="20" y="25"/>
                    </a:cubicBezTo>
                    <a:cubicBezTo>
                      <a:pt x="21" y="25"/>
                      <a:pt x="22" y="26"/>
                      <a:pt x="23" y="27"/>
                    </a:cubicBezTo>
                    <a:cubicBezTo>
                      <a:pt x="23" y="26"/>
                      <a:pt x="23" y="24"/>
                      <a:pt x="23" y="23"/>
                    </a:cubicBezTo>
                    <a:cubicBezTo>
                      <a:pt x="23" y="21"/>
                      <a:pt x="23" y="20"/>
                      <a:pt x="23" y="18"/>
                    </a:cubicBezTo>
                    <a:cubicBezTo>
                      <a:pt x="23" y="17"/>
                      <a:pt x="23" y="15"/>
                      <a:pt x="23" y="14"/>
                    </a:cubicBezTo>
                    <a:cubicBezTo>
                      <a:pt x="23" y="12"/>
                      <a:pt x="22" y="11"/>
                      <a:pt x="22" y="10"/>
                    </a:cubicBezTo>
                    <a:cubicBezTo>
                      <a:pt x="22" y="9"/>
                      <a:pt x="22" y="8"/>
                      <a:pt x="21" y="8"/>
                    </a:cubicBezTo>
                    <a:cubicBezTo>
                      <a:pt x="20" y="8"/>
                      <a:pt x="19" y="8"/>
                      <a:pt x="18" y="8"/>
                    </a:cubicBezTo>
                    <a:cubicBezTo>
                      <a:pt x="17" y="9"/>
                      <a:pt x="15" y="10"/>
                      <a:pt x="12" y="12"/>
                    </a:cubicBezTo>
                    <a:cubicBezTo>
                      <a:pt x="10" y="13"/>
                      <a:pt x="8" y="15"/>
                      <a:pt x="5" y="17"/>
                    </a:cubicBezTo>
                    <a:cubicBezTo>
                      <a:pt x="5" y="18"/>
                      <a:pt x="4" y="18"/>
                      <a:pt x="3" y="18"/>
                    </a:cubicBezTo>
                    <a:cubicBezTo>
                      <a:pt x="2" y="18"/>
                      <a:pt x="2" y="18"/>
                      <a:pt x="1" y="17"/>
                    </a:cubicBezTo>
                    <a:cubicBezTo>
                      <a:pt x="0" y="17"/>
                      <a:pt x="0" y="16"/>
                      <a:pt x="0" y="15"/>
                    </a:cubicBezTo>
                    <a:cubicBezTo>
                      <a:pt x="0" y="14"/>
                      <a:pt x="0" y="13"/>
                      <a:pt x="1" y="13"/>
                    </a:cubicBezTo>
                    <a:cubicBezTo>
                      <a:pt x="2" y="11"/>
                      <a:pt x="4" y="10"/>
                      <a:pt x="5" y="8"/>
                    </a:cubicBezTo>
                    <a:cubicBezTo>
                      <a:pt x="7" y="7"/>
                      <a:pt x="8" y="6"/>
                      <a:pt x="10" y="5"/>
                    </a:cubicBezTo>
                    <a:cubicBezTo>
                      <a:pt x="12" y="3"/>
                      <a:pt x="13" y="3"/>
                      <a:pt x="15" y="2"/>
                    </a:cubicBezTo>
                    <a:cubicBezTo>
                      <a:pt x="17" y="1"/>
                      <a:pt x="19" y="1"/>
                      <a:pt x="21" y="1"/>
                    </a:cubicBezTo>
                    <a:cubicBezTo>
                      <a:pt x="23" y="0"/>
                      <a:pt x="25" y="1"/>
                      <a:pt x="27" y="2"/>
                    </a:cubicBezTo>
                    <a:cubicBezTo>
                      <a:pt x="28" y="3"/>
                      <a:pt x="29" y="5"/>
                      <a:pt x="29" y="7"/>
                    </a:cubicBezTo>
                    <a:close/>
                    <a:moveTo>
                      <a:pt x="16" y="31"/>
                    </a:moveTo>
                    <a:cubicBezTo>
                      <a:pt x="15" y="31"/>
                      <a:pt x="14" y="32"/>
                      <a:pt x="13" y="32"/>
                    </a:cubicBezTo>
                    <a:cubicBezTo>
                      <a:pt x="12" y="33"/>
                      <a:pt x="11" y="34"/>
                      <a:pt x="10" y="35"/>
                    </a:cubicBezTo>
                    <a:cubicBezTo>
                      <a:pt x="9" y="36"/>
                      <a:pt x="9" y="37"/>
                      <a:pt x="8" y="38"/>
                    </a:cubicBezTo>
                    <a:cubicBezTo>
                      <a:pt x="8" y="39"/>
                      <a:pt x="8" y="41"/>
                      <a:pt x="8" y="42"/>
                    </a:cubicBezTo>
                    <a:cubicBezTo>
                      <a:pt x="8" y="42"/>
                      <a:pt x="9" y="43"/>
                      <a:pt x="9" y="43"/>
                    </a:cubicBezTo>
                    <a:cubicBezTo>
                      <a:pt x="10" y="43"/>
                      <a:pt x="10" y="43"/>
                      <a:pt x="11" y="43"/>
                    </a:cubicBezTo>
                    <a:cubicBezTo>
                      <a:pt x="13" y="43"/>
                      <a:pt x="15" y="42"/>
                      <a:pt x="17" y="41"/>
                    </a:cubicBezTo>
                    <a:cubicBezTo>
                      <a:pt x="19" y="40"/>
                      <a:pt x="21" y="38"/>
                      <a:pt x="22" y="37"/>
                    </a:cubicBezTo>
                    <a:cubicBezTo>
                      <a:pt x="22" y="37"/>
                      <a:pt x="22" y="36"/>
                      <a:pt x="22" y="35"/>
                    </a:cubicBezTo>
                    <a:cubicBezTo>
                      <a:pt x="21" y="35"/>
                      <a:pt x="21" y="34"/>
                      <a:pt x="20" y="33"/>
                    </a:cubicBezTo>
                    <a:cubicBezTo>
                      <a:pt x="20" y="33"/>
                      <a:pt x="19" y="32"/>
                      <a:pt x="18" y="32"/>
                    </a:cubicBezTo>
                    <a:cubicBezTo>
                      <a:pt x="17" y="31"/>
                      <a:pt x="17" y="31"/>
                      <a:pt x="1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7" name="Freeform 45">
                <a:extLst>
                  <a:ext uri="{FF2B5EF4-FFF2-40B4-BE49-F238E27FC236}">
                    <a16:creationId xmlns:a16="http://schemas.microsoft.com/office/drawing/2014/main" id="{76DB1ECA-7F6B-4134-BF72-F6FD3E06C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1" y="-1787"/>
                <a:ext cx="81" cy="22"/>
              </a:xfrm>
              <a:custGeom>
                <a:avLst/>
                <a:gdLst>
                  <a:gd name="T0" fmla="*/ 34 w 34"/>
                  <a:gd name="T1" fmla="*/ 5 h 9"/>
                  <a:gd name="T2" fmla="*/ 33 w 34"/>
                  <a:gd name="T3" fmla="*/ 6 h 9"/>
                  <a:gd name="T4" fmla="*/ 31 w 34"/>
                  <a:gd name="T5" fmla="*/ 7 h 9"/>
                  <a:gd name="T6" fmla="*/ 17 w 34"/>
                  <a:gd name="T7" fmla="*/ 8 h 9"/>
                  <a:gd name="T8" fmla="*/ 4 w 34"/>
                  <a:gd name="T9" fmla="*/ 9 h 9"/>
                  <a:gd name="T10" fmla="*/ 2 w 34"/>
                  <a:gd name="T11" fmla="*/ 8 h 9"/>
                  <a:gd name="T12" fmla="*/ 1 w 34"/>
                  <a:gd name="T13" fmla="*/ 6 h 9"/>
                  <a:gd name="T14" fmla="*/ 1 w 34"/>
                  <a:gd name="T15" fmla="*/ 3 h 9"/>
                  <a:gd name="T16" fmla="*/ 2 w 34"/>
                  <a:gd name="T17" fmla="*/ 2 h 9"/>
                  <a:gd name="T18" fmla="*/ 16 w 34"/>
                  <a:gd name="T19" fmla="*/ 0 h 9"/>
                  <a:gd name="T20" fmla="*/ 31 w 34"/>
                  <a:gd name="T21" fmla="*/ 0 h 9"/>
                  <a:gd name="T22" fmla="*/ 32 w 34"/>
                  <a:gd name="T23" fmla="*/ 1 h 9"/>
                  <a:gd name="T24" fmla="*/ 33 w 34"/>
                  <a:gd name="T25" fmla="*/ 2 h 9"/>
                  <a:gd name="T26" fmla="*/ 34 w 34"/>
                  <a:gd name="T27" fmla="*/ 3 h 9"/>
                  <a:gd name="T28" fmla="*/ 34 w 34"/>
                  <a:gd name="T2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" h="9">
                    <a:moveTo>
                      <a:pt x="34" y="5"/>
                    </a:moveTo>
                    <a:cubicBezTo>
                      <a:pt x="34" y="6"/>
                      <a:pt x="34" y="6"/>
                      <a:pt x="33" y="6"/>
                    </a:cubicBezTo>
                    <a:cubicBezTo>
                      <a:pt x="32" y="7"/>
                      <a:pt x="31" y="7"/>
                      <a:pt x="31" y="7"/>
                    </a:cubicBezTo>
                    <a:cubicBezTo>
                      <a:pt x="26" y="7"/>
                      <a:pt x="21" y="7"/>
                      <a:pt x="17" y="8"/>
                    </a:cubicBezTo>
                    <a:cubicBezTo>
                      <a:pt x="12" y="8"/>
                      <a:pt x="8" y="8"/>
                      <a:pt x="4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0" y="5"/>
                      <a:pt x="0" y="4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6" y="1"/>
                      <a:pt x="11" y="1"/>
                      <a:pt x="16" y="0"/>
                    </a:cubicBezTo>
                    <a:cubicBezTo>
                      <a:pt x="21" y="0"/>
                      <a:pt x="26" y="0"/>
                      <a:pt x="31" y="0"/>
                    </a:cubicBezTo>
                    <a:cubicBezTo>
                      <a:pt x="31" y="0"/>
                      <a:pt x="31" y="1"/>
                      <a:pt x="32" y="1"/>
                    </a:cubicBezTo>
                    <a:cubicBezTo>
                      <a:pt x="32" y="1"/>
                      <a:pt x="33" y="1"/>
                      <a:pt x="33" y="2"/>
                    </a:cubicBezTo>
                    <a:cubicBezTo>
                      <a:pt x="33" y="2"/>
                      <a:pt x="34" y="3"/>
                      <a:pt x="34" y="3"/>
                    </a:cubicBezTo>
                    <a:cubicBezTo>
                      <a:pt x="34" y="4"/>
                      <a:pt x="34" y="5"/>
                      <a:pt x="3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8" name="Freeform 46">
                <a:extLst>
                  <a:ext uri="{FF2B5EF4-FFF2-40B4-BE49-F238E27FC236}">
                    <a16:creationId xmlns:a16="http://schemas.microsoft.com/office/drawing/2014/main" id="{A199B7AD-A748-43FC-B109-4D1FFE974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-1868"/>
                <a:ext cx="136" cy="195"/>
              </a:xfrm>
              <a:custGeom>
                <a:avLst/>
                <a:gdLst>
                  <a:gd name="T0" fmla="*/ 0 w 136"/>
                  <a:gd name="T1" fmla="*/ 195 h 195"/>
                  <a:gd name="T2" fmla="*/ 0 w 136"/>
                  <a:gd name="T3" fmla="*/ 182 h 195"/>
                  <a:gd name="T4" fmla="*/ 72 w 136"/>
                  <a:gd name="T5" fmla="*/ 96 h 195"/>
                  <a:gd name="T6" fmla="*/ 3 w 136"/>
                  <a:gd name="T7" fmla="*/ 15 h 195"/>
                  <a:gd name="T8" fmla="*/ 3 w 136"/>
                  <a:gd name="T9" fmla="*/ 0 h 195"/>
                  <a:gd name="T10" fmla="*/ 136 w 136"/>
                  <a:gd name="T11" fmla="*/ 0 h 195"/>
                  <a:gd name="T12" fmla="*/ 136 w 136"/>
                  <a:gd name="T13" fmla="*/ 15 h 195"/>
                  <a:gd name="T14" fmla="*/ 29 w 136"/>
                  <a:gd name="T15" fmla="*/ 15 h 195"/>
                  <a:gd name="T16" fmla="*/ 98 w 136"/>
                  <a:gd name="T17" fmla="*/ 96 h 195"/>
                  <a:gd name="T18" fmla="*/ 27 w 136"/>
                  <a:gd name="T19" fmla="*/ 180 h 195"/>
                  <a:gd name="T20" fmla="*/ 136 w 136"/>
                  <a:gd name="T21" fmla="*/ 180 h 195"/>
                  <a:gd name="T22" fmla="*/ 136 w 136"/>
                  <a:gd name="T23" fmla="*/ 195 h 195"/>
                  <a:gd name="T24" fmla="*/ 0 w 136"/>
                  <a:gd name="T25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6" h="195">
                    <a:moveTo>
                      <a:pt x="0" y="195"/>
                    </a:moveTo>
                    <a:lnTo>
                      <a:pt x="0" y="182"/>
                    </a:lnTo>
                    <a:lnTo>
                      <a:pt x="72" y="96"/>
                    </a:lnTo>
                    <a:lnTo>
                      <a:pt x="3" y="15"/>
                    </a:lnTo>
                    <a:lnTo>
                      <a:pt x="3" y="0"/>
                    </a:lnTo>
                    <a:lnTo>
                      <a:pt x="136" y="0"/>
                    </a:lnTo>
                    <a:lnTo>
                      <a:pt x="136" y="15"/>
                    </a:lnTo>
                    <a:lnTo>
                      <a:pt x="29" y="15"/>
                    </a:lnTo>
                    <a:lnTo>
                      <a:pt x="98" y="96"/>
                    </a:lnTo>
                    <a:lnTo>
                      <a:pt x="27" y="180"/>
                    </a:lnTo>
                    <a:lnTo>
                      <a:pt x="136" y="180"/>
                    </a:lnTo>
                    <a:lnTo>
                      <a:pt x="136" y="195"/>
                    </a:lnTo>
                    <a:lnTo>
                      <a:pt x="0" y="1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9" name="Freeform 47">
                <a:extLst>
                  <a:ext uri="{FF2B5EF4-FFF2-40B4-BE49-F238E27FC236}">
                    <a16:creationId xmlns:a16="http://schemas.microsoft.com/office/drawing/2014/main" id="{BADEEAE5-A35E-453E-8EB3-0D2EDD4B8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-1861"/>
                <a:ext cx="50" cy="178"/>
              </a:xfrm>
              <a:custGeom>
                <a:avLst/>
                <a:gdLst>
                  <a:gd name="T0" fmla="*/ 21 w 21"/>
                  <a:gd name="T1" fmla="*/ 18 h 72"/>
                  <a:gd name="T2" fmla="*/ 20 w 21"/>
                  <a:gd name="T3" fmla="*/ 32 h 72"/>
                  <a:gd name="T4" fmla="*/ 18 w 21"/>
                  <a:gd name="T5" fmla="*/ 46 h 72"/>
                  <a:gd name="T6" fmla="*/ 15 w 21"/>
                  <a:gd name="T7" fmla="*/ 57 h 72"/>
                  <a:gd name="T8" fmla="*/ 12 w 21"/>
                  <a:gd name="T9" fmla="*/ 66 h 72"/>
                  <a:gd name="T10" fmla="*/ 11 w 21"/>
                  <a:gd name="T11" fmla="*/ 67 h 72"/>
                  <a:gd name="T12" fmla="*/ 10 w 21"/>
                  <a:gd name="T13" fmla="*/ 70 h 72"/>
                  <a:gd name="T14" fmla="*/ 8 w 21"/>
                  <a:gd name="T15" fmla="*/ 72 h 72"/>
                  <a:gd name="T16" fmla="*/ 5 w 21"/>
                  <a:gd name="T17" fmla="*/ 72 h 72"/>
                  <a:gd name="T18" fmla="*/ 4 w 21"/>
                  <a:gd name="T19" fmla="*/ 71 h 72"/>
                  <a:gd name="T20" fmla="*/ 4 w 21"/>
                  <a:gd name="T21" fmla="*/ 69 h 72"/>
                  <a:gd name="T22" fmla="*/ 4 w 21"/>
                  <a:gd name="T23" fmla="*/ 67 h 72"/>
                  <a:gd name="T24" fmla="*/ 4 w 21"/>
                  <a:gd name="T25" fmla="*/ 65 h 72"/>
                  <a:gd name="T26" fmla="*/ 9 w 21"/>
                  <a:gd name="T27" fmla="*/ 50 h 72"/>
                  <a:gd name="T28" fmla="*/ 13 w 21"/>
                  <a:gd name="T29" fmla="*/ 34 h 72"/>
                  <a:gd name="T30" fmla="*/ 13 w 21"/>
                  <a:gd name="T31" fmla="*/ 19 h 72"/>
                  <a:gd name="T32" fmla="*/ 10 w 21"/>
                  <a:gd name="T33" fmla="*/ 12 h 72"/>
                  <a:gd name="T34" fmla="*/ 3 w 21"/>
                  <a:gd name="T35" fmla="*/ 7 h 72"/>
                  <a:gd name="T36" fmla="*/ 1 w 21"/>
                  <a:gd name="T37" fmla="*/ 5 h 72"/>
                  <a:gd name="T38" fmla="*/ 0 w 21"/>
                  <a:gd name="T39" fmla="*/ 1 h 72"/>
                  <a:gd name="T40" fmla="*/ 3 w 21"/>
                  <a:gd name="T41" fmla="*/ 0 h 72"/>
                  <a:gd name="T42" fmla="*/ 5 w 21"/>
                  <a:gd name="T43" fmla="*/ 0 h 72"/>
                  <a:gd name="T44" fmla="*/ 8 w 21"/>
                  <a:gd name="T45" fmla="*/ 1 h 72"/>
                  <a:gd name="T46" fmla="*/ 10 w 21"/>
                  <a:gd name="T47" fmla="*/ 2 h 72"/>
                  <a:gd name="T48" fmla="*/ 14 w 21"/>
                  <a:gd name="T49" fmla="*/ 4 h 72"/>
                  <a:gd name="T50" fmla="*/ 17 w 21"/>
                  <a:gd name="T51" fmla="*/ 8 h 72"/>
                  <a:gd name="T52" fmla="*/ 19 w 21"/>
                  <a:gd name="T53" fmla="*/ 12 h 72"/>
                  <a:gd name="T54" fmla="*/ 21 w 21"/>
                  <a:gd name="T55" fmla="*/ 1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1" h="72">
                    <a:moveTo>
                      <a:pt x="21" y="18"/>
                    </a:moveTo>
                    <a:cubicBezTo>
                      <a:pt x="21" y="23"/>
                      <a:pt x="21" y="27"/>
                      <a:pt x="20" y="32"/>
                    </a:cubicBezTo>
                    <a:cubicBezTo>
                      <a:pt x="20" y="37"/>
                      <a:pt x="19" y="41"/>
                      <a:pt x="18" y="46"/>
                    </a:cubicBezTo>
                    <a:cubicBezTo>
                      <a:pt x="17" y="50"/>
                      <a:pt x="16" y="54"/>
                      <a:pt x="15" y="57"/>
                    </a:cubicBezTo>
                    <a:cubicBezTo>
                      <a:pt x="14" y="61"/>
                      <a:pt x="13" y="63"/>
                      <a:pt x="12" y="66"/>
                    </a:cubicBezTo>
                    <a:cubicBezTo>
                      <a:pt x="12" y="66"/>
                      <a:pt x="12" y="67"/>
                      <a:pt x="11" y="67"/>
                    </a:cubicBezTo>
                    <a:cubicBezTo>
                      <a:pt x="11" y="68"/>
                      <a:pt x="10" y="69"/>
                      <a:pt x="10" y="70"/>
                    </a:cubicBezTo>
                    <a:cubicBezTo>
                      <a:pt x="9" y="70"/>
                      <a:pt x="9" y="71"/>
                      <a:pt x="8" y="72"/>
                    </a:cubicBezTo>
                    <a:cubicBezTo>
                      <a:pt x="7" y="72"/>
                      <a:pt x="6" y="72"/>
                      <a:pt x="5" y="72"/>
                    </a:cubicBezTo>
                    <a:cubicBezTo>
                      <a:pt x="5" y="72"/>
                      <a:pt x="4" y="71"/>
                      <a:pt x="4" y="71"/>
                    </a:cubicBezTo>
                    <a:cubicBezTo>
                      <a:pt x="4" y="70"/>
                      <a:pt x="4" y="69"/>
                      <a:pt x="4" y="69"/>
                    </a:cubicBezTo>
                    <a:cubicBezTo>
                      <a:pt x="4" y="68"/>
                      <a:pt x="4" y="67"/>
                      <a:pt x="4" y="67"/>
                    </a:cubicBezTo>
                    <a:cubicBezTo>
                      <a:pt x="4" y="66"/>
                      <a:pt x="4" y="65"/>
                      <a:pt x="4" y="65"/>
                    </a:cubicBezTo>
                    <a:cubicBezTo>
                      <a:pt x="6" y="60"/>
                      <a:pt x="8" y="55"/>
                      <a:pt x="9" y="50"/>
                    </a:cubicBezTo>
                    <a:cubicBezTo>
                      <a:pt x="11" y="45"/>
                      <a:pt x="12" y="40"/>
                      <a:pt x="13" y="34"/>
                    </a:cubicBezTo>
                    <a:cubicBezTo>
                      <a:pt x="14" y="28"/>
                      <a:pt x="14" y="23"/>
                      <a:pt x="13" y="19"/>
                    </a:cubicBezTo>
                    <a:cubicBezTo>
                      <a:pt x="13" y="16"/>
                      <a:pt x="12" y="13"/>
                      <a:pt x="10" y="12"/>
                    </a:cubicBezTo>
                    <a:cubicBezTo>
                      <a:pt x="8" y="10"/>
                      <a:pt x="6" y="9"/>
                      <a:pt x="3" y="7"/>
                    </a:cubicBezTo>
                    <a:cubicBezTo>
                      <a:pt x="2" y="7"/>
                      <a:pt x="1" y="6"/>
                      <a:pt x="1" y="5"/>
                    </a:cubicBezTo>
                    <a:cubicBezTo>
                      <a:pt x="0" y="4"/>
                      <a:pt x="0" y="3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0"/>
                      <a:pt x="7" y="0"/>
                      <a:pt x="8" y="1"/>
                    </a:cubicBezTo>
                    <a:cubicBezTo>
                      <a:pt x="9" y="1"/>
                      <a:pt x="10" y="1"/>
                      <a:pt x="10" y="2"/>
                    </a:cubicBezTo>
                    <a:cubicBezTo>
                      <a:pt x="12" y="3"/>
                      <a:pt x="13" y="3"/>
                      <a:pt x="14" y="4"/>
                    </a:cubicBezTo>
                    <a:cubicBezTo>
                      <a:pt x="15" y="5"/>
                      <a:pt x="16" y="6"/>
                      <a:pt x="17" y="8"/>
                    </a:cubicBezTo>
                    <a:cubicBezTo>
                      <a:pt x="18" y="9"/>
                      <a:pt x="19" y="11"/>
                      <a:pt x="19" y="12"/>
                    </a:cubicBezTo>
                    <a:cubicBezTo>
                      <a:pt x="20" y="14"/>
                      <a:pt x="20" y="16"/>
                      <a:pt x="2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101" name="Group 50">
              <a:extLst>
                <a:ext uri="{FF2B5EF4-FFF2-40B4-BE49-F238E27FC236}">
                  <a16:creationId xmlns:a16="http://schemas.microsoft.com/office/drawing/2014/main" id="{61F24604-83F1-49C2-B15E-17FEE0CD19B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017272" y="1330738"/>
              <a:ext cx="670289" cy="263203"/>
              <a:chOff x="2528" y="883"/>
              <a:chExt cx="382" cy="150"/>
            </a:xfrm>
            <a:grpFill/>
          </p:grpSpPr>
          <p:sp>
            <p:nvSpPr>
              <p:cNvPr id="103" name="Freeform 51">
                <a:extLst>
                  <a:ext uri="{FF2B5EF4-FFF2-40B4-BE49-F238E27FC236}">
                    <a16:creationId xmlns:a16="http://schemas.microsoft.com/office/drawing/2014/main" id="{808E4CEE-CAB6-4A15-BE8A-9E11720F3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1001"/>
                <a:ext cx="32" cy="32"/>
              </a:xfrm>
              <a:custGeom>
                <a:avLst/>
                <a:gdLst>
                  <a:gd name="T0" fmla="*/ 27 w 42"/>
                  <a:gd name="T1" fmla="*/ 5 h 42"/>
                  <a:gd name="T2" fmla="*/ 27 w 42"/>
                  <a:gd name="T3" fmla="*/ 14 h 42"/>
                  <a:gd name="T4" fmla="*/ 24 w 42"/>
                  <a:gd name="T5" fmla="*/ 18 h 42"/>
                  <a:gd name="T6" fmla="*/ 21 w 42"/>
                  <a:gd name="T7" fmla="*/ 24 h 42"/>
                  <a:gd name="T8" fmla="*/ 18 w 42"/>
                  <a:gd name="T9" fmla="*/ 29 h 42"/>
                  <a:gd name="T10" fmla="*/ 14 w 42"/>
                  <a:gd name="T11" fmla="*/ 34 h 42"/>
                  <a:gd name="T12" fmla="*/ 19 w 42"/>
                  <a:gd name="T13" fmla="*/ 33 h 42"/>
                  <a:gd name="T14" fmla="*/ 25 w 42"/>
                  <a:gd name="T15" fmla="*/ 32 h 42"/>
                  <a:gd name="T16" fmla="*/ 31 w 42"/>
                  <a:gd name="T17" fmla="*/ 31 h 42"/>
                  <a:gd name="T18" fmla="*/ 37 w 42"/>
                  <a:gd name="T19" fmla="*/ 31 h 42"/>
                  <a:gd name="T20" fmla="*/ 40 w 42"/>
                  <a:gd name="T21" fmla="*/ 31 h 42"/>
                  <a:gd name="T22" fmla="*/ 42 w 42"/>
                  <a:gd name="T23" fmla="*/ 31 h 42"/>
                  <a:gd name="T24" fmla="*/ 42 w 42"/>
                  <a:gd name="T25" fmla="*/ 33 h 42"/>
                  <a:gd name="T26" fmla="*/ 42 w 42"/>
                  <a:gd name="T27" fmla="*/ 34 h 42"/>
                  <a:gd name="T28" fmla="*/ 40 w 42"/>
                  <a:gd name="T29" fmla="*/ 36 h 42"/>
                  <a:gd name="T30" fmla="*/ 39 w 42"/>
                  <a:gd name="T31" fmla="*/ 37 h 42"/>
                  <a:gd name="T32" fmla="*/ 31 w 42"/>
                  <a:gd name="T33" fmla="*/ 38 h 42"/>
                  <a:gd name="T34" fmla="*/ 23 w 42"/>
                  <a:gd name="T35" fmla="*/ 39 h 42"/>
                  <a:gd name="T36" fmla="*/ 14 w 42"/>
                  <a:gd name="T37" fmla="*/ 40 h 42"/>
                  <a:gd name="T38" fmla="*/ 7 w 42"/>
                  <a:gd name="T39" fmla="*/ 41 h 42"/>
                  <a:gd name="T40" fmla="*/ 4 w 42"/>
                  <a:gd name="T41" fmla="*/ 40 h 42"/>
                  <a:gd name="T42" fmla="*/ 3 w 42"/>
                  <a:gd name="T43" fmla="*/ 37 h 42"/>
                  <a:gd name="T44" fmla="*/ 3 w 42"/>
                  <a:gd name="T45" fmla="*/ 36 h 42"/>
                  <a:gd name="T46" fmla="*/ 4 w 42"/>
                  <a:gd name="T47" fmla="*/ 35 h 42"/>
                  <a:gd name="T48" fmla="*/ 13 w 42"/>
                  <a:gd name="T49" fmla="*/ 23 h 42"/>
                  <a:gd name="T50" fmla="*/ 21 w 42"/>
                  <a:gd name="T51" fmla="*/ 11 h 42"/>
                  <a:gd name="T52" fmla="*/ 21 w 42"/>
                  <a:gd name="T53" fmla="*/ 9 h 42"/>
                  <a:gd name="T54" fmla="*/ 20 w 42"/>
                  <a:gd name="T55" fmla="*/ 8 h 42"/>
                  <a:gd name="T56" fmla="*/ 19 w 42"/>
                  <a:gd name="T57" fmla="*/ 7 h 42"/>
                  <a:gd name="T58" fmla="*/ 17 w 42"/>
                  <a:gd name="T59" fmla="*/ 7 h 42"/>
                  <a:gd name="T60" fmla="*/ 14 w 42"/>
                  <a:gd name="T61" fmla="*/ 8 h 42"/>
                  <a:gd name="T62" fmla="*/ 10 w 42"/>
                  <a:gd name="T63" fmla="*/ 9 h 42"/>
                  <a:gd name="T64" fmla="*/ 8 w 42"/>
                  <a:gd name="T65" fmla="*/ 10 h 42"/>
                  <a:gd name="T66" fmla="*/ 5 w 42"/>
                  <a:gd name="T67" fmla="*/ 11 h 42"/>
                  <a:gd name="T68" fmla="*/ 3 w 42"/>
                  <a:gd name="T69" fmla="*/ 12 h 42"/>
                  <a:gd name="T70" fmla="*/ 1 w 42"/>
                  <a:gd name="T71" fmla="*/ 11 h 42"/>
                  <a:gd name="T72" fmla="*/ 1 w 42"/>
                  <a:gd name="T73" fmla="*/ 10 h 42"/>
                  <a:gd name="T74" fmla="*/ 0 w 42"/>
                  <a:gd name="T75" fmla="*/ 10 h 42"/>
                  <a:gd name="T76" fmla="*/ 0 w 42"/>
                  <a:gd name="T77" fmla="*/ 8 h 42"/>
                  <a:gd name="T78" fmla="*/ 1 w 42"/>
                  <a:gd name="T79" fmla="*/ 7 h 42"/>
                  <a:gd name="T80" fmla="*/ 4 w 42"/>
                  <a:gd name="T81" fmla="*/ 4 h 42"/>
                  <a:gd name="T82" fmla="*/ 9 w 42"/>
                  <a:gd name="T83" fmla="*/ 2 h 42"/>
                  <a:gd name="T84" fmla="*/ 15 w 42"/>
                  <a:gd name="T85" fmla="*/ 1 h 42"/>
                  <a:gd name="T86" fmla="*/ 21 w 42"/>
                  <a:gd name="T87" fmla="*/ 1 h 42"/>
                  <a:gd name="T88" fmla="*/ 25 w 42"/>
                  <a:gd name="T89" fmla="*/ 2 h 42"/>
                  <a:gd name="T90" fmla="*/ 27 w 42"/>
                  <a:gd name="T91" fmla="*/ 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2" h="42">
                    <a:moveTo>
                      <a:pt x="27" y="5"/>
                    </a:moveTo>
                    <a:cubicBezTo>
                      <a:pt x="28" y="8"/>
                      <a:pt x="28" y="11"/>
                      <a:pt x="27" y="14"/>
                    </a:cubicBezTo>
                    <a:cubicBezTo>
                      <a:pt x="26" y="15"/>
                      <a:pt x="25" y="17"/>
                      <a:pt x="24" y="18"/>
                    </a:cubicBezTo>
                    <a:cubicBezTo>
                      <a:pt x="23" y="20"/>
                      <a:pt x="22" y="22"/>
                      <a:pt x="21" y="24"/>
                    </a:cubicBezTo>
                    <a:cubicBezTo>
                      <a:pt x="20" y="26"/>
                      <a:pt x="19" y="27"/>
                      <a:pt x="18" y="29"/>
                    </a:cubicBezTo>
                    <a:cubicBezTo>
                      <a:pt x="16" y="31"/>
                      <a:pt x="15" y="32"/>
                      <a:pt x="14" y="34"/>
                    </a:cubicBezTo>
                    <a:cubicBezTo>
                      <a:pt x="15" y="33"/>
                      <a:pt x="17" y="33"/>
                      <a:pt x="19" y="33"/>
                    </a:cubicBezTo>
                    <a:cubicBezTo>
                      <a:pt x="21" y="33"/>
                      <a:pt x="23" y="32"/>
                      <a:pt x="25" y="32"/>
                    </a:cubicBezTo>
                    <a:cubicBezTo>
                      <a:pt x="27" y="32"/>
                      <a:pt x="29" y="32"/>
                      <a:pt x="31" y="31"/>
                    </a:cubicBezTo>
                    <a:cubicBezTo>
                      <a:pt x="33" y="31"/>
                      <a:pt x="35" y="31"/>
                      <a:pt x="37" y="31"/>
                    </a:cubicBezTo>
                    <a:cubicBezTo>
                      <a:pt x="38" y="31"/>
                      <a:pt x="39" y="31"/>
                      <a:pt x="40" y="31"/>
                    </a:cubicBezTo>
                    <a:cubicBezTo>
                      <a:pt x="41" y="31"/>
                      <a:pt x="41" y="31"/>
                      <a:pt x="42" y="31"/>
                    </a:cubicBezTo>
                    <a:cubicBezTo>
                      <a:pt x="42" y="32"/>
                      <a:pt x="42" y="32"/>
                      <a:pt x="42" y="33"/>
                    </a:cubicBezTo>
                    <a:cubicBezTo>
                      <a:pt x="42" y="33"/>
                      <a:pt x="42" y="34"/>
                      <a:pt x="42" y="34"/>
                    </a:cubicBezTo>
                    <a:cubicBezTo>
                      <a:pt x="41" y="35"/>
                      <a:pt x="41" y="35"/>
                      <a:pt x="40" y="36"/>
                    </a:cubicBezTo>
                    <a:cubicBezTo>
                      <a:pt x="40" y="36"/>
                      <a:pt x="39" y="37"/>
                      <a:pt x="39" y="37"/>
                    </a:cubicBezTo>
                    <a:cubicBezTo>
                      <a:pt x="37" y="37"/>
                      <a:pt x="34" y="37"/>
                      <a:pt x="31" y="38"/>
                    </a:cubicBezTo>
                    <a:cubicBezTo>
                      <a:pt x="29" y="38"/>
                      <a:pt x="26" y="39"/>
                      <a:pt x="23" y="39"/>
                    </a:cubicBezTo>
                    <a:cubicBezTo>
                      <a:pt x="20" y="40"/>
                      <a:pt x="17" y="40"/>
                      <a:pt x="14" y="40"/>
                    </a:cubicBezTo>
                    <a:cubicBezTo>
                      <a:pt x="11" y="41"/>
                      <a:pt x="9" y="41"/>
                      <a:pt x="7" y="41"/>
                    </a:cubicBezTo>
                    <a:cubicBezTo>
                      <a:pt x="6" y="42"/>
                      <a:pt x="5" y="41"/>
                      <a:pt x="4" y="40"/>
                    </a:cubicBezTo>
                    <a:cubicBezTo>
                      <a:pt x="3" y="39"/>
                      <a:pt x="3" y="38"/>
                      <a:pt x="3" y="37"/>
                    </a:cubicBezTo>
                    <a:cubicBezTo>
                      <a:pt x="3" y="37"/>
                      <a:pt x="3" y="37"/>
                      <a:pt x="3" y="36"/>
                    </a:cubicBezTo>
                    <a:cubicBezTo>
                      <a:pt x="3" y="36"/>
                      <a:pt x="3" y="35"/>
                      <a:pt x="4" y="35"/>
                    </a:cubicBezTo>
                    <a:cubicBezTo>
                      <a:pt x="7" y="31"/>
                      <a:pt x="10" y="27"/>
                      <a:pt x="13" y="23"/>
                    </a:cubicBezTo>
                    <a:cubicBezTo>
                      <a:pt x="16" y="19"/>
                      <a:pt x="19" y="15"/>
                      <a:pt x="21" y="11"/>
                    </a:cubicBezTo>
                    <a:cubicBezTo>
                      <a:pt x="21" y="10"/>
                      <a:pt x="21" y="9"/>
                      <a:pt x="21" y="9"/>
                    </a:cubicBezTo>
                    <a:cubicBezTo>
                      <a:pt x="21" y="8"/>
                      <a:pt x="21" y="8"/>
                      <a:pt x="20" y="8"/>
                    </a:cubicBezTo>
                    <a:cubicBezTo>
                      <a:pt x="20" y="8"/>
                      <a:pt x="19" y="7"/>
                      <a:pt x="19" y="7"/>
                    </a:cubicBezTo>
                    <a:cubicBezTo>
                      <a:pt x="18" y="7"/>
                      <a:pt x="18" y="7"/>
                      <a:pt x="17" y="7"/>
                    </a:cubicBezTo>
                    <a:cubicBezTo>
                      <a:pt x="16" y="8"/>
                      <a:pt x="15" y="8"/>
                      <a:pt x="14" y="8"/>
                    </a:cubicBezTo>
                    <a:cubicBezTo>
                      <a:pt x="13" y="8"/>
                      <a:pt x="12" y="9"/>
                      <a:pt x="10" y="9"/>
                    </a:cubicBezTo>
                    <a:cubicBezTo>
                      <a:pt x="9" y="9"/>
                      <a:pt x="8" y="10"/>
                      <a:pt x="8" y="10"/>
                    </a:cubicBezTo>
                    <a:cubicBezTo>
                      <a:pt x="7" y="11"/>
                      <a:pt x="6" y="11"/>
                      <a:pt x="5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2" y="12"/>
                      <a:pt x="2" y="12"/>
                      <a:pt x="1" y="11"/>
                    </a:cubicBezTo>
                    <a:cubicBezTo>
                      <a:pt x="1" y="11"/>
                      <a:pt x="1" y="11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6"/>
                      <a:pt x="2" y="5"/>
                      <a:pt x="4" y="4"/>
                    </a:cubicBezTo>
                    <a:cubicBezTo>
                      <a:pt x="5" y="3"/>
                      <a:pt x="7" y="3"/>
                      <a:pt x="9" y="2"/>
                    </a:cubicBezTo>
                    <a:cubicBezTo>
                      <a:pt x="11" y="1"/>
                      <a:pt x="13" y="1"/>
                      <a:pt x="15" y="1"/>
                    </a:cubicBezTo>
                    <a:cubicBezTo>
                      <a:pt x="17" y="0"/>
                      <a:pt x="19" y="0"/>
                      <a:pt x="21" y="1"/>
                    </a:cubicBezTo>
                    <a:cubicBezTo>
                      <a:pt x="23" y="1"/>
                      <a:pt x="24" y="2"/>
                      <a:pt x="25" y="2"/>
                    </a:cubicBezTo>
                    <a:cubicBezTo>
                      <a:pt x="26" y="3"/>
                      <a:pt x="26" y="4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4" name="Freeform 52">
                <a:extLst>
                  <a:ext uri="{FF2B5EF4-FFF2-40B4-BE49-F238E27FC236}">
                    <a16:creationId xmlns:a16="http://schemas.microsoft.com/office/drawing/2014/main" id="{8CDBEC82-7EB9-4CED-8DD5-FA0C8596F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910"/>
                <a:ext cx="29" cy="48"/>
              </a:xfrm>
              <a:custGeom>
                <a:avLst/>
                <a:gdLst>
                  <a:gd name="T0" fmla="*/ 7 w 38"/>
                  <a:gd name="T1" fmla="*/ 32 h 62"/>
                  <a:gd name="T2" fmla="*/ 13 w 38"/>
                  <a:gd name="T3" fmla="*/ 31 h 62"/>
                  <a:gd name="T4" fmla="*/ 20 w 38"/>
                  <a:gd name="T5" fmla="*/ 32 h 62"/>
                  <a:gd name="T6" fmla="*/ 25 w 38"/>
                  <a:gd name="T7" fmla="*/ 36 h 62"/>
                  <a:gd name="T8" fmla="*/ 26 w 38"/>
                  <a:gd name="T9" fmla="*/ 43 h 62"/>
                  <a:gd name="T10" fmla="*/ 23 w 38"/>
                  <a:gd name="T11" fmla="*/ 48 h 62"/>
                  <a:gd name="T12" fmla="*/ 19 w 38"/>
                  <a:gd name="T13" fmla="*/ 53 h 62"/>
                  <a:gd name="T14" fmla="*/ 14 w 38"/>
                  <a:gd name="T15" fmla="*/ 57 h 62"/>
                  <a:gd name="T16" fmla="*/ 9 w 38"/>
                  <a:gd name="T17" fmla="*/ 61 h 62"/>
                  <a:gd name="T18" fmla="*/ 6 w 38"/>
                  <a:gd name="T19" fmla="*/ 61 h 62"/>
                  <a:gd name="T20" fmla="*/ 4 w 38"/>
                  <a:gd name="T21" fmla="*/ 59 h 62"/>
                  <a:gd name="T22" fmla="*/ 4 w 38"/>
                  <a:gd name="T23" fmla="*/ 56 h 62"/>
                  <a:gd name="T24" fmla="*/ 14 w 38"/>
                  <a:gd name="T25" fmla="*/ 48 h 62"/>
                  <a:gd name="T26" fmla="*/ 20 w 38"/>
                  <a:gd name="T27" fmla="*/ 39 h 62"/>
                  <a:gd name="T28" fmla="*/ 19 w 38"/>
                  <a:gd name="T29" fmla="*/ 38 h 62"/>
                  <a:gd name="T30" fmla="*/ 15 w 38"/>
                  <a:gd name="T31" fmla="*/ 38 h 62"/>
                  <a:gd name="T32" fmla="*/ 11 w 38"/>
                  <a:gd name="T33" fmla="*/ 39 h 62"/>
                  <a:gd name="T34" fmla="*/ 6 w 38"/>
                  <a:gd name="T35" fmla="*/ 39 h 62"/>
                  <a:gd name="T36" fmla="*/ 4 w 38"/>
                  <a:gd name="T37" fmla="*/ 39 h 62"/>
                  <a:gd name="T38" fmla="*/ 2 w 38"/>
                  <a:gd name="T39" fmla="*/ 38 h 62"/>
                  <a:gd name="T40" fmla="*/ 1 w 38"/>
                  <a:gd name="T41" fmla="*/ 37 h 62"/>
                  <a:gd name="T42" fmla="*/ 0 w 38"/>
                  <a:gd name="T43" fmla="*/ 35 h 62"/>
                  <a:gd name="T44" fmla="*/ 2 w 38"/>
                  <a:gd name="T45" fmla="*/ 18 h 62"/>
                  <a:gd name="T46" fmla="*/ 4 w 38"/>
                  <a:gd name="T47" fmla="*/ 2 h 62"/>
                  <a:gd name="T48" fmla="*/ 5 w 38"/>
                  <a:gd name="T49" fmla="*/ 0 h 62"/>
                  <a:gd name="T50" fmla="*/ 7 w 38"/>
                  <a:gd name="T51" fmla="*/ 0 h 62"/>
                  <a:gd name="T52" fmla="*/ 9 w 38"/>
                  <a:gd name="T53" fmla="*/ 3 h 62"/>
                  <a:gd name="T54" fmla="*/ 10 w 38"/>
                  <a:gd name="T55" fmla="*/ 5 h 62"/>
                  <a:gd name="T56" fmla="*/ 9 w 38"/>
                  <a:gd name="T57" fmla="*/ 10 h 62"/>
                  <a:gd name="T58" fmla="*/ 9 w 38"/>
                  <a:gd name="T59" fmla="*/ 15 h 62"/>
                  <a:gd name="T60" fmla="*/ 20 w 38"/>
                  <a:gd name="T61" fmla="*/ 14 h 62"/>
                  <a:gd name="T62" fmla="*/ 29 w 38"/>
                  <a:gd name="T63" fmla="*/ 15 h 62"/>
                  <a:gd name="T64" fmla="*/ 32 w 38"/>
                  <a:gd name="T65" fmla="*/ 15 h 62"/>
                  <a:gd name="T66" fmla="*/ 36 w 38"/>
                  <a:gd name="T67" fmla="*/ 16 h 62"/>
                  <a:gd name="T68" fmla="*/ 37 w 38"/>
                  <a:gd name="T69" fmla="*/ 18 h 62"/>
                  <a:gd name="T70" fmla="*/ 37 w 38"/>
                  <a:gd name="T71" fmla="*/ 20 h 62"/>
                  <a:gd name="T72" fmla="*/ 34 w 38"/>
                  <a:gd name="T73" fmla="*/ 21 h 62"/>
                  <a:gd name="T74" fmla="*/ 33 w 38"/>
                  <a:gd name="T75" fmla="*/ 21 h 62"/>
                  <a:gd name="T76" fmla="*/ 8 w 38"/>
                  <a:gd name="T77" fmla="*/ 22 h 62"/>
                  <a:gd name="T78" fmla="*/ 7 w 38"/>
                  <a:gd name="T79" fmla="*/ 27 h 62"/>
                  <a:gd name="T80" fmla="*/ 7 w 38"/>
                  <a:gd name="T81" fmla="*/ 3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8" h="62">
                    <a:moveTo>
                      <a:pt x="7" y="32"/>
                    </a:moveTo>
                    <a:cubicBezTo>
                      <a:pt x="9" y="32"/>
                      <a:pt x="11" y="32"/>
                      <a:pt x="13" y="31"/>
                    </a:cubicBezTo>
                    <a:cubicBezTo>
                      <a:pt x="15" y="31"/>
                      <a:pt x="18" y="31"/>
                      <a:pt x="20" y="32"/>
                    </a:cubicBezTo>
                    <a:cubicBezTo>
                      <a:pt x="22" y="32"/>
                      <a:pt x="24" y="34"/>
                      <a:pt x="25" y="36"/>
                    </a:cubicBezTo>
                    <a:cubicBezTo>
                      <a:pt x="27" y="38"/>
                      <a:pt x="27" y="40"/>
                      <a:pt x="26" y="43"/>
                    </a:cubicBezTo>
                    <a:cubicBezTo>
                      <a:pt x="25" y="44"/>
                      <a:pt x="24" y="46"/>
                      <a:pt x="23" y="48"/>
                    </a:cubicBezTo>
                    <a:cubicBezTo>
                      <a:pt x="22" y="50"/>
                      <a:pt x="21" y="51"/>
                      <a:pt x="19" y="53"/>
                    </a:cubicBezTo>
                    <a:cubicBezTo>
                      <a:pt x="18" y="54"/>
                      <a:pt x="16" y="56"/>
                      <a:pt x="14" y="57"/>
                    </a:cubicBezTo>
                    <a:cubicBezTo>
                      <a:pt x="13" y="58"/>
                      <a:pt x="11" y="60"/>
                      <a:pt x="9" y="61"/>
                    </a:cubicBezTo>
                    <a:cubicBezTo>
                      <a:pt x="8" y="61"/>
                      <a:pt x="7" y="62"/>
                      <a:pt x="6" y="61"/>
                    </a:cubicBezTo>
                    <a:cubicBezTo>
                      <a:pt x="5" y="61"/>
                      <a:pt x="4" y="60"/>
                      <a:pt x="4" y="59"/>
                    </a:cubicBezTo>
                    <a:cubicBezTo>
                      <a:pt x="2" y="58"/>
                      <a:pt x="2" y="57"/>
                      <a:pt x="4" y="56"/>
                    </a:cubicBezTo>
                    <a:cubicBezTo>
                      <a:pt x="8" y="53"/>
                      <a:pt x="11" y="51"/>
                      <a:pt x="14" y="48"/>
                    </a:cubicBezTo>
                    <a:cubicBezTo>
                      <a:pt x="17" y="45"/>
                      <a:pt x="19" y="42"/>
                      <a:pt x="20" y="39"/>
                    </a:cubicBezTo>
                    <a:cubicBezTo>
                      <a:pt x="20" y="39"/>
                      <a:pt x="20" y="38"/>
                      <a:pt x="19" y="38"/>
                    </a:cubicBezTo>
                    <a:cubicBezTo>
                      <a:pt x="18" y="38"/>
                      <a:pt x="17" y="38"/>
                      <a:pt x="15" y="38"/>
                    </a:cubicBezTo>
                    <a:cubicBezTo>
                      <a:pt x="14" y="38"/>
                      <a:pt x="12" y="38"/>
                      <a:pt x="11" y="39"/>
                    </a:cubicBezTo>
                    <a:cubicBezTo>
                      <a:pt x="9" y="39"/>
                      <a:pt x="7" y="39"/>
                      <a:pt x="6" y="39"/>
                    </a:cubicBezTo>
                    <a:cubicBezTo>
                      <a:pt x="6" y="39"/>
                      <a:pt x="5" y="39"/>
                      <a:pt x="4" y="39"/>
                    </a:cubicBezTo>
                    <a:cubicBezTo>
                      <a:pt x="4" y="39"/>
                      <a:pt x="3" y="39"/>
                      <a:pt x="2" y="38"/>
                    </a:cubicBezTo>
                    <a:cubicBezTo>
                      <a:pt x="2" y="38"/>
                      <a:pt x="1" y="38"/>
                      <a:pt x="1" y="37"/>
                    </a:cubicBezTo>
                    <a:cubicBezTo>
                      <a:pt x="0" y="37"/>
                      <a:pt x="0" y="36"/>
                      <a:pt x="0" y="35"/>
                    </a:cubicBezTo>
                    <a:cubicBezTo>
                      <a:pt x="0" y="29"/>
                      <a:pt x="1" y="23"/>
                      <a:pt x="2" y="18"/>
                    </a:cubicBezTo>
                    <a:cubicBezTo>
                      <a:pt x="2" y="12"/>
                      <a:pt x="3" y="6"/>
                      <a:pt x="4" y="2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1"/>
                      <a:pt x="9" y="2"/>
                      <a:pt x="9" y="3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7"/>
                      <a:pt x="10" y="8"/>
                      <a:pt x="9" y="10"/>
                    </a:cubicBezTo>
                    <a:cubicBezTo>
                      <a:pt x="9" y="12"/>
                      <a:pt x="9" y="13"/>
                      <a:pt x="9" y="15"/>
                    </a:cubicBezTo>
                    <a:cubicBezTo>
                      <a:pt x="13" y="15"/>
                      <a:pt x="16" y="14"/>
                      <a:pt x="20" y="14"/>
                    </a:cubicBezTo>
                    <a:cubicBezTo>
                      <a:pt x="23" y="14"/>
                      <a:pt x="27" y="14"/>
                      <a:pt x="29" y="15"/>
                    </a:cubicBezTo>
                    <a:cubicBezTo>
                      <a:pt x="30" y="15"/>
                      <a:pt x="31" y="15"/>
                      <a:pt x="32" y="15"/>
                    </a:cubicBezTo>
                    <a:cubicBezTo>
                      <a:pt x="33" y="16"/>
                      <a:pt x="34" y="16"/>
                      <a:pt x="36" y="16"/>
                    </a:cubicBezTo>
                    <a:cubicBezTo>
                      <a:pt x="36" y="16"/>
                      <a:pt x="37" y="17"/>
                      <a:pt x="37" y="18"/>
                    </a:cubicBezTo>
                    <a:cubicBezTo>
                      <a:pt x="38" y="18"/>
                      <a:pt x="38" y="19"/>
                      <a:pt x="37" y="20"/>
                    </a:cubicBezTo>
                    <a:cubicBezTo>
                      <a:pt x="36" y="20"/>
                      <a:pt x="35" y="21"/>
                      <a:pt x="34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24" y="21"/>
                      <a:pt x="15" y="21"/>
                      <a:pt x="8" y="22"/>
                    </a:cubicBezTo>
                    <a:cubicBezTo>
                      <a:pt x="8" y="24"/>
                      <a:pt x="7" y="26"/>
                      <a:pt x="7" y="27"/>
                    </a:cubicBezTo>
                    <a:cubicBezTo>
                      <a:pt x="7" y="29"/>
                      <a:pt x="7" y="30"/>
                      <a:pt x="7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5" name="Freeform 53">
                <a:extLst>
                  <a:ext uri="{FF2B5EF4-FFF2-40B4-BE49-F238E27FC236}">
                    <a16:creationId xmlns:a16="http://schemas.microsoft.com/office/drawing/2014/main" id="{992E0DE8-883B-4059-A5E5-EDF32062F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9" y="933"/>
                <a:ext cx="25" cy="7"/>
              </a:xfrm>
              <a:custGeom>
                <a:avLst/>
                <a:gdLst>
                  <a:gd name="T0" fmla="*/ 33 w 33"/>
                  <a:gd name="T1" fmla="*/ 6 h 9"/>
                  <a:gd name="T2" fmla="*/ 32 w 33"/>
                  <a:gd name="T3" fmla="*/ 7 h 9"/>
                  <a:gd name="T4" fmla="*/ 30 w 33"/>
                  <a:gd name="T5" fmla="*/ 8 h 9"/>
                  <a:gd name="T6" fmla="*/ 16 w 33"/>
                  <a:gd name="T7" fmla="*/ 8 h 9"/>
                  <a:gd name="T8" fmla="*/ 3 w 33"/>
                  <a:gd name="T9" fmla="*/ 9 h 9"/>
                  <a:gd name="T10" fmla="*/ 1 w 33"/>
                  <a:gd name="T11" fmla="*/ 9 h 9"/>
                  <a:gd name="T12" fmla="*/ 0 w 33"/>
                  <a:gd name="T13" fmla="*/ 6 h 9"/>
                  <a:gd name="T14" fmla="*/ 0 w 33"/>
                  <a:gd name="T15" fmla="*/ 4 h 9"/>
                  <a:gd name="T16" fmla="*/ 2 w 33"/>
                  <a:gd name="T17" fmla="*/ 3 h 9"/>
                  <a:gd name="T18" fmla="*/ 15 w 33"/>
                  <a:gd name="T19" fmla="*/ 1 h 9"/>
                  <a:gd name="T20" fmla="*/ 30 w 33"/>
                  <a:gd name="T21" fmla="*/ 1 h 9"/>
                  <a:gd name="T22" fmla="*/ 31 w 33"/>
                  <a:gd name="T23" fmla="*/ 1 h 9"/>
                  <a:gd name="T24" fmla="*/ 32 w 33"/>
                  <a:gd name="T25" fmla="*/ 2 h 9"/>
                  <a:gd name="T26" fmla="*/ 33 w 33"/>
                  <a:gd name="T27" fmla="*/ 4 h 9"/>
                  <a:gd name="T28" fmla="*/ 33 w 33"/>
                  <a:gd name="T2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9">
                    <a:moveTo>
                      <a:pt x="33" y="6"/>
                    </a:moveTo>
                    <a:cubicBezTo>
                      <a:pt x="33" y="6"/>
                      <a:pt x="33" y="7"/>
                      <a:pt x="32" y="7"/>
                    </a:cubicBezTo>
                    <a:cubicBezTo>
                      <a:pt x="31" y="7"/>
                      <a:pt x="31" y="8"/>
                      <a:pt x="30" y="8"/>
                    </a:cubicBezTo>
                    <a:cubicBezTo>
                      <a:pt x="25" y="8"/>
                      <a:pt x="20" y="8"/>
                      <a:pt x="16" y="8"/>
                    </a:cubicBezTo>
                    <a:cubicBezTo>
                      <a:pt x="12" y="8"/>
                      <a:pt x="7" y="9"/>
                      <a:pt x="3" y="9"/>
                    </a:cubicBezTo>
                    <a:cubicBezTo>
                      <a:pt x="3" y="9"/>
                      <a:pt x="2" y="9"/>
                      <a:pt x="1" y="9"/>
                    </a:cubicBezTo>
                    <a:cubicBezTo>
                      <a:pt x="1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20" y="0"/>
                      <a:pt x="25" y="0"/>
                      <a:pt x="30" y="1"/>
                    </a:cubicBezTo>
                    <a:cubicBezTo>
                      <a:pt x="30" y="1"/>
                      <a:pt x="31" y="1"/>
                      <a:pt x="31" y="1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3" y="3"/>
                      <a:pt x="33" y="3"/>
                      <a:pt x="33" y="4"/>
                    </a:cubicBezTo>
                    <a:cubicBezTo>
                      <a:pt x="33" y="5"/>
                      <a:pt x="33" y="5"/>
                      <a:pt x="3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6" name="Freeform 54">
                <a:extLst>
                  <a:ext uri="{FF2B5EF4-FFF2-40B4-BE49-F238E27FC236}">
                    <a16:creationId xmlns:a16="http://schemas.microsoft.com/office/drawing/2014/main" id="{7383319C-7F4A-45CE-BCFC-8BF07E9BB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917"/>
                <a:ext cx="7" cy="38"/>
              </a:xfrm>
              <a:custGeom>
                <a:avLst/>
                <a:gdLst>
                  <a:gd name="T0" fmla="*/ 5 w 10"/>
                  <a:gd name="T1" fmla="*/ 49 h 50"/>
                  <a:gd name="T2" fmla="*/ 2 w 10"/>
                  <a:gd name="T3" fmla="*/ 45 h 50"/>
                  <a:gd name="T4" fmla="*/ 1 w 10"/>
                  <a:gd name="T5" fmla="*/ 42 h 50"/>
                  <a:gd name="T6" fmla="*/ 3 w 10"/>
                  <a:gd name="T7" fmla="*/ 7 h 50"/>
                  <a:gd name="T8" fmla="*/ 4 w 10"/>
                  <a:gd name="T9" fmla="*/ 2 h 50"/>
                  <a:gd name="T10" fmla="*/ 5 w 10"/>
                  <a:gd name="T11" fmla="*/ 0 h 50"/>
                  <a:gd name="T12" fmla="*/ 7 w 10"/>
                  <a:gd name="T13" fmla="*/ 1 h 50"/>
                  <a:gd name="T14" fmla="*/ 8 w 10"/>
                  <a:gd name="T15" fmla="*/ 2 h 50"/>
                  <a:gd name="T16" fmla="*/ 9 w 10"/>
                  <a:gd name="T17" fmla="*/ 3 h 50"/>
                  <a:gd name="T18" fmla="*/ 10 w 10"/>
                  <a:gd name="T19" fmla="*/ 5 h 50"/>
                  <a:gd name="T20" fmla="*/ 7 w 10"/>
                  <a:gd name="T21" fmla="*/ 27 h 50"/>
                  <a:gd name="T22" fmla="*/ 8 w 10"/>
                  <a:gd name="T23" fmla="*/ 48 h 50"/>
                  <a:gd name="T24" fmla="*/ 7 w 10"/>
                  <a:gd name="T25" fmla="*/ 50 h 50"/>
                  <a:gd name="T26" fmla="*/ 6 w 10"/>
                  <a:gd name="T27" fmla="*/ 49 h 50"/>
                  <a:gd name="T28" fmla="*/ 5 w 10"/>
                  <a:gd name="T29" fmla="*/ 4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" h="50">
                    <a:moveTo>
                      <a:pt x="5" y="49"/>
                    </a:moveTo>
                    <a:cubicBezTo>
                      <a:pt x="4" y="48"/>
                      <a:pt x="3" y="46"/>
                      <a:pt x="2" y="45"/>
                    </a:cubicBezTo>
                    <a:cubicBezTo>
                      <a:pt x="1" y="43"/>
                      <a:pt x="1" y="42"/>
                      <a:pt x="1" y="42"/>
                    </a:cubicBezTo>
                    <a:cubicBezTo>
                      <a:pt x="0" y="30"/>
                      <a:pt x="1" y="18"/>
                      <a:pt x="3" y="7"/>
                    </a:cubicBezTo>
                    <a:cubicBezTo>
                      <a:pt x="3" y="5"/>
                      <a:pt x="3" y="4"/>
                      <a:pt x="4" y="2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6" y="0"/>
                      <a:pt x="6" y="1"/>
                      <a:pt x="7" y="1"/>
                    </a:cubicBezTo>
                    <a:cubicBezTo>
                      <a:pt x="7" y="1"/>
                      <a:pt x="8" y="2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8" y="12"/>
                      <a:pt x="8" y="19"/>
                      <a:pt x="7" y="27"/>
                    </a:cubicBezTo>
                    <a:cubicBezTo>
                      <a:pt x="7" y="34"/>
                      <a:pt x="7" y="41"/>
                      <a:pt x="8" y="48"/>
                    </a:cubicBezTo>
                    <a:cubicBezTo>
                      <a:pt x="8" y="49"/>
                      <a:pt x="8" y="49"/>
                      <a:pt x="7" y="50"/>
                    </a:cubicBezTo>
                    <a:cubicBezTo>
                      <a:pt x="7" y="50"/>
                      <a:pt x="6" y="50"/>
                      <a:pt x="6" y="49"/>
                    </a:cubicBezTo>
                    <a:cubicBezTo>
                      <a:pt x="6" y="49"/>
                      <a:pt x="5" y="49"/>
                      <a:pt x="5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7" name="Freeform 55">
                <a:extLst>
                  <a:ext uri="{FF2B5EF4-FFF2-40B4-BE49-F238E27FC236}">
                    <a16:creationId xmlns:a16="http://schemas.microsoft.com/office/drawing/2014/main" id="{67B04DE4-DBA1-47B8-96FE-59EC6CEC96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3" y="947"/>
                <a:ext cx="27" cy="38"/>
              </a:xfrm>
              <a:custGeom>
                <a:avLst/>
                <a:gdLst>
                  <a:gd name="T0" fmla="*/ 30 w 36"/>
                  <a:gd name="T1" fmla="*/ 7 h 50"/>
                  <a:gd name="T2" fmla="*/ 30 w 36"/>
                  <a:gd name="T3" fmla="*/ 13 h 50"/>
                  <a:gd name="T4" fmla="*/ 31 w 36"/>
                  <a:gd name="T5" fmla="*/ 20 h 50"/>
                  <a:gd name="T6" fmla="*/ 31 w 36"/>
                  <a:gd name="T7" fmla="*/ 27 h 50"/>
                  <a:gd name="T8" fmla="*/ 31 w 36"/>
                  <a:gd name="T9" fmla="*/ 33 h 50"/>
                  <a:gd name="T10" fmla="*/ 35 w 36"/>
                  <a:gd name="T11" fmla="*/ 37 h 50"/>
                  <a:gd name="T12" fmla="*/ 35 w 36"/>
                  <a:gd name="T13" fmla="*/ 41 h 50"/>
                  <a:gd name="T14" fmla="*/ 33 w 36"/>
                  <a:gd name="T15" fmla="*/ 43 h 50"/>
                  <a:gd name="T16" fmla="*/ 29 w 36"/>
                  <a:gd name="T17" fmla="*/ 42 h 50"/>
                  <a:gd name="T18" fmla="*/ 25 w 36"/>
                  <a:gd name="T19" fmla="*/ 44 h 50"/>
                  <a:gd name="T20" fmla="*/ 21 w 36"/>
                  <a:gd name="T21" fmla="*/ 47 h 50"/>
                  <a:gd name="T22" fmla="*/ 17 w 36"/>
                  <a:gd name="T23" fmla="*/ 49 h 50"/>
                  <a:gd name="T24" fmla="*/ 13 w 36"/>
                  <a:gd name="T25" fmla="*/ 50 h 50"/>
                  <a:gd name="T26" fmla="*/ 6 w 36"/>
                  <a:gd name="T27" fmla="*/ 48 h 50"/>
                  <a:gd name="T28" fmla="*/ 2 w 36"/>
                  <a:gd name="T29" fmla="*/ 43 h 50"/>
                  <a:gd name="T30" fmla="*/ 2 w 36"/>
                  <a:gd name="T31" fmla="*/ 38 h 50"/>
                  <a:gd name="T32" fmla="*/ 4 w 36"/>
                  <a:gd name="T33" fmla="*/ 32 h 50"/>
                  <a:gd name="T34" fmla="*/ 7 w 36"/>
                  <a:gd name="T35" fmla="*/ 28 h 50"/>
                  <a:gd name="T36" fmla="*/ 13 w 36"/>
                  <a:gd name="T37" fmla="*/ 25 h 50"/>
                  <a:gd name="T38" fmla="*/ 15 w 36"/>
                  <a:gd name="T39" fmla="*/ 24 h 50"/>
                  <a:gd name="T40" fmla="*/ 18 w 36"/>
                  <a:gd name="T41" fmla="*/ 24 h 50"/>
                  <a:gd name="T42" fmla="*/ 21 w 36"/>
                  <a:gd name="T43" fmla="*/ 25 h 50"/>
                  <a:gd name="T44" fmla="*/ 24 w 36"/>
                  <a:gd name="T45" fmla="*/ 26 h 50"/>
                  <a:gd name="T46" fmla="*/ 24 w 36"/>
                  <a:gd name="T47" fmla="*/ 22 h 50"/>
                  <a:gd name="T48" fmla="*/ 23 w 36"/>
                  <a:gd name="T49" fmla="*/ 18 h 50"/>
                  <a:gd name="T50" fmla="*/ 23 w 36"/>
                  <a:gd name="T51" fmla="*/ 13 h 50"/>
                  <a:gd name="T52" fmla="*/ 23 w 36"/>
                  <a:gd name="T53" fmla="*/ 10 h 50"/>
                  <a:gd name="T54" fmla="*/ 22 w 36"/>
                  <a:gd name="T55" fmla="*/ 8 h 50"/>
                  <a:gd name="T56" fmla="*/ 19 w 36"/>
                  <a:gd name="T57" fmla="*/ 8 h 50"/>
                  <a:gd name="T58" fmla="*/ 13 w 36"/>
                  <a:gd name="T59" fmla="*/ 11 h 50"/>
                  <a:gd name="T60" fmla="*/ 6 w 36"/>
                  <a:gd name="T61" fmla="*/ 17 h 50"/>
                  <a:gd name="T62" fmla="*/ 4 w 36"/>
                  <a:gd name="T63" fmla="*/ 18 h 50"/>
                  <a:gd name="T64" fmla="*/ 1 w 36"/>
                  <a:gd name="T65" fmla="*/ 17 h 50"/>
                  <a:gd name="T66" fmla="*/ 0 w 36"/>
                  <a:gd name="T67" fmla="*/ 15 h 50"/>
                  <a:gd name="T68" fmla="*/ 1 w 36"/>
                  <a:gd name="T69" fmla="*/ 12 h 50"/>
                  <a:gd name="T70" fmla="*/ 6 w 36"/>
                  <a:gd name="T71" fmla="*/ 8 h 50"/>
                  <a:gd name="T72" fmla="*/ 10 w 36"/>
                  <a:gd name="T73" fmla="*/ 4 h 50"/>
                  <a:gd name="T74" fmla="*/ 16 w 36"/>
                  <a:gd name="T75" fmla="*/ 1 h 50"/>
                  <a:gd name="T76" fmla="*/ 21 w 36"/>
                  <a:gd name="T77" fmla="*/ 0 h 50"/>
                  <a:gd name="T78" fmla="*/ 27 w 36"/>
                  <a:gd name="T79" fmla="*/ 2 h 50"/>
                  <a:gd name="T80" fmla="*/ 30 w 36"/>
                  <a:gd name="T81" fmla="*/ 7 h 50"/>
                  <a:gd name="T82" fmla="*/ 17 w 36"/>
                  <a:gd name="T83" fmla="*/ 30 h 50"/>
                  <a:gd name="T84" fmla="*/ 14 w 36"/>
                  <a:gd name="T85" fmla="*/ 32 h 50"/>
                  <a:gd name="T86" fmla="*/ 11 w 36"/>
                  <a:gd name="T87" fmla="*/ 34 h 50"/>
                  <a:gd name="T88" fmla="*/ 9 w 36"/>
                  <a:gd name="T89" fmla="*/ 38 h 50"/>
                  <a:gd name="T90" fmla="*/ 9 w 36"/>
                  <a:gd name="T91" fmla="*/ 41 h 50"/>
                  <a:gd name="T92" fmla="*/ 10 w 36"/>
                  <a:gd name="T93" fmla="*/ 42 h 50"/>
                  <a:gd name="T94" fmla="*/ 11 w 36"/>
                  <a:gd name="T95" fmla="*/ 42 h 50"/>
                  <a:gd name="T96" fmla="*/ 17 w 36"/>
                  <a:gd name="T97" fmla="*/ 40 h 50"/>
                  <a:gd name="T98" fmla="*/ 23 w 36"/>
                  <a:gd name="T99" fmla="*/ 37 h 50"/>
                  <a:gd name="T100" fmla="*/ 22 w 36"/>
                  <a:gd name="T101" fmla="*/ 35 h 50"/>
                  <a:gd name="T102" fmla="*/ 21 w 36"/>
                  <a:gd name="T103" fmla="*/ 33 h 50"/>
                  <a:gd name="T104" fmla="*/ 19 w 36"/>
                  <a:gd name="T105" fmla="*/ 31 h 50"/>
                  <a:gd name="T106" fmla="*/ 17 w 36"/>
                  <a:gd name="T107" fmla="*/ 3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" h="50">
                    <a:moveTo>
                      <a:pt x="30" y="7"/>
                    </a:moveTo>
                    <a:cubicBezTo>
                      <a:pt x="30" y="9"/>
                      <a:pt x="30" y="11"/>
                      <a:pt x="30" y="13"/>
                    </a:cubicBezTo>
                    <a:cubicBezTo>
                      <a:pt x="31" y="16"/>
                      <a:pt x="31" y="18"/>
                      <a:pt x="31" y="20"/>
                    </a:cubicBezTo>
                    <a:cubicBezTo>
                      <a:pt x="31" y="23"/>
                      <a:pt x="31" y="25"/>
                      <a:pt x="31" y="27"/>
                    </a:cubicBezTo>
                    <a:cubicBezTo>
                      <a:pt x="31" y="29"/>
                      <a:pt x="31" y="31"/>
                      <a:pt x="31" y="33"/>
                    </a:cubicBezTo>
                    <a:cubicBezTo>
                      <a:pt x="33" y="35"/>
                      <a:pt x="35" y="36"/>
                      <a:pt x="35" y="37"/>
                    </a:cubicBezTo>
                    <a:cubicBezTo>
                      <a:pt x="36" y="39"/>
                      <a:pt x="36" y="40"/>
                      <a:pt x="35" y="41"/>
                    </a:cubicBezTo>
                    <a:cubicBezTo>
                      <a:pt x="35" y="42"/>
                      <a:pt x="34" y="43"/>
                      <a:pt x="33" y="43"/>
                    </a:cubicBezTo>
                    <a:cubicBezTo>
                      <a:pt x="32" y="43"/>
                      <a:pt x="30" y="43"/>
                      <a:pt x="29" y="42"/>
                    </a:cubicBezTo>
                    <a:cubicBezTo>
                      <a:pt x="28" y="42"/>
                      <a:pt x="27" y="43"/>
                      <a:pt x="25" y="44"/>
                    </a:cubicBezTo>
                    <a:cubicBezTo>
                      <a:pt x="24" y="45"/>
                      <a:pt x="23" y="46"/>
                      <a:pt x="21" y="47"/>
                    </a:cubicBezTo>
                    <a:cubicBezTo>
                      <a:pt x="20" y="47"/>
                      <a:pt x="18" y="48"/>
                      <a:pt x="17" y="49"/>
                    </a:cubicBezTo>
                    <a:cubicBezTo>
                      <a:pt x="15" y="49"/>
                      <a:pt x="14" y="50"/>
                      <a:pt x="13" y="50"/>
                    </a:cubicBezTo>
                    <a:cubicBezTo>
                      <a:pt x="10" y="50"/>
                      <a:pt x="8" y="50"/>
                      <a:pt x="6" y="48"/>
                    </a:cubicBezTo>
                    <a:cubicBezTo>
                      <a:pt x="4" y="47"/>
                      <a:pt x="3" y="45"/>
                      <a:pt x="2" y="43"/>
                    </a:cubicBezTo>
                    <a:cubicBezTo>
                      <a:pt x="2" y="41"/>
                      <a:pt x="2" y="39"/>
                      <a:pt x="2" y="38"/>
                    </a:cubicBezTo>
                    <a:cubicBezTo>
                      <a:pt x="2" y="36"/>
                      <a:pt x="3" y="34"/>
                      <a:pt x="4" y="32"/>
                    </a:cubicBezTo>
                    <a:cubicBezTo>
                      <a:pt x="5" y="31"/>
                      <a:pt x="6" y="29"/>
                      <a:pt x="7" y="28"/>
                    </a:cubicBezTo>
                    <a:cubicBezTo>
                      <a:pt x="9" y="26"/>
                      <a:pt x="11" y="25"/>
                      <a:pt x="13" y="25"/>
                    </a:cubicBezTo>
                    <a:cubicBezTo>
                      <a:pt x="13" y="24"/>
                      <a:pt x="14" y="24"/>
                      <a:pt x="15" y="24"/>
                    </a:cubicBezTo>
                    <a:cubicBezTo>
                      <a:pt x="16" y="24"/>
                      <a:pt x="17" y="24"/>
                      <a:pt x="18" y="24"/>
                    </a:cubicBezTo>
                    <a:cubicBezTo>
                      <a:pt x="19" y="24"/>
                      <a:pt x="20" y="24"/>
                      <a:pt x="21" y="25"/>
                    </a:cubicBezTo>
                    <a:cubicBezTo>
                      <a:pt x="22" y="25"/>
                      <a:pt x="23" y="26"/>
                      <a:pt x="24" y="26"/>
                    </a:cubicBezTo>
                    <a:cubicBezTo>
                      <a:pt x="24" y="25"/>
                      <a:pt x="24" y="24"/>
                      <a:pt x="24" y="22"/>
                    </a:cubicBezTo>
                    <a:cubicBezTo>
                      <a:pt x="24" y="21"/>
                      <a:pt x="24" y="19"/>
                      <a:pt x="23" y="18"/>
                    </a:cubicBezTo>
                    <a:cubicBezTo>
                      <a:pt x="23" y="16"/>
                      <a:pt x="23" y="15"/>
                      <a:pt x="23" y="13"/>
                    </a:cubicBezTo>
                    <a:cubicBezTo>
                      <a:pt x="23" y="12"/>
                      <a:pt x="23" y="11"/>
                      <a:pt x="23" y="10"/>
                    </a:cubicBezTo>
                    <a:cubicBezTo>
                      <a:pt x="23" y="9"/>
                      <a:pt x="22" y="8"/>
                      <a:pt x="22" y="8"/>
                    </a:cubicBezTo>
                    <a:cubicBezTo>
                      <a:pt x="21" y="8"/>
                      <a:pt x="20" y="8"/>
                      <a:pt x="19" y="8"/>
                    </a:cubicBezTo>
                    <a:cubicBezTo>
                      <a:pt x="17" y="9"/>
                      <a:pt x="15" y="10"/>
                      <a:pt x="13" y="11"/>
                    </a:cubicBezTo>
                    <a:cubicBezTo>
                      <a:pt x="10" y="13"/>
                      <a:pt x="8" y="15"/>
                      <a:pt x="6" y="17"/>
                    </a:cubicBezTo>
                    <a:cubicBezTo>
                      <a:pt x="5" y="17"/>
                      <a:pt x="5" y="18"/>
                      <a:pt x="4" y="18"/>
                    </a:cubicBezTo>
                    <a:cubicBezTo>
                      <a:pt x="3" y="18"/>
                      <a:pt x="2" y="17"/>
                      <a:pt x="1" y="17"/>
                    </a:cubicBezTo>
                    <a:cubicBezTo>
                      <a:pt x="1" y="16"/>
                      <a:pt x="1" y="15"/>
                      <a:pt x="0" y="15"/>
                    </a:cubicBezTo>
                    <a:cubicBezTo>
                      <a:pt x="0" y="14"/>
                      <a:pt x="1" y="13"/>
                      <a:pt x="1" y="12"/>
                    </a:cubicBezTo>
                    <a:cubicBezTo>
                      <a:pt x="3" y="11"/>
                      <a:pt x="4" y="9"/>
                      <a:pt x="6" y="8"/>
                    </a:cubicBezTo>
                    <a:cubicBezTo>
                      <a:pt x="7" y="7"/>
                      <a:pt x="9" y="5"/>
                      <a:pt x="10" y="4"/>
                    </a:cubicBezTo>
                    <a:cubicBezTo>
                      <a:pt x="12" y="3"/>
                      <a:pt x="14" y="2"/>
                      <a:pt x="16" y="1"/>
                    </a:cubicBezTo>
                    <a:cubicBezTo>
                      <a:pt x="17" y="1"/>
                      <a:pt x="19" y="0"/>
                      <a:pt x="21" y="0"/>
                    </a:cubicBezTo>
                    <a:cubicBezTo>
                      <a:pt x="24" y="0"/>
                      <a:pt x="26" y="1"/>
                      <a:pt x="27" y="2"/>
                    </a:cubicBezTo>
                    <a:cubicBezTo>
                      <a:pt x="28" y="3"/>
                      <a:pt x="29" y="5"/>
                      <a:pt x="30" y="7"/>
                    </a:cubicBezTo>
                    <a:close/>
                    <a:moveTo>
                      <a:pt x="17" y="30"/>
                    </a:moveTo>
                    <a:cubicBezTo>
                      <a:pt x="16" y="31"/>
                      <a:pt x="15" y="31"/>
                      <a:pt x="14" y="32"/>
                    </a:cubicBezTo>
                    <a:cubicBezTo>
                      <a:pt x="13" y="33"/>
                      <a:pt x="12" y="33"/>
                      <a:pt x="11" y="34"/>
                    </a:cubicBezTo>
                    <a:cubicBezTo>
                      <a:pt x="10" y="35"/>
                      <a:pt x="9" y="37"/>
                      <a:pt x="9" y="38"/>
                    </a:cubicBezTo>
                    <a:cubicBezTo>
                      <a:pt x="8" y="39"/>
                      <a:pt x="8" y="40"/>
                      <a:pt x="9" y="41"/>
                    </a:cubicBezTo>
                    <a:cubicBezTo>
                      <a:pt x="9" y="42"/>
                      <a:pt x="9" y="42"/>
                      <a:pt x="10" y="42"/>
                    </a:cubicBezTo>
                    <a:cubicBezTo>
                      <a:pt x="10" y="43"/>
                      <a:pt x="11" y="43"/>
                      <a:pt x="11" y="42"/>
                    </a:cubicBezTo>
                    <a:cubicBezTo>
                      <a:pt x="13" y="42"/>
                      <a:pt x="15" y="41"/>
                      <a:pt x="17" y="40"/>
                    </a:cubicBezTo>
                    <a:cubicBezTo>
                      <a:pt x="20" y="39"/>
                      <a:pt x="21" y="38"/>
                      <a:pt x="23" y="37"/>
                    </a:cubicBezTo>
                    <a:cubicBezTo>
                      <a:pt x="23" y="36"/>
                      <a:pt x="23" y="36"/>
                      <a:pt x="22" y="35"/>
                    </a:cubicBezTo>
                    <a:cubicBezTo>
                      <a:pt x="22" y="34"/>
                      <a:pt x="21" y="34"/>
                      <a:pt x="21" y="33"/>
                    </a:cubicBezTo>
                    <a:cubicBezTo>
                      <a:pt x="20" y="32"/>
                      <a:pt x="19" y="32"/>
                      <a:pt x="19" y="31"/>
                    </a:cubicBezTo>
                    <a:cubicBezTo>
                      <a:pt x="18" y="31"/>
                      <a:pt x="17" y="30"/>
                      <a:pt x="1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8" name="Freeform 56">
                <a:extLst>
                  <a:ext uri="{FF2B5EF4-FFF2-40B4-BE49-F238E27FC236}">
                    <a16:creationId xmlns:a16="http://schemas.microsoft.com/office/drawing/2014/main" id="{948B3AB6-7AE7-49DE-A286-E63D0091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951"/>
                <a:ext cx="44" cy="61"/>
              </a:xfrm>
              <a:custGeom>
                <a:avLst/>
                <a:gdLst>
                  <a:gd name="T0" fmla="*/ 0 w 44"/>
                  <a:gd name="T1" fmla="*/ 61 h 61"/>
                  <a:gd name="T2" fmla="*/ 0 w 44"/>
                  <a:gd name="T3" fmla="*/ 57 h 61"/>
                  <a:gd name="T4" fmla="*/ 23 w 44"/>
                  <a:gd name="T5" fmla="*/ 30 h 61"/>
                  <a:gd name="T6" fmla="*/ 1 w 44"/>
                  <a:gd name="T7" fmla="*/ 5 h 61"/>
                  <a:gd name="T8" fmla="*/ 1 w 44"/>
                  <a:gd name="T9" fmla="*/ 0 h 61"/>
                  <a:gd name="T10" fmla="*/ 44 w 44"/>
                  <a:gd name="T11" fmla="*/ 0 h 61"/>
                  <a:gd name="T12" fmla="*/ 44 w 44"/>
                  <a:gd name="T13" fmla="*/ 5 h 61"/>
                  <a:gd name="T14" fmla="*/ 9 w 44"/>
                  <a:gd name="T15" fmla="*/ 5 h 61"/>
                  <a:gd name="T16" fmla="*/ 31 w 44"/>
                  <a:gd name="T17" fmla="*/ 30 h 61"/>
                  <a:gd name="T18" fmla="*/ 9 w 44"/>
                  <a:gd name="T19" fmla="*/ 57 h 61"/>
                  <a:gd name="T20" fmla="*/ 44 w 44"/>
                  <a:gd name="T21" fmla="*/ 57 h 61"/>
                  <a:gd name="T22" fmla="*/ 44 w 44"/>
                  <a:gd name="T23" fmla="*/ 61 h 61"/>
                  <a:gd name="T24" fmla="*/ 0 w 44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61">
                    <a:moveTo>
                      <a:pt x="0" y="61"/>
                    </a:moveTo>
                    <a:lnTo>
                      <a:pt x="0" y="57"/>
                    </a:lnTo>
                    <a:lnTo>
                      <a:pt x="23" y="30"/>
                    </a:lnTo>
                    <a:lnTo>
                      <a:pt x="1" y="5"/>
                    </a:lnTo>
                    <a:lnTo>
                      <a:pt x="1" y="0"/>
                    </a:lnTo>
                    <a:lnTo>
                      <a:pt x="44" y="0"/>
                    </a:lnTo>
                    <a:lnTo>
                      <a:pt x="44" y="5"/>
                    </a:lnTo>
                    <a:lnTo>
                      <a:pt x="9" y="5"/>
                    </a:lnTo>
                    <a:lnTo>
                      <a:pt x="31" y="30"/>
                    </a:lnTo>
                    <a:lnTo>
                      <a:pt x="9" y="57"/>
                    </a:lnTo>
                    <a:lnTo>
                      <a:pt x="44" y="57"/>
                    </a:lnTo>
                    <a:lnTo>
                      <a:pt x="44" y="61"/>
                    </a:lnTo>
                    <a:lnTo>
                      <a:pt x="0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9" name="Freeform 57">
                <a:extLst>
                  <a:ext uri="{FF2B5EF4-FFF2-40B4-BE49-F238E27FC236}">
                    <a16:creationId xmlns:a16="http://schemas.microsoft.com/office/drawing/2014/main" id="{CE615A07-AD45-4457-B8C8-3076249D6D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04" y="971"/>
                <a:ext cx="29" cy="20"/>
              </a:xfrm>
              <a:custGeom>
                <a:avLst/>
                <a:gdLst>
                  <a:gd name="T0" fmla="*/ 33 w 38"/>
                  <a:gd name="T1" fmla="*/ 6 h 26"/>
                  <a:gd name="T2" fmla="*/ 32 w 38"/>
                  <a:gd name="T3" fmla="*/ 7 h 26"/>
                  <a:gd name="T4" fmla="*/ 30 w 38"/>
                  <a:gd name="T5" fmla="*/ 8 h 26"/>
                  <a:gd name="T6" fmla="*/ 16 w 38"/>
                  <a:gd name="T7" fmla="*/ 8 h 26"/>
                  <a:gd name="T8" fmla="*/ 3 w 38"/>
                  <a:gd name="T9" fmla="*/ 9 h 26"/>
                  <a:gd name="T10" fmla="*/ 1 w 38"/>
                  <a:gd name="T11" fmla="*/ 9 h 26"/>
                  <a:gd name="T12" fmla="*/ 0 w 38"/>
                  <a:gd name="T13" fmla="*/ 7 h 26"/>
                  <a:gd name="T14" fmla="*/ 0 w 38"/>
                  <a:gd name="T15" fmla="*/ 4 h 26"/>
                  <a:gd name="T16" fmla="*/ 2 w 38"/>
                  <a:gd name="T17" fmla="*/ 3 h 26"/>
                  <a:gd name="T18" fmla="*/ 15 w 38"/>
                  <a:gd name="T19" fmla="*/ 1 h 26"/>
                  <a:gd name="T20" fmla="*/ 30 w 38"/>
                  <a:gd name="T21" fmla="*/ 1 h 26"/>
                  <a:gd name="T22" fmla="*/ 31 w 38"/>
                  <a:gd name="T23" fmla="*/ 2 h 26"/>
                  <a:gd name="T24" fmla="*/ 32 w 38"/>
                  <a:gd name="T25" fmla="*/ 3 h 26"/>
                  <a:gd name="T26" fmla="*/ 33 w 38"/>
                  <a:gd name="T27" fmla="*/ 4 h 26"/>
                  <a:gd name="T28" fmla="*/ 33 w 38"/>
                  <a:gd name="T29" fmla="*/ 6 h 26"/>
                  <a:gd name="T30" fmla="*/ 33 w 38"/>
                  <a:gd name="T31" fmla="*/ 23 h 26"/>
                  <a:gd name="T32" fmla="*/ 24 w 38"/>
                  <a:gd name="T33" fmla="*/ 25 h 26"/>
                  <a:gd name="T34" fmla="*/ 16 w 38"/>
                  <a:gd name="T35" fmla="*/ 26 h 26"/>
                  <a:gd name="T36" fmla="*/ 8 w 38"/>
                  <a:gd name="T37" fmla="*/ 26 h 26"/>
                  <a:gd name="T38" fmla="*/ 3 w 38"/>
                  <a:gd name="T39" fmla="*/ 26 h 26"/>
                  <a:gd name="T40" fmla="*/ 1 w 38"/>
                  <a:gd name="T41" fmla="*/ 25 h 26"/>
                  <a:gd name="T42" fmla="*/ 0 w 38"/>
                  <a:gd name="T43" fmla="*/ 23 h 26"/>
                  <a:gd name="T44" fmla="*/ 1 w 38"/>
                  <a:gd name="T45" fmla="*/ 20 h 26"/>
                  <a:gd name="T46" fmla="*/ 3 w 38"/>
                  <a:gd name="T47" fmla="*/ 19 h 26"/>
                  <a:gd name="T48" fmla="*/ 8 w 38"/>
                  <a:gd name="T49" fmla="*/ 19 h 26"/>
                  <a:gd name="T50" fmla="*/ 15 w 38"/>
                  <a:gd name="T51" fmla="*/ 19 h 26"/>
                  <a:gd name="T52" fmla="*/ 22 w 38"/>
                  <a:gd name="T53" fmla="*/ 18 h 26"/>
                  <a:gd name="T54" fmla="*/ 30 w 38"/>
                  <a:gd name="T55" fmla="*/ 17 h 26"/>
                  <a:gd name="T56" fmla="*/ 35 w 38"/>
                  <a:gd name="T57" fmla="*/ 17 h 26"/>
                  <a:gd name="T58" fmla="*/ 38 w 38"/>
                  <a:gd name="T59" fmla="*/ 19 h 26"/>
                  <a:gd name="T60" fmla="*/ 36 w 38"/>
                  <a:gd name="T61" fmla="*/ 22 h 26"/>
                  <a:gd name="T62" fmla="*/ 33 w 38"/>
                  <a:gd name="T6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" h="26">
                    <a:moveTo>
                      <a:pt x="33" y="6"/>
                    </a:moveTo>
                    <a:cubicBezTo>
                      <a:pt x="33" y="7"/>
                      <a:pt x="33" y="7"/>
                      <a:pt x="32" y="7"/>
                    </a:cubicBezTo>
                    <a:cubicBezTo>
                      <a:pt x="31" y="8"/>
                      <a:pt x="31" y="8"/>
                      <a:pt x="30" y="8"/>
                    </a:cubicBezTo>
                    <a:cubicBezTo>
                      <a:pt x="25" y="8"/>
                      <a:pt x="20" y="8"/>
                      <a:pt x="16" y="8"/>
                    </a:cubicBezTo>
                    <a:cubicBezTo>
                      <a:pt x="12" y="9"/>
                      <a:pt x="7" y="9"/>
                      <a:pt x="3" y="9"/>
                    </a:cubicBezTo>
                    <a:cubicBezTo>
                      <a:pt x="2" y="10"/>
                      <a:pt x="2" y="9"/>
                      <a:pt x="1" y="9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20" y="0"/>
                      <a:pt x="25" y="1"/>
                      <a:pt x="30" y="1"/>
                    </a:cubicBezTo>
                    <a:cubicBezTo>
                      <a:pt x="30" y="1"/>
                      <a:pt x="31" y="1"/>
                      <a:pt x="31" y="2"/>
                    </a:cubicBezTo>
                    <a:cubicBezTo>
                      <a:pt x="32" y="2"/>
                      <a:pt x="32" y="2"/>
                      <a:pt x="32" y="3"/>
                    </a:cubicBezTo>
                    <a:cubicBezTo>
                      <a:pt x="33" y="3"/>
                      <a:pt x="33" y="4"/>
                      <a:pt x="33" y="4"/>
                    </a:cubicBezTo>
                    <a:cubicBezTo>
                      <a:pt x="33" y="5"/>
                      <a:pt x="33" y="5"/>
                      <a:pt x="33" y="6"/>
                    </a:cubicBezTo>
                    <a:close/>
                    <a:moveTo>
                      <a:pt x="33" y="23"/>
                    </a:moveTo>
                    <a:cubicBezTo>
                      <a:pt x="30" y="24"/>
                      <a:pt x="27" y="25"/>
                      <a:pt x="24" y="25"/>
                    </a:cubicBezTo>
                    <a:cubicBezTo>
                      <a:pt x="22" y="26"/>
                      <a:pt x="19" y="26"/>
                      <a:pt x="16" y="26"/>
                    </a:cubicBezTo>
                    <a:cubicBezTo>
                      <a:pt x="13" y="26"/>
                      <a:pt x="11" y="26"/>
                      <a:pt x="8" y="26"/>
                    </a:cubicBezTo>
                    <a:cubicBezTo>
                      <a:pt x="6" y="26"/>
                      <a:pt x="4" y="26"/>
                      <a:pt x="3" y="26"/>
                    </a:cubicBezTo>
                    <a:cubicBezTo>
                      <a:pt x="2" y="26"/>
                      <a:pt x="2" y="26"/>
                      <a:pt x="1" y="25"/>
                    </a:cubicBezTo>
                    <a:cubicBezTo>
                      <a:pt x="1" y="24"/>
                      <a:pt x="0" y="24"/>
                      <a:pt x="0" y="23"/>
                    </a:cubicBezTo>
                    <a:cubicBezTo>
                      <a:pt x="0" y="21"/>
                      <a:pt x="0" y="20"/>
                      <a:pt x="1" y="20"/>
                    </a:cubicBezTo>
                    <a:cubicBezTo>
                      <a:pt x="2" y="20"/>
                      <a:pt x="2" y="19"/>
                      <a:pt x="3" y="19"/>
                    </a:cubicBezTo>
                    <a:cubicBezTo>
                      <a:pt x="5" y="19"/>
                      <a:pt x="6" y="19"/>
                      <a:pt x="8" y="19"/>
                    </a:cubicBezTo>
                    <a:cubicBezTo>
                      <a:pt x="10" y="19"/>
                      <a:pt x="12" y="19"/>
                      <a:pt x="15" y="19"/>
                    </a:cubicBezTo>
                    <a:cubicBezTo>
                      <a:pt x="17" y="19"/>
                      <a:pt x="19" y="19"/>
                      <a:pt x="22" y="18"/>
                    </a:cubicBezTo>
                    <a:cubicBezTo>
                      <a:pt x="25" y="18"/>
                      <a:pt x="27" y="18"/>
                      <a:pt x="30" y="17"/>
                    </a:cubicBezTo>
                    <a:cubicBezTo>
                      <a:pt x="32" y="17"/>
                      <a:pt x="34" y="17"/>
                      <a:pt x="35" y="17"/>
                    </a:cubicBezTo>
                    <a:cubicBezTo>
                      <a:pt x="37" y="17"/>
                      <a:pt x="38" y="18"/>
                      <a:pt x="38" y="19"/>
                    </a:cubicBezTo>
                    <a:cubicBezTo>
                      <a:pt x="38" y="20"/>
                      <a:pt x="37" y="21"/>
                      <a:pt x="36" y="22"/>
                    </a:cubicBezTo>
                    <a:cubicBezTo>
                      <a:pt x="35" y="22"/>
                      <a:pt x="34" y="23"/>
                      <a:pt x="3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10" name="Freeform 58">
                <a:extLst>
                  <a:ext uri="{FF2B5EF4-FFF2-40B4-BE49-F238E27FC236}">
                    <a16:creationId xmlns:a16="http://schemas.microsoft.com/office/drawing/2014/main" id="{F674F07D-3631-4F8A-BF8C-AA24E788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" y="969"/>
                <a:ext cx="206" cy="13"/>
              </a:xfrm>
              <a:custGeom>
                <a:avLst/>
                <a:gdLst>
                  <a:gd name="T0" fmla="*/ 272 w 272"/>
                  <a:gd name="T1" fmla="*/ 5 h 17"/>
                  <a:gd name="T2" fmla="*/ 271 w 272"/>
                  <a:gd name="T3" fmla="*/ 6 h 17"/>
                  <a:gd name="T4" fmla="*/ 269 w 272"/>
                  <a:gd name="T5" fmla="*/ 7 h 17"/>
                  <a:gd name="T6" fmla="*/ 255 w 272"/>
                  <a:gd name="T7" fmla="*/ 8 h 17"/>
                  <a:gd name="T8" fmla="*/ 3 w 272"/>
                  <a:gd name="T9" fmla="*/ 16 h 17"/>
                  <a:gd name="T10" fmla="*/ 1 w 272"/>
                  <a:gd name="T11" fmla="*/ 16 h 17"/>
                  <a:gd name="T12" fmla="*/ 0 w 272"/>
                  <a:gd name="T13" fmla="*/ 14 h 17"/>
                  <a:gd name="T14" fmla="*/ 0 w 272"/>
                  <a:gd name="T15" fmla="*/ 11 h 17"/>
                  <a:gd name="T16" fmla="*/ 2 w 272"/>
                  <a:gd name="T17" fmla="*/ 10 h 17"/>
                  <a:gd name="T18" fmla="*/ 254 w 272"/>
                  <a:gd name="T19" fmla="*/ 0 h 17"/>
                  <a:gd name="T20" fmla="*/ 269 w 272"/>
                  <a:gd name="T21" fmla="*/ 0 h 17"/>
                  <a:gd name="T22" fmla="*/ 270 w 272"/>
                  <a:gd name="T23" fmla="*/ 1 h 17"/>
                  <a:gd name="T24" fmla="*/ 271 w 272"/>
                  <a:gd name="T25" fmla="*/ 2 h 17"/>
                  <a:gd name="T26" fmla="*/ 272 w 272"/>
                  <a:gd name="T27" fmla="*/ 3 h 17"/>
                  <a:gd name="T28" fmla="*/ 272 w 272"/>
                  <a:gd name="T29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2" h="17">
                    <a:moveTo>
                      <a:pt x="272" y="5"/>
                    </a:moveTo>
                    <a:cubicBezTo>
                      <a:pt x="272" y="6"/>
                      <a:pt x="272" y="6"/>
                      <a:pt x="271" y="6"/>
                    </a:cubicBezTo>
                    <a:cubicBezTo>
                      <a:pt x="270" y="7"/>
                      <a:pt x="270" y="7"/>
                      <a:pt x="269" y="7"/>
                    </a:cubicBezTo>
                    <a:cubicBezTo>
                      <a:pt x="264" y="7"/>
                      <a:pt x="259" y="7"/>
                      <a:pt x="255" y="8"/>
                    </a:cubicBezTo>
                    <a:cubicBezTo>
                      <a:pt x="251" y="8"/>
                      <a:pt x="7" y="16"/>
                      <a:pt x="3" y="16"/>
                    </a:cubicBezTo>
                    <a:cubicBezTo>
                      <a:pt x="3" y="17"/>
                      <a:pt x="2" y="16"/>
                      <a:pt x="1" y="16"/>
                    </a:cubicBezTo>
                    <a:cubicBezTo>
                      <a:pt x="1" y="15"/>
                      <a:pt x="0" y="14"/>
                      <a:pt x="0" y="14"/>
                    </a:cubicBezTo>
                    <a:cubicBezTo>
                      <a:pt x="0" y="13"/>
                      <a:pt x="0" y="12"/>
                      <a:pt x="0" y="11"/>
                    </a:cubicBezTo>
                    <a:cubicBezTo>
                      <a:pt x="0" y="11"/>
                      <a:pt x="1" y="10"/>
                      <a:pt x="2" y="10"/>
                    </a:cubicBezTo>
                    <a:cubicBezTo>
                      <a:pt x="6" y="9"/>
                      <a:pt x="249" y="1"/>
                      <a:pt x="254" y="0"/>
                    </a:cubicBezTo>
                    <a:cubicBezTo>
                      <a:pt x="259" y="0"/>
                      <a:pt x="264" y="0"/>
                      <a:pt x="269" y="0"/>
                    </a:cubicBezTo>
                    <a:cubicBezTo>
                      <a:pt x="269" y="0"/>
                      <a:pt x="270" y="1"/>
                      <a:pt x="270" y="1"/>
                    </a:cubicBezTo>
                    <a:cubicBezTo>
                      <a:pt x="270" y="1"/>
                      <a:pt x="271" y="1"/>
                      <a:pt x="271" y="2"/>
                    </a:cubicBezTo>
                    <a:cubicBezTo>
                      <a:pt x="272" y="2"/>
                      <a:pt x="272" y="3"/>
                      <a:pt x="272" y="3"/>
                    </a:cubicBezTo>
                    <a:cubicBezTo>
                      <a:pt x="272" y="4"/>
                      <a:pt x="272" y="5"/>
                      <a:pt x="27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11" name="Freeform 59">
                <a:extLst>
                  <a:ext uri="{FF2B5EF4-FFF2-40B4-BE49-F238E27FC236}">
                    <a16:creationId xmlns:a16="http://schemas.microsoft.com/office/drawing/2014/main" id="{E8346D6C-8CEF-4C67-AA97-AF83EB69A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3" y="883"/>
                <a:ext cx="96" cy="81"/>
              </a:xfrm>
              <a:custGeom>
                <a:avLst/>
                <a:gdLst>
                  <a:gd name="T0" fmla="*/ 33 w 126"/>
                  <a:gd name="T1" fmla="*/ 105 h 105"/>
                  <a:gd name="T2" fmla="*/ 32 w 126"/>
                  <a:gd name="T3" fmla="*/ 104 h 105"/>
                  <a:gd name="T4" fmla="*/ 1 w 126"/>
                  <a:gd name="T5" fmla="*/ 70 h 105"/>
                  <a:gd name="T6" fmla="*/ 1 w 126"/>
                  <a:gd name="T7" fmla="*/ 68 h 105"/>
                  <a:gd name="T8" fmla="*/ 3 w 126"/>
                  <a:gd name="T9" fmla="*/ 68 h 105"/>
                  <a:gd name="T10" fmla="*/ 32 w 126"/>
                  <a:gd name="T11" fmla="*/ 99 h 105"/>
                  <a:gd name="T12" fmla="*/ 52 w 126"/>
                  <a:gd name="T13" fmla="*/ 2 h 105"/>
                  <a:gd name="T14" fmla="*/ 54 w 126"/>
                  <a:gd name="T15" fmla="*/ 0 h 105"/>
                  <a:gd name="T16" fmla="*/ 124 w 126"/>
                  <a:gd name="T17" fmla="*/ 0 h 105"/>
                  <a:gd name="T18" fmla="*/ 126 w 126"/>
                  <a:gd name="T19" fmla="*/ 2 h 105"/>
                  <a:gd name="T20" fmla="*/ 124 w 126"/>
                  <a:gd name="T21" fmla="*/ 4 h 105"/>
                  <a:gd name="T22" fmla="*/ 56 w 126"/>
                  <a:gd name="T23" fmla="*/ 4 h 105"/>
                  <a:gd name="T24" fmla="*/ 35 w 126"/>
                  <a:gd name="T25" fmla="*/ 103 h 105"/>
                  <a:gd name="T26" fmla="*/ 34 w 126"/>
                  <a:gd name="T27" fmla="*/ 105 h 105"/>
                  <a:gd name="T28" fmla="*/ 33 w 126"/>
                  <a:gd name="T29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6" h="105">
                    <a:moveTo>
                      <a:pt x="33" y="105"/>
                    </a:moveTo>
                    <a:cubicBezTo>
                      <a:pt x="33" y="105"/>
                      <a:pt x="32" y="104"/>
                      <a:pt x="32" y="104"/>
                    </a:cubicBezTo>
                    <a:cubicBezTo>
                      <a:pt x="1" y="70"/>
                      <a:pt x="1" y="70"/>
                      <a:pt x="1" y="70"/>
                    </a:cubicBezTo>
                    <a:cubicBezTo>
                      <a:pt x="0" y="70"/>
                      <a:pt x="0" y="68"/>
                      <a:pt x="1" y="68"/>
                    </a:cubicBezTo>
                    <a:cubicBezTo>
                      <a:pt x="1" y="67"/>
                      <a:pt x="3" y="67"/>
                      <a:pt x="3" y="68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1"/>
                      <a:pt x="53" y="0"/>
                      <a:pt x="54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5" y="0"/>
                      <a:pt x="126" y="1"/>
                      <a:pt x="126" y="2"/>
                    </a:cubicBezTo>
                    <a:cubicBezTo>
                      <a:pt x="126" y="3"/>
                      <a:pt x="125" y="4"/>
                      <a:pt x="124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35" y="103"/>
                      <a:pt x="35" y="103"/>
                      <a:pt x="35" y="103"/>
                    </a:cubicBezTo>
                    <a:cubicBezTo>
                      <a:pt x="35" y="104"/>
                      <a:pt x="34" y="104"/>
                      <a:pt x="34" y="105"/>
                    </a:cubicBezTo>
                    <a:cubicBezTo>
                      <a:pt x="33" y="105"/>
                      <a:pt x="33" y="105"/>
                      <a:pt x="33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grpSp>
        <p:nvGrpSpPr>
          <p:cNvPr id="136" name="그룹 135">
            <a:extLst>
              <a:ext uri="{FF2B5EF4-FFF2-40B4-BE49-F238E27FC236}">
                <a16:creationId xmlns:a16="http://schemas.microsoft.com/office/drawing/2014/main" id="{621DF9EF-F701-4CB7-B30E-763FA2AA10F5}"/>
              </a:ext>
            </a:extLst>
          </p:cNvPr>
          <p:cNvGrpSpPr/>
          <p:nvPr/>
        </p:nvGrpSpPr>
        <p:grpSpPr>
          <a:xfrm>
            <a:off x="8027631" y="8524737"/>
            <a:ext cx="3701792" cy="88451"/>
            <a:chOff x="4348362" y="-2362200"/>
            <a:chExt cx="3189088" cy="76200"/>
          </a:xfrm>
        </p:grpSpPr>
        <p:cxnSp>
          <p:nvCxnSpPr>
            <p:cNvPr id="114" name="직선 연결선 113">
              <a:extLst>
                <a:ext uri="{FF2B5EF4-FFF2-40B4-BE49-F238E27FC236}">
                  <a16:creationId xmlns:a16="http://schemas.microsoft.com/office/drawing/2014/main" id="{23D4D7FF-B4B3-4BAE-B08F-F8AE3C24F712}"/>
                </a:ext>
              </a:extLst>
            </p:cNvPr>
            <p:cNvCxnSpPr>
              <a:cxnSpLocks/>
            </p:cNvCxnSpPr>
            <p:nvPr/>
          </p:nvCxnSpPr>
          <p:spPr>
            <a:xfrm>
              <a:off x="4356100" y="-2324100"/>
              <a:ext cx="3181350" cy="0"/>
            </a:xfrm>
            <a:prstGeom prst="line">
              <a:avLst/>
            </a:prstGeom>
            <a:ln w="3175">
              <a:solidFill>
                <a:srgbClr val="63C0C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EA9C2BCF-98CB-429B-A10E-7850C287ACE1}"/>
                </a:ext>
              </a:extLst>
            </p:cNvPr>
            <p:cNvGrpSpPr/>
            <p:nvPr/>
          </p:nvGrpSpPr>
          <p:grpSpPr>
            <a:xfrm>
              <a:off x="4348362" y="-2362200"/>
              <a:ext cx="1089744" cy="76200"/>
              <a:chOff x="4348362" y="-2362200"/>
              <a:chExt cx="1089744" cy="76200"/>
            </a:xfrm>
          </p:grpSpPr>
          <p:cxnSp>
            <p:nvCxnSpPr>
              <p:cNvPr id="118" name="직선 연결선 117">
                <a:extLst>
                  <a:ext uri="{FF2B5EF4-FFF2-40B4-BE49-F238E27FC236}">
                    <a16:creationId xmlns:a16="http://schemas.microsoft.com/office/drawing/2014/main" id="{B50495DE-4763-4774-9D31-7E7E1C1E71AD}"/>
                  </a:ext>
                </a:extLst>
              </p:cNvPr>
              <p:cNvCxnSpPr/>
              <p:nvPr/>
            </p:nvCxnSpPr>
            <p:spPr>
              <a:xfrm>
                <a:off x="4348362" y="-2362200"/>
                <a:ext cx="0" cy="76200"/>
              </a:xfrm>
              <a:prstGeom prst="line">
                <a:avLst/>
              </a:prstGeom>
              <a:ln w="3175">
                <a:solidFill>
                  <a:srgbClr val="63C0C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직선 연결선 118">
                <a:extLst>
                  <a:ext uri="{FF2B5EF4-FFF2-40B4-BE49-F238E27FC236}">
                    <a16:creationId xmlns:a16="http://schemas.microsoft.com/office/drawing/2014/main" id="{6D9EEF8D-DDF9-4270-96B5-E007A0532D2B}"/>
                  </a:ext>
                </a:extLst>
              </p:cNvPr>
              <p:cNvCxnSpPr/>
              <p:nvPr/>
            </p:nvCxnSpPr>
            <p:spPr>
              <a:xfrm>
                <a:off x="4373473" y="-2362200"/>
                <a:ext cx="0" cy="76200"/>
              </a:xfrm>
              <a:prstGeom prst="line">
                <a:avLst/>
              </a:prstGeom>
              <a:ln w="3175">
                <a:solidFill>
                  <a:srgbClr val="63C0C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직선 연결선 119">
                <a:extLst>
                  <a:ext uri="{FF2B5EF4-FFF2-40B4-BE49-F238E27FC236}">
                    <a16:creationId xmlns:a16="http://schemas.microsoft.com/office/drawing/2014/main" id="{11414B81-4F6B-48C0-B15B-A07FB4AAC544}"/>
                  </a:ext>
                </a:extLst>
              </p:cNvPr>
              <p:cNvCxnSpPr/>
              <p:nvPr/>
            </p:nvCxnSpPr>
            <p:spPr>
              <a:xfrm>
                <a:off x="4398584" y="-2362200"/>
                <a:ext cx="0" cy="76200"/>
              </a:xfrm>
              <a:prstGeom prst="line">
                <a:avLst/>
              </a:prstGeom>
              <a:ln w="3175">
                <a:solidFill>
                  <a:srgbClr val="63C0C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직선 연결선 120">
                <a:extLst>
                  <a:ext uri="{FF2B5EF4-FFF2-40B4-BE49-F238E27FC236}">
                    <a16:creationId xmlns:a16="http://schemas.microsoft.com/office/drawing/2014/main" id="{3082EF4E-4CD6-491E-B1AC-9504A6468F7B}"/>
                  </a:ext>
                </a:extLst>
              </p:cNvPr>
              <p:cNvCxnSpPr/>
              <p:nvPr/>
            </p:nvCxnSpPr>
            <p:spPr>
              <a:xfrm>
                <a:off x="4423695" y="-2362200"/>
                <a:ext cx="0" cy="76200"/>
              </a:xfrm>
              <a:prstGeom prst="line">
                <a:avLst/>
              </a:prstGeom>
              <a:ln w="3175">
                <a:solidFill>
                  <a:srgbClr val="63C0C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직선 연결선 121">
                <a:extLst>
                  <a:ext uri="{FF2B5EF4-FFF2-40B4-BE49-F238E27FC236}">
                    <a16:creationId xmlns:a16="http://schemas.microsoft.com/office/drawing/2014/main" id="{7D9C429B-D7CC-4AD7-8E97-54E5968A047B}"/>
                  </a:ext>
                </a:extLst>
              </p:cNvPr>
              <p:cNvCxnSpPr/>
              <p:nvPr/>
            </p:nvCxnSpPr>
            <p:spPr>
              <a:xfrm>
                <a:off x="4673727" y="-2362200"/>
                <a:ext cx="0" cy="76200"/>
              </a:xfrm>
              <a:prstGeom prst="line">
                <a:avLst/>
              </a:prstGeom>
              <a:ln w="3175">
                <a:solidFill>
                  <a:srgbClr val="63C0C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직선 연결선 122">
                <a:extLst>
                  <a:ext uri="{FF2B5EF4-FFF2-40B4-BE49-F238E27FC236}">
                    <a16:creationId xmlns:a16="http://schemas.microsoft.com/office/drawing/2014/main" id="{7BA73888-EA2E-45A4-8FBA-E935D49B1C90}"/>
                  </a:ext>
                </a:extLst>
              </p:cNvPr>
              <p:cNvCxnSpPr/>
              <p:nvPr/>
            </p:nvCxnSpPr>
            <p:spPr>
              <a:xfrm>
                <a:off x="4928520" y="-2362200"/>
                <a:ext cx="0" cy="76200"/>
              </a:xfrm>
              <a:prstGeom prst="line">
                <a:avLst/>
              </a:prstGeom>
              <a:ln w="3175">
                <a:solidFill>
                  <a:srgbClr val="63C0C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직선 연결선 123">
                <a:extLst>
                  <a:ext uri="{FF2B5EF4-FFF2-40B4-BE49-F238E27FC236}">
                    <a16:creationId xmlns:a16="http://schemas.microsoft.com/office/drawing/2014/main" id="{E2E52751-DD96-4CB1-B207-EECB8CEF7849}"/>
                  </a:ext>
                </a:extLst>
              </p:cNvPr>
              <p:cNvCxnSpPr/>
              <p:nvPr/>
            </p:nvCxnSpPr>
            <p:spPr>
              <a:xfrm>
                <a:off x="5183313" y="-2362200"/>
                <a:ext cx="0" cy="76200"/>
              </a:xfrm>
              <a:prstGeom prst="line">
                <a:avLst/>
              </a:prstGeom>
              <a:ln w="3175">
                <a:solidFill>
                  <a:srgbClr val="63C0C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직선 연결선 124">
                <a:extLst>
                  <a:ext uri="{FF2B5EF4-FFF2-40B4-BE49-F238E27FC236}">
                    <a16:creationId xmlns:a16="http://schemas.microsoft.com/office/drawing/2014/main" id="{1038BACB-BA07-406E-A170-3509B7C088BC}"/>
                  </a:ext>
                </a:extLst>
              </p:cNvPr>
              <p:cNvCxnSpPr/>
              <p:nvPr/>
            </p:nvCxnSpPr>
            <p:spPr>
              <a:xfrm>
                <a:off x="5438106" y="-2362200"/>
                <a:ext cx="0" cy="76200"/>
              </a:xfrm>
              <a:prstGeom prst="line">
                <a:avLst/>
              </a:prstGeom>
              <a:ln w="3175">
                <a:solidFill>
                  <a:srgbClr val="63C0C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그룹 126">
              <a:extLst>
                <a:ext uri="{FF2B5EF4-FFF2-40B4-BE49-F238E27FC236}">
                  <a16:creationId xmlns:a16="http://schemas.microsoft.com/office/drawing/2014/main" id="{CCBB9937-B287-4304-AEE2-91850EC262D1}"/>
                </a:ext>
              </a:extLst>
            </p:cNvPr>
            <p:cNvGrpSpPr/>
            <p:nvPr/>
          </p:nvGrpSpPr>
          <p:grpSpPr>
            <a:xfrm flipH="1">
              <a:off x="6447706" y="-2362200"/>
              <a:ext cx="1089744" cy="76200"/>
              <a:chOff x="4348362" y="-2362200"/>
              <a:chExt cx="1089744" cy="76200"/>
            </a:xfrm>
          </p:grpSpPr>
          <p:cxnSp>
            <p:nvCxnSpPr>
              <p:cNvPr id="128" name="직선 연결선 127">
                <a:extLst>
                  <a:ext uri="{FF2B5EF4-FFF2-40B4-BE49-F238E27FC236}">
                    <a16:creationId xmlns:a16="http://schemas.microsoft.com/office/drawing/2014/main" id="{033DBA05-9A94-467F-BF15-9A72551AFB7E}"/>
                  </a:ext>
                </a:extLst>
              </p:cNvPr>
              <p:cNvCxnSpPr/>
              <p:nvPr/>
            </p:nvCxnSpPr>
            <p:spPr>
              <a:xfrm>
                <a:off x="4348362" y="-2362200"/>
                <a:ext cx="0" cy="76200"/>
              </a:xfrm>
              <a:prstGeom prst="line">
                <a:avLst/>
              </a:prstGeom>
              <a:ln w="3175">
                <a:solidFill>
                  <a:srgbClr val="63C0C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직선 연결선 128">
                <a:extLst>
                  <a:ext uri="{FF2B5EF4-FFF2-40B4-BE49-F238E27FC236}">
                    <a16:creationId xmlns:a16="http://schemas.microsoft.com/office/drawing/2014/main" id="{FB40DD7A-285C-4F0A-8C28-E336E4E78D63}"/>
                  </a:ext>
                </a:extLst>
              </p:cNvPr>
              <p:cNvCxnSpPr/>
              <p:nvPr/>
            </p:nvCxnSpPr>
            <p:spPr>
              <a:xfrm>
                <a:off x="4373473" y="-2362200"/>
                <a:ext cx="0" cy="76200"/>
              </a:xfrm>
              <a:prstGeom prst="line">
                <a:avLst/>
              </a:prstGeom>
              <a:ln w="3175">
                <a:solidFill>
                  <a:srgbClr val="63C0C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직선 연결선 129">
                <a:extLst>
                  <a:ext uri="{FF2B5EF4-FFF2-40B4-BE49-F238E27FC236}">
                    <a16:creationId xmlns:a16="http://schemas.microsoft.com/office/drawing/2014/main" id="{DA41B03A-A0A2-45CF-B4EA-73F6300ACBD2}"/>
                  </a:ext>
                </a:extLst>
              </p:cNvPr>
              <p:cNvCxnSpPr/>
              <p:nvPr/>
            </p:nvCxnSpPr>
            <p:spPr>
              <a:xfrm>
                <a:off x="4398584" y="-2362200"/>
                <a:ext cx="0" cy="76200"/>
              </a:xfrm>
              <a:prstGeom prst="line">
                <a:avLst/>
              </a:prstGeom>
              <a:ln w="3175">
                <a:solidFill>
                  <a:srgbClr val="63C0C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직선 연결선 130">
                <a:extLst>
                  <a:ext uri="{FF2B5EF4-FFF2-40B4-BE49-F238E27FC236}">
                    <a16:creationId xmlns:a16="http://schemas.microsoft.com/office/drawing/2014/main" id="{CB95DE71-7645-43B2-84AE-49F33BAB7B96}"/>
                  </a:ext>
                </a:extLst>
              </p:cNvPr>
              <p:cNvCxnSpPr/>
              <p:nvPr/>
            </p:nvCxnSpPr>
            <p:spPr>
              <a:xfrm>
                <a:off x="4423695" y="-2362200"/>
                <a:ext cx="0" cy="76200"/>
              </a:xfrm>
              <a:prstGeom prst="line">
                <a:avLst/>
              </a:prstGeom>
              <a:ln w="3175">
                <a:solidFill>
                  <a:srgbClr val="63C0C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직선 연결선 131">
                <a:extLst>
                  <a:ext uri="{FF2B5EF4-FFF2-40B4-BE49-F238E27FC236}">
                    <a16:creationId xmlns:a16="http://schemas.microsoft.com/office/drawing/2014/main" id="{5946229C-49B3-4E04-832D-C9AD799544DF}"/>
                  </a:ext>
                </a:extLst>
              </p:cNvPr>
              <p:cNvCxnSpPr/>
              <p:nvPr/>
            </p:nvCxnSpPr>
            <p:spPr>
              <a:xfrm>
                <a:off x="4673727" y="-2362200"/>
                <a:ext cx="0" cy="76200"/>
              </a:xfrm>
              <a:prstGeom prst="line">
                <a:avLst/>
              </a:prstGeom>
              <a:ln w="3175">
                <a:solidFill>
                  <a:srgbClr val="63C0C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직선 연결선 132">
                <a:extLst>
                  <a:ext uri="{FF2B5EF4-FFF2-40B4-BE49-F238E27FC236}">
                    <a16:creationId xmlns:a16="http://schemas.microsoft.com/office/drawing/2014/main" id="{321C9891-758F-4207-9E0F-778BEB42EF18}"/>
                  </a:ext>
                </a:extLst>
              </p:cNvPr>
              <p:cNvCxnSpPr/>
              <p:nvPr/>
            </p:nvCxnSpPr>
            <p:spPr>
              <a:xfrm>
                <a:off x="4928520" y="-2362200"/>
                <a:ext cx="0" cy="76200"/>
              </a:xfrm>
              <a:prstGeom prst="line">
                <a:avLst/>
              </a:prstGeom>
              <a:ln w="3175">
                <a:solidFill>
                  <a:srgbClr val="63C0C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직선 연결선 133">
                <a:extLst>
                  <a:ext uri="{FF2B5EF4-FFF2-40B4-BE49-F238E27FC236}">
                    <a16:creationId xmlns:a16="http://schemas.microsoft.com/office/drawing/2014/main" id="{93D0A8E4-6D77-4110-9EA4-2909CCD3D408}"/>
                  </a:ext>
                </a:extLst>
              </p:cNvPr>
              <p:cNvCxnSpPr/>
              <p:nvPr/>
            </p:nvCxnSpPr>
            <p:spPr>
              <a:xfrm>
                <a:off x="5183313" y="-2362200"/>
                <a:ext cx="0" cy="76200"/>
              </a:xfrm>
              <a:prstGeom prst="line">
                <a:avLst/>
              </a:prstGeom>
              <a:ln w="3175">
                <a:solidFill>
                  <a:srgbClr val="63C0C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직선 연결선 134">
                <a:extLst>
                  <a:ext uri="{FF2B5EF4-FFF2-40B4-BE49-F238E27FC236}">
                    <a16:creationId xmlns:a16="http://schemas.microsoft.com/office/drawing/2014/main" id="{6A154EFC-1F65-473C-9D9E-93C3A3190675}"/>
                  </a:ext>
                </a:extLst>
              </p:cNvPr>
              <p:cNvCxnSpPr/>
              <p:nvPr/>
            </p:nvCxnSpPr>
            <p:spPr>
              <a:xfrm>
                <a:off x="5438106" y="-2362200"/>
                <a:ext cx="0" cy="76200"/>
              </a:xfrm>
              <a:prstGeom prst="line">
                <a:avLst/>
              </a:prstGeom>
              <a:ln w="3175">
                <a:solidFill>
                  <a:srgbClr val="63C0C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4" name="그룹 213">
            <a:extLst>
              <a:ext uri="{FF2B5EF4-FFF2-40B4-BE49-F238E27FC236}">
                <a16:creationId xmlns:a16="http://schemas.microsoft.com/office/drawing/2014/main" id="{BE36EDFE-2A46-41C1-A38B-769094F20DD2}"/>
              </a:ext>
            </a:extLst>
          </p:cNvPr>
          <p:cNvGrpSpPr/>
          <p:nvPr/>
        </p:nvGrpSpPr>
        <p:grpSpPr>
          <a:xfrm>
            <a:off x="9872835" y="5319222"/>
            <a:ext cx="1307623" cy="1288426"/>
            <a:chOff x="2965450" y="3571875"/>
            <a:chExt cx="919162" cy="905668"/>
          </a:xfrm>
        </p:grpSpPr>
        <p:cxnSp>
          <p:nvCxnSpPr>
            <p:cNvPr id="202" name="직선 화살표 연결선 201">
              <a:extLst>
                <a:ext uri="{FF2B5EF4-FFF2-40B4-BE49-F238E27FC236}">
                  <a16:creationId xmlns:a16="http://schemas.microsoft.com/office/drawing/2014/main" id="{0F30E69B-EB7D-401E-807D-43796D2563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65450" y="4477543"/>
              <a:ext cx="917575" cy="0"/>
            </a:xfrm>
            <a:prstGeom prst="straightConnector1">
              <a:avLst/>
            </a:prstGeom>
            <a:ln w="3175">
              <a:solidFill>
                <a:srgbClr val="63C0C0">
                  <a:alpha val="60000"/>
                </a:srgbClr>
              </a:solidFill>
              <a:prstDash val="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직선 화살표 연결선 203">
              <a:extLst>
                <a:ext uri="{FF2B5EF4-FFF2-40B4-BE49-F238E27FC236}">
                  <a16:creationId xmlns:a16="http://schemas.microsoft.com/office/drawing/2014/main" id="{BB06F5EE-952A-4B6B-8C3C-2A32281AD3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4612" y="3571875"/>
              <a:ext cx="0" cy="898525"/>
            </a:xfrm>
            <a:prstGeom prst="straightConnector1">
              <a:avLst/>
            </a:prstGeom>
            <a:ln w="3175">
              <a:solidFill>
                <a:srgbClr val="63C0C0">
                  <a:alpha val="60000"/>
                </a:srgbClr>
              </a:solidFill>
              <a:prstDash val="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3" name="원호 212">
            <a:extLst>
              <a:ext uri="{FF2B5EF4-FFF2-40B4-BE49-F238E27FC236}">
                <a16:creationId xmlns:a16="http://schemas.microsoft.com/office/drawing/2014/main" id="{A9E90F6F-F795-4F65-81C0-B600439EAE0B}"/>
              </a:ext>
            </a:extLst>
          </p:cNvPr>
          <p:cNvSpPr/>
          <p:nvPr/>
        </p:nvSpPr>
        <p:spPr>
          <a:xfrm flipH="1">
            <a:off x="10268922" y="5696521"/>
            <a:ext cx="1829420" cy="1829420"/>
          </a:xfrm>
          <a:prstGeom prst="arc">
            <a:avLst/>
          </a:prstGeom>
          <a:ln w="3175">
            <a:solidFill>
              <a:srgbClr val="63C0C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EED50E04-4631-4AC6-B3C4-12E7193685E2}"/>
              </a:ext>
            </a:extLst>
          </p:cNvPr>
          <p:cNvCxnSpPr>
            <a:cxnSpLocks/>
          </p:cNvCxnSpPr>
          <p:nvPr/>
        </p:nvCxnSpPr>
        <p:spPr>
          <a:xfrm>
            <a:off x="0" y="5299825"/>
            <a:ext cx="17001672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" name="그룹 233">
            <a:extLst>
              <a:ext uri="{FF2B5EF4-FFF2-40B4-BE49-F238E27FC236}">
                <a16:creationId xmlns:a16="http://schemas.microsoft.com/office/drawing/2014/main" id="{D0875539-54D8-4F52-84E4-0C4F92ACF2A9}"/>
              </a:ext>
            </a:extLst>
          </p:cNvPr>
          <p:cNvGrpSpPr/>
          <p:nvPr/>
        </p:nvGrpSpPr>
        <p:grpSpPr>
          <a:xfrm>
            <a:off x="10077757" y="5796647"/>
            <a:ext cx="896756" cy="779103"/>
            <a:chOff x="3096622" y="3911480"/>
            <a:chExt cx="770676" cy="669565"/>
          </a:xfrm>
        </p:grpSpPr>
        <p:sp>
          <p:nvSpPr>
            <p:cNvPr id="222" name="Freeform 102">
              <a:extLst>
                <a:ext uri="{FF2B5EF4-FFF2-40B4-BE49-F238E27FC236}">
                  <a16:creationId xmlns:a16="http://schemas.microsoft.com/office/drawing/2014/main" id="{ABE4AD2B-E4AD-4E8B-9EC2-F2059ABB07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1578" y="4477628"/>
              <a:ext cx="45720" cy="84748"/>
            </a:xfrm>
            <a:custGeom>
              <a:avLst/>
              <a:gdLst>
                <a:gd name="T0" fmla="*/ 46 w 46"/>
                <a:gd name="T1" fmla="*/ 41 h 83"/>
                <a:gd name="T2" fmla="*/ 41 w 46"/>
                <a:gd name="T3" fmla="*/ 72 h 83"/>
                <a:gd name="T4" fmla="*/ 23 w 46"/>
                <a:gd name="T5" fmla="*/ 83 h 83"/>
                <a:gd name="T6" fmla="*/ 5 w 46"/>
                <a:gd name="T7" fmla="*/ 72 h 83"/>
                <a:gd name="T8" fmla="*/ 0 w 46"/>
                <a:gd name="T9" fmla="*/ 41 h 83"/>
                <a:gd name="T10" fmla="*/ 5 w 46"/>
                <a:gd name="T11" fmla="*/ 11 h 83"/>
                <a:gd name="T12" fmla="*/ 23 w 46"/>
                <a:gd name="T13" fmla="*/ 0 h 83"/>
                <a:gd name="T14" fmla="*/ 41 w 46"/>
                <a:gd name="T15" fmla="*/ 11 h 83"/>
                <a:gd name="T16" fmla="*/ 46 w 46"/>
                <a:gd name="T17" fmla="*/ 41 h 83"/>
                <a:gd name="T18" fmla="*/ 39 w 46"/>
                <a:gd name="T19" fmla="*/ 38 h 83"/>
                <a:gd name="T20" fmla="*/ 38 w 46"/>
                <a:gd name="T21" fmla="*/ 25 h 83"/>
                <a:gd name="T22" fmla="*/ 35 w 46"/>
                <a:gd name="T23" fmla="*/ 15 h 83"/>
                <a:gd name="T24" fmla="*/ 30 w 46"/>
                <a:gd name="T25" fmla="*/ 9 h 83"/>
                <a:gd name="T26" fmla="*/ 23 w 46"/>
                <a:gd name="T27" fmla="*/ 6 h 83"/>
                <a:gd name="T28" fmla="*/ 16 w 46"/>
                <a:gd name="T29" fmla="*/ 9 h 83"/>
                <a:gd name="T30" fmla="*/ 12 w 46"/>
                <a:gd name="T31" fmla="*/ 15 h 83"/>
                <a:gd name="T32" fmla="*/ 9 w 46"/>
                <a:gd name="T33" fmla="*/ 25 h 83"/>
                <a:gd name="T34" fmla="*/ 7 w 46"/>
                <a:gd name="T35" fmla="*/ 38 h 83"/>
                <a:gd name="T36" fmla="*/ 39 w 46"/>
                <a:gd name="T37" fmla="*/ 38 h 83"/>
                <a:gd name="T38" fmla="*/ 7 w 46"/>
                <a:gd name="T39" fmla="*/ 44 h 83"/>
                <a:gd name="T40" fmla="*/ 9 w 46"/>
                <a:gd name="T41" fmla="*/ 57 h 83"/>
                <a:gd name="T42" fmla="*/ 11 w 46"/>
                <a:gd name="T43" fmla="*/ 67 h 83"/>
                <a:gd name="T44" fmla="*/ 16 w 46"/>
                <a:gd name="T45" fmla="*/ 74 h 83"/>
                <a:gd name="T46" fmla="*/ 23 w 46"/>
                <a:gd name="T47" fmla="*/ 76 h 83"/>
                <a:gd name="T48" fmla="*/ 30 w 46"/>
                <a:gd name="T49" fmla="*/ 74 h 83"/>
                <a:gd name="T50" fmla="*/ 35 w 46"/>
                <a:gd name="T51" fmla="*/ 67 h 83"/>
                <a:gd name="T52" fmla="*/ 38 w 46"/>
                <a:gd name="T53" fmla="*/ 57 h 83"/>
                <a:gd name="T54" fmla="*/ 39 w 46"/>
                <a:gd name="T55" fmla="*/ 44 h 83"/>
                <a:gd name="T56" fmla="*/ 7 w 46"/>
                <a:gd name="T57" fmla="*/ 4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83">
                  <a:moveTo>
                    <a:pt x="46" y="41"/>
                  </a:moveTo>
                  <a:cubicBezTo>
                    <a:pt x="46" y="55"/>
                    <a:pt x="45" y="65"/>
                    <a:pt x="41" y="72"/>
                  </a:cubicBezTo>
                  <a:cubicBezTo>
                    <a:pt x="37" y="79"/>
                    <a:pt x="32" y="83"/>
                    <a:pt x="23" y="83"/>
                  </a:cubicBezTo>
                  <a:cubicBezTo>
                    <a:pt x="15" y="83"/>
                    <a:pt x="9" y="79"/>
                    <a:pt x="5" y="72"/>
                  </a:cubicBezTo>
                  <a:cubicBezTo>
                    <a:pt x="2" y="65"/>
                    <a:pt x="0" y="55"/>
                    <a:pt x="0" y="41"/>
                  </a:cubicBezTo>
                  <a:cubicBezTo>
                    <a:pt x="0" y="28"/>
                    <a:pt x="2" y="18"/>
                    <a:pt x="5" y="11"/>
                  </a:cubicBezTo>
                  <a:cubicBezTo>
                    <a:pt x="9" y="4"/>
                    <a:pt x="15" y="0"/>
                    <a:pt x="23" y="0"/>
                  </a:cubicBezTo>
                  <a:cubicBezTo>
                    <a:pt x="32" y="0"/>
                    <a:pt x="37" y="4"/>
                    <a:pt x="41" y="11"/>
                  </a:cubicBezTo>
                  <a:cubicBezTo>
                    <a:pt x="45" y="18"/>
                    <a:pt x="46" y="28"/>
                    <a:pt x="46" y="41"/>
                  </a:cubicBezTo>
                  <a:close/>
                  <a:moveTo>
                    <a:pt x="39" y="38"/>
                  </a:moveTo>
                  <a:cubicBezTo>
                    <a:pt x="39" y="33"/>
                    <a:pt x="38" y="29"/>
                    <a:pt x="38" y="25"/>
                  </a:cubicBezTo>
                  <a:cubicBezTo>
                    <a:pt x="37" y="21"/>
                    <a:pt x="36" y="18"/>
                    <a:pt x="35" y="15"/>
                  </a:cubicBezTo>
                  <a:cubicBezTo>
                    <a:pt x="34" y="12"/>
                    <a:pt x="32" y="10"/>
                    <a:pt x="30" y="9"/>
                  </a:cubicBezTo>
                  <a:cubicBezTo>
                    <a:pt x="28" y="7"/>
                    <a:pt x="26" y="6"/>
                    <a:pt x="23" y="6"/>
                  </a:cubicBezTo>
                  <a:cubicBezTo>
                    <a:pt x="21" y="6"/>
                    <a:pt x="18" y="7"/>
                    <a:pt x="16" y="9"/>
                  </a:cubicBezTo>
                  <a:cubicBezTo>
                    <a:pt x="15" y="10"/>
                    <a:pt x="13" y="12"/>
                    <a:pt x="12" y="15"/>
                  </a:cubicBezTo>
                  <a:cubicBezTo>
                    <a:pt x="10" y="18"/>
                    <a:pt x="9" y="21"/>
                    <a:pt x="9" y="25"/>
                  </a:cubicBezTo>
                  <a:cubicBezTo>
                    <a:pt x="8" y="29"/>
                    <a:pt x="8" y="33"/>
                    <a:pt x="7" y="38"/>
                  </a:cubicBezTo>
                  <a:lnTo>
                    <a:pt x="39" y="38"/>
                  </a:lnTo>
                  <a:close/>
                  <a:moveTo>
                    <a:pt x="7" y="44"/>
                  </a:moveTo>
                  <a:cubicBezTo>
                    <a:pt x="8" y="49"/>
                    <a:pt x="8" y="53"/>
                    <a:pt x="9" y="57"/>
                  </a:cubicBezTo>
                  <a:cubicBezTo>
                    <a:pt x="9" y="61"/>
                    <a:pt x="10" y="65"/>
                    <a:pt x="11" y="67"/>
                  </a:cubicBezTo>
                  <a:cubicBezTo>
                    <a:pt x="13" y="70"/>
                    <a:pt x="14" y="72"/>
                    <a:pt x="16" y="74"/>
                  </a:cubicBezTo>
                  <a:cubicBezTo>
                    <a:pt x="18" y="75"/>
                    <a:pt x="21" y="76"/>
                    <a:pt x="23" y="76"/>
                  </a:cubicBezTo>
                  <a:cubicBezTo>
                    <a:pt x="26" y="76"/>
                    <a:pt x="28" y="75"/>
                    <a:pt x="30" y="74"/>
                  </a:cubicBezTo>
                  <a:cubicBezTo>
                    <a:pt x="32" y="72"/>
                    <a:pt x="34" y="70"/>
                    <a:pt x="35" y="67"/>
                  </a:cubicBezTo>
                  <a:cubicBezTo>
                    <a:pt x="36" y="65"/>
                    <a:pt x="37" y="61"/>
                    <a:pt x="38" y="57"/>
                  </a:cubicBezTo>
                  <a:cubicBezTo>
                    <a:pt x="38" y="53"/>
                    <a:pt x="39" y="49"/>
                    <a:pt x="39" y="44"/>
                  </a:cubicBezTo>
                  <a:lnTo>
                    <a:pt x="7" y="44"/>
                  </a:lnTo>
                  <a:close/>
                </a:path>
              </a:pathLst>
            </a:custGeom>
            <a:solidFill>
              <a:srgbClr val="3B8AA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29" name="Freeform 106">
              <a:extLst>
                <a:ext uri="{FF2B5EF4-FFF2-40B4-BE49-F238E27FC236}">
                  <a16:creationId xmlns:a16="http://schemas.microsoft.com/office/drawing/2014/main" id="{F765AC81-622A-4F66-870C-A4CC2EC46D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6622" y="4485161"/>
              <a:ext cx="45720" cy="95884"/>
            </a:xfrm>
            <a:custGeom>
              <a:avLst/>
              <a:gdLst>
                <a:gd name="T0" fmla="*/ 7 w 30"/>
                <a:gd name="T1" fmla="*/ 4 h 61"/>
                <a:gd name="T2" fmla="*/ 7 w 30"/>
                <a:gd name="T3" fmla="*/ 8 h 61"/>
                <a:gd name="T4" fmla="*/ 7 w 30"/>
                <a:gd name="T5" fmla="*/ 14 h 61"/>
                <a:gd name="T6" fmla="*/ 7 w 30"/>
                <a:gd name="T7" fmla="*/ 20 h 61"/>
                <a:gd name="T8" fmla="*/ 8 w 30"/>
                <a:gd name="T9" fmla="*/ 26 h 61"/>
                <a:gd name="T10" fmla="*/ 12 w 30"/>
                <a:gd name="T11" fmla="*/ 22 h 61"/>
                <a:gd name="T12" fmla="*/ 16 w 30"/>
                <a:gd name="T13" fmla="*/ 20 h 61"/>
                <a:gd name="T14" fmla="*/ 22 w 30"/>
                <a:gd name="T15" fmla="*/ 21 h 61"/>
                <a:gd name="T16" fmla="*/ 27 w 30"/>
                <a:gd name="T17" fmla="*/ 24 h 61"/>
                <a:gd name="T18" fmla="*/ 29 w 30"/>
                <a:gd name="T19" fmla="*/ 29 h 61"/>
                <a:gd name="T20" fmla="*/ 30 w 30"/>
                <a:gd name="T21" fmla="*/ 34 h 61"/>
                <a:gd name="T22" fmla="*/ 27 w 30"/>
                <a:gd name="T23" fmla="*/ 43 h 61"/>
                <a:gd name="T24" fmla="*/ 21 w 30"/>
                <a:gd name="T25" fmla="*/ 51 h 61"/>
                <a:gd name="T26" fmla="*/ 14 w 30"/>
                <a:gd name="T27" fmla="*/ 57 h 61"/>
                <a:gd name="T28" fmla="*/ 9 w 30"/>
                <a:gd name="T29" fmla="*/ 60 h 61"/>
                <a:gd name="T30" fmla="*/ 4 w 30"/>
                <a:gd name="T31" fmla="*/ 61 h 61"/>
                <a:gd name="T32" fmla="*/ 1 w 30"/>
                <a:gd name="T33" fmla="*/ 60 h 61"/>
                <a:gd name="T34" fmla="*/ 1 w 30"/>
                <a:gd name="T35" fmla="*/ 57 h 61"/>
                <a:gd name="T36" fmla="*/ 2 w 30"/>
                <a:gd name="T37" fmla="*/ 56 h 61"/>
                <a:gd name="T38" fmla="*/ 4 w 30"/>
                <a:gd name="T39" fmla="*/ 54 h 61"/>
                <a:gd name="T40" fmla="*/ 5 w 30"/>
                <a:gd name="T41" fmla="*/ 53 h 61"/>
                <a:gd name="T42" fmla="*/ 1 w 30"/>
                <a:gd name="T43" fmla="*/ 28 h 61"/>
                <a:gd name="T44" fmla="*/ 0 w 30"/>
                <a:gd name="T45" fmla="*/ 3 h 61"/>
                <a:gd name="T46" fmla="*/ 1 w 30"/>
                <a:gd name="T47" fmla="*/ 0 h 61"/>
                <a:gd name="T48" fmla="*/ 2 w 30"/>
                <a:gd name="T49" fmla="*/ 0 h 61"/>
                <a:gd name="T50" fmla="*/ 5 w 30"/>
                <a:gd name="T51" fmla="*/ 1 h 61"/>
                <a:gd name="T52" fmla="*/ 7 w 30"/>
                <a:gd name="T53" fmla="*/ 4 h 61"/>
                <a:gd name="T54" fmla="*/ 23 w 30"/>
                <a:gd name="T55" fmla="*/ 33 h 61"/>
                <a:gd name="T56" fmla="*/ 21 w 30"/>
                <a:gd name="T57" fmla="*/ 28 h 61"/>
                <a:gd name="T58" fmla="*/ 17 w 30"/>
                <a:gd name="T59" fmla="*/ 27 h 61"/>
                <a:gd name="T60" fmla="*/ 14 w 30"/>
                <a:gd name="T61" fmla="*/ 28 h 61"/>
                <a:gd name="T62" fmla="*/ 12 w 30"/>
                <a:gd name="T63" fmla="*/ 31 h 61"/>
                <a:gd name="T64" fmla="*/ 10 w 30"/>
                <a:gd name="T65" fmla="*/ 34 h 61"/>
                <a:gd name="T66" fmla="*/ 10 w 30"/>
                <a:gd name="T67" fmla="*/ 37 h 61"/>
                <a:gd name="T68" fmla="*/ 11 w 30"/>
                <a:gd name="T69" fmla="*/ 43 h 61"/>
                <a:gd name="T70" fmla="*/ 12 w 30"/>
                <a:gd name="T71" fmla="*/ 49 h 61"/>
                <a:gd name="T72" fmla="*/ 15 w 30"/>
                <a:gd name="T73" fmla="*/ 46 h 61"/>
                <a:gd name="T74" fmla="*/ 19 w 30"/>
                <a:gd name="T75" fmla="*/ 43 h 61"/>
                <a:gd name="T76" fmla="*/ 22 w 30"/>
                <a:gd name="T77" fmla="*/ 38 h 61"/>
                <a:gd name="T78" fmla="*/ 23 w 30"/>
                <a:gd name="T79" fmla="*/ 3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" h="61">
                  <a:moveTo>
                    <a:pt x="7" y="4"/>
                  </a:moveTo>
                  <a:cubicBezTo>
                    <a:pt x="7" y="5"/>
                    <a:pt x="7" y="7"/>
                    <a:pt x="7" y="8"/>
                  </a:cubicBezTo>
                  <a:cubicBezTo>
                    <a:pt x="7" y="10"/>
                    <a:pt x="7" y="12"/>
                    <a:pt x="7" y="14"/>
                  </a:cubicBezTo>
                  <a:cubicBezTo>
                    <a:pt x="7" y="16"/>
                    <a:pt x="7" y="18"/>
                    <a:pt x="7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4"/>
                    <a:pt x="11" y="23"/>
                    <a:pt x="12" y="22"/>
                  </a:cubicBezTo>
                  <a:cubicBezTo>
                    <a:pt x="13" y="21"/>
                    <a:pt x="15" y="20"/>
                    <a:pt x="16" y="20"/>
                  </a:cubicBezTo>
                  <a:cubicBezTo>
                    <a:pt x="19" y="19"/>
                    <a:pt x="21" y="20"/>
                    <a:pt x="22" y="21"/>
                  </a:cubicBezTo>
                  <a:cubicBezTo>
                    <a:pt x="24" y="21"/>
                    <a:pt x="25" y="22"/>
                    <a:pt x="27" y="24"/>
                  </a:cubicBezTo>
                  <a:cubicBezTo>
                    <a:pt x="28" y="25"/>
                    <a:pt x="28" y="27"/>
                    <a:pt x="29" y="29"/>
                  </a:cubicBezTo>
                  <a:cubicBezTo>
                    <a:pt x="30" y="30"/>
                    <a:pt x="30" y="32"/>
                    <a:pt x="30" y="34"/>
                  </a:cubicBezTo>
                  <a:cubicBezTo>
                    <a:pt x="30" y="37"/>
                    <a:pt x="29" y="40"/>
                    <a:pt x="27" y="43"/>
                  </a:cubicBezTo>
                  <a:cubicBezTo>
                    <a:pt x="25" y="46"/>
                    <a:pt x="23" y="49"/>
                    <a:pt x="21" y="51"/>
                  </a:cubicBezTo>
                  <a:cubicBezTo>
                    <a:pt x="18" y="54"/>
                    <a:pt x="16" y="56"/>
                    <a:pt x="14" y="57"/>
                  </a:cubicBezTo>
                  <a:cubicBezTo>
                    <a:pt x="11" y="59"/>
                    <a:pt x="10" y="60"/>
                    <a:pt x="9" y="60"/>
                  </a:cubicBezTo>
                  <a:cubicBezTo>
                    <a:pt x="7" y="61"/>
                    <a:pt x="6" y="61"/>
                    <a:pt x="4" y="61"/>
                  </a:cubicBezTo>
                  <a:cubicBezTo>
                    <a:pt x="3" y="61"/>
                    <a:pt x="2" y="60"/>
                    <a:pt x="1" y="60"/>
                  </a:cubicBezTo>
                  <a:cubicBezTo>
                    <a:pt x="1" y="59"/>
                    <a:pt x="1" y="58"/>
                    <a:pt x="1" y="57"/>
                  </a:cubicBezTo>
                  <a:cubicBezTo>
                    <a:pt x="1" y="57"/>
                    <a:pt x="2" y="56"/>
                    <a:pt x="2" y="56"/>
                  </a:cubicBezTo>
                  <a:cubicBezTo>
                    <a:pt x="2" y="55"/>
                    <a:pt x="3" y="55"/>
                    <a:pt x="4" y="54"/>
                  </a:cubicBezTo>
                  <a:cubicBezTo>
                    <a:pt x="4" y="54"/>
                    <a:pt x="5" y="53"/>
                    <a:pt x="5" y="53"/>
                  </a:cubicBezTo>
                  <a:cubicBezTo>
                    <a:pt x="3" y="45"/>
                    <a:pt x="2" y="37"/>
                    <a:pt x="1" y="28"/>
                  </a:cubicBezTo>
                  <a:cubicBezTo>
                    <a:pt x="0" y="20"/>
                    <a:pt x="0" y="11"/>
                    <a:pt x="0" y="3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4" y="1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lose/>
                  <a:moveTo>
                    <a:pt x="23" y="33"/>
                  </a:moveTo>
                  <a:cubicBezTo>
                    <a:pt x="23" y="31"/>
                    <a:pt x="22" y="29"/>
                    <a:pt x="21" y="28"/>
                  </a:cubicBezTo>
                  <a:cubicBezTo>
                    <a:pt x="20" y="27"/>
                    <a:pt x="19" y="27"/>
                    <a:pt x="17" y="27"/>
                  </a:cubicBezTo>
                  <a:cubicBezTo>
                    <a:pt x="16" y="27"/>
                    <a:pt x="15" y="27"/>
                    <a:pt x="14" y="28"/>
                  </a:cubicBezTo>
                  <a:cubicBezTo>
                    <a:pt x="13" y="29"/>
                    <a:pt x="13" y="30"/>
                    <a:pt x="12" y="31"/>
                  </a:cubicBezTo>
                  <a:cubicBezTo>
                    <a:pt x="11" y="32"/>
                    <a:pt x="11" y="33"/>
                    <a:pt x="10" y="34"/>
                  </a:cubicBezTo>
                  <a:cubicBezTo>
                    <a:pt x="10" y="35"/>
                    <a:pt x="10" y="36"/>
                    <a:pt x="10" y="37"/>
                  </a:cubicBezTo>
                  <a:cubicBezTo>
                    <a:pt x="10" y="39"/>
                    <a:pt x="10" y="41"/>
                    <a:pt x="11" y="43"/>
                  </a:cubicBezTo>
                  <a:cubicBezTo>
                    <a:pt x="11" y="45"/>
                    <a:pt x="11" y="47"/>
                    <a:pt x="12" y="49"/>
                  </a:cubicBezTo>
                  <a:cubicBezTo>
                    <a:pt x="13" y="48"/>
                    <a:pt x="14" y="47"/>
                    <a:pt x="15" y="46"/>
                  </a:cubicBezTo>
                  <a:cubicBezTo>
                    <a:pt x="17" y="45"/>
                    <a:pt x="18" y="44"/>
                    <a:pt x="19" y="43"/>
                  </a:cubicBezTo>
                  <a:cubicBezTo>
                    <a:pt x="20" y="41"/>
                    <a:pt x="21" y="40"/>
                    <a:pt x="22" y="38"/>
                  </a:cubicBezTo>
                  <a:cubicBezTo>
                    <a:pt x="23" y="37"/>
                    <a:pt x="23" y="35"/>
                    <a:pt x="23" y="33"/>
                  </a:cubicBezTo>
                  <a:close/>
                </a:path>
              </a:pathLst>
            </a:custGeom>
            <a:solidFill>
              <a:srgbClr val="3B8AA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32" name="Freeform 107">
              <a:extLst>
                <a:ext uri="{FF2B5EF4-FFF2-40B4-BE49-F238E27FC236}">
                  <a16:creationId xmlns:a16="http://schemas.microsoft.com/office/drawing/2014/main" id="{8F66CCB8-6BA5-4C58-9C1C-394F75353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488" y="3911480"/>
              <a:ext cx="57332" cy="59380"/>
            </a:xfrm>
            <a:custGeom>
              <a:avLst/>
              <a:gdLst>
                <a:gd name="T0" fmla="*/ 26 w 35"/>
                <a:gd name="T1" fmla="*/ 10 h 35"/>
                <a:gd name="T2" fmla="*/ 24 w 35"/>
                <a:gd name="T3" fmla="*/ 10 h 35"/>
                <a:gd name="T4" fmla="*/ 22 w 35"/>
                <a:gd name="T5" fmla="*/ 9 h 35"/>
                <a:gd name="T6" fmla="*/ 18 w 35"/>
                <a:gd name="T7" fmla="*/ 6 h 35"/>
                <a:gd name="T8" fmla="*/ 14 w 35"/>
                <a:gd name="T9" fmla="*/ 7 h 35"/>
                <a:gd name="T10" fmla="*/ 10 w 35"/>
                <a:gd name="T11" fmla="*/ 10 h 35"/>
                <a:gd name="T12" fmla="*/ 8 w 35"/>
                <a:gd name="T13" fmla="*/ 14 h 35"/>
                <a:gd name="T14" fmla="*/ 7 w 35"/>
                <a:gd name="T15" fmla="*/ 18 h 35"/>
                <a:gd name="T16" fmla="*/ 8 w 35"/>
                <a:gd name="T17" fmla="*/ 25 h 35"/>
                <a:gd name="T18" fmla="*/ 14 w 35"/>
                <a:gd name="T19" fmla="*/ 28 h 35"/>
                <a:gd name="T20" fmla="*/ 21 w 35"/>
                <a:gd name="T21" fmla="*/ 26 h 35"/>
                <a:gd name="T22" fmla="*/ 29 w 35"/>
                <a:gd name="T23" fmla="*/ 23 h 35"/>
                <a:gd name="T24" fmla="*/ 32 w 35"/>
                <a:gd name="T25" fmla="*/ 22 h 35"/>
                <a:gd name="T26" fmla="*/ 34 w 35"/>
                <a:gd name="T27" fmla="*/ 23 h 35"/>
                <a:gd name="T28" fmla="*/ 34 w 35"/>
                <a:gd name="T29" fmla="*/ 27 h 35"/>
                <a:gd name="T30" fmla="*/ 29 w 35"/>
                <a:gd name="T31" fmla="*/ 30 h 35"/>
                <a:gd name="T32" fmla="*/ 23 w 35"/>
                <a:gd name="T33" fmla="*/ 33 h 35"/>
                <a:gd name="T34" fmla="*/ 17 w 35"/>
                <a:gd name="T35" fmla="*/ 34 h 35"/>
                <a:gd name="T36" fmla="*/ 11 w 35"/>
                <a:gd name="T37" fmla="*/ 35 h 35"/>
                <a:gd name="T38" fmla="*/ 5 w 35"/>
                <a:gd name="T39" fmla="*/ 32 h 35"/>
                <a:gd name="T40" fmla="*/ 0 w 35"/>
                <a:gd name="T41" fmla="*/ 24 h 35"/>
                <a:gd name="T42" fmla="*/ 1 w 35"/>
                <a:gd name="T43" fmla="*/ 13 h 35"/>
                <a:gd name="T44" fmla="*/ 3 w 35"/>
                <a:gd name="T45" fmla="*/ 9 h 35"/>
                <a:gd name="T46" fmla="*/ 6 w 35"/>
                <a:gd name="T47" fmla="*/ 5 h 35"/>
                <a:gd name="T48" fmla="*/ 10 w 35"/>
                <a:gd name="T49" fmla="*/ 2 h 35"/>
                <a:gd name="T50" fmla="*/ 14 w 35"/>
                <a:gd name="T51" fmla="*/ 0 h 35"/>
                <a:gd name="T52" fmla="*/ 22 w 35"/>
                <a:gd name="T53" fmla="*/ 1 h 35"/>
                <a:gd name="T54" fmla="*/ 27 w 35"/>
                <a:gd name="T55" fmla="*/ 7 h 35"/>
                <a:gd name="T56" fmla="*/ 27 w 35"/>
                <a:gd name="T57" fmla="*/ 8 h 35"/>
                <a:gd name="T58" fmla="*/ 26 w 35"/>
                <a:gd name="T5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35">
                  <a:moveTo>
                    <a:pt x="26" y="10"/>
                  </a:moveTo>
                  <a:cubicBezTo>
                    <a:pt x="25" y="10"/>
                    <a:pt x="25" y="10"/>
                    <a:pt x="24" y="10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21" y="7"/>
                    <a:pt x="19" y="6"/>
                    <a:pt x="18" y="6"/>
                  </a:cubicBezTo>
                  <a:cubicBezTo>
                    <a:pt x="16" y="6"/>
                    <a:pt x="15" y="7"/>
                    <a:pt x="14" y="7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9" y="13"/>
                    <a:pt x="8" y="14"/>
                  </a:cubicBezTo>
                  <a:cubicBezTo>
                    <a:pt x="8" y="16"/>
                    <a:pt x="7" y="17"/>
                    <a:pt x="7" y="18"/>
                  </a:cubicBezTo>
                  <a:cubicBezTo>
                    <a:pt x="7" y="21"/>
                    <a:pt x="7" y="23"/>
                    <a:pt x="8" y="25"/>
                  </a:cubicBezTo>
                  <a:cubicBezTo>
                    <a:pt x="9" y="27"/>
                    <a:pt x="11" y="28"/>
                    <a:pt x="14" y="28"/>
                  </a:cubicBezTo>
                  <a:cubicBezTo>
                    <a:pt x="16" y="28"/>
                    <a:pt x="19" y="27"/>
                    <a:pt x="21" y="26"/>
                  </a:cubicBezTo>
                  <a:cubicBezTo>
                    <a:pt x="24" y="25"/>
                    <a:pt x="27" y="24"/>
                    <a:pt x="29" y="23"/>
                  </a:cubicBezTo>
                  <a:cubicBezTo>
                    <a:pt x="30" y="22"/>
                    <a:pt x="31" y="22"/>
                    <a:pt x="32" y="22"/>
                  </a:cubicBezTo>
                  <a:cubicBezTo>
                    <a:pt x="33" y="22"/>
                    <a:pt x="34" y="22"/>
                    <a:pt x="34" y="23"/>
                  </a:cubicBezTo>
                  <a:cubicBezTo>
                    <a:pt x="35" y="24"/>
                    <a:pt x="35" y="26"/>
                    <a:pt x="34" y="27"/>
                  </a:cubicBezTo>
                  <a:cubicBezTo>
                    <a:pt x="32" y="28"/>
                    <a:pt x="31" y="29"/>
                    <a:pt x="29" y="30"/>
                  </a:cubicBezTo>
                  <a:cubicBezTo>
                    <a:pt x="27" y="31"/>
                    <a:pt x="25" y="32"/>
                    <a:pt x="23" y="33"/>
                  </a:cubicBezTo>
                  <a:cubicBezTo>
                    <a:pt x="21" y="34"/>
                    <a:pt x="19" y="34"/>
                    <a:pt x="17" y="34"/>
                  </a:cubicBezTo>
                  <a:cubicBezTo>
                    <a:pt x="15" y="35"/>
                    <a:pt x="13" y="35"/>
                    <a:pt x="11" y="35"/>
                  </a:cubicBezTo>
                  <a:cubicBezTo>
                    <a:pt x="9" y="34"/>
                    <a:pt x="7" y="34"/>
                    <a:pt x="5" y="32"/>
                  </a:cubicBezTo>
                  <a:cubicBezTo>
                    <a:pt x="2" y="31"/>
                    <a:pt x="1" y="28"/>
                    <a:pt x="0" y="24"/>
                  </a:cubicBezTo>
                  <a:cubicBezTo>
                    <a:pt x="0" y="21"/>
                    <a:pt x="0" y="17"/>
                    <a:pt x="1" y="13"/>
                  </a:cubicBezTo>
                  <a:cubicBezTo>
                    <a:pt x="1" y="12"/>
                    <a:pt x="2" y="10"/>
                    <a:pt x="3" y="9"/>
                  </a:cubicBezTo>
                  <a:cubicBezTo>
                    <a:pt x="4" y="7"/>
                    <a:pt x="5" y="6"/>
                    <a:pt x="6" y="5"/>
                  </a:cubicBezTo>
                  <a:cubicBezTo>
                    <a:pt x="7" y="4"/>
                    <a:pt x="8" y="3"/>
                    <a:pt x="10" y="2"/>
                  </a:cubicBezTo>
                  <a:cubicBezTo>
                    <a:pt x="11" y="1"/>
                    <a:pt x="13" y="1"/>
                    <a:pt x="14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5" y="2"/>
                    <a:pt x="26" y="4"/>
                    <a:pt x="27" y="7"/>
                  </a:cubicBezTo>
                  <a:cubicBezTo>
                    <a:pt x="27" y="7"/>
                    <a:pt x="27" y="8"/>
                    <a:pt x="27" y="8"/>
                  </a:cubicBezTo>
                  <a:cubicBezTo>
                    <a:pt x="27" y="9"/>
                    <a:pt x="27" y="10"/>
                    <a:pt x="26" y="10"/>
                  </a:cubicBezTo>
                  <a:close/>
                </a:path>
              </a:pathLst>
            </a:custGeom>
            <a:solidFill>
              <a:srgbClr val="3B8AA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246" name="그룹 245">
            <a:extLst>
              <a:ext uri="{FF2B5EF4-FFF2-40B4-BE49-F238E27FC236}">
                <a16:creationId xmlns:a16="http://schemas.microsoft.com/office/drawing/2014/main" id="{B364CA01-E2E4-4DF3-9D57-0B293BFE02F8}"/>
              </a:ext>
            </a:extLst>
          </p:cNvPr>
          <p:cNvGrpSpPr/>
          <p:nvPr/>
        </p:nvGrpSpPr>
        <p:grpSpPr>
          <a:xfrm>
            <a:off x="6003625" y="1424910"/>
            <a:ext cx="7749813" cy="7749829"/>
            <a:chOff x="169134" y="759672"/>
            <a:chExt cx="5605338" cy="5605350"/>
          </a:xfrm>
        </p:grpSpPr>
        <p:sp>
          <p:nvSpPr>
            <p:cNvPr id="3" name="원호 2">
              <a:extLst>
                <a:ext uri="{FF2B5EF4-FFF2-40B4-BE49-F238E27FC236}">
                  <a16:creationId xmlns:a16="http://schemas.microsoft.com/office/drawing/2014/main" id="{31E1440F-65E5-48B9-A930-E465A77E41EE}"/>
                </a:ext>
              </a:extLst>
            </p:cNvPr>
            <p:cNvSpPr/>
            <p:nvPr/>
          </p:nvSpPr>
          <p:spPr>
            <a:xfrm rot="16200000">
              <a:off x="169128" y="759678"/>
              <a:ext cx="5605350" cy="5605338"/>
            </a:xfrm>
            <a:prstGeom prst="arc">
              <a:avLst>
                <a:gd name="adj1" fmla="val 16200000"/>
                <a:gd name="adj2" fmla="val 5625"/>
              </a:avLst>
            </a:prstGeom>
            <a:ln w="114300">
              <a:solidFill>
                <a:schemeClr val="bg1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98" name="원호 197">
              <a:extLst>
                <a:ext uri="{FF2B5EF4-FFF2-40B4-BE49-F238E27FC236}">
                  <a16:creationId xmlns:a16="http://schemas.microsoft.com/office/drawing/2014/main" id="{558B7F0C-3F69-474D-BBC7-F8C07CADB428}"/>
                </a:ext>
              </a:extLst>
            </p:cNvPr>
            <p:cNvSpPr/>
            <p:nvPr/>
          </p:nvSpPr>
          <p:spPr>
            <a:xfrm rot="5400000">
              <a:off x="258419" y="848968"/>
              <a:ext cx="5426770" cy="5426758"/>
            </a:xfrm>
            <a:prstGeom prst="arc">
              <a:avLst>
                <a:gd name="adj1" fmla="val 16200000"/>
                <a:gd name="adj2" fmla="val 18900002"/>
              </a:avLst>
            </a:prstGeom>
            <a:ln w="88900">
              <a:solidFill>
                <a:srgbClr val="63C0C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24" name="Group 15">
            <a:extLst>
              <a:ext uri="{FF2B5EF4-FFF2-40B4-BE49-F238E27FC236}">
                <a16:creationId xmlns:a16="http://schemas.microsoft.com/office/drawing/2014/main" id="{8153443E-7899-4DA0-9FD0-1A2C842211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15411" y="2469297"/>
            <a:ext cx="746182" cy="194172"/>
            <a:chOff x="3644" y="3109"/>
            <a:chExt cx="538" cy="140"/>
          </a:xfrm>
          <a:solidFill>
            <a:schemeClr val="bg1"/>
          </a:solidFill>
        </p:grpSpPr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67A351CD-EBC4-4636-AF31-86058E59D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4" y="3109"/>
              <a:ext cx="89" cy="133"/>
            </a:xfrm>
            <a:custGeom>
              <a:avLst/>
              <a:gdLst>
                <a:gd name="T0" fmla="*/ 5 w 37"/>
                <a:gd name="T1" fmla="*/ 9 h 53"/>
                <a:gd name="T2" fmla="*/ 2 w 37"/>
                <a:gd name="T3" fmla="*/ 9 h 53"/>
                <a:gd name="T4" fmla="*/ 1 w 37"/>
                <a:gd name="T5" fmla="*/ 8 h 53"/>
                <a:gd name="T6" fmla="*/ 0 w 37"/>
                <a:gd name="T7" fmla="*/ 6 h 53"/>
                <a:gd name="T8" fmla="*/ 2 w 37"/>
                <a:gd name="T9" fmla="*/ 3 h 53"/>
                <a:gd name="T10" fmla="*/ 9 w 37"/>
                <a:gd name="T11" fmla="*/ 1 h 53"/>
                <a:gd name="T12" fmla="*/ 17 w 37"/>
                <a:gd name="T13" fmla="*/ 1 h 53"/>
                <a:gd name="T14" fmla="*/ 25 w 37"/>
                <a:gd name="T15" fmla="*/ 3 h 53"/>
                <a:gd name="T16" fmla="*/ 31 w 37"/>
                <a:gd name="T17" fmla="*/ 8 h 53"/>
                <a:gd name="T18" fmla="*/ 35 w 37"/>
                <a:gd name="T19" fmla="*/ 15 h 53"/>
                <a:gd name="T20" fmla="*/ 37 w 37"/>
                <a:gd name="T21" fmla="*/ 23 h 53"/>
                <a:gd name="T22" fmla="*/ 35 w 37"/>
                <a:gd name="T23" fmla="*/ 32 h 53"/>
                <a:gd name="T24" fmla="*/ 31 w 37"/>
                <a:gd name="T25" fmla="*/ 40 h 53"/>
                <a:gd name="T26" fmla="*/ 25 w 37"/>
                <a:gd name="T27" fmla="*/ 47 h 53"/>
                <a:gd name="T28" fmla="*/ 17 w 37"/>
                <a:gd name="T29" fmla="*/ 52 h 53"/>
                <a:gd name="T30" fmla="*/ 12 w 37"/>
                <a:gd name="T31" fmla="*/ 52 h 53"/>
                <a:gd name="T32" fmla="*/ 10 w 37"/>
                <a:gd name="T33" fmla="*/ 51 h 53"/>
                <a:gd name="T34" fmla="*/ 10 w 37"/>
                <a:gd name="T35" fmla="*/ 49 h 53"/>
                <a:gd name="T36" fmla="*/ 11 w 37"/>
                <a:gd name="T37" fmla="*/ 47 h 53"/>
                <a:gd name="T38" fmla="*/ 9 w 37"/>
                <a:gd name="T39" fmla="*/ 27 h 53"/>
                <a:gd name="T40" fmla="*/ 9 w 37"/>
                <a:gd name="T41" fmla="*/ 8 h 53"/>
                <a:gd name="T42" fmla="*/ 5 w 37"/>
                <a:gd name="T43" fmla="*/ 9 h 53"/>
                <a:gd name="T44" fmla="*/ 17 w 37"/>
                <a:gd name="T45" fmla="*/ 8 h 53"/>
                <a:gd name="T46" fmla="*/ 16 w 37"/>
                <a:gd name="T47" fmla="*/ 8 h 53"/>
                <a:gd name="T48" fmla="*/ 15 w 37"/>
                <a:gd name="T49" fmla="*/ 8 h 53"/>
                <a:gd name="T50" fmla="*/ 16 w 37"/>
                <a:gd name="T51" fmla="*/ 10 h 53"/>
                <a:gd name="T52" fmla="*/ 16 w 37"/>
                <a:gd name="T53" fmla="*/ 12 h 53"/>
                <a:gd name="T54" fmla="*/ 16 w 37"/>
                <a:gd name="T55" fmla="*/ 27 h 53"/>
                <a:gd name="T56" fmla="*/ 17 w 37"/>
                <a:gd name="T57" fmla="*/ 44 h 53"/>
                <a:gd name="T58" fmla="*/ 26 w 37"/>
                <a:gd name="T59" fmla="*/ 35 h 53"/>
                <a:gd name="T60" fmla="*/ 30 w 37"/>
                <a:gd name="T61" fmla="*/ 23 h 53"/>
                <a:gd name="T62" fmla="*/ 27 w 37"/>
                <a:gd name="T63" fmla="*/ 13 h 53"/>
                <a:gd name="T64" fmla="*/ 17 w 37"/>
                <a:gd name="T65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" h="53">
                  <a:moveTo>
                    <a:pt x="5" y="9"/>
                  </a:moveTo>
                  <a:cubicBezTo>
                    <a:pt x="4" y="10"/>
                    <a:pt x="3" y="10"/>
                    <a:pt x="2" y="9"/>
                  </a:cubicBezTo>
                  <a:cubicBezTo>
                    <a:pt x="2" y="9"/>
                    <a:pt x="1" y="8"/>
                    <a:pt x="1" y="8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5"/>
                    <a:pt x="1" y="4"/>
                    <a:pt x="2" y="3"/>
                  </a:cubicBezTo>
                  <a:cubicBezTo>
                    <a:pt x="4" y="2"/>
                    <a:pt x="6" y="2"/>
                    <a:pt x="9" y="1"/>
                  </a:cubicBezTo>
                  <a:cubicBezTo>
                    <a:pt x="11" y="0"/>
                    <a:pt x="14" y="0"/>
                    <a:pt x="17" y="1"/>
                  </a:cubicBezTo>
                  <a:cubicBezTo>
                    <a:pt x="20" y="1"/>
                    <a:pt x="23" y="2"/>
                    <a:pt x="25" y="3"/>
                  </a:cubicBezTo>
                  <a:cubicBezTo>
                    <a:pt x="28" y="4"/>
                    <a:pt x="30" y="6"/>
                    <a:pt x="31" y="8"/>
                  </a:cubicBezTo>
                  <a:cubicBezTo>
                    <a:pt x="33" y="10"/>
                    <a:pt x="35" y="12"/>
                    <a:pt x="35" y="15"/>
                  </a:cubicBezTo>
                  <a:cubicBezTo>
                    <a:pt x="36" y="17"/>
                    <a:pt x="37" y="20"/>
                    <a:pt x="37" y="23"/>
                  </a:cubicBezTo>
                  <a:cubicBezTo>
                    <a:pt x="37" y="26"/>
                    <a:pt x="36" y="29"/>
                    <a:pt x="35" y="32"/>
                  </a:cubicBezTo>
                  <a:cubicBezTo>
                    <a:pt x="34" y="35"/>
                    <a:pt x="33" y="37"/>
                    <a:pt x="31" y="40"/>
                  </a:cubicBezTo>
                  <a:cubicBezTo>
                    <a:pt x="29" y="43"/>
                    <a:pt x="27" y="45"/>
                    <a:pt x="25" y="47"/>
                  </a:cubicBezTo>
                  <a:cubicBezTo>
                    <a:pt x="22" y="49"/>
                    <a:pt x="20" y="51"/>
                    <a:pt x="17" y="52"/>
                  </a:cubicBezTo>
                  <a:cubicBezTo>
                    <a:pt x="15" y="53"/>
                    <a:pt x="13" y="53"/>
                    <a:pt x="12" y="52"/>
                  </a:cubicBezTo>
                  <a:cubicBezTo>
                    <a:pt x="11" y="52"/>
                    <a:pt x="10" y="51"/>
                    <a:pt x="10" y="51"/>
                  </a:cubicBezTo>
                  <a:cubicBezTo>
                    <a:pt x="10" y="51"/>
                    <a:pt x="10" y="50"/>
                    <a:pt x="10" y="49"/>
                  </a:cubicBezTo>
                  <a:cubicBezTo>
                    <a:pt x="10" y="49"/>
                    <a:pt x="10" y="48"/>
                    <a:pt x="11" y="47"/>
                  </a:cubicBezTo>
                  <a:cubicBezTo>
                    <a:pt x="10" y="40"/>
                    <a:pt x="10" y="33"/>
                    <a:pt x="9" y="27"/>
                  </a:cubicBezTo>
                  <a:cubicBezTo>
                    <a:pt x="9" y="20"/>
                    <a:pt x="9" y="14"/>
                    <a:pt x="9" y="8"/>
                  </a:cubicBezTo>
                  <a:cubicBezTo>
                    <a:pt x="8" y="8"/>
                    <a:pt x="7" y="9"/>
                    <a:pt x="5" y="9"/>
                  </a:cubicBezTo>
                  <a:close/>
                  <a:moveTo>
                    <a:pt x="17" y="8"/>
                  </a:moveTo>
                  <a:cubicBezTo>
                    <a:pt x="17" y="8"/>
                    <a:pt x="17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1"/>
                    <a:pt x="16" y="11"/>
                    <a:pt x="16" y="12"/>
                  </a:cubicBezTo>
                  <a:cubicBezTo>
                    <a:pt x="16" y="17"/>
                    <a:pt x="16" y="22"/>
                    <a:pt x="16" y="27"/>
                  </a:cubicBezTo>
                  <a:cubicBezTo>
                    <a:pt x="17" y="32"/>
                    <a:pt x="17" y="38"/>
                    <a:pt x="17" y="44"/>
                  </a:cubicBezTo>
                  <a:cubicBezTo>
                    <a:pt x="21" y="41"/>
                    <a:pt x="24" y="38"/>
                    <a:pt x="26" y="35"/>
                  </a:cubicBezTo>
                  <a:cubicBezTo>
                    <a:pt x="28" y="31"/>
                    <a:pt x="29" y="27"/>
                    <a:pt x="30" y="23"/>
                  </a:cubicBezTo>
                  <a:cubicBezTo>
                    <a:pt x="30" y="20"/>
                    <a:pt x="29" y="16"/>
                    <a:pt x="27" y="13"/>
                  </a:cubicBezTo>
                  <a:cubicBezTo>
                    <a:pt x="25" y="11"/>
                    <a:pt x="22" y="9"/>
                    <a:pt x="1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AD03F8E1-4F06-492F-98BD-4A59B0A6E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0" y="3134"/>
              <a:ext cx="86" cy="105"/>
            </a:xfrm>
            <a:custGeom>
              <a:avLst/>
              <a:gdLst>
                <a:gd name="T0" fmla="*/ 34 w 36"/>
                <a:gd name="T1" fmla="*/ 5 h 42"/>
                <a:gd name="T2" fmla="*/ 30 w 36"/>
                <a:gd name="T3" fmla="*/ 7 h 42"/>
                <a:gd name="T4" fmla="*/ 26 w 36"/>
                <a:gd name="T5" fmla="*/ 10 h 42"/>
                <a:gd name="T6" fmla="*/ 22 w 36"/>
                <a:gd name="T7" fmla="*/ 14 h 42"/>
                <a:gd name="T8" fmla="*/ 18 w 36"/>
                <a:gd name="T9" fmla="*/ 19 h 42"/>
                <a:gd name="T10" fmla="*/ 15 w 36"/>
                <a:gd name="T11" fmla="*/ 27 h 42"/>
                <a:gd name="T12" fmla="*/ 14 w 36"/>
                <a:gd name="T13" fmla="*/ 36 h 42"/>
                <a:gd name="T14" fmla="*/ 13 w 36"/>
                <a:gd name="T15" fmla="*/ 40 h 42"/>
                <a:gd name="T16" fmla="*/ 11 w 36"/>
                <a:gd name="T17" fmla="*/ 42 h 42"/>
                <a:gd name="T18" fmla="*/ 7 w 36"/>
                <a:gd name="T19" fmla="*/ 40 h 42"/>
                <a:gd name="T20" fmla="*/ 6 w 36"/>
                <a:gd name="T21" fmla="*/ 36 h 42"/>
                <a:gd name="T22" fmla="*/ 2 w 36"/>
                <a:gd name="T23" fmla="*/ 20 h 42"/>
                <a:gd name="T24" fmla="*/ 0 w 36"/>
                <a:gd name="T25" fmla="*/ 5 h 42"/>
                <a:gd name="T26" fmla="*/ 1 w 36"/>
                <a:gd name="T27" fmla="*/ 3 h 42"/>
                <a:gd name="T28" fmla="*/ 3 w 36"/>
                <a:gd name="T29" fmla="*/ 3 h 42"/>
                <a:gd name="T30" fmla="*/ 6 w 36"/>
                <a:gd name="T31" fmla="*/ 3 h 42"/>
                <a:gd name="T32" fmla="*/ 7 w 36"/>
                <a:gd name="T33" fmla="*/ 5 h 42"/>
                <a:gd name="T34" fmla="*/ 9 w 36"/>
                <a:gd name="T35" fmla="*/ 14 h 42"/>
                <a:gd name="T36" fmla="*/ 10 w 36"/>
                <a:gd name="T37" fmla="*/ 21 h 42"/>
                <a:gd name="T38" fmla="*/ 12 w 36"/>
                <a:gd name="T39" fmla="*/ 14 h 42"/>
                <a:gd name="T40" fmla="*/ 17 w 36"/>
                <a:gd name="T41" fmla="*/ 8 h 42"/>
                <a:gd name="T42" fmla="*/ 24 w 36"/>
                <a:gd name="T43" fmla="*/ 3 h 42"/>
                <a:gd name="T44" fmla="*/ 32 w 36"/>
                <a:gd name="T45" fmla="*/ 0 h 42"/>
                <a:gd name="T46" fmla="*/ 34 w 36"/>
                <a:gd name="T47" fmla="*/ 0 h 42"/>
                <a:gd name="T48" fmla="*/ 36 w 36"/>
                <a:gd name="T49" fmla="*/ 1 h 42"/>
                <a:gd name="T50" fmla="*/ 36 w 36"/>
                <a:gd name="T51" fmla="*/ 3 h 42"/>
                <a:gd name="T52" fmla="*/ 34 w 36"/>
                <a:gd name="T53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42">
                  <a:moveTo>
                    <a:pt x="34" y="5"/>
                  </a:moveTo>
                  <a:cubicBezTo>
                    <a:pt x="33" y="6"/>
                    <a:pt x="32" y="6"/>
                    <a:pt x="30" y="7"/>
                  </a:cubicBezTo>
                  <a:cubicBezTo>
                    <a:pt x="29" y="8"/>
                    <a:pt x="27" y="9"/>
                    <a:pt x="26" y="10"/>
                  </a:cubicBezTo>
                  <a:cubicBezTo>
                    <a:pt x="24" y="11"/>
                    <a:pt x="23" y="12"/>
                    <a:pt x="22" y="14"/>
                  </a:cubicBezTo>
                  <a:cubicBezTo>
                    <a:pt x="20" y="15"/>
                    <a:pt x="19" y="17"/>
                    <a:pt x="18" y="19"/>
                  </a:cubicBezTo>
                  <a:cubicBezTo>
                    <a:pt x="17" y="22"/>
                    <a:pt x="16" y="25"/>
                    <a:pt x="15" y="27"/>
                  </a:cubicBezTo>
                  <a:cubicBezTo>
                    <a:pt x="15" y="30"/>
                    <a:pt x="14" y="33"/>
                    <a:pt x="14" y="36"/>
                  </a:cubicBezTo>
                  <a:cubicBezTo>
                    <a:pt x="14" y="37"/>
                    <a:pt x="14" y="39"/>
                    <a:pt x="13" y="40"/>
                  </a:cubicBezTo>
                  <a:cubicBezTo>
                    <a:pt x="13" y="42"/>
                    <a:pt x="12" y="42"/>
                    <a:pt x="11" y="42"/>
                  </a:cubicBezTo>
                  <a:cubicBezTo>
                    <a:pt x="9" y="42"/>
                    <a:pt x="8" y="41"/>
                    <a:pt x="7" y="40"/>
                  </a:cubicBezTo>
                  <a:cubicBezTo>
                    <a:pt x="6" y="39"/>
                    <a:pt x="6" y="37"/>
                    <a:pt x="6" y="36"/>
                  </a:cubicBezTo>
                  <a:cubicBezTo>
                    <a:pt x="4" y="31"/>
                    <a:pt x="3" y="25"/>
                    <a:pt x="2" y="20"/>
                  </a:cubicBezTo>
                  <a:cubicBezTo>
                    <a:pt x="2" y="15"/>
                    <a:pt x="1" y="10"/>
                    <a:pt x="0" y="5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2" y="3"/>
                    <a:pt x="3" y="2"/>
                    <a:pt x="3" y="3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8"/>
                    <a:pt x="8" y="11"/>
                    <a:pt x="9" y="14"/>
                  </a:cubicBezTo>
                  <a:cubicBezTo>
                    <a:pt x="9" y="17"/>
                    <a:pt x="9" y="19"/>
                    <a:pt x="10" y="21"/>
                  </a:cubicBezTo>
                  <a:cubicBezTo>
                    <a:pt x="10" y="19"/>
                    <a:pt x="11" y="16"/>
                    <a:pt x="12" y="14"/>
                  </a:cubicBezTo>
                  <a:cubicBezTo>
                    <a:pt x="14" y="12"/>
                    <a:pt x="15" y="9"/>
                    <a:pt x="17" y="8"/>
                  </a:cubicBezTo>
                  <a:cubicBezTo>
                    <a:pt x="19" y="6"/>
                    <a:pt x="22" y="4"/>
                    <a:pt x="24" y="3"/>
                  </a:cubicBezTo>
                  <a:cubicBezTo>
                    <a:pt x="26" y="1"/>
                    <a:pt x="29" y="0"/>
                    <a:pt x="32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5" y="0"/>
                    <a:pt x="36" y="0"/>
                    <a:pt x="36" y="1"/>
                  </a:cubicBezTo>
                  <a:cubicBezTo>
                    <a:pt x="36" y="1"/>
                    <a:pt x="36" y="2"/>
                    <a:pt x="36" y="3"/>
                  </a:cubicBezTo>
                  <a:cubicBezTo>
                    <a:pt x="36" y="3"/>
                    <a:pt x="35" y="4"/>
                    <a:pt x="3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A8F95D95-9A2E-4837-8E2F-05B24F52B3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6" y="3142"/>
              <a:ext cx="79" cy="87"/>
            </a:xfrm>
            <a:custGeom>
              <a:avLst/>
              <a:gdLst>
                <a:gd name="T0" fmla="*/ 28 w 33"/>
                <a:gd name="T1" fmla="*/ 14 h 35"/>
                <a:gd name="T2" fmla="*/ 19 w 33"/>
                <a:gd name="T3" fmla="*/ 18 h 35"/>
                <a:gd name="T4" fmla="*/ 8 w 33"/>
                <a:gd name="T5" fmla="*/ 19 h 35"/>
                <a:gd name="T6" fmla="*/ 10 w 33"/>
                <a:gd name="T7" fmla="*/ 25 h 35"/>
                <a:gd name="T8" fmla="*/ 15 w 33"/>
                <a:gd name="T9" fmla="*/ 28 h 35"/>
                <a:gd name="T10" fmla="*/ 19 w 33"/>
                <a:gd name="T11" fmla="*/ 28 h 35"/>
                <a:gd name="T12" fmla="*/ 22 w 33"/>
                <a:gd name="T13" fmla="*/ 27 h 35"/>
                <a:gd name="T14" fmla="*/ 25 w 33"/>
                <a:gd name="T15" fmla="*/ 25 h 35"/>
                <a:gd name="T16" fmla="*/ 27 w 33"/>
                <a:gd name="T17" fmla="*/ 24 h 35"/>
                <a:gd name="T18" fmla="*/ 29 w 33"/>
                <a:gd name="T19" fmla="*/ 22 h 35"/>
                <a:gd name="T20" fmla="*/ 31 w 33"/>
                <a:gd name="T21" fmla="*/ 22 h 35"/>
                <a:gd name="T22" fmla="*/ 32 w 33"/>
                <a:gd name="T23" fmla="*/ 26 h 35"/>
                <a:gd name="T24" fmla="*/ 27 w 33"/>
                <a:gd name="T25" fmla="*/ 32 h 35"/>
                <a:gd name="T26" fmla="*/ 20 w 33"/>
                <a:gd name="T27" fmla="*/ 35 h 35"/>
                <a:gd name="T28" fmla="*/ 12 w 33"/>
                <a:gd name="T29" fmla="*/ 35 h 35"/>
                <a:gd name="T30" fmla="*/ 6 w 33"/>
                <a:gd name="T31" fmla="*/ 31 h 35"/>
                <a:gd name="T32" fmla="*/ 2 w 33"/>
                <a:gd name="T33" fmla="*/ 25 h 35"/>
                <a:gd name="T34" fmla="*/ 0 w 33"/>
                <a:gd name="T35" fmla="*/ 18 h 35"/>
                <a:gd name="T36" fmla="*/ 1 w 33"/>
                <a:gd name="T37" fmla="*/ 11 h 35"/>
                <a:gd name="T38" fmla="*/ 4 w 33"/>
                <a:gd name="T39" fmla="*/ 6 h 35"/>
                <a:gd name="T40" fmla="*/ 9 w 33"/>
                <a:gd name="T41" fmla="*/ 2 h 35"/>
                <a:gd name="T42" fmla="*/ 16 w 33"/>
                <a:gd name="T43" fmla="*/ 0 h 35"/>
                <a:gd name="T44" fmla="*/ 24 w 33"/>
                <a:gd name="T45" fmla="*/ 2 h 35"/>
                <a:gd name="T46" fmla="*/ 30 w 33"/>
                <a:gd name="T47" fmla="*/ 8 h 35"/>
                <a:gd name="T48" fmla="*/ 30 w 33"/>
                <a:gd name="T49" fmla="*/ 11 h 35"/>
                <a:gd name="T50" fmla="*/ 28 w 33"/>
                <a:gd name="T51" fmla="*/ 14 h 35"/>
                <a:gd name="T52" fmla="*/ 15 w 33"/>
                <a:gd name="T53" fmla="*/ 6 h 35"/>
                <a:gd name="T54" fmla="*/ 13 w 33"/>
                <a:gd name="T55" fmla="*/ 7 h 35"/>
                <a:gd name="T56" fmla="*/ 10 w 33"/>
                <a:gd name="T57" fmla="*/ 9 h 35"/>
                <a:gd name="T58" fmla="*/ 9 w 33"/>
                <a:gd name="T59" fmla="*/ 10 h 35"/>
                <a:gd name="T60" fmla="*/ 8 w 33"/>
                <a:gd name="T61" fmla="*/ 13 h 35"/>
                <a:gd name="T62" fmla="*/ 12 w 33"/>
                <a:gd name="T63" fmla="*/ 13 h 35"/>
                <a:gd name="T64" fmla="*/ 16 w 33"/>
                <a:gd name="T65" fmla="*/ 12 h 35"/>
                <a:gd name="T66" fmla="*/ 20 w 33"/>
                <a:gd name="T67" fmla="*/ 11 h 35"/>
                <a:gd name="T68" fmla="*/ 23 w 33"/>
                <a:gd name="T69" fmla="*/ 9 h 35"/>
                <a:gd name="T70" fmla="*/ 20 w 33"/>
                <a:gd name="T71" fmla="*/ 6 h 35"/>
                <a:gd name="T72" fmla="*/ 15 w 33"/>
                <a:gd name="T73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35">
                  <a:moveTo>
                    <a:pt x="28" y="14"/>
                  </a:moveTo>
                  <a:cubicBezTo>
                    <a:pt x="25" y="16"/>
                    <a:pt x="22" y="17"/>
                    <a:pt x="19" y="18"/>
                  </a:cubicBezTo>
                  <a:cubicBezTo>
                    <a:pt x="15" y="19"/>
                    <a:pt x="12" y="19"/>
                    <a:pt x="8" y="19"/>
                  </a:cubicBezTo>
                  <a:cubicBezTo>
                    <a:pt x="8" y="22"/>
                    <a:pt x="9" y="24"/>
                    <a:pt x="10" y="25"/>
                  </a:cubicBezTo>
                  <a:cubicBezTo>
                    <a:pt x="11" y="27"/>
                    <a:pt x="13" y="28"/>
                    <a:pt x="15" y="28"/>
                  </a:cubicBezTo>
                  <a:cubicBezTo>
                    <a:pt x="16" y="28"/>
                    <a:pt x="17" y="28"/>
                    <a:pt x="19" y="28"/>
                  </a:cubicBezTo>
                  <a:cubicBezTo>
                    <a:pt x="20" y="28"/>
                    <a:pt x="21" y="28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26" y="25"/>
                    <a:pt x="27" y="24"/>
                    <a:pt x="27" y="24"/>
                  </a:cubicBezTo>
                  <a:cubicBezTo>
                    <a:pt x="28" y="23"/>
                    <a:pt x="29" y="23"/>
                    <a:pt x="29" y="22"/>
                  </a:cubicBezTo>
                  <a:cubicBezTo>
                    <a:pt x="30" y="22"/>
                    <a:pt x="31" y="22"/>
                    <a:pt x="31" y="22"/>
                  </a:cubicBezTo>
                  <a:cubicBezTo>
                    <a:pt x="32" y="23"/>
                    <a:pt x="33" y="24"/>
                    <a:pt x="32" y="26"/>
                  </a:cubicBezTo>
                  <a:cubicBezTo>
                    <a:pt x="31" y="28"/>
                    <a:pt x="29" y="30"/>
                    <a:pt x="27" y="32"/>
                  </a:cubicBezTo>
                  <a:cubicBezTo>
                    <a:pt x="25" y="33"/>
                    <a:pt x="22" y="35"/>
                    <a:pt x="20" y="35"/>
                  </a:cubicBezTo>
                  <a:cubicBezTo>
                    <a:pt x="17" y="35"/>
                    <a:pt x="15" y="35"/>
                    <a:pt x="12" y="35"/>
                  </a:cubicBezTo>
                  <a:cubicBezTo>
                    <a:pt x="10" y="34"/>
                    <a:pt x="8" y="33"/>
                    <a:pt x="6" y="31"/>
                  </a:cubicBezTo>
                  <a:cubicBezTo>
                    <a:pt x="4" y="29"/>
                    <a:pt x="3" y="27"/>
                    <a:pt x="2" y="25"/>
                  </a:cubicBezTo>
                  <a:cubicBezTo>
                    <a:pt x="1" y="22"/>
                    <a:pt x="0" y="20"/>
                    <a:pt x="0" y="18"/>
                  </a:cubicBezTo>
                  <a:cubicBezTo>
                    <a:pt x="0" y="15"/>
                    <a:pt x="0" y="13"/>
                    <a:pt x="1" y="11"/>
                  </a:cubicBezTo>
                  <a:cubicBezTo>
                    <a:pt x="1" y="9"/>
                    <a:pt x="2" y="7"/>
                    <a:pt x="4" y="6"/>
                  </a:cubicBezTo>
                  <a:cubicBezTo>
                    <a:pt x="5" y="4"/>
                    <a:pt x="7" y="3"/>
                    <a:pt x="9" y="2"/>
                  </a:cubicBezTo>
                  <a:cubicBezTo>
                    <a:pt x="11" y="1"/>
                    <a:pt x="13" y="0"/>
                    <a:pt x="16" y="0"/>
                  </a:cubicBezTo>
                  <a:cubicBezTo>
                    <a:pt x="19" y="0"/>
                    <a:pt x="22" y="0"/>
                    <a:pt x="24" y="2"/>
                  </a:cubicBezTo>
                  <a:cubicBezTo>
                    <a:pt x="27" y="3"/>
                    <a:pt x="29" y="5"/>
                    <a:pt x="30" y="8"/>
                  </a:cubicBezTo>
                  <a:cubicBezTo>
                    <a:pt x="30" y="9"/>
                    <a:pt x="30" y="10"/>
                    <a:pt x="30" y="11"/>
                  </a:cubicBezTo>
                  <a:cubicBezTo>
                    <a:pt x="30" y="12"/>
                    <a:pt x="29" y="13"/>
                    <a:pt x="28" y="14"/>
                  </a:cubicBezTo>
                  <a:close/>
                  <a:moveTo>
                    <a:pt x="15" y="6"/>
                  </a:moveTo>
                  <a:cubicBezTo>
                    <a:pt x="14" y="7"/>
                    <a:pt x="14" y="7"/>
                    <a:pt x="13" y="7"/>
                  </a:cubicBezTo>
                  <a:cubicBezTo>
                    <a:pt x="12" y="8"/>
                    <a:pt x="11" y="8"/>
                    <a:pt x="10" y="9"/>
                  </a:cubicBezTo>
                  <a:cubicBezTo>
                    <a:pt x="10" y="9"/>
                    <a:pt x="9" y="10"/>
                    <a:pt x="9" y="10"/>
                  </a:cubicBezTo>
                  <a:cubicBezTo>
                    <a:pt x="8" y="11"/>
                    <a:pt x="8" y="12"/>
                    <a:pt x="8" y="13"/>
                  </a:cubicBezTo>
                  <a:cubicBezTo>
                    <a:pt x="9" y="13"/>
                    <a:pt x="10" y="13"/>
                    <a:pt x="12" y="13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8" y="11"/>
                    <a:pt x="19" y="11"/>
                    <a:pt x="20" y="11"/>
                  </a:cubicBezTo>
                  <a:cubicBezTo>
                    <a:pt x="21" y="10"/>
                    <a:pt x="22" y="10"/>
                    <a:pt x="23" y="9"/>
                  </a:cubicBezTo>
                  <a:cubicBezTo>
                    <a:pt x="23" y="8"/>
                    <a:pt x="22" y="7"/>
                    <a:pt x="20" y="6"/>
                  </a:cubicBezTo>
                  <a:cubicBezTo>
                    <a:pt x="18" y="6"/>
                    <a:pt x="17" y="6"/>
                    <a:pt x="1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CB261DE2-1A24-4F00-A7BF-09788FFDEC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0" y="3122"/>
              <a:ext cx="84" cy="127"/>
            </a:xfrm>
            <a:custGeom>
              <a:avLst/>
              <a:gdLst>
                <a:gd name="T0" fmla="*/ 29 w 35"/>
                <a:gd name="T1" fmla="*/ 7 h 51"/>
                <a:gd name="T2" fmla="*/ 30 w 35"/>
                <a:gd name="T3" fmla="*/ 14 h 51"/>
                <a:gd name="T4" fmla="*/ 30 w 35"/>
                <a:gd name="T5" fmla="*/ 21 h 51"/>
                <a:gd name="T6" fmla="*/ 30 w 35"/>
                <a:gd name="T7" fmla="*/ 28 h 51"/>
                <a:gd name="T8" fmla="*/ 30 w 35"/>
                <a:gd name="T9" fmla="*/ 34 h 51"/>
                <a:gd name="T10" fmla="*/ 34 w 35"/>
                <a:gd name="T11" fmla="*/ 38 h 51"/>
                <a:gd name="T12" fmla="*/ 34 w 35"/>
                <a:gd name="T13" fmla="*/ 41 h 51"/>
                <a:gd name="T14" fmla="*/ 32 w 35"/>
                <a:gd name="T15" fmla="*/ 43 h 51"/>
                <a:gd name="T16" fmla="*/ 28 w 35"/>
                <a:gd name="T17" fmla="*/ 42 h 51"/>
                <a:gd name="T18" fmla="*/ 25 w 35"/>
                <a:gd name="T19" fmla="*/ 44 h 51"/>
                <a:gd name="T20" fmla="*/ 20 w 35"/>
                <a:gd name="T21" fmla="*/ 47 h 51"/>
                <a:gd name="T22" fmla="*/ 16 w 35"/>
                <a:gd name="T23" fmla="*/ 49 h 51"/>
                <a:gd name="T24" fmla="*/ 12 w 35"/>
                <a:gd name="T25" fmla="*/ 50 h 51"/>
                <a:gd name="T26" fmla="*/ 5 w 35"/>
                <a:gd name="T27" fmla="*/ 49 h 51"/>
                <a:gd name="T28" fmla="*/ 2 w 35"/>
                <a:gd name="T29" fmla="*/ 43 h 51"/>
                <a:gd name="T30" fmla="*/ 1 w 35"/>
                <a:gd name="T31" fmla="*/ 38 h 51"/>
                <a:gd name="T32" fmla="*/ 3 w 35"/>
                <a:gd name="T33" fmla="*/ 33 h 51"/>
                <a:gd name="T34" fmla="*/ 7 w 35"/>
                <a:gd name="T35" fmla="*/ 28 h 51"/>
                <a:gd name="T36" fmla="*/ 12 w 35"/>
                <a:gd name="T37" fmla="*/ 25 h 51"/>
                <a:gd name="T38" fmla="*/ 14 w 35"/>
                <a:gd name="T39" fmla="*/ 25 h 51"/>
                <a:gd name="T40" fmla="*/ 17 w 35"/>
                <a:gd name="T41" fmla="*/ 24 h 51"/>
                <a:gd name="T42" fmla="*/ 20 w 35"/>
                <a:gd name="T43" fmla="*/ 25 h 51"/>
                <a:gd name="T44" fmla="*/ 23 w 35"/>
                <a:gd name="T45" fmla="*/ 27 h 51"/>
                <a:gd name="T46" fmla="*/ 23 w 35"/>
                <a:gd name="T47" fmla="*/ 23 h 51"/>
                <a:gd name="T48" fmla="*/ 23 w 35"/>
                <a:gd name="T49" fmla="*/ 18 h 51"/>
                <a:gd name="T50" fmla="*/ 22 w 35"/>
                <a:gd name="T51" fmla="*/ 14 h 51"/>
                <a:gd name="T52" fmla="*/ 22 w 35"/>
                <a:gd name="T53" fmla="*/ 10 h 51"/>
                <a:gd name="T54" fmla="*/ 21 w 35"/>
                <a:gd name="T55" fmla="*/ 8 h 51"/>
                <a:gd name="T56" fmla="*/ 18 w 35"/>
                <a:gd name="T57" fmla="*/ 8 h 51"/>
                <a:gd name="T58" fmla="*/ 12 w 35"/>
                <a:gd name="T59" fmla="*/ 12 h 51"/>
                <a:gd name="T60" fmla="*/ 5 w 35"/>
                <a:gd name="T61" fmla="*/ 17 h 51"/>
                <a:gd name="T62" fmla="*/ 3 w 35"/>
                <a:gd name="T63" fmla="*/ 18 h 51"/>
                <a:gd name="T64" fmla="*/ 1 w 35"/>
                <a:gd name="T65" fmla="*/ 17 h 51"/>
                <a:gd name="T66" fmla="*/ 0 w 35"/>
                <a:gd name="T67" fmla="*/ 15 h 51"/>
                <a:gd name="T68" fmla="*/ 1 w 35"/>
                <a:gd name="T69" fmla="*/ 13 h 51"/>
                <a:gd name="T70" fmla="*/ 5 w 35"/>
                <a:gd name="T71" fmla="*/ 8 h 51"/>
                <a:gd name="T72" fmla="*/ 10 w 35"/>
                <a:gd name="T73" fmla="*/ 5 h 51"/>
                <a:gd name="T74" fmla="*/ 15 w 35"/>
                <a:gd name="T75" fmla="*/ 2 h 51"/>
                <a:gd name="T76" fmla="*/ 20 w 35"/>
                <a:gd name="T77" fmla="*/ 1 h 51"/>
                <a:gd name="T78" fmla="*/ 26 w 35"/>
                <a:gd name="T79" fmla="*/ 2 h 51"/>
                <a:gd name="T80" fmla="*/ 29 w 35"/>
                <a:gd name="T81" fmla="*/ 7 h 51"/>
                <a:gd name="T82" fmla="*/ 16 w 35"/>
                <a:gd name="T83" fmla="*/ 31 h 51"/>
                <a:gd name="T84" fmla="*/ 13 w 35"/>
                <a:gd name="T85" fmla="*/ 32 h 51"/>
                <a:gd name="T86" fmla="*/ 10 w 35"/>
                <a:gd name="T87" fmla="*/ 35 h 51"/>
                <a:gd name="T88" fmla="*/ 8 w 35"/>
                <a:gd name="T89" fmla="*/ 38 h 51"/>
                <a:gd name="T90" fmla="*/ 8 w 35"/>
                <a:gd name="T91" fmla="*/ 42 h 51"/>
                <a:gd name="T92" fmla="*/ 9 w 35"/>
                <a:gd name="T93" fmla="*/ 43 h 51"/>
                <a:gd name="T94" fmla="*/ 11 w 35"/>
                <a:gd name="T95" fmla="*/ 43 h 51"/>
                <a:gd name="T96" fmla="*/ 17 w 35"/>
                <a:gd name="T97" fmla="*/ 41 h 51"/>
                <a:gd name="T98" fmla="*/ 22 w 35"/>
                <a:gd name="T99" fmla="*/ 37 h 51"/>
                <a:gd name="T100" fmla="*/ 21 w 35"/>
                <a:gd name="T101" fmla="*/ 35 h 51"/>
                <a:gd name="T102" fmla="*/ 20 w 35"/>
                <a:gd name="T103" fmla="*/ 33 h 51"/>
                <a:gd name="T104" fmla="*/ 18 w 35"/>
                <a:gd name="T105" fmla="*/ 32 h 51"/>
                <a:gd name="T106" fmla="*/ 16 w 35"/>
                <a:gd name="T107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" h="51">
                  <a:moveTo>
                    <a:pt x="29" y="7"/>
                  </a:moveTo>
                  <a:cubicBezTo>
                    <a:pt x="29" y="9"/>
                    <a:pt x="29" y="11"/>
                    <a:pt x="30" y="14"/>
                  </a:cubicBezTo>
                  <a:cubicBezTo>
                    <a:pt x="30" y="16"/>
                    <a:pt x="30" y="18"/>
                    <a:pt x="30" y="21"/>
                  </a:cubicBezTo>
                  <a:cubicBezTo>
                    <a:pt x="30" y="23"/>
                    <a:pt x="30" y="25"/>
                    <a:pt x="30" y="28"/>
                  </a:cubicBezTo>
                  <a:cubicBezTo>
                    <a:pt x="30" y="30"/>
                    <a:pt x="30" y="32"/>
                    <a:pt x="30" y="34"/>
                  </a:cubicBezTo>
                  <a:cubicBezTo>
                    <a:pt x="32" y="35"/>
                    <a:pt x="34" y="37"/>
                    <a:pt x="34" y="38"/>
                  </a:cubicBezTo>
                  <a:cubicBezTo>
                    <a:pt x="35" y="39"/>
                    <a:pt x="35" y="40"/>
                    <a:pt x="34" y="41"/>
                  </a:cubicBezTo>
                  <a:cubicBezTo>
                    <a:pt x="34" y="43"/>
                    <a:pt x="33" y="43"/>
                    <a:pt x="32" y="43"/>
                  </a:cubicBezTo>
                  <a:cubicBezTo>
                    <a:pt x="31" y="43"/>
                    <a:pt x="30" y="43"/>
                    <a:pt x="28" y="42"/>
                  </a:cubicBezTo>
                  <a:cubicBezTo>
                    <a:pt x="27" y="43"/>
                    <a:pt x="26" y="44"/>
                    <a:pt x="25" y="44"/>
                  </a:cubicBezTo>
                  <a:cubicBezTo>
                    <a:pt x="23" y="45"/>
                    <a:pt x="22" y="46"/>
                    <a:pt x="20" y="47"/>
                  </a:cubicBezTo>
                  <a:cubicBezTo>
                    <a:pt x="19" y="48"/>
                    <a:pt x="17" y="48"/>
                    <a:pt x="16" y="49"/>
                  </a:cubicBezTo>
                  <a:cubicBezTo>
                    <a:pt x="14" y="50"/>
                    <a:pt x="13" y="50"/>
                    <a:pt x="12" y="50"/>
                  </a:cubicBezTo>
                  <a:cubicBezTo>
                    <a:pt x="9" y="51"/>
                    <a:pt x="7" y="50"/>
                    <a:pt x="5" y="49"/>
                  </a:cubicBezTo>
                  <a:cubicBezTo>
                    <a:pt x="4" y="48"/>
                    <a:pt x="2" y="46"/>
                    <a:pt x="2" y="43"/>
                  </a:cubicBezTo>
                  <a:cubicBezTo>
                    <a:pt x="1" y="42"/>
                    <a:pt x="1" y="40"/>
                    <a:pt x="1" y="38"/>
                  </a:cubicBezTo>
                  <a:cubicBezTo>
                    <a:pt x="1" y="36"/>
                    <a:pt x="2" y="34"/>
                    <a:pt x="3" y="33"/>
                  </a:cubicBezTo>
                  <a:cubicBezTo>
                    <a:pt x="4" y="31"/>
                    <a:pt x="5" y="30"/>
                    <a:pt x="7" y="28"/>
                  </a:cubicBezTo>
                  <a:cubicBezTo>
                    <a:pt x="8" y="27"/>
                    <a:pt x="10" y="26"/>
                    <a:pt x="12" y="25"/>
                  </a:cubicBezTo>
                  <a:cubicBezTo>
                    <a:pt x="12" y="25"/>
                    <a:pt x="13" y="25"/>
                    <a:pt x="14" y="25"/>
                  </a:cubicBezTo>
                  <a:cubicBezTo>
                    <a:pt x="15" y="24"/>
                    <a:pt x="16" y="24"/>
                    <a:pt x="17" y="24"/>
                  </a:cubicBezTo>
                  <a:cubicBezTo>
                    <a:pt x="18" y="24"/>
                    <a:pt x="19" y="25"/>
                    <a:pt x="20" y="25"/>
                  </a:cubicBezTo>
                  <a:cubicBezTo>
                    <a:pt x="21" y="25"/>
                    <a:pt x="22" y="26"/>
                    <a:pt x="23" y="27"/>
                  </a:cubicBezTo>
                  <a:cubicBezTo>
                    <a:pt x="23" y="26"/>
                    <a:pt x="23" y="24"/>
                    <a:pt x="23" y="23"/>
                  </a:cubicBezTo>
                  <a:cubicBezTo>
                    <a:pt x="23" y="21"/>
                    <a:pt x="23" y="20"/>
                    <a:pt x="23" y="18"/>
                  </a:cubicBezTo>
                  <a:cubicBezTo>
                    <a:pt x="23" y="17"/>
                    <a:pt x="23" y="15"/>
                    <a:pt x="22" y="14"/>
                  </a:cubicBezTo>
                  <a:cubicBezTo>
                    <a:pt x="22" y="12"/>
                    <a:pt x="22" y="11"/>
                    <a:pt x="22" y="10"/>
                  </a:cubicBezTo>
                  <a:cubicBezTo>
                    <a:pt x="22" y="9"/>
                    <a:pt x="21" y="8"/>
                    <a:pt x="21" y="8"/>
                  </a:cubicBezTo>
                  <a:cubicBezTo>
                    <a:pt x="20" y="8"/>
                    <a:pt x="19" y="8"/>
                    <a:pt x="18" y="8"/>
                  </a:cubicBezTo>
                  <a:cubicBezTo>
                    <a:pt x="16" y="9"/>
                    <a:pt x="14" y="10"/>
                    <a:pt x="12" y="12"/>
                  </a:cubicBezTo>
                  <a:cubicBezTo>
                    <a:pt x="10" y="13"/>
                    <a:pt x="7" y="15"/>
                    <a:pt x="5" y="17"/>
                  </a:cubicBezTo>
                  <a:cubicBezTo>
                    <a:pt x="4" y="18"/>
                    <a:pt x="4" y="18"/>
                    <a:pt x="3" y="18"/>
                  </a:cubicBezTo>
                  <a:cubicBezTo>
                    <a:pt x="2" y="18"/>
                    <a:pt x="1" y="18"/>
                    <a:pt x="1" y="17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2" y="11"/>
                    <a:pt x="3" y="10"/>
                    <a:pt x="5" y="8"/>
                  </a:cubicBezTo>
                  <a:cubicBezTo>
                    <a:pt x="6" y="7"/>
                    <a:pt x="8" y="6"/>
                    <a:pt x="10" y="5"/>
                  </a:cubicBezTo>
                  <a:cubicBezTo>
                    <a:pt x="11" y="3"/>
                    <a:pt x="13" y="3"/>
                    <a:pt x="15" y="2"/>
                  </a:cubicBezTo>
                  <a:cubicBezTo>
                    <a:pt x="17" y="1"/>
                    <a:pt x="18" y="1"/>
                    <a:pt x="20" y="1"/>
                  </a:cubicBezTo>
                  <a:cubicBezTo>
                    <a:pt x="23" y="0"/>
                    <a:pt x="25" y="1"/>
                    <a:pt x="26" y="2"/>
                  </a:cubicBezTo>
                  <a:cubicBezTo>
                    <a:pt x="28" y="3"/>
                    <a:pt x="29" y="5"/>
                    <a:pt x="29" y="7"/>
                  </a:cubicBezTo>
                  <a:close/>
                  <a:moveTo>
                    <a:pt x="16" y="31"/>
                  </a:moveTo>
                  <a:cubicBezTo>
                    <a:pt x="15" y="31"/>
                    <a:pt x="14" y="32"/>
                    <a:pt x="13" y="32"/>
                  </a:cubicBezTo>
                  <a:cubicBezTo>
                    <a:pt x="12" y="33"/>
                    <a:pt x="11" y="34"/>
                    <a:pt x="10" y="35"/>
                  </a:cubicBezTo>
                  <a:cubicBezTo>
                    <a:pt x="9" y="36"/>
                    <a:pt x="9" y="37"/>
                    <a:pt x="8" y="38"/>
                  </a:cubicBezTo>
                  <a:cubicBezTo>
                    <a:pt x="8" y="39"/>
                    <a:pt x="8" y="41"/>
                    <a:pt x="8" y="42"/>
                  </a:cubicBezTo>
                  <a:cubicBezTo>
                    <a:pt x="8" y="42"/>
                    <a:pt x="9" y="43"/>
                    <a:pt x="9" y="43"/>
                  </a:cubicBezTo>
                  <a:cubicBezTo>
                    <a:pt x="9" y="43"/>
                    <a:pt x="10" y="43"/>
                    <a:pt x="11" y="43"/>
                  </a:cubicBezTo>
                  <a:cubicBezTo>
                    <a:pt x="12" y="43"/>
                    <a:pt x="14" y="42"/>
                    <a:pt x="17" y="41"/>
                  </a:cubicBezTo>
                  <a:cubicBezTo>
                    <a:pt x="19" y="40"/>
                    <a:pt x="21" y="38"/>
                    <a:pt x="22" y="37"/>
                  </a:cubicBezTo>
                  <a:cubicBezTo>
                    <a:pt x="22" y="37"/>
                    <a:pt x="22" y="36"/>
                    <a:pt x="21" y="35"/>
                  </a:cubicBezTo>
                  <a:cubicBezTo>
                    <a:pt x="21" y="35"/>
                    <a:pt x="20" y="34"/>
                    <a:pt x="20" y="33"/>
                  </a:cubicBezTo>
                  <a:cubicBezTo>
                    <a:pt x="19" y="33"/>
                    <a:pt x="19" y="32"/>
                    <a:pt x="18" y="32"/>
                  </a:cubicBezTo>
                  <a:cubicBezTo>
                    <a:pt x="17" y="31"/>
                    <a:pt x="17" y="31"/>
                    <a:pt x="16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F6FFE80A-0119-445E-A4E5-4B4C5FE2F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3144"/>
              <a:ext cx="144" cy="90"/>
            </a:xfrm>
            <a:custGeom>
              <a:avLst/>
              <a:gdLst>
                <a:gd name="T0" fmla="*/ 7 w 60"/>
                <a:gd name="T1" fmla="*/ 8 h 36"/>
                <a:gd name="T2" fmla="*/ 8 w 60"/>
                <a:gd name="T3" fmla="*/ 19 h 36"/>
                <a:gd name="T4" fmla="*/ 12 w 60"/>
                <a:gd name="T5" fmla="*/ 18 h 36"/>
                <a:gd name="T6" fmla="*/ 20 w 60"/>
                <a:gd name="T7" fmla="*/ 5 h 36"/>
                <a:gd name="T8" fmla="*/ 27 w 60"/>
                <a:gd name="T9" fmla="*/ 5 h 36"/>
                <a:gd name="T10" fmla="*/ 31 w 60"/>
                <a:gd name="T11" fmla="*/ 14 h 36"/>
                <a:gd name="T12" fmla="*/ 34 w 60"/>
                <a:gd name="T13" fmla="*/ 16 h 36"/>
                <a:gd name="T14" fmla="*/ 37 w 60"/>
                <a:gd name="T15" fmla="*/ 8 h 36"/>
                <a:gd name="T16" fmla="*/ 43 w 60"/>
                <a:gd name="T17" fmla="*/ 3 h 36"/>
                <a:gd name="T18" fmla="*/ 48 w 60"/>
                <a:gd name="T19" fmla="*/ 2 h 36"/>
                <a:gd name="T20" fmla="*/ 53 w 60"/>
                <a:gd name="T21" fmla="*/ 6 h 36"/>
                <a:gd name="T22" fmla="*/ 58 w 60"/>
                <a:gd name="T23" fmla="*/ 16 h 36"/>
                <a:gd name="T24" fmla="*/ 60 w 60"/>
                <a:gd name="T25" fmla="*/ 28 h 36"/>
                <a:gd name="T26" fmla="*/ 60 w 60"/>
                <a:gd name="T27" fmla="*/ 34 h 36"/>
                <a:gd name="T28" fmla="*/ 56 w 60"/>
                <a:gd name="T29" fmla="*/ 36 h 36"/>
                <a:gd name="T30" fmla="*/ 54 w 60"/>
                <a:gd name="T31" fmla="*/ 34 h 36"/>
                <a:gd name="T32" fmla="*/ 53 w 60"/>
                <a:gd name="T33" fmla="*/ 27 h 36"/>
                <a:gd name="T34" fmla="*/ 51 w 60"/>
                <a:gd name="T35" fmla="*/ 17 h 36"/>
                <a:gd name="T36" fmla="*/ 49 w 60"/>
                <a:gd name="T37" fmla="*/ 12 h 36"/>
                <a:gd name="T38" fmla="*/ 47 w 60"/>
                <a:gd name="T39" fmla="*/ 10 h 36"/>
                <a:gd name="T40" fmla="*/ 43 w 60"/>
                <a:gd name="T41" fmla="*/ 11 h 36"/>
                <a:gd name="T42" fmla="*/ 39 w 60"/>
                <a:gd name="T43" fmla="*/ 22 h 36"/>
                <a:gd name="T44" fmla="*/ 37 w 60"/>
                <a:gd name="T45" fmla="*/ 32 h 36"/>
                <a:gd name="T46" fmla="*/ 32 w 60"/>
                <a:gd name="T47" fmla="*/ 32 h 36"/>
                <a:gd name="T48" fmla="*/ 28 w 60"/>
                <a:gd name="T49" fmla="*/ 26 h 36"/>
                <a:gd name="T50" fmla="*/ 25 w 60"/>
                <a:gd name="T51" fmla="*/ 17 h 36"/>
                <a:gd name="T52" fmla="*/ 20 w 60"/>
                <a:gd name="T53" fmla="*/ 18 h 36"/>
                <a:gd name="T54" fmla="*/ 15 w 60"/>
                <a:gd name="T55" fmla="*/ 28 h 36"/>
                <a:gd name="T56" fmla="*/ 11 w 60"/>
                <a:gd name="T57" fmla="*/ 35 h 36"/>
                <a:gd name="T58" fmla="*/ 7 w 60"/>
                <a:gd name="T59" fmla="*/ 35 h 36"/>
                <a:gd name="T60" fmla="*/ 3 w 60"/>
                <a:gd name="T61" fmla="*/ 30 h 36"/>
                <a:gd name="T62" fmla="*/ 1 w 60"/>
                <a:gd name="T63" fmla="*/ 17 h 36"/>
                <a:gd name="T64" fmla="*/ 0 w 60"/>
                <a:gd name="T65" fmla="*/ 2 h 36"/>
                <a:gd name="T66" fmla="*/ 5 w 60"/>
                <a:gd name="T6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36">
                  <a:moveTo>
                    <a:pt x="7" y="3"/>
                  </a:moveTo>
                  <a:cubicBezTo>
                    <a:pt x="7" y="4"/>
                    <a:pt x="7" y="6"/>
                    <a:pt x="7" y="8"/>
                  </a:cubicBezTo>
                  <a:cubicBezTo>
                    <a:pt x="7" y="9"/>
                    <a:pt x="7" y="11"/>
                    <a:pt x="8" y="13"/>
                  </a:cubicBezTo>
                  <a:cubicBezTo>
                    <a:pt x="8" y="15"/>
                    <a:pt x="8" y="17"/>
                    <a:pt x="8" y="19"/>
                  </a:cubicBezTo>
                  <a:cubicBezTo>
                    <a:pt x="9" y="21"/>
                    <a:pt x="9" y="22"/>
                    <a:pt x="9" y="24"/>
                  </a:cubicBezTo>
                  <a:cubicBezTo>
                    <a:pt x="10" y="22"/>
                    <a:pt x="11" y="20"/>
                    <a:pt x="12" y="18"/>
                  </a:cubicBezTo>
                  <a:cubicBezTo>
                    <a:pt x="13" y="15"/>
                    <a:pt x="14" y="13"/>
                    <a:pt x="16" y="11"/>
                  </a:cubicBezTo>
                  <a:cubicBezTo>
                    <a:pt x="17" y="9"/>
                    <a:pt x="18" y="7"/>
                    <a:pt x="20" y="5"/>
                  </a:cubicBezTo>
                  <a:cubicBezTo>
                    <a:pt x="21" y="4"/>
                    <a:pt x="22" y="3"/>
                    <a:pt x="23" y="3"/>
                  </a:cubicBezTo>
                  <a:cubicBezTo>
                    <a:pt x="25" y="3"/>
                    <a:pt x="26" y="4"/>
                    <a:pt x="27" y="5"/>
                  </a:cubicBezTo>
                  <a:cubicBezTo>
                    <a:pt x="28" y="6"/>
                    <a:pt x="29" y="7"/>
                    <a:pt x="29" y="9"/>
                  </a:cubicBezTo>
                  <a:cubicBezTo>
                    <a:pt x="30" y="11"/>
                    <a:pt x="31" y="12"/>
                    <a:pt x="31" y="14"/>
                  </a:cubicBezTo>
                  <a:cubicBezTo>
                    <a:pt x="32" y="16"/>
                    <a:pt x="32" y="18"/>
                    <a:pt x="33" y="19"/>
                  </a:cubicBezTo>
                  <a:cubicBezTo>
                    <a:pt x="33" y="18"/>
                    <a:pt x="33" y="17"/>
                    <a:pt x="34" y="16"/>
                  </a:cubicBezTo>
                  <a:cubicBezTo>
                    <a:pt x="34" y="15"/>
                    <a:pt x="35" y="13"/>
                    <a:pt x="35" y="12"/>
                  </a:cubicBezTo>
                  <a:cubicBezTo>
                    <a:pt x="36" y="11"/>
                    <a:pt x="37" y="9"/>
                    <a:pt x="37" y="8"/>
                  </a:cubicBezTo>
                  <a:cubicBezTo>
                    <a:pt x="38" y="7"/>
                    <a:pt x="39" y="6"/>
                    <a:pt x="40" y="5"/>
                  </a:cubicBezTo>
                  <a:cubicBezTo>
                    <a:pt x="41" y="4"/>
                    <a:pt x="42" y="3"/>
                    <a:pt x="43" y="3"/>
                  </a:cubicBezTo>
                  <a:cubicBezTo>
                    <a:pt x="44" y="2"/>
                    <a:pt x="45" y="2"/>
                    <a:pt x="45" y="2"/>
                  </a:cubicBezTo>
                  <a:cubicBezTo>
                    <a:pt x="46" y="2"/>
                    <a:pt x="47" y="2"/>
                    <a:pt x="48" y="2"/>
                  </a:cubicBezTo>
                  <a:cubicBezTo>
                    <a:pt x="48" y="3"/>
                    <a:pt x="49" y="3"/>
                    <a:pt x="50" y="4"/>
                  </a:cubicBezTo>
                  <a:cubicBezTo>
                    <a:pt x="51" y="5"/>
                    <a:pt x="52" y="6"/>
                    <a:pt x="53" y="6"/>
                  </a:cubicBezTo>
                  <a:cubicBezTo>
                    <a:pt x="54" y="7"/>
                    <a:pt x="55" y="8"/>
                    <a:pt x="55" y="9"/>
                  </a:cubicBezTo>
                  <a:cubicBezTo>
                    <a:pt x="56" y="11"/>
                    <a:pt x="57" y="14"/>
                    <a:pt x="58" y="16"/>
                  </a:cubicBezTo>
                  <a:cubicBezTo>
                    <a:pt x="58" y="18"/>
                    <a:pt x="59" y="21"/>
                    <a:pt x="59" y="23"/>
                  </a:cubicBezTo>
                  <a:cubicBezTo>
                    <a:pt x="59" y="25"/>
                    <a:pt x="60" y="27"/>
                    <a:pt x="60" y="28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3"/>
                    <a:pt x="60" y="34"/>
                    <a:pt x="60" y="34"/>
                  </a:cubicBezTo>
                  <a:cubicBezTo>
                    <a:pt x="59" y="35"/>
                    <a:pt x="59" y="35"/>
                    <a:pt x="58" y="35"/>
                  </a:cubicBezTo>
                  <a:cubicBezTo>
                    <a:pt x="58" y="36"/>
                    <a:pt x="57" y="36"/>
                    <a:pt x="56" y="36"/>
                  </a:cubicBezTo>
                  <a:cubicBezTo>
                    <a:pt x="56" y="35"/>
                    <a:pt x="55" y="35"/>
                    <a:pt x="55" y="35"/>
                  </a:cubicBezTo>
                  <a:cubicBezTo>
                    <a:pt x="54" y="35"/>
                    <a:pt x="54" y="34"/>
                    <a:pt x="54" y="34"/>
                  </a:cubicBezTo>
                  <a:cubicBezTo>
                    <a:pt x="54" y="33"/>
                    <a:pt x="54" y="33"/>
                    <a:pt x="53" y="32"/>
                  </a:cubicBezTo>
                  <a:cubicBezTo>
                    <a:pt x="53" y="31"/>
                    <a:pt x="53" y="29"/>
                    <a:pt x="53" y="27"/>
                  </a:cubicBezTo>
                  <a:cubicBezTo>
                    <a:pt x="53" y="25"/>
                    <a:pt x="52" y="24"/>
                    <a:pt x="52" y="22"/>
                  </a:cubicBezTo>
                  <a:cubicBezTo>
                    <a:pt x="52" y="20"/>
                    <a:pt x="51" y="19"/>
                    <a:pt x="51" y="17"/>
                  </a:cubicBezTo>
                  <a:cubicBezTo>
                    <a:pt x="50" y="16"/>
                    <a:pt x="50" y="15"/>
                    <a:pt x="50" y="13"/>
                  </a:cubicBezTo>
                  <a:cubicBezTo>
                    <a:pt x="49" y="13"/>
                    <a:pt x="49" y="13"/>
                    <a:pt x="49" y="12"/>
                  </a:cubicBezTo>
                  <a:cubicBezTo>
                    <a:pt x="49" y="12"/>
                    <a:pt x="48" y="11"/>
                    <a:pt x="48" y="11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9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8"/>
                    <a:pt x="40" y="20"/>
                    <a:pt x="39" y="22"/>
                  </a:cubicBezTo>
                  <a:cubicBezTo>
                    <a:pt x="38" y="24"/>
                    <a:pt x="38" y="26"/>
                    <a:pt x="38" y="28"/>
                  </a:cubicBezTo>
                  <a:cubicBezTo>
                    <a:pt x="38" y="30"/>
                    <a:pt x="37" y="31"/>
                    <a:pt x="37" y="32"/>
                  </a:cubicBezTo>
                  <a:cubicBezTo>
                    <a:pt x="36" y="33"/>
                    <a:pt x="35" y="33"/>
                    <a:pt x="34" y="33"/>
                  </a:cubicBezTo>
                  <a:cubicBezTo>
                    <a:pt x="33" y="33"/>
                    <a:pt x="33" y="33"/>
                    <a:pt x="32" y="32"/>
                  </a:cubicBezTo>
                  <a:cubicBezTo>
                    <a:pt x="31" y="32"/>
                    <a:pt x="30" y="31"/>
                    <a:pt x="30" y="30"/>
                  </a:cubicBezTo>
                  <a:cubicBezTo>
                    <a:pt x="29" y="29"/>
                    <a:pt x="29" y="28"/>
                    <a:pt x="28" y="26"/>
                  </a:cubicBezTo>
                  <a:cubicBezTo>
                    <a:pt x="28" y="25"/>
                    <a:pt x="27" y="23"/>
                    <a:pt x="27" y="22"/>
                  </a:cubicBezTo>
                  <a:cubicBezTo>
                    <a:pt x="26" y="20"/>
                    <a:pt x="26" y="19"/>
                    <a:pt x="25" y="17"/>
                  </a:cubicBezTo>
                  <a:cubicBezTo>
                    <a:pt x="25" y="16"/>
                    <a:pt x="24" y="14"/>
                    <a:pt x="23" y="13"/>
                  </a:cubicBezTo>
                  <a:cubicBezTo>
                    <a:pt x="22" y="15"/>
                    <a:pt x="21" y="16"/>
                    <a:pt x="20" y="18"/>
                  </a:cubicBezTo>
                  <a:cubicBezTo>
                    <a:pt x="19" y="19"/>
                    <a:pt x="18" y="21"/>
                    <a:pt x="18" y="23"/>
                  </a:cubicBezTo>
                  <a:cubicBezTo>
                    <a:pt x="17" y="25"/>
                    <a:pt x="16" y="27"/>
                    <a:pt x="15" y="28"/>
                  </a:cubicBezTo>
                  <a:cubicBezTo>
                    <a:pt x="14" y="30"/>
                    <a:pt x="13" y="32"/>
                    <a:pt x="12" y="33"/>
                  </a:cubicBezTo>
                  <a:cubicBezTo>
                    <a:pt x="12" y="34"/>
                    <a:pt x="11" y="34"/>
                    <a:pt x="11" y="35"/>
                  </a:cubicBezTo>
                  <a:cubicBezTo>
                    <a:pt x="10" y="36"/>
                    <a:pt x="10" y="36"/>
                    <a:pt x="9" y="36"/>
                  </a:cubicBezTo>
                  <a:cubicBezTo>
                    <a:pt x="8" y="36"/>
                    <a:pt x="7" y="36"/>
                    <a:pt x="7" y="35"/>
                  </a:cubicBezTo>
                  <a:cubicBezTo>
                    <a:pt x="6" y="35"/>
                    <a:pt x="6" y="34"/>
                    <a:pt x="5" y="33"/>
                  </a:cubicBezTo>
                  <a:cubicBezTo>
                    <a:pt x="4" y="32"/>
                    <a:pt x="4" y="31"/>
                    <a:pt x="3" y="30"/>
                  </a:cubicBezTo>
                  <a:cubicBezTo>
                    <a:pt x="3" y="29"/>
                    <a:pt x="2" y="28"/>
                    <a:pt x="2" y="27"/>
                  </a:cubicBezTo>
                  <a:cubicBezTo>
                    <a:pt x="2" y="24"/>
                    <a:pt x="1" y="21"/>
                    <a:pt x="1" y="17"/>
                  </a:cubicBezTo>
                  <a:cubicBezTo>
                    <a:pt x="0" y="13"/>
                    <a:pt x="0" y="9"/>
                    <a:pt x="0" y="6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1"/>
                    <a:pt x="6" y="2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EB2EF4F-A85B-48B1-8C41-5FDE739EB71E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>
            <a:off x="12917732" y="7712780"/>
            <a:ext cx="1005357" cy="245507"/>
            <a:chOff x="3614" y="3347"/>
            <a:chExt cx="905" cy="221"/>
          </a:xfrm>
          <a:solidFill>
            <a:srgbClr val="007FA8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AE3A5207-1FA4-4EBC-B49B-D301EDDCC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" y="3352"/>
              <a:ext cx="120" cy="150"/>
            </a:xfrm>
            <a:custGeom>
              <a:avLst/>
              <a:gdLst>
                <a:gd name="T0" fmla="*/ 13 w 50"/>
                <a:gd name="T1" fmla="*/ 56 h 61"/>
                <a:gd name="T2" fmla="*/ 12 w 50"/>
                <a:gd name="T3" fmla="*/ 47 h 61"/>
                <a:gd name="T4" fmla="*/ 12 w 50"/>
                <a:gd name="T5" fmla="*/ 36 h 61"/>
                <a:gd name="T6" fmla="*/ 12 w 50"/>
                <a:gd name="T7" fmla="*/ 25 h 61"/>
                <a:gd name="T8" fmla="*/ 12 w 50"/>
                <a:gd name="T9" fmla="*/ 16 h 61"/>
                <a:gd name="T10" fmla="*/ 13 w 50"/>
                <a:gd name="T11" fmla="*/ 14 h 61"/>
                <a:gd name="T12" fmla="*/ 15 w 50"/>
                <a:gd name="T13" fmla="*/ 14 h 61"/>
                <a:gd name="T14" fmla="*/ 18 w 50"/>
                <a:gd name="T15" fmla="*/ 15 h 61"/>
                <a:gd name="T16" fmla="*/ 19 w 50"/>
                <a:gd name="T17" fmla="*/ 18 h 61"/>
                <a:gd name="T18" fmla="*/ 19 w 50"/>
                <a:gd name="T19" fmla="*/ 25 h 61"/>
                <a:gd name="T20" fmla="*/ 19 w 50"/>
                <a:gd name="T21" fmla="*/ 32 h 61"/>
                <a:gd name="T22" fmla="*/ 27 w 50"/>
                <a:gd name="T23" fmla="*/ 29 h 61"/>
                <a:gd name="T24" fmla="*/ 32 w 50"/>
                <a:gd name="T25" fmla="*/ 22 h 61"/>
                <a:gd name="T26" fmla="*/ 33 w 50"/>
                <a:gd name="T27" fmla="*/ 19 h 61"/>
                <a:gd name="T28" fmla="*/ 33 w 50"/>
                <a:gd name="T29" fmla="*/ 15 h 61"/>
                <a:gd name="T30" fmla="*/ 32 w 50"/>
                <a:gd name="T31" fmla="*/ 12 h 61"/>
                <a:gd name="T32" fmla="*/ 29 w 50"/>
                <a:gd name="T33" fmla="*/ 9 h 61"/>
                <a:gd name="T34" fmla="*/ 24 w 50"/>
                <a:gd name="T35" fmla="*/ 7 h 61"/>
                <a:gd name="T36" fmla="*/ 18 w 50"/>
                <a:gd name="T37" fmla="*/ 8 h 61"/>
                <a:gd name="T38" fmla="*/ 12 w 50"/>
                <a:gd name="T39" fmla="*/ 11 h 61"/>
                <a:gd name="T40" fmla="*/ 6 w 50"/>
                <a:gd name="T41" fmla="*/ 16 h 61"/>
                <a:gd name="T42" fmla="*/ 6 w 50"/>
                <a:gd name="T43" fmla="*/ 19 h 61"/>
                <a:gd name="T44" fmla="*/ 4 w 50"/>
                <a:gd name="T45" fmla="*/ 21 h 61"/>
                <a:gd name="T46" fmla="*/ 2 w 50"/>
                <a:gd name="T47" fmla="*/ 20 h 61"/>
                <a:gd name="T48" fmla="*/ 0 w 50"/>
                <a:gd name="T49" fmla="*/ 17 h 61"/>
                <a:gd name="T50" fmla="*/ 3 w 50"/>
                <a:gd name="T51" fmla="*/ 10 h 61"/>
                <a:gd name="T52" fmla="*/ 9 w 50"/>
                <a:gd name="T53" fmla="*/ 4 h 61"/>
                <a:gd name="T54" fmla="*/ 17 w 50"/>
                <a:gd name="T55" fmla="*/ 1 h 61"/>
                <a:gd name="T56" fmla="*/ 25 w 50"/>
                <a:gd name="T57" fmla="*/ 0 h 61"/>
                <a:gd name="T58" fmla="*/ 34 w 50"/>
                <a:gd name="T59" fmla="*/ 3 h 61"/>
                <a:gd name="T60" fmla="*/ 39 w 50"/>
                <a:gd name="T61" fmla="*/ 11 h 61"/>
                <a:gd name="T62" fmla="*/ 38 w 50"/>
                <a:gd name="T63" fmla="*/ 26 h 61"/>
                <a:gd name="T64" fmla="*/ 27 w 50"/>
                <a:gd name="T65" fmla="*/ 37 h 61"/>
                <a:gd name="T66" fmla="*/ 38 w 50"/>
                <a:gd name="T67" fmla="*/ 44 h 61"/>
                <a:gd name="T68" fmla="*/ 48 w 50"/>
                <a:gd name="T69" fmla="*/ 51 h 61"/>
                <a:gd name="T70" fmla="*/ 49 w 50"/>
                <a:gd name="T71" fmla="*/ 53 h 61"/>
                <a:gd name="T72" fmla="*/ 49 w 50"/>
                <a:gd name="T73" fmla="*/ 57 h 61"/>
                <a:gd name="T74" fmla="*/ 47 w 50"/>
                <a:gd name="T75" fmla="*/ 59 h 61"/>
                <a:gd name="T76" fmla="*/ 44 w 50"/>
                <a:gd name="T77" fmla="*/ 58 h 61"/>
                <a:gd name="T78" fmla="*/ 38 w 50"/>
                <a:gd name="T79" fmla="*/ 54 h 61"/>
                <a:gd name="T80" fmla="*/ 32 w 50"/>
                <a:gd name="T81" fmla="*/ 49 h 61"/>
                <a:gd name="T82" fmla="*/ 25 w 50"/>
                <a:gd name="T83" fmla="*/ 45 h 61"/>
                <a:gd name="T84" fmla="*/ 19 w 50"/>
                <a:gd name="T85" fmla="*/ 41 h 61"/>
                <a:gd name="T86" fmla="*/ 19 w 50"/>
                <a:gd name="T87" fmla="*/ 50 h 61"/>
                <a:gd name="T88" fmla="*/ 19 w 50"/>
                <a:gd name="T89" fmla="*/ 59 h 61"/>
                <a:gd name="T90" fmla="*/ 18 w 50"/>
                <a:gd name="T91" fmla="*/ 61 h 61"/>
                <a:gd name="T92" fmla="*/ 16 w 50"/>
                <a:gd name="T93" fmla="*/ 61 h 61"/>
                <a:gd name="T94" fmla="*/ 15 w 50"/>
                <a:gd name="T95" fmla="*/ 61 h 61"/>
                <a:gd name="T96" fmla="*/ 14 w 50"/>
                <a:gd name="T97" fmla="*/ 59 h 61"/>
                <a:gd name="T98" fmla="*/ 13 w 50"/>
                <a:gd name="T99" fmla="*/ 58 h 61"/>
                <a:gd name="T100" fmla="*/ 13 w 50"/>
                <a:gd name="T10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" h="61">
                  <a:moveTo>
                    <a:pt x="13" y="56"/>
                  </a:moveTo>
                  <a:cubicBezTo>
                    <a:pt x="12" y="54"/>
                    <a:pt x="12" y="50"/>
                    <a:pt x="12" y="47"/>
                  </a:cubicBezTo>
                  <a:cubicBezTo>
                    <a:pt x="12" y="44"/>
                    <a:pt x="12" y="40"/>
                    <a:pt x="12" y="36"/>
                  </a:cubicBezTo>
                  <a:cubicBezTo>
                    <a:pt x="12" y="33"/>
                    <a:pt x="12" y="29"/>
                    <a:pt x="12" y="25"/>
                  </a:cubicBezTo>
                  <a:cubicBezTo>
                    <a:pt x="12" y="22"/>
                    <a:pt x="12" y="19"/>
                    <a:pt x="12" y="16"/>
                  </a:cubicBezTo>
                  <a:cubicBezTo>
                    <a:pt x="12" y="15"/>
                    <a:pt x="13" y="14"/>
                    <a:pt x="13" y="14"/>
                  </a:cubicBezTo>
                  <a:cubicBezTo>
                    <a:pt x="14" y="14"/>
                    <a:pt x="15" y="13"/>
                    <a:pt x="15" y="14"/>
                  </a:cubicBezTo>
                  <a:cubicBezTo>
                    <a:pt x="16" y="14"/>
                    <a:pt x="17" y="14"/>
                    <a:pt x="18" y="15"/>
                  </a:cubicBezTo>
                  <a:cubicBezTo>
                    <a:pt x="18" y="16"/>
                    <a:pt x="19" y="17"/>
                    <a:pt x="19" y="18"/>
                  </a:cubicBezTo>
                  <a:cubicBezTo>
                    <a:pt x="19" y="21"/>
                    <a:pt x="19" y="23"/>
                    <a:pt x="19" y="25"/>
                  </a:cubicBezTo>
                  <a:cubicBezTo>
                    <a:pt x="19" y="28"/>
                    <a:pt x="19" y="30"/>
                    <a:pt x="19" y="32"/>
                  </a:cubicBezTo>
                  <a:cubicBezTo>
                    <a:pt x="22" y="32"/>
                    <a:pt x="25" y="31"/>
                    <a:pt x="27" y="29"/>
                  </a:cubicBezTo>
                  <a:cubicBezTo>
                    <a:pt x="29" y="27"/>
                    <a:pt x="31" y="25"/>
                    <a:pt x="32" y="22"/>
                  </a:cubicBezTo>
                  <a:cubicBezTo>
                    <a:pt x="32" y="22"/>
                    <a:pt x="33" y="20"/>
                    <a:pt x="33" y="19"/>
                  </a:cubicBezTo>
                  <a:cubicBezTo>
                    <a:pt x="33" y="18"/>
                    <a:pt x="33" y="17"/>
                    <a:pt x="33" y="15"/>
                  </a:cubicBezTo>
                  <a:cubicBezTo>
                    <a:pt x="33" y="14"/>
                    <a:pt x="32" y="13"/>
                    <a:pt x="32" y="12"/>
                  </a:cubicBezTo>
                  <a:cubicBezTo>
                    <a:pt x="31" y="11"/>
                    <a:pt x="30" y="10"/>
                    <a:pt x="29" y="9"/>
                  </a:cubicBezTo>
                  <a:cubicBezTo>
                    <a:pt x="28" y="8"/>
                    <a:pt x="26" y="8"/>
                    <a:pt x="24" y="7"/>
                  </a:cubicBezTo>
                  <a:cubicBezTo>
                    <a:pt x="22" y="7"/>
                    <a:pt x="20" y="8"/>
                    <a:pt x="18" y="8"/>
                  </a:cubicBezTo>
                  <a:cubicBezTo>
                    <a:pt x="16" y="9"/>
                    <a:pt x="14" y="10"/>
                    <a:pt x="12" y="11"/>
                  </a:cubicBezTo>
                  <a:cubicBezTo>
                    <a:pt x="10" y="13"/>
                    <a:pt x="8" y="14"/>
                    <a:pt x="6" y="16"/>
                  </a:cubicBezTo>
                  <a:cubicBezTo>
                    <a:pt x="7" y="17"/>
                    <a:pt x="7" y="18"/>
                    <a:pt x="6" y="19"/>
                  </a:cubicBezTo>
                  <a:cubicBezTo>
                    <a:pt x="5" y="20"/>
                    <a:pt x="5" y="20"/>
                    <a:pt x="4" y="21"/>
                  </a:cubicBezTo>
                  <a:cubicBezTo>
                    <a:pt x="3" y="21"/>
                    <a:pt x="2" y="21"/>
                    <a:pt x="2" y="20"/>
                  </a:cubicBezTo>
                  <a:cubicBezTo>
                    <a:pt x="1" y="19"/>
                    <a:pt x="0" y="18"/>
                    <a:pt x="0" y="17"/>
                  </a:cubicBezTo>
                  <a:cubicBezTo>
                    <a:pt x="0" y="14"/>
                    <a:pt x="1" y="12"/>
                    <a:pt x="3" y="10"/>
                  </a:cubicBezTo>
                  <a:cubicBezTo>
                    <a:pt x="5" y="8"/>
                    <a:pt x="7" y="6"/>
                    <a:pt x="9" y="4"/>
                  </a:cubicBezTo>
                  <a:cubicBezTo>
                    <a:pt x="12" y="3"/>
                    <a:pt x="14" y="2"/>
                    <a:pt x="17" y="1"/>
                  </a:cubicBezTo>
                  <a:cubicBezTo>
                    <a:pt x="20" y="0"/>
                    <a:pt x="23" y="0"/>
                    <a:pt x="25" y="0"/>
                  </a:cubicBezTo>
                  <a:cubicBezTo>
                    <a:pt x="29" y="0"/>
                    <a:pt x="32" y="1"/>
                    <a:pt x="34" y="3"/>
                  </a:cubicBezTo>
                  <a:cubicBezTo>
                    <a:pt x="37" y="5"/>
                    <a:pt x="39" y="8"/>
                    <a:pt x="39" y="11"/>
                  </a:cubicBezTo>
                  <a:cubicBezTo>
                    <a:pt x="41" y="16"/>
                    <a:pt x="41" y="21"/>
                    <a:pt x="38" y="26"/>
                  </a:cubicBezTo>
                  <a:cubicBezTo>
                    <a:pt x="36" y="30"/>
                    <a:pt x="32" y="34"/>
                    <a:pt x="27" y="37"/>
                  </a:cubicBezTo>
                  <a:cubicBezTo>
                    <a:pt x="31" y="40"/>
                    <a:pt x="34" y="42"/>
                    <a:pt x="38" y="44"/>
                  </a:cubicBezTo>
                  <a:cubicBezTo>
                    <a:pt x="41" y="46"/>
                    <a:pt x="44" y="49"/>
                    <a:pt x="48" y="51"/>
                  </a:cubicBezTo>
                  <a:cubicBezTo>
                    <a:pt x="48" y="52"/>
                    <a:pt x="49" y="52"/>
                    <a:pt x="49" y="53"/>
                  </a:cubicBezTo>
                  <a:cubicBezTo>
                    <a:pt x="50" y="54"/>
                    <a:pt x="50" y="55"/>
                    <a:pt x="49" y="57"/>
                  </a:cubicBezTo>
                  <a:cubicBezTo>
                    <a:pt x="49" y="58"/>
                    <a:pt x="48" y="59"/>
                    <a:pt x="47" y="59"/>
                  </a:cubicBezTo>
                  <a:cubicBezTo>
                    <a:pt x="46" y="59"/>
                    <a:pt x="45" y="59"/>
                    <a:pt x="44" y="58"/>
                  </a:cubicBezTo>
                  <a:cubicBezTo>
                    <a:pt x="42" y="56"/>
                    <a:pt x="40" y="55"/>
                    <a:pt x="38" y="54"/>
                  </a:cubicBezTo>
                  <a:cubicBezTo>
                    <a:pt x="36" y="52"/>
                    <a:pt x="34" y="51"/>
                    <a:pt x="32" y="49"/>
                  </a:cubicBezTo>
                  <a:cubicBezTo>
                    <a:pt x="30" y="48"/>
                    <a:pt x="27" y="46"/>
                    <a:pt x="25" y="45"/>
                  </a:cubicBezTo>
                  <a:cubicBezTo>
                    <a:pt x="23" y="44"/>
                    <a:pt x="21" y="42"/>
                    <a:pt x="19" y="41"/>
                  </a:cubicBezTo>
                  <a:cubicBezTo>
                    <a:pt x="19" y="44"/>
                    <a:pt x="19" y="47"/>
                    <a:pt x="19" y="50"/>
                  </a:cubicBezTo>
                  <a:cubicBezTo>
                    <a:pt x="19" y="53"/>
                    <a:pt x="19" y="56"/>
                    <a:pt x="19" y="59"/>
                  </a:cubicBezTo>
                  <a:cubicBezTo>
                    <a:pt x="19" y="60"/>
                    <a:pt x="19" y="60"/>
                    <a:pt x="18" y="61"/>
                  </a:cubicBezTo>
                  <a:cubicBezTo>
                    <a:pt x="18" y="61"/>
                    <a:pt x="17" y="61"/>
                    <a:pt x="16" y="61"/>
                  </a:cubicBezTo>
                  <a:cubicBezTo>
                    <a:pt x="16" y="61"/>
                    <a:pt x="15" y="61"/>
                    <a:pt x="15" y="61"/>
                  </a:cubicBezTo>
                  <a:cubicBezTo>
                    <a:pt x="15" y="60"/>
                    <a:pt x="14" y="60"/>
                    <a:pt x="14" y="59"/>
                  </a:cubicBezTo>
                  <a:cubicBezTo>
                    <a:pt x="14" y="59"/>
                    <a:pt x="13" y="58"/>
                    <a:pt x="13" y="58"/>
                  </a:cubicBezTo>
                  <a:cubicBezTo>
                    <a:pt x="13" y="57"/>
                    <a:pt x="13" y="57"/>
                    <a:pt x="13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60BC89E5-BD9E-454D-A06F-FAFFFC9C26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1" y="3396"/>
              <a:ext cx="79" cy="86"/>
            </a:xfrm>
            <a:custGeom>
              <a:avLst/>
              <a:gdLst>
                <a:gd name="T0" fmla="*/ 29 w 33"/>
                <a:gd name="T1" fmla="*/ 14 h 35"/>
                <a:gd name="T2" fmla="*/ 19 w 33"/>
                <a:gd name="T3" fmla="*/ 18 h 35"/>
                <a:gd name="T4" fmla="*/ 8 w 33"/>
                <a:gd name="T5" fmla="*/ 19 h 35"/>
                <a:gd name="T6" fmla="*/ 11 w 33"/>
                <a:gd name="T7" fmla="*/ 25 h 35"/>
                <a:gd name="T8" fmla="*/ 16 w 33"/>
                <a:gd name="T9" fmla="*/ 28 h 35"/>
                <a:gd name="T10" fmla="*/ 19 w 33"/>
                <a:gd name="T11" fmla="*/ 28 h 35"/>
                <a:gd name="T12" fmla="*/ 23 w 33"/>
                <a:gd name="T13" fmla="*/ 27 h 35"/>
                <a:gd name="T14" fmla="*/ 26 w 33"/>
                <a:gd name="T15" fmla="*/ 25 h 35"/>
                <a:gd name="T16" fmla="*/ 28 w 33"/>
                <a:gd name="T17" fmla="*/ 24 h 35"/>
                <a:gd name="T18" fmla="*/ 30 w 33"/>
                <a:gd name="T19" fmla="*/ 22 h 35"/>
                <a:gd name="T20" fmla="*/ 32 w 33"/>
                <a:gd name="T21" fmla="*/ 22 h 35"/>
                <a:gd name="T22" fmla="*/ 33 w 33"/>
                <a:gd name="T23" fmla="*/ 26 h 35"/>
                <a:gd name="T24" fmla="*/ 28 w 33"/>
                <a:gd name="T25" fmla="*/ 32 h 35"/>
                <a:gd name="T26" fmla="*/ 20 w 33"/>
                <a:gd name="T27" fmla="*/ 35 h 35"/>
                <a:gd name="T28" fmla="*/ 13 w 33"/>
                <a:gd name="T29" fmla="*/ 35 h 35"/>
                <a:gd name="T30" fmla="*/ 6 w 33"/>
                <a:gd name="T31" fmla="*/ 31 h 35"/>
                <a:gd name="T32" fmla="*/ 2 w 33"/>
                <a:gd name="T33" fmla="*/ 25 h 35"/>
                <a:gd name="T34" fmla="*/ 1 w 33"/>
                <a:gd name="T35" fmla="*/ 18 h 35"/>
                <a:gd name="T36" fmla="*/ 1 w 33"/>
                <a:gd name="T37" fmla="*/ 11 h 35"/>
                <a:gd name="T38" fmla="*/ 4 w 33"/>
                <a:gd name="T39" fmla="*/ 6 h 35"/>
                <a:gd name="T40" fmla="*/ 9 w 33"/>
                <a:gd name="T41" fmla="*/ 2 h 35"/>
                <a:gd name="T42" fmla="*/ 16 w 33"/>
                <a:gd name="T43" fmla="*/ 0 h 35"/>
                <a:gd name="T44" fmla="*/ 25 w 33"/>
                <a:gd name="T45" fmla="*/ 2 h 35"/>
                <a:gd name="T46" fmla="*/ 30 w 33"/>
                <a:gd name="T47" fmla="*/ 8 h 35"/>
                <a:gd name="T48" fmla="*/ 31 w 33"/>
                <a:gd name="T49" fmla="*/ 11 h 35"/>
                <a:gd name="T50" fmla="*/ 29 w 33"/>
                <a:gd name="T51" fmla="*/ 14 h 35"/>
                <a:gd name="T52" fmla="*/ 16 w 33"/>
                <a:gd name="T53" fmla="*/ 6 h 35"/>
                <a:gd name="T54" fmla="*/ 13 w 33"/>
                <a:gd name="T55" fmla="*/ 7 h 35"/>
                <a:gd name="T56" fmla="*/ 11 w 33"/>
                <a:gd name="T57" fmla="*/ 9 h 35"/>
                <a:gd name="T58" fmla="*/ 9 w 33"/>
                <a:gd name="T59" fmla="*/ 10 h 35"/>
                <a:gd name="T60" fmla="*/ 8 w 33"/>
                <a:gd name="T61" fmla="*/ 13 h 35"/>
                <a:gd name="T62" fmla="*/ 12 w 33"/>
                <a:gd name="T63" fmla="*/ 13 h 35"/>
                <a:gd name="T64" fmla="*/ 17 w 33"/>
                <a:gd name="T65" fmla="*/ 12 h 35"/>
                <a:gd name="T66" fmla="*/ 21 w 33"/>
                <a:gd name="T67" fmla="*/ 11 h 35"/>
                <a:gd name="T68" fmla="*/ 24 w 33"/>
                <a:gd name="T69" fmla="*/ 9 h 35"/>
                <a:gd name="T70" fmla="*/ 21 w 33"/>
                <a:gd name="T71" fmla="*/ 6 h 35"/>
                <a:gd name="T72" fmla="*/ 16 w 33"/>
                <a:gd name="T73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35">
                  <a:moveTo>
                    <a:pt x="29" y="14"/>
                  </a:moveTo>
                  <a:cubicBezTo>
                    <a:pt x="26" y="16"/>
                    <a:pt x="23" y="17"/>
                    <a:pt x="19" y="18"/>
                  </a:cubicBezTo>
                  <a:cubicBezTo>
                    <a:pt x="16" y="19"/>
                    <a:pt x="12" y="19"/>
                    <a:pt x="8" y="19"/>
                  </a:cubicBezTo>
                  <a:cubicBezTo>
                    <a:pt x="9" y="22"/>
                    <a:pt x="9" y="24"/>
                    <a:pt x="11" y="25"/>
                  </a:cubicBezTo>
                  <a:cubicBezTo>
                    <a:pt x="12" y="27"/>
                    <a:pt x="14" y="28"/>
                    <a:pt x="16" y="28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1" y="28"/>
                    <a:pt x="22" y="28"/>
                    <a:pt x="23" y="27"/>
                  </a:cubicBezTo>
                  <a:cubicBezTo>
                    <a:pt x="24" y="27"/>
                    <a:pt x="25" y="26"/>
                    <a:pt x="26" y="25"/>
                  </a:cubicBezTo>
                  <a:cubicBezTo>
                    <a:pt x="27" y="25"/>
                    <a:pt x="27" y="24"/>
                    <a:pt x="28" y="24"/>
                  </a:cubicBezTo>
                  <a:cubicBezTo>
                    <a:pt x="29" y="23"/>
                    <a:pt x="29" y="23"/>
                    <a:pt x="30" y="22"/>
                  </a:cubicBezTo>
                  <a:cubicBezTo>
                    <a:pt x="31" y="22"/>
                    <a:pt x="31" y="22"/>
                    <a:pt x="32" y="22"/>
                  </a:cubicBezTo>
                  <a:cubicBezTo>
                    <a:pt x="33" y="23"/>
                    <a:pt x="33" y="24"/>
                    <a:pt x="33" y="26"/>
                  </a:cubicBezTo>
                  <a:cubicBezTo>
                    <a:pt x="32" y="28"/>
                    <a:pt x="30" y="30"/>
                    <a:pt x="28" y="32"/>
                  </a:cubicBezTo>
                  <a:cubicBezTo>
                    <a:pt x="26" y="33"/>
                    <a:pt x="23" y="35"/>
                    <a:pt x="20" y="35"/>
                  </a:cubicBezTo>
                  <a:cubicBezTo>
                    <a:pt x="18" y="35"/>
                    <a:pt x="16" y="35"/>
                    <a:pt x="13" y="35"/>
                  </a:cubicBezTo>
                  <a:cubicBezTo>
                    <a:pt x="10" y="34"/>
                    <a:pt x="8" y="33"/>
                    <a:pt x="6" y="31"/>
                  </a:cubicBezTo>
                  <a:cubicBezTo>
                    <a:pt x="5" y="29"/>
                    <a:pt x="3" y="27"/>
                    <a:pt x="2" y="25"/>
                  </a:cubicBezTo>
                  <a:cubicBezTo>
                    <a:pt x="1" y="22"/>
                    <a:pt x="1" y="20"/>
                    <a:pt x="1" y="18"/>
                  </a:cubicBezTo>
                  <a:cubicBezTo>
                    <a:pt x="0" y="15"/>
                    <a:pt x="1" y="13"/>
                    <a:pt x="1" y="11"/>
                  </a:cubicBezTo>
                  <a:cubicBezTo>
                    <a:pt x="2" y="9"/>
                    <a:pt x="3" y="7"/>
                    <a:pt x="4" y="6"/>
                  </a:cubicBezTo>
                  <a:cubicBezTo>
                    <a:pt x="6" y="4"/>
                    <a:pt x="7" y="3"/>
                    <a:pt x="9" y="2"/>
                  </a:cubicBezTo>
                  <a:cubicBezTo>
                    <a:pt x="11" y="1"/>
                    <a:pt x="14" y="0"/>
                    <a:pt x="16" y="0"/>
                  </a:cubicBezTo>
                  <a:cubicBezTo>
                    <a:pt x="19" y="0"/>
                    <a:pt x="22" y="0"/>
                    <a:pt x="25" y="2"/>
                  </a:cubicBezTo>
                  <a:cubicBezTo>
                    <a:pt x="27" y="3"/>
                    <a:pt x="29" y="5"/>
                    <a:pt x="30" y="8"/>
                  </a:cubicBezTo>
                  <a:cubicBezTo>
                    <a:pt x="31" y="9"/>
                    <a:pt x="31" y="10"/>
                    <a:pt x="31" y="11"/>
                  </a:cubicBezTo>
                  <a:cubicBezTo>
                    <a:pt x="31" y="12"/>
                    <a:pt x="30" y="13"/>
                    <a:pt x="29" y="14"/>
                  </a:cubicBezTo>
                  <a:close/>
                  <a:moveTo>
                    <a:pt x="16" y="6"/>
                  </a:moveTo>
                  <a:cubicBezTo>
                    <a:pt x="15" y="7"/>
                    <a:pt x="14" y="7"/>
                    <a:pt x="13" y="7"/>
                  </a:cubicBezTo>
                  <a:cubicBezTo>
                    <a:pt x="13" y="8"/>
                    <a:pt x="12" y="8"/>
                    <a:pt x="11" y="9"/>
                  </a:cubicBezTo>
                  <a:cubicBezTo>
                    <a:pt x="10" y="9"/>
                    <a:pt x="10" y="10"/>
                    <a:pt x="9" y="10"/>
                  </a:cubicBezTo>
                  <a:cubicBezTo>
                    <a:pt x="9" y="11"/>
                    <a:pt x="8" y="12"/>
                    <a:pt x="8" y="13"/>
                  </a:cubicBezTo>
                  <a:cubicBezTo>
                    <a:pt x="9" y="13"/>
                    <a:pt x="11" y="13"/>
                    <a:pt x="12" y="13"/>
                  </a:cubicBezTo>
                  <a:cubicBezTo>
                    <a:pt x="14" y="12"/>
                    <a:pt x="15" y="12"/>
                    <a:pt x="17" y="12"/>
                  </a:cubicBezTo>
                  <a:cubicBezTo>
                    <a:pt x="18" y="11"/>
                    <a:pt x="20" y="11"/>
                    <a:pt x="21" y="11"/>
                  </a:cubicBezTo>
                  <a:cubicBezTo>
                    <a:pt x="22" y="10"/>
                    <a:pt x="23" y="10"/>
                    <a:pt x="24" y="9"/>
                  </a:cubicBezTo>
                  <a:cubicBezTo>
                    <a:pt x="23" y="8"/>
                    <a:pt x="22" y="7"/>
                    <a:pt x="21" y="6"/>
                  </a:cubicBezTo>
                  <a:cubicBezTo>
                    <a:pt x="19" y="6"/>
                    <a:pt x="17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2865099-7099-44EF-B692-10D6A7928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3" y="3354"/>
              <a:ext cx="29" cy="148"/>
            </a:xfrm>
            <a:custGeom>
              <a:avLst/>
              <a:gdLst>
                <a:gd name="T0" fmla="*/ 7 w 12"/>
                <a:gd name="T1" fmla="*/ 5 h 60"/>
                <a:gd name="T2" fmla="*/ 9 w 12"/>
                <a:gd name="T3" fmla="*/ 30 h 60"/>
                <a:gd name="T4" fmla="*/ 12 w 12"/>
                <a:gd name="T5" fmla="*/ 55 h 60"/>
                <a:gd name="T6" fmla="*/ 9 w 12"/>
                <a:gd name="T7" fmla="*/ 60 h 60"/>
                <a:gd name="T8" fmla="*/ 8 w 12"/>
                <a:gd name="T9" fmla="*/ 59 h 60"/>
                <a:gd name="T10" fmla="*/ 7 w 12"/>
                <a:gd name="T11" fmla="*/ 58 h 60"/>
                <a:gd name="T12" fmla="*/ 6 w 12"/>
                <a:gd name="T13" fmla="*/ 56 h 60"/>
                <a:gd name="T14" fmla="*/ 5 w 12"/>
                <a:gd name="T15" fmla="*/ 55 h 60"/>
                <a:gd name="T16" fmla="*/ 3 w 12"/>
                <a:gd name="T17" fmla="*/ 43 h 60"/>
                <a:gd name="T18" fmla="*/ 2 w 12"/>
                <a:gd name="T19" fmla="*/ 30 h 60"/>
                <a:gd name="T20" fmla="*/ 1 w 12"/>
                <a:gd name="T21" fmla="*/ 18 h 60"/>
                <a:gd name="T22" fmla="*/ 0 w 12"/>
                <a:gd name="T23" fmla="*/ 6 h 60"/>
                <a:gd name="T24" fmla="*/ 1 w 12"/>
                <a:gd name="T25" fmla="*/ 2 h 60"/>
                <a:gd name="T26" fmla="*/ 3 w 12"/>
                <a:gd name="T27" fmla="*/ 0 h 60"/>
                <a:gd name="T28" fmla="*/ 6 w 12"/>
                <a:gd name="T29" fmla="*/ 2 h 60"/>
                <a:gd name="T30" fmla="*/ 7 w 12"/>
                <a:gd name="T31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60">
                  <a:moveTo>
                    <a:pt x="7" y="5"/>
                  </a:moveTo>
                  <a:cubicBezTo>
                    <a:pt x="7" y="13"/>
                    <a:pt x="8" y="22"/>
                    <a:pt x="9" y="30"/>
                  </a:cubicBezTo>
                  <a:cubicBezTo>
                    <a:pt x="10" y="39"/>
                    <a:pt x="11" y="47"/>
                    <a:pt x="12" y="55"/>
                  </a:cubicBezTo>
                  <a:cubicBezTo>
                    <a:pt x="12" y="58"/>
                    <a:pt x="11" y="60"/>
                    <a:pt x="9" y="60"/>
                  </a:cubicBezTo>
                  <a:cubicBezTo>
                    <a:pt x="9" y="60"/>
                    <a:pt x="8" y="60"/>
                    <a:pt x="8" y="59"/>
                  </a:cubicBezTo>
                  <a:cubicBezTo>
                    <a:pt x="7" y="59"/>
                    <a:pt x="7" y="59"/>
                    <a:pt x="7" y="58"/>
                  </a:cubicBezTo>
                  <a:cubicBezTo>
                    <a:pt x="6" y="58"/>
                    <a:pt x="6" y="57"/>
                    <a:pt x="6" y="56"/>
                  </a:cubicBezTo>
                  <a:cubicBezTo>
                    <a:pt x="5" y="56"/>
                    <a:pt x="5" y="55"/>
                    <a:pt x="5" y="55"/>
                  </a:cubicBezTo>
                  <a:cubicBezTo>
                    <a:pt x="4" y="51"/>
                    <a:pt x="4" y="47"/>
                    <a:pt x="3" y="43"/>
                  </a:cubicBezTo>
                  <a:cubicBezTo>
                    <a:pt x="3" y="39"/>
                    <a:pt x="2" y="34"/>
                    <a:pt x="2" y="30"/>
                  </a:cubicBezTo>
                  <a:cubicBezTo>
                    <a:pt x="1" y="26"/>
                    <a:pt x="1" y="22"/>
                    <a:pt x="1" y="18"/>
                  </a:cubicBezTo>
                  <a:cubicBezTo>
                    <a:pt x="0" y="14"/>
                    <a:pt x="0" y="10"/>
                    <a:pt x="0" y="6"/>
                  </a:cubicBezTo>
                  <a:cubicBezTo>
                    <a:pt x="0" y="5"/>
                    <a:pt x="1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4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70ED045A-DA2E-4DE4-84CB-5DC43BD31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9" y="3372"/>
              <a:ext cx="50" cy="120"/>
            </a:xfrm>
            <a:custGeom>
              <a:avLst/>
              <a:gdLst>
                <a:gd name="T0" fmla="*/ 21 w 21"/>
                <a:gd name="T1" fmla="*/ 5 h 49"/>
                <a:gd name="T2" fmla="*/ 19 w 21"/>
                <a:gd name="T3" fmla="*/ 6 h 49"/>
                <a:gd name="T4" fmla="*/ 17 w 21"/>
                <a:gd name="T5" fmla="*/ 6 h 49"/>
                <a:gd name="T6" fmla="*/ 11 w 21"/>
                <a:gd name="T7" fmla="*/ 7 h 49"/>
                <a:gd name="T8" fmla="*/ 5 w 21"/>
                <a:gd name="T9" fmla="*/ 8 h 49"/>
                <a:gd name="T10" fmla="*/ 2 w 21"/>
                <a:gd name="T11" fmla="*/ 8 h 49"/>
                <a:gd name="T12" fmla="*/ 0 w 21"/>
                <a:gd name="T13" fmla="*/ 5 h 49"/>
                <a:gd name="T14" fmla="*/ 1 w 21"/>
                <a:gd name="T15" fmla="*/ 3 h 49"/>
                <a:gd name="T16" fmla="*/ 2 w 21"/>
                <a:gd name="T17" fmla="*/ 2 h 49"/>
                <a:gd name="T18" fmla="*/ 6 w 21"/>
                <a:gd name="T19" fmla="*/ 1 h 49"/>
                <a:gd name="T20" fmla="*/ 10 w 21"/>
                <a:gd name="T21" fmla="*/ 0 h 49"/>
                <a:gd name="T22" fmla="*/ 14 w 21"/>
                <a:gd name="T23" fmla="*/ 0 h 49"/>
                <a:gd name="T24" fmla="*/ 17 w 21"/>
                <a:gd name="T25" fmla="*/ 0 h 49"/>
                <a:gd name="T26" fmla="*/ 20 w 21"/>
                <a:gd name="T27" fmla="*/ 2 h 49"/>
                <a:gd name="T28" fmla="*/ 21 w 21"/>
                <a:gd name="T29" fmla="*/ 5 h 49"/>
                <a:gd name="T30" fmla="*/ 18 w 21"/>
                <a:gd name="T31" fmla="*/ 42 h 49"/>
                <a:gd name="T32" fmla="*/ 19 w 21"/>
                <a:gd name="T33" fmla="*/ 46 h 49"/>
                <a:gd name="T34" fmla="*/ 18 w 21"/>
                <a:gd name="T35" fmla="*/ 48 h 49"/>
                <a:gd name="T36" fmla="*/ 14 w 21"/>
                <a:gd name="T37" fmla="*/ 48 h 49"/>
                <a:gd name="T38" fmla="*/ 12 w 21"/>
                <a:gd name="T39" fmla="*/ 45 h 49"/>
                <a:gd name="T40" fmla="*/ 10 w 21"/>
                <a:gd name="T41" fmla="*/ 40 h 49"/>
                <a:gd name="T42" fmla="*/ 9 w 21"/>
                <a:gd name="T43" fmla="*/ 33 h 49"/>
                <a:gd name="T44" fmla="*/ 8 w 21"/>
                <a:gd name="T45" fmla="*/ 27 h 49"/>
                <a:gd name="T46" fmla="*/ 8 w 21"/>
                <a:gd name="T47" fmla="*/ 22 h 49"/>
                <a:gd name="T48" fmla="*/ 9 w 21"/>
                <a:gd name="T49" fmla="*/ 19 h 49"/>
                <a:gd name="T50" fmla="*/ 11 w 21"/>
                <a:gd name="T51" fmla="*/ 18 h 49"/>
                <a:gd name="T52" fmla="*/ 14 w 21"/>
                <a:gd name="T53" fmla="*/ 20 h 49"/>
                <a:gd name="T54" fmla="*/ 16 w 21"/>
                <a:gd name="T55" fmla="*/ 24 h 49"/>
                <a:gd name="T56" fmla="*/ 16 w 21"/>
                <a:gd name="T57" fmla="*/ 28 h 49"/>
                <a:gd name="T58" fmla="*/ 16 w 21"/>
                <a:gd name="T59" fmla="*/ 33 h 49"/>
                <a:gd name="T60" fmla="*/ 17 w 21"/>
                <a:gd name="T61" fmla="*/ 38 h 49"/>
                <a:gd name="T62" fmla="*/ 18 w 21"/>
                <a:gd name="T6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49">
                  <a:moveTo>
                    <a:pt x="21" y="5"/>
                  </a:moveTo>
                  <a:cubicBezTo>
                    <a:pt x="20" y="6"/>
                    <a:pt x="20" y="6"/>
                    <a:pt x="19" y="6"/>
                  </a:cubicBezTo>
                  <a:cubicBezTo>
                    <a:pt x="18" y="6"/>
                    <a:pt x="17" y="6"/>
                    <a:pt x="17" y="6"/>
                  </a:cubicBezTo>
                  <a:cubicBezTo>
                    <a:pt x="15" y="6"/>
                    <a:pt x="13" y="6"/>
                    <a:pt x="11" y="7"/>
                  </a:cubicBezTo>
                  <a:cubicBezTo>
                    <a:pt x="9" y="7"/>
                    <a:pt x="7" y="7"/>
                    <a:pt x="5" y="8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3" y="2"/>
                    <a:pt x="4" y="1"/>
                    <a:pt x="6" y="1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1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1"/>
                    <a:pt x="19" y="1"/>
                    <a:pt x="20" y="2"/>
                  </a:cubicBezTo>
                  <a:cubicBezTo>
                    <a:pt x="20" y="3"/>
                    <a:pt x="21" y="4"/>
                    <a:pt x="21" y="5"/>
                  </a:cubicBezTo>
                  <a:close/>
                  <a:moveTo>
                    <a:pt x="18" y="42"/>
                  </a:moveTo>
                  <a:cubicBezTo>
                    <a:pt x="19" y="43"/>
                    <a:pt x="19" y="44"/>
                    <a:pt x="19" y="46"/>
                  </a:cubicBezTo>
                  <a:cubicBezTo>
                    <a:pt x="19" y="47"/>
                    <a:pt x="18" y="48"/>
                    <a:pt x="18" y="48"/>
                  </a:cubicBezTo>
                  <a:cubicBezTo>
                    <a:pt x="17" y="49"/>
                    <a:pt x="16" y="49"/>
                    <a:pt x="14" y="48"/>
                  </a:cubicBezTo>
                  <a:cubicBezTo>
                    <a:pt x="13" y="48"/>
                    <a:pt x="12" y="47"/>
                    <a:pt x="12" y="45"/>
                  </a:cubicBezTo>
                  <a:cubicBezTo>
                    <a:pt x="11" y="44"/>
                    <a:pt x="10" y="42"/>
                    <a:pt x="10" y="40"/>
                  </a:cubicBezTo>
                  <a:cubicBezTo>
                    <a:pt x="9" y="37"/>
                    <a:pt x="9" y="35"/>
                    <a:pt x="9" y="33"/>
                  </a:cubicBezTo>
                  <a:cubicBezTo>
                    <a:pt x="9" y="31"/>
                    <a:pt x="8" y="29"/>
                    <a:pt x="8" y="27"/>
                  </a:cubicBezTo>
                  <a:cubicBezTo>
                    <a:pt x="8" y="25"/>
                    <a:pt x="8" y="23"/>
                    <a:pt x="8" y="22"/>
                  </a:cubicBezTo>
                  <a:cubicBezTo>
                    <a:pt x="8" y="21"/>
                    <a:pt x="9" y="20"/>
                    <a:pt x="9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3" y="18"/>
                    <a:pt x="14" y="19"/>
                    <a:pt x="14" y="20"/>
                  </a:cubicBezTo>
                  <a:cubicBezTo>
                    <a:pt x="15" y="21"/>
                    <a:pt x="16" y="22"/>
                    <a:pt x="16" y="24"/>
                  </a:cubicBezTo>
                  <a:cubicBezTo>
                    <a:pt x="16" y="25"/>
                    <a:pt x="16" y="27"/>
                    <a:pt x="16" y="28"/>
                  </a:cubicBezTo>
                  <a:cubicBezTo>
                    <a:pt x="16" y="30"/>
                    <a:pt x="16" y="32"/>
                    <a:pt x="16" y="33"/>
                  </a:cubicBezTo>
                  <a:cubicBezTo>
                    <a:pt x="16" y="35"/>
                    <a:pt x="17" y="37"/>
                    <a:pt x="17" y="38"/>
                  </a:cubicBezTo>
                  <a:cubicBezTo>
                    <a:pt x="17" y="40"/>
                    <a:pt x="18" y="41"/>
                    <a:pt x="18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A378A51B-7019-4045-853E-C1A513CCCE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53" y="3376"/>
              <a:ext cx="86" cy="126"/>
            </a:xfrm>
            <a:custGeom>
              <a:avLst/>
              <a:gdLst>
                <a:gd name="T0" fmla="*/ 30 w 36"/>
                <a:gd name="T1" fmla="*/ 7 h 51"/>
                <a:gd name="T2" fmla="*/ 30 w 36"/>
                <a:gd name="T3" fmla="*/ 14 h 51"/>
                <a:gd name="T4" fmla="*/ 31 w 36"/>
                <a:gd name="T5" fmla="*/ 21 h 51"/>
                <a:gd name="T6" fmla="*/ 31 w 36"/>
                <a:gd name="T7" fmla="*/ 28 h 51"/>
                <a:gd name="T8" fmla="*/ 31 w 36"/>
                <a:gd name="T9" fmla="*/ 34 h 51"/>
                <a:gd name="T10" fmla="*/ 35 w 36"/>
                <a:gd name="T11" fmla="*/ 38 h 51"/>
                <a:gd name="T12" fmla="*/ 35 w 36"/>
                <a:gd name="T13" fmla="*/ 41 h 51"/>
                <a:gd name="T14" fmla="*/ 33 w 36"/>
                <a:gd name="T15" fmla="*/ 43 h 51"/>
                <a:gd name="T16" fmla="*/ 29 w 36"/>
                <a:gd name="T17" fmla="*/ 42 h 51"/>
                <a:gd name="T18" fmla="*/ 25 w 36"/>
                <a:gd name="T19" fmla="*/ 44 h 51"/>
                <a:gd name="T20" fmla="*/ 21 w 36"/>
                <a:gd name="T21" fmla="*/ 47 h 51"/>
                <a:gd name="T22" fmla="*/ 17 w 36"/>
                <a:gd name="T23" fmla="*/ 49 h 51"/>
                <a:gd name="T24" fmla="*/ 13 w 36"/>
                <a:gd name="T25" fmla="*/ 50 h 51"/>
                <a:gd name="T26" fmla="*/ 6 w 36"/>
                <a:gd name="T27" fmla="*/ 49 h 51"/>
                <a:gd name="T28" fmla="*/ 2 w 36"/>
                <a:gd name="T29" fmla="*/ 43 h 51"/>
                <a:gd name="T30" fmla="*/ 2 w 36"/>
                <a:gd name="T31" fmla="*/ 38 h 51"/>
                <a:gd name="T32" fmla="*/ 4 w 36"/>
                <a:gd name="T33" fmla="*/ 33 h 51"/>
                <a:gd name="T34" fmla="*/ 7 w 36"/>
                <a:gd name="T35" fmla="*/ 28 h 51"/>
                <a:gd name="T36" fmla="*/ 13 w 36"/>
                <a:gd name="T37" fmla="*/ 25 h 51"/>
                <a:gd name="T38" fmla="*/ 15 w 36"/>
                <a:gd name="T39" fmla="*/ 25 h 51"/>
                <a:gd name="T40" fmla="*/ 18 w 36"/>
                <a:gd name="T41" fmla="*/ 24 h 51"/>
                <a:gd name="T42" fmla="*/ 21 w 36"/>
                <a:gd name="T43" fmla="*/ 25 h 51"/>
                <a:gd name="T44" fmla="*/ 24 w 36"/>
                <a:gd name="T45" fmla="*/ 27 h 51"/>
                <a:gd name="T46" fmla="*/ 24 w 36"/>
                <a:gd name="T47" fmla="*/ 23 h 51"/>
                <a:gd name="T48" fmla="*/ 23 w 36"/>
                <a:gd name="T49" fmla="*/ 18 h 51"/>
                <a:gd name="T50" fmla="*/ 23 w 36"/>
                <a:gd name="T51" fmla="*/ 14 h 51"/>
                <a:gd name="T52" fmla="*/ 23 w 36"/>
                <a:gd name="T53" fmla="*/ 10 h 51"/>
                <a:gd name="T54" fmla="*/ 22 w 36"/>
                <a:gd name="T55" fmla="*/ 8 h 51"/>
                <a:gd name="T56" fmla="*/ 19 w 36"/>
                <a:gd name="T57" fmla="*/ 8 h 51"/>
                <a:gd name="T58" fmla="*/ 13 w 36"/>
                <a:gd name="T59" fmla="*/ 12 h 51"/>
                <a:gd name="T60" fmla="*/ 6 w 36"/>
                <a:gd name="T61" fmla="*/ 17 h 51"/>
                <a:gd name="T62" fmla="*/ 4 w 36"/>
                <a:gd name="T63" fmla="*/ 18 h 51"/>
                <a:gd name="T64" fmla="*/ 1 w 36"/>
                <a:gd name="T65" fmla="*/ 17 h 51"/>
                <a:gd name="T66" fmla="*/ 0 w 36"/>
                <a:gd name="T67" fmla="*/ 15 h 51"/>
                <a:gd name="T68" fmla="*/ 1 w 36"/>
                <a:gd name="T69" fmla="*/ 13 h 51"/>
                <a:gd name="T70" fmla="*/ 6 w 36"/>
                <a:gd name="T71" fmla="*/ 8 h 51"/>
                <a:gd name="T72" fmla="*/ 10 w 36"/>
                <a:gd name="T73" fmla="*/ 5 h 51"/>
                <a:gd name="T74" fmla="*/ 16 w 36"/>
                <a:gd name="T75" fmla="*/ 2 h 51"/>
                <a:gd name="T76" fmla="*/ 21 w 36"/>
                <a:gd name="T77" fmla="*/ 1 h 51"/>
                <a:gd name="T78" fmla="*/ 27 w 36"/>
                <a:gd name="T79" fmla="*/ 2 h 51"/>
                <a:gd name="T80" fmla="*/ 30 w 36"/>
                <a:gd name="T81" fmla="*/ 7 h 51"/>
                <a:gd name="T82" fmla="*/ 17 w 36"/>
                <a:gd name="T83" fmla="*/ 31 h 51"/>
                <a:gd name="T84" fmla="*/ 14 w 36"/>
                <a:gd name="T85" fmla="*/ 32 h 51"/>
                <a:gd name="T86" fmla="*/ 11 w 36"/>
                <a:gd name="T87" fmla="*/ 35 h 51"/>
                <a:gd name="T88" fmla="*/ 9 w 36"/>
                <a:gd name="T89" fmla="*/ 38 h 51"/>
                <a:gd name="T90" fmla="*/ 9 w 36"/>
                <a:gd name="T91" fmla="*/ 42 h 51"/>
                <a:gd name="T92" fmla="*/ 10 w 36"/>
                <a:gd name="T93" fmla="*/ 43 h 51"/>
                <a:gd name="T94" fmla="*/ 11 w 36"/>
                <a:gd name="T95" fmla="*/ 43 h 51"/>
                <a:gd name="T96" fmla="*/ 17 w 36"/>
                <a:gd name="T97" fmla="*/ 41 h 51"/>
                <a:gd name="T98" fmla="*/ 23 w 36"/>
                <a:gd name="T99" fmla="*/ 37 h 51"/>
                <a:gd name="T100" fmla="*/ 22 w 36"/>
                <a:gd name="T101" fmla="*/ 35 h 51"/>
                <a:gd name="T102" fmla="*/ 21 w 36"/>
                <a:gd name="T103" fmla="*/ 33 h 51"/>
                <a:gd name="T104" fmla="*/ 19 w 36"/>
                <a:gd name="T105" fmla="*/ 32 h 51"/>
                <a:gd name="T106" fmla="*/ 17 w 36"/>
                <a:gd name="T107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51">
                  <a:moveTo>
                    <a:pt x="30" y="7"/>
                  </a:moveTo>
                  <a:cubicBezTo>
                    <a:pt x="30" y="9"/>
                    <a:pt x="30" y="11"/>
                    <a:pt x="30" y="14"/>
                  </a:cubicBezTo>
                  <a:cubicBezTo>
                    <a:pt x="30" y="16"/>
                    <a:pt x="31" y="18"/>
                    <a:pt x="31" y="21"/>
                  </a:cubicBezTo>
                  <a:cubicBezTo>
                    <a:pt x="31" y="23"/>
                    <a:pt x="31" y="25"/>
                    <a:pt x="31" y="28"/>
                  </a:cubicBezTo>
                  <a:cubicBezTo>
                    <a:pt x="31" y="30"/>
                    <a:pt x="31" y="32"/>
                    <a:pt x="31" y="34"/>
                  </a:cubicBezTo>
                  <a:cubicBezTo>
                    <a:pt x="33" y="35"/>
                    <a:pt x="35" y="37"/>
                    <a:pt x="35" y="38"/>
                  </a:cubicBezTo>
                  <a:cubicBezTo>
                    <a:pt x="36" y="39"/>
                    <a:pt x="36" y="40"/>
                    <a:pt x="35" y="41"/>
                  </a:cubicBezTo>
                  <a:cubicBezTo>
                    <a:pt x="35" y="43"/>
                    <a:pt x="34" y="43"/>
                    <a:pt x="33" y="43"/>
                  </a:cubicBezTo>
                  <a:cubicBezTo>
                    <a:pt x="32" y="43"/>
                    <a:pt x="30" y="43"/>
                    <a:pt x="29" y="42"/>
                  </a:cubicBezTo>
                  <a:cubicBezTo>
                    <a:pt x="28" y="43"/>
                    <a:pt x="27" y="44"/>
                    <a:pt x="25" y="44"/>
                  </a:cubicBezTo>
                  <a:cubicBezTo>
                    <a:pt x="24" y="45"/>
                    <a:pt x="23" y="46"/>
                    <a:pt x="21" y="47"/>
                  </a:cubicBezTo>
                  <a:cubicBezTo>
                    <a:pt x="20" y="48"/>
                    <a:pt x="18" y="48"/>
                    <a:pt x="17" y="49"/>
                  </a:cubicBezTo>
                  <a:cubicBezTo>
                    <a:pt x="15" y="50"/>
                    <a:pt x="14" y="50"/>
                    <a:pt x="13" y="50"/>
                  </a:cubicBezTo>
                  <a:cubicBezTo>
                    <a:pt x="10" y="51"/>
                    <a:pt x="8" y="50"/>
                    <a:pt x="6" y="49"/>
                  </a:cubicBezTo>
                  <a:cubicBezTo>
                    <a:pt x="4" y="48"/>
                    <a:pt x="3" y="46"/>
                    <a:pt x="2" y="43"/>
                  </a:cubicBezTo>
                  <a:cubicBezTo>
                    <a:pt x="2" y="42"/>
                    <a:pt x="2" y="40"/>
                    <a:pt x="2" y="38"/>
                  </a:cubicBezTo>
                  <a:cubicBezTo>
                    <a:pt x="2" y="36"/>
                    <a:pt x="3" y="34"/>
                    <a:pt x="4" y="33"/>
                  </a:cubicBezTo>
                  <a:cubicBezTo>
                    <a:pt x="5" y="31"/>
                    <a:pt x="6" y="30"/>
                    <a:pt x="7" y="28"/>
                  </a:cubicBezTo>
                  <a:cubicBezTo>
                    <a:pt x="9" y="27"/>
                    <a:pt x="11" y="26"/>
                    <a:pt x="13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4"/>
                    <a:pt x="17" y="24"/>
                    <a:pt x="18" y="24"/>
                  </a:cubicBezTo>
                  <a:cubicBezTo>
                    <a:pt x="19" y="24"/>
                    <a:pt x="20" y="25"/>
                    <a:pt x="21" y="25"/>
                  </a:cubicBezTo>
                  <a:cubicBezTo>
                    <a:pt x="22" y="25"/>
                    <a:pt x="23" y="26"/>
                    <a:pt x="24" y="27"/>
                  </a:cubicBezTo>
                  <a:cubicBezTo>
                    <a:pt x="24" y="26"/>
                    <a:pt x="24" y="24"/>
                    <a:pt x="24" y="23"/>
                  </a:cubicBezTo>
                  <a:cubicBezTo>
                    <a:pt x="24" y="21"/>
                    <a:pt x="24" y="20"/>
                    <a:pt x="23" y="18"/>
                  </a:cubicBezTo>
                  <a:cubicBezTo>
                    <a:pt x="23" y="17"/>
                    <a:pt x="23" y="15"/>
                    <a:pt x="23" y="14"/>
                  </a:cubicBezTo>
                  <a:cubicBezTo>
                    <a:pt x="23" y="12"/>
                    <a:pt x="23" y="11"/>
                    <a:pt x="23" y="10"/>
                  </a:cubicBezTo>
                  <a:cubicBezTo>
                    <a:pt x="23" y="9"/>
                    <a:pt x="22" y="8"/>
                    <a:pt x="22" y="8"/>
                  </a:cubicBezTo>
                  <a:cubicBezTo>
                    <a:pt x="21" y="8"/>
                    <a:pt x="20" y="8"/>
                    <a:pt x="19" y="8"/>
                  </a:cubicBezTo>
                  <a:cubicBezTo>
                    <a:pt x="17" y="9"/>
                    <a:pt x="15" y="10"/>
                    <a:pt x="13" y="12"/>
                  </a:cubicBezTo>
                  <a:cubicBezTo>
                    <a:pt x="10" y="13"/>
                    <a:pt x="8" y="15"/>
                    <a:pt x="6" y="17"/>
                  </a:cubicBezTo>
                  <a:cubicBezTo>
                    <a:pt x="5" y="18"/>
                    <a:pt x="4" y="18"/>
                    <a:pt x="4" y="18"/>
                  </a:cubicBezTo>
                  <a:cubicBezTo>
                    <a:pt x="3" y="18"/>
                    <a:pt x="2" y="18"/>
                    <a:pt x="1" y="17"/>
                  </a:cubicBezTo>
                  <a:cubicBezTo>
                    <a:pt x="1" y="17"/>
                    <a:pt x="1" y="16"/>
                    <a:pt x="0" y="15"/>
                  </a:cubicBezTo>
                  <a:cubicBezTo>
                    <a:pt x="0" y="14"/>
                    <a:pt x="1" y="13"/>
                    <a:pt x="1" y="13"/>
                  </a:cubicBezTo>
                  <a:cubicBezTo>
                    <a:pt x="3" y="11"/>
                    <a:pt x="4" y="10"/>
                    <a:pt x="6" y="8"/>
                  </a:cubicBezTo>
                  <a:cubicBezTo>
                    <a:pt x="7" y="7"/>
                    <a:pt x="9" y="6"/>
                    <a:pt x="10" y="5"/>
                  </a:cubicBezTo>
                  <a:cubicBezTo>
                    <a:pt x="12" y="3"/>
                    <a:pt x="14" y="3"/>
                    <a:pt x="16" y="2"/>
                  </a:cubicBezTo>
                  <a:cubicBezTo>
                    <a:pt x="17" y="1"/>
                    <a:pt x="19" y="1"/>
                    <a:pt x="21" y="1"/>
                  </a:cubicBezTo>
                  <a:cubicBezTo>
                    <a:pt x="24" y="0"/>
                    <a:pt x="26" y="1"/>
                    <a:pt x="27" y="2"/>
                  </a:cubicBezTo>
                  <a:cubicBezTo>
                    <a:pt x="28" y="3"/>
                    <a:pt x="29" y="5"/>
                    <a:pt x="30" y="7"/>
                  </a:cubicBezTo>
                  <a:close/>
                  <a:moveTo>
                    <a:pt x="17" y="31"/>
                  </a:moveTo>
                  <a:cubicBezTo>
                    <a:pt x="16" y="31"/>
                    <a:pt x="15" y="32"/>
                    <a:pt x="14" y="32"/>
                  </a:cubicBezTo>
                  <a:cubicBezTo>
                    <a:pt x="13" y="33"/>
                    <a:pt x="12" y="34"/>
                    <a:pt x="11" y="35"/>
                  </a:cubicBezTo>
                  <a:cubicBezTo>
                    <a:pt x="10" y="36"/>
                    <a:pt x="9" y="37"/>
                    <a:pt x="9" y="38"/>
                  </a:cubicBezTo>
                  <a:cubicBezTo>
                    <a:pt x="8" y="39"/>
                    <a:pt x="8" y="41"/>
                    <a:pt x="9" y="42"/>
                  </a:cubicBezTo>
                  <a:cubicBezTo>
                    <a:pt x="9" y="42"/>
                    <a:pt x="9" y="43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3" y="43"/>
                    <a:pt x="15" y="42"/>
                    <a:pt x="17" y="41"/>
                  </a:cubicBezTo>
                  <a:cubicBezTo>
                    <a:pt x="20" y="40"/>
                    <a:pt x="21" y="38"/>
                    <a:pt x="23" y="37"/>
                  </a:cubicBezTo>
                  <a:cubicBezTo>
                    <a:pt x="23" y="37"/>
                    <a:pt x="23" y="36"/>
                    <a:pt x="22" y="35"/>
                  </a:cubicBezTo>
                  <a:cubicBezTo>
                    <a:pt x="22" y="35"/>
                    <a:pt x="21" y="34"/>
                    <a:pt x="21" y="33"/>
                  </a:cubicBezTo>
                  <a:cubicBezTo>
                    <a:pt x="20" y="33"/>
                    <a:pt x="19" y="32"/>
                    <a:pt x="19" y="32"/>
                  </a:cubicBezTo>
                  <a:cubicBezTo>
                    <a:pt x="18" y="31"/>
                    <a:pt x="17" y="31"/>
                    <a:pt x="1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C6F6F208-D34B-468E-9F76-CA7F2B5539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1" y="3347"/>
              <a:ext cx="72" cy="150"/>
            </a:xfrm>
            <a:custGeom>
              <a:avLst/>
              <a:gdLst>
                <a:gd name="T0" fmla="*/ 7 w 30"/>
                <a:gd name="T1" fmla="*/ 4 h 61"/>
                <a:gd name="T2" fmla="*/ 8 w 30"/>
                <a:gd name="T3" fmla="*/ 8 h 61"/>
                <a:gd name="T4" fmla="*/ 8 w 30"/>
                <a:gd name="T5" fmla="*/ 14 h 61"/>
                <a:gd name="T6" fmla="*/ 8 w 30"/>
                <a:gd name="T7" fmla="*/ 20 h 61"/>
                <a:gd name="T8" fmla="*/ 9 w 30"/>
                <a:gd name="T9" fmla="*/ 25 h 61"/>
                <a:gd name="T10" fmla="*/ 13 w 30"/>
                <a:gd name="T11" fmla="*/ 21 h 61"/>
                <a:gd name="T12" fmla="*/ 17 w 30"/>
                <a:gd name="T13" fmla="*/ 19 h 61"/>
                <a:gd name="T14" fmla="*/ 23 w 30"/>
                <a:gd name="T15" fmla="*/ 20 h 61"/>
                <a:gd name="T16" fmla="*/ 27 w 30"/>
                <a:gd name="T17" fmla="*/ 24 h 61"/>
                <a:gd name="T18" fmla="*/ 30 w 30"/>
                <a:gd name="T19" fmla="*/ 28 h 61"/>
                <a:gd name="T20" fmla="*/ 30 w 30"/>
                <a:gd name="T21" fmla="*/ 33 h 61"/>
                <a:gd name="T22" fmla="*/ 28 w 30"/>
                <a:gd name="T23" fmla="*/ 43 h 61"/>
                <a:gd name="T24" fmla="*/ 21 w 30"/>
                <a:gd name="T25" fmla="*/ 51 h 61"/>
                <a:gd name="T26" fmla="*/ 14 w 30"/>
                <a:gd name="T27" fmla="*/ 57 h 61"/>
                <a:gd name="T28" fmla="*/ 9 w 30"/>
                <a:gd name="T29" fmla="*/ 60 h 61"/>
                <a:gd name="T30" fmla="*/ 5 w 30"/>
                <a:gd name="T31" fmla="*/ 61 h 61"/>
                <a:gd name="T32" fmla="*/ 2 w 30"/>
                <a:gd name="T33" fmla="*/ 59 h 61"/>
                <a:gd name="T34" fmla="*/ 2 w 30"/>
                <a:gd name="T35" fmla="*/ 57 h 61"/>
                <a:gd name="T36" fmla="*/ 3 w 30"/>
                <a:gd name="T37" fmla="*/ 55 h 61"/>
                <a:gd name="T38" fmla="*/ 4 w 30"/>
                <a:gd name="T39" fmla="*/ 54 h 61"/>
                <a:gd name="T40" fmla="*/ 6 w 30"/>
                <a:gd name="T41" fmla="*/ 53 h 61"/>
                <a:gd name="T42" fmla="*/ 2 w 30"/>
                <a:gd name="T43" fmla="*/ 28 h 61"/>
                <a:gd name="T44" fmla="*/ 0 w 30"/>
                <a:gd name="T45" fmla="*/ 3 h 61"/>
                <a:gd name="T46" fmla="*/ 1 w 30"/>
                <a:gd name="T47" fmla="*/ 0 h 61"/>
                <a:gd name="T48" fmla="*/ 3 w 30"/>
                <a:gd name="T49" fmla="*/ 0 h 61"/>
                <a:gd name="T50" fmla="*/ 6 w 30"/>
                <a:gd name="T51" fmla="*/ 1 h 61"/>
                <a:gd name="T52" fmla="*/ 7 w 30"/>
                <a:gd name="T53" fmla="*/ 4 h 61"/>
                <a:gd name="T54" fmla="*/ 24 w 30"/>
                <a:gd name="T55" fmla="*/ 33 h 61"/>
                <a:gd name="T56" fmla="*/ 22 w 30"/>
                <a:gd name="T57" fmla="*/ 28 h 61"/>
                <a:gd name="T58" fmla="*/ 18 w 30"/>
                <a:gd name="T59" fmla="*/ 27 h 61"/>
                <a:gd name="T60" fmla="*/ 15 w 30"/>
                <a:gd name="T61" fmla="*/ 28 h 61"/>
                <a:gd name="T62" fmla="*/ 12 w 30"/>
                <a:gd name="T63" fmla="*/ 30 h 61"/>
                <a:gd name="T64" fmla="*/ 11 w 30"/>
                <a:gd name="T65" fmla="*/ 33 h 61"/>
                <a:gd name="T66" fmla="*/ 11 w 30"/>
                <a:gd name="T67" fmla="*/ 37 h 61"/>
                <a:gd name="T68" fmla="*/ 11 w 30"/>
                <a:gd name="T69" fmla="*/ 43 h 61"/>
                <a:gd name="T70" fmla="*/ 12 w 30"/>
                <a:gd name="T71" fmla="*/ 49 h 61"/>
                <a:gd name="T72" fmla="*/ 16 w 30"/>
                <a:gd name="T73" fmla="*/ 46 h 61"/>
                <a:gd name="T74" fmla="*/ 20 w 30"/>
                <a:gd name="T75" fmla="*/ 42 h 61"/>
                <a:gd name="T76" fmla="*/ 22 w 30"/>
                <a:gd name="T77" fmla="*/ 38 h 61"/>
                <a:gd name="T78" fmla="*/ 24 w 30"/>
                <a:gd name="T79" fmla="*/ 3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" h="61">
                  <a:moveTo>
                    <a:pt x="7" y="4"/>
                  </a:moveTo>
                  <a:cubicBezTo>
                    <a:pt x="7" y="5"/>
                    <a:pt x="7" y="6"/>
                    <a:pt x="8" y="8"/>
                  </a:cubicBezTo>
                  <a:cubicBezTo>
                    <a:pt x="8" y="10"/>
                    <a:pt x="8" y="12"/>
                    <a:pt x="8" y="14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5"/>
                  </a:cubicBezTo>
                  <a:cubicBezTo>
                    <a:pt x="10" y="24"/>
                    <a:pt x="11" y="22"/>
                    <a:pt x="13" y="21"/>
                  </a:cubicBezTo>
                  <a:cubicBezTo>
                    <a:pt x="14" y="20"/>
                    <a:pt x="15" y="20"/>
                    <a:pt x="17" y="19"/>
                  </a:cubicBezTo>
                  <a:cubicBezTo>
                    <a:pt x="19" y="19"/>
                    <a:pt x="21" y="19"/>
                    <a:pt x="23" y="20"/>
                  </a:cubicBezTo>
                  <a:cubicBezTo>
                    <a:pt x="25" y="21"/>
                    <a:pt x="26" y="22"/>
                    <a:pt x="27" y="24"/>
                  </a:cubicBezTo>
                  <a:cubicBezTo>
                    <a:pt x="28" y="25"/>
                    <a:pt x="29" y="27"/>
                    <a:pt x="30" y="28"/>
                  </a:cubicBezTo>
                  <a:cubicBezTo>
                    <a:pt x="30" y="30"/>
                    <a:pt x="30" y="32"/>
                    <a:pt x="30" y="33"/>
                  </a:cubicBezTo>
                  <a:cubicBezTo>
                    <a:pt x="30" y="37"/>
                    <a:pt x="29" y="40"/>
                    <a:pt x="28" y="43"/>
                  </a:cubicBezTo>
                  <a:cubicBezTo>
                    <a:pt x="26" y="46"/>
                    <a:pt x="24" y="49"/>
                    <a:pt x="21" y="51"/>
                  </a:cubicBezTo>
                  <a:cubicBezTo>
                    <a:pt x="19" y="53"/>
                    <a:pt x="17" y="55"/>
                    <a:pt x="14" y="57"/>
                  </a:cubicBezTo>
                  <a:cubicBezTo>
                    <a:pt x="12" y="58"/>
                    <a:pt x="10" y="59"/>
                    <a:pt x="9" y="60"/>
                  </a:cubicBezTo>
                  <a:cubicBezTo>
                    <a:pt x="8" y="61"/>
                    <a:pt x="6" y="61"/>
                    <a:pt x="5" y="61"/>
                  </a:cubicBezTo>
                  <a:cubicBezTo>
                    <a:pt x="3" y="60"/>
                    <a:pt x="2" y="60"/>
                    <a:pt x="2" y="59"/>
                  </a:cubicBezTo>
                  <a:cubicBezTo>
                    <a:pt x="2" y="58"/>
                    <a:pt x="2" y="58"/>
                    <a:pt x="2" y="57"/>
                  </a:cubicBezTo>
                  <a:cubicBezTo>
                    <a:pt x="2" y="56"/>
                    <a:pt x="2" y="56"/>
                    <a:pt x="3" y="55"/>
                  </a:cubicBezTo>
                  <a:cubicBezTo>
                    <a:pt x="3" y="55"/>
                    <a:pt x="4" y="54"/>
                    <a:pt x="4" y="54"/>
                  </a:cubicBezTo>
                  <a:cubicBezTo>
                    <a:pt x="5" y="53"/>
                    <a:pt x="5" y="53"/>
                    <a:pt x="6" y="53"/>
                  </a:cubicBezTo>
                  <a:cubicBezTo>
                    <a:pt x="4" y="45"/>
                    <a:pt x="3" y="36"/>
                    <a:pt x="2" y="28"/>
                  </a:cubicBezTo>
                  <a:cubicBezTo>
                    <a:pt x="1" y="20"/>
                    <a:pt x="0" y="11"/>
                    <a:pt x="0" y="3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7" y="2"/>
                    <a:pt x="7" y="2"/>
                    <a:pt x="7" y="4"/>
                  </a:cubicBezTo>
                  <a:close/>
                  <a:moveTo>
                    <a:pt x="24" y="33"/>
                  </a:moveTo>
                  <a:cubicBezTo>
                    <a:pt x="24" y="31"/>
                    <a:pt x="23" y="29"/>
                    <a:pt x="22" y="28"/>
                  </a:cubicBezTo>
                  <a:cubicBezTo>
                    <a:pt x="20" y="27"/>
                    <a:pt x="19" y="26"/>
                    <a:pt x="18" y="27"/>
                  </a:cubicBezTo>
                  <a:cubicBezTo>
                    <a:pt x="17" y="27"/>
                    <a:pt x="16" y="27"/>
                    <a:pt x="15" y="28"/>
                  </a:cubicBezTo>
                  <a:cubicBezTo>
                    <a:pt x="14" y="28"/>
                    <a:pt x="13" y="29"/>
                    <a:pt x="12" y="30"/>
                  </a:cubicBezTo>
                  <a:cubicBezTo>
                    <a:pt x="12" y="31"/>
                    <a:pt x="11" y="32"/>
                    <a:pt x="11" y="33"/>
                  </a:cubicBezTo>
                  <a:cubicBezTo>
                    <a:pt x="11" y="35"/>
                    <a:pt x="10" y="36"/>
                    <a:pt x="11" y="37"/>
                  </a:cubicBezTo>
                  <a:cubicBezTo>
                    <a:pt x="11" y="39"/>
                    <a:pt x="11" y="41"/>
                    <a:pt x="11" y="43"/>
                  </a:cubicBezTo>
                  <a:cubicBezTo>
                    <a:pt x="11" y="45"/>
                    <a:pt x="12" y="47"/>
                    <a:pt x="12" y="49"/>
                  </a:cubicBezTo>
                  <a:cubicBezTo>
                    <a:pt x="13" y="48"/>
                    <a:pt x="15" y="47"/>
                    <a:pt x="16" y="46"/>
                  </a:cubicBezTo>
                  <a:cubicBezTo>
                    <a:pt x="17" y="45"/>
                    <a:pt x="18" y="44"/>
                    <a:pt x="20" y="42"/>
                  </a:cubicBezTo>
                  <a:cubicBezTo>
                    <a:pt x="21" y="41"/>
                    <a:pt x="22" y="39"/>
                    <a:pt x="22" y="38"/>
                  </a:cubicBezTo>
                  <a:cubicBezTo>
                    <a:pt x="23" y="36"/>
                    <a:pt x="24" y="35"/>
                    <a:pt x="2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FCE1B591-C497-46FA-B899-514008E1F0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7" y="3372"/>
              <a:ext cx="50" cy="120"/>
            </a:xfrm>
            <a:custGeom>
              <a:avLst/>
              <a:gdLst>
                <a:gd name="T0" fmla="*/ 21 w 21"/>
                <a:gd name="T1" fmla="*/ 5 h 49"/>
                <a:gd name="T2" fmla="*/ 19 w 21"/>
                <a:gd name="T3" fmla="*/ 6 h 49"/>
                <a:gd name="T4" fmla="*/ 17 w 21"/>
                <a:gd name="T5" fmla="*/ 6 h 49"/>
                <a:gd name="T6" fmla="*/ 11 w 21"/>
                <a:gd name="T7" fmla="*/ 7 h 49"/>
                <a:gd name="T8" fmla="*/ 5 w 21"/>
                <a:gd name="T9" fmla="*/ 8 h 49"/>
                <a:gd name="T10" fmla="*/ 2 w 21"/>
                <a:gd name="T11" fmla="*/ 8 h 49"/>
                <a:gd name="T12" fmla="*/ 0 w 21"/>
                <a:gd name="T13" fmla="*/ 5 h 49"/>
                <a:gd name="T14" fmla="*/ 1 w 21"/>
                <a:gd name="T15" fmla="*/ 3 h 49"/>
                <a:gd name="T16" fmla="*/ 3 w 21"/>
                <a:gd name="T17" fmla="*/ 2 h 49"/>
                <a:gd name="T18" fmla="*/ 6 w 21"/>
                <a:gd name="T19" fmla="*/ 1 h 49"/>
                <a:gd name="T20" fmla="*/ 10 w 21"/>
                <a:gd name="T21" fmla="*/ 0 h 49"/>
                <a:gd name="T22" fmla="*/ 14 w 21"/>
                <a:gd name="T23" fmla="*/ 0 h 49"/>
                <a:gd name="T24" fmla="*/ 17 w 21"/>
                <a:gd name="T25" fmla="*/ 0 h 49"/>
                <a:gd name="T26" fmla="*/ 20 w 21"/>
                <a:gd name="T27" fmla="*/ 2 h 49"/>
                <a:gd name="T28" fmla="*/ 21 w 21"/>
                <a:gd name="T29" fmla="*/ 5 h 49"/>
                <a:gd name="T30" fmla="*/ 18 w 21"/>
                <a:gd name="T31" fmla="*/ 42 h 49"/>
                <a:gd name="T32" fmla="*/ 19 w 21"/>
                <a:gd name="T33" fmla="*/ 46 h 49"/>
                <a:gd name="T34" fmla="*/ 18 w 21"/>
                <a:gd name="T35" fmla="*/ 48 h 49"/>
                <a:gd name="T36" fmla="*/ 15 w 21"/>
                <a:gd name="T37" fmla="*/ 48 h 49"/>
                <a:gd name="T38" fmla="*/ 12 w 21"/>
                <a:gd name="T39" fmla="*/ 45 h 49"/>
                <a:gd name="T40" fmla="*/ 10 w 21"/>
                <a:gd name="T41" fmla="*/ 40 h 49"/>
                <a:gd name="T42" fmla="*/ 9 w 21"/>
                <a:gd name="T43" fmla="*/ 33 h 49"/>
                <a:gd name="T44" fmla="*/ 9 w 21"/>
                <a:gd name="T45" fmla="*/ 27 h 49"/>
                <a:gd name="T46" fmla="*/ 9 w 21"/>
                <a:gd name="T47" fmla="*/ 22 h 49"/>
                <a:gd name="T48" fmla="*/ 9 w 21"/>
                <a:gd name="T49" fmla="*/ 19 h 49"/>
                <a:gd name="T50" fmla="*/ 11 w 21"/>
                <a:gd name="T51" fmla="*/ 18 h 49"/>
                <a:gd name="T52" fmla="*/ 15 w 21"/>
                <a:gd name="T53" fmla="*/ 20 h 49"/>
                <a:gd name="T54" fmla="*/ 16 w 21"/>
                <a:gd name="T55" fmla="*/ 24 h 49"/>
                <a:gd name="T56" fmla="*/ 16 w 21"/>
                <a:gd name="T57" fmla="*/ 28 h 49"/>
                <a:gd name="T58" fmla="*/ 16 w 21"/>
                <a:gd name="T59" fmla="*/ 33 h 49"/>
                <a:gd name="T60" fmla="*/ 17 w 21"/>
                <a:gd name="T61" fmla="*/ 38 h 49"/>
                <a:gd name="T62" fmla="*/ 18 w 21"/>
                <a:gd name="T6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49">
                  <a:moveTo>
                    <a:pt x="21" y="5"/>
                  </a:moveTo>
                  <a:cubicBezTo>
                    <a:pt x="21" y="6"/>
                    <a:pt x="20" y="6"/>
                    <a:pt x="19" y="6"/>
                  </a:cubicBezTo>
                  <a:cubicBezTo>
                    <a:pt x="18" y="6"/>
                    <a:pt x="18" y="6"/>
                    <a:pt x="17" y="6"/>
                  </a:cubicBezTo>
                  <a:cubicBezTo>
                    <a:pt x="15" y="6"/>
                    <a:pt x="13" y="6"/>
                    <a:pt x="11" y="7"/>
                  </a:cubicBezTo>
                  <a:cubicBezTo>
                    <a:pt x="9" y="7"/>
                    <a:pt x="7" y="7"/>
                    <a:pt x="5" y="8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1" y="7"/>
                    <a:pt x="1" y="6"/>
                    <a:pt x="0" y="5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2"/>
                    <a:pt x="5" y="1"/>
                    <a:pt x="6" y="1"/>
                  </a:cubicBezTo>
                  <a:cubicBezTo>
                    <a:pt x="7" y="1"/>
                    <a:pt x="9" y="0"/>
                    <a:pt x="10" y="0"/>
                  </a:cubicBezTo>
                  <a:cubicBezTo>
                    <a:pt x="11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1"/>
                    <a:pt x="19" y="1"/>
                    <a:pt x="20" y="2"/>
                  </a:cubicBezTo>
                  <a:cubicBezTo>
                    <a:pt x="21" y="3"/>
                    <a:pt x="21" y="4"/>
                    <a:pt x="21" y="5"/>
                  </a:cubicBezTo>
                  <a:close/>
                  <a:moveTo>
                    <a:pt x="18" y="42"/>
                  </a:moveTo>
                  <a:cubicBezTo>
                    <a:pt x="19" y="43"/>
                    <a:pt x="19" y="44"/>
                    <a:pt x="19" y="46"/>
                  </a:cubicBezTo>
                  <a:cubicBezTo>
                    <a:pt x="19" y="47"/>
                    <a:pt x="19" y="48"/>
                    <a:pt x="18" y="48"/>
                  </a:cubicBezTo>
                  <a:cubicBezTo>
                    <a:pt x="17" y="49"/>
                    <a:pt x="16" y="49"/>
                    <a:pt x="15" y="48"/>
                  </a:cubicBezTo>
                  <a:cubicBezTo>
                    <a:pt x="13" y="48"/>
                    <a:pt x="12" y="47"/>
                    <a:pt x="12" y="45"/>
                  </a:cubicBezTo>
                  <a:cubicBezTo>
                    <a:pt x="11" y="44"/>
                    <a:pt x="10" y="42"/>
                    <a:pt x="10" y="40"/>
                  </a:cubicBezTo>
                  <a:cubicBezTo>
                    <a:pt x="10" y="37"/>
                    <a:pt x="9" y="35"/>
                    <a:pt x="9" y="33"/>
                  </a:cubicBezTo>
                  <a:cubicBezTo>
                    <a:pt x="9" y="31"/>
                    <a:pt x="9" y="29"/>
                    <a:pt x="9" y="27"/>
                  </a:cubicBezTo>
                  <a:cubicBezTo>
                    <a:pt x="9" y="25"/>
                    <a:pt x="9" y="23"/>
                    <a:pt x="9" y="22"/>
                  </a:cubicBezTo>
                  <a:cubicBezTo>
                    <a:pt x="9" y="21"/>
                    <a:pt x="9" y="20"/>
                    <a:pt x="9" y="19"/>
                  </a:cubicBezTo>
                  <a:cubicBezTo>
                    <a:pt x="10" y="19"/>
                    <a:pt x="11" y="18"/>
                    <a:pt x="11" y="18"/>
                  </a:cubicBezTo>
                  <a:cubicBezTo>
                    <a:pt x="13" y="18"/>
                    <a:pt x="14" y="19"/>
                    <a:pt x="15" y="20"/>
                  </a:cubicBezTo>
                  <a:cubicBezTo>
                    <a:pt x="15" y="21"/>
                    <a:pt x="16" y="22"/>
                    <a:pt x="16" y="24"/>
                  </a:cubicBezTo>
                  <a:cubicBezTo>
                    <a:pt x="16" y="25"/>
                    <a:pt x="16" y="27"/>
                    <a:pt x="16" y="28"/>
                  </a:cubicBezTo>
                  <a:cubicBezTo>
                    <a:pt x="16" y="30"/>
                    <a:pt x="16" y="32"/>
                    <a:pt x="16" y="33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40"/>
                    <a:pt x="18" y="41"/>
                    <a:pt x="18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4CCAF028-DA9E-424F-ACED-39328B389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3354"/>
              <a:ext cx="26" cy="148"/>
            </a:xfrm>
            <a:custGeom>
              <a:avLst/>
              <a:gdLst>
                <a:gd name="T0" fmla="*/ 6 w 11"/>
                <a:gd name="T1" fmla="*/ 5 h 60"/>
                <a:gd name="T2" fmla="*/ 8 w 11"/>
                <a:gd name="T3" fmla="*/ 30 h 60"/>
                <a:gd name="T4" fmla="*/ 11 w 11"/>
                <a:gd name="T5" fmla="*/ 55 h 60"/>
                <a:gd name="T6" fmla="*/ 8 w 11"/>
                <a:gd name="T7" fmla="*/ 60 h 60"/>
                <a:gd name="T8" fmla="*/ 7 w 11"/>
                <a:gd name="T9" fmla="*/ 59 h 60"/>
                <a:gd name="T10" fmla="*/ 6 w 11"/>
                <a:gd name="T11" fmla="*/ 58 h 60"/>
                <a:gd name="T12" fmla="*/ 5 w 11"/>
                <a:gd name="T13" fmla="*/ 56 h 60"/>
                <a:gd name="T14" fmla="*/ 4 w 11"/>
                <a:gd name="T15" fmla="*/ 55 h 60"/>
                <a:gd name="T16" fmla="*/ 3 w 11"/>
                <a:gd name="T17" fmla="*/ 43 h 60"/>
                <a:gd name="T18" fmla="*/ 1 w 11"/>
                <a:gd name="T19" fmla="*/ 30 h 60"/>
                <a:gd name="T20" fmla="*/ 0 w 11"/>
                <a:gd name="T21" fmla="*/ 18 h 60"/>
                <a:gd name="T22" fmla="*/ 0 w 11"/>
                <a:gd name="T23" fmla="*/ 6 h 60"/>
                <a:gd name="T24" fmla="*/ 0 w 11"/>
                <a:gd name="T25" fmla="*/ 2 h 60"/>
                <a:gd name="T26" fmla="*/ 3 w 11"/>
                <a:gd name="T27" fmla="*/ 0 h 60"/>
                <a:gd name="T28" fmla="*/ 5 w 11"/>
                <a:gd name="T29" fmla="*/ 2 h 60"/>
                <a:gd name="T30" fmla="*/ 6 w 11"/>
                <a:gd name="T31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60">
                  <a:moveTo>
                    <a:pt x="6" y="5"/>
                  </a:moveTo>
                  <a:cubicBezTo>
                    <a:pt x="7" y="13"/>
                    <a:pt x="7" y="22"/>
                    <a:pt x="8" y="30"/>
                  </a:cubicBezTo>
                  <a:cubicBezTo>
                    <a:pt x="9" y="39"/>
                    <a:pt x="10" y="47"/>
                    <a:pt x="11" y="55"/>
                  </a:cubicBezTo>
                  <a:cubicBezTo>
                    <a:pt x="11" y="58"/>
                    <a:pt x="10" y="60"/>
                    <a:pt x="8" y="60"/>
                  </a:cubicBezTo>
                  <a:cubicBezTo>
                    <a:pt x="8" y="60"/>
                    <a:pt x="8" y="60"/>
                    <a:pt x="7" y="59"/>
                  </a:cubicBezTo>
                  <a:cubicBezTo>
                    <a:pt x="7" y="59"/>
                    <a:pt x="6" y="59"/>
                    <a:pt x="6" y="58"/>
                  </a:cubicBezTo>
                  <a:cubicBezTo>
                    <a:pt x="6" y="58"/>
                    <a:pt x="5" y="57"/>
                    <a:pt x="5" y="56"/>
                  </a:cubicBezTo>
                  <a:cubicBezTo>
                    <a:pt x="5" y="56"/>
                    <a:pt x="4" y="55"/>
                    <a:pt x="4" y="55"/>
                  </a:cubicBezTo>
                  <a:cubicBezTo>
                    <a:pt x="4" y="51"/>
                    <a:pt x="3" y="47"/>
                    <a:pt x="3" y="43"/>
                  </a:cubicBezTo>
                  <a:cubicBezTo>
                    <a:pt x="2" y="39"/>
                    <a:pt x="2" y="34"/>
                    <a:pt x="1" y="30"/>
                  </a:cubicBezTo>
                  <a:cubicBezTo>
                    <a:pt x="1" y="26"/>
                    <a:pt x="0" y="22"/>
                    <a:pt x="0" y="18"/>
                  </a:cubicBezTo>
                  <a:cubicBezTo>
                    <a:pt x="0" y="14"/>
                    <a:pt x="0" y="10"/>
                    <a:pt x="0" y="6"/>
                  </a:cubicBezTo>
                  <a:cubicBezTo>
                    <a:pt x="0" y="5"/>
                    <a:pt x="0" y="3"/>
                    <a:pt x="0" y="2"/>
                  </a:cubicBezTo>
                  <a:cubicBezTo>
                    <a:pt x="1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6" y="3"/>
                    <a:pt x="6" y="4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2" name="Freeform 13">
              <a:extLst>
                <a:ext uri="{FF2B5EF4-FFF2-40B4-BE49-F238E27FC236}">
                  <a16:creationId xmlns:a16="http://schemas.microsoft.com/office/drawing/2014/main" id="{0D84F810-84C5-41AD-8136-4E506561E9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7" y="3372"/>
              <a:ext cx="50" cy="120"/>
            </a:xfrm>
            <a:custGeom>
              <a:avLst/>
              <a:gdLst>
                <a:gd name="T0" fmla="*/ 21 w 21"/>
                <a:gd name="T1" fmla="*/ 5 h 49"/>
                <a:gd name="T2" fmla="*/ 19 w 21"/>
                <a:gd name="T3" fmla="*/ 6 h 49"/>
                <a:gd name="T4" fmla="*/ 17 w 21"/>
                <a:gd name="T5" fmla="*/ 6 h 49"/>
                <a:gd name="T6" fmla="*/ 11 w 21"/>
                <a:gd name="T7" fmla="*/ 7 h 49"/>
                <a:gd name="T8" fmla="*/ 5 w 21"/>
                <a:gd name="T9" fmla="*/ 8 h 49"/>
                <a:gd name="T10" fmla="*/ 2 w 21"/>
                <a:gd name="T11" fmla="*/ 8 h 49"/>
                <a:gd name="T12" fmla="*/ 0 w 21"/>
                <a:gd name="T13" fmla="*/ 5 h 49"/>
                <a:gd name="T14" fmla="*/ 1 w 21"/>
                <a:gd name="T15" fmla="*/ 3 h 49"/>
                <a:gd name="T16" fmla="*/ 3 w 21"/>
                <a:gd name="T17" fmla="*/ 2 h 49"/>
                <a:gd name="T18" fmla="*/ 6 w 21"/>
                <a:gd name="T19" fmla="*/ 1 h 49"/>
                <a:gd name="T20" fmla="*/ 10 w 21"/>
                <a:gd name="T21" fmla="*/ 0 h 49"/>
                <a:gd name="T22" fmla="*/ 14 w 21"/>
                <a:gd name="T23" fmla="*/ 0 h 49"/>
                <a:gd name="T24" fmla="*/ 17 w 21"/>
                <a:gd name="T25" fmla="*/ 0 h 49"/>
                <a:gd name="T26" fmla="*/ 20 w 21"/>
                <a:gd name="T27" fmla="*/ 2 h 49"/>
                <a:gd name="T28" fmla="*/ 21 w 21"/>
                <a:gd name="T29" fmla="*/ 5 h 49"/>
                <a:gd name="T30" fmla="*/ 18 w 21"/>
                <a:gd name="T31" fmla="*/ 42 h 49"/>
                <a:gd name="T32" fmla="*/ 19 w 21"/>
                <a:gd name="T33" fmla="*/ 46 h 49"/>
                <a:gd name="T34" fmla="*/ 18 w 21"/>
                <a:gd name="T35" fmla="*/ 48 h 49"/>
                <a:gd name="T36" fmla="*/ 15 w 21"/>
                <a:gd name="T37" fmla="*/ 48 h 49"/>
                <a:gd name="T38" fmla="*/ 12 w 21"/>
                <a:gd name="T39" fmla="*/ 45 h 49"/>
                <a:gd name="T40" fmla="*/ 10 w 21"/>
                <a:gd name="T41" fmla="*/ 40 h 49"/>
                <a:gd name="T42" fmla="*/ 9 w 21"/>
                <a:gd name="T43" fmla="*/ 33 h 49"/>
                <a:gd name="T44" fmla="*/ 9 w 21"/>
                <a:gd name="T45" fmla="*/ 27 h 49"/>
                <a:gd name="T46" fmla="*/ 9 w 21"/>
                <a:gd name="T47" fmla="*/ 22 h 49"/>
                <a:gd name="T48" fmla="*/ 10 w 21"/>
                <a:gd name="T49" fmla="*/ 19 h 49"/>
                <a:gd name="T50" fmla="*/ 12 w 21"/>
                <a:gd name="T51" fmla="*/ 18 h 49"/>
                <a:gd name="T52" fmla="*/ 15 w 21"/>
                <a:gd name="T53" fmla="*/ 20 h 49"/>
                <a:gd name="T54" fmla="*/ 16 w 21"/>
                <a:gd name="T55" fmla="*/ 24 h 49"/>
                <a:gd name="T56" fmla="*/ 16 w 21"/>
                <a:gd name="T57" fmla="*/ 28 h 49"/>
                <a:gd name="T58" fmla="*/ 16 w 21"/>
                <a:gd name="T59" fmla="*/ 33 h 49"/>
                <a:gd name="T60" fmla="*/ 17 w 21"/>
                <a:gd name="T61" fmla="*/ 38 h 49"/>
                <a:gd name="T62" fmla="*/ 18 w 21"/>
                <a:gd name="T6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49">
                  <a:moveTo>
                    <a:pt x="21" y="5"/>
                  </a:moveTo>
                  <a:cubicBezTo>
                    <a:pt x="21" y="6"/>
                    <a:pt x="20" y="6"/>
                    <a:pt x="19" y="6"/>
                  </a:cubicBezTo>
                  <a:cubicBezTo>
                    <a:pt x="18" y="6"/>
                    <a:pt x="18" y="6"/>
                    <a:pt x="17" y="6"/>
                  </a:cubicBezTo>
                  <a:cubicBezTo>
                    <a:pt x="15" y="6"/>
                    <a:pt x="13" y="6"/>
                    <a:pt x="11" y="7"/>
                  </a:cubicBezTo>
                  <a:cubicBezTo>
                    <a:pt x="9" y="7"/>
                    <a:pt x="7" y="7"/>
                    <a:pt x="5" y="8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1" y="7"/>
                    <a:pt x="1" y="6"/>
                    <a:pt x="0" y="5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2"/>
                    <a:pt x="5" y="1"/>
                    <a:pt x="6" y="1"/>
                  </a:cubicBezTo>
                  <a:cubicBezTo>
                    <a:pt x="7" y="1"/>
                    <a:pt x="9" y="0"/>
                    <a:pt x="10" y="0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1"/>
                    <a:pt x="19" y="1"/>
                    <a:pt x="20" y="2"/>
                  </a:cubicBezTo>
                  <a:cubicBezTo>
                    <a:pt x="21" y="3"/>
                    <a:pt x="21" y="4"/>
                    <a:pt x="21" y="5"/>
                  </a:cubicBezTo>
                  <a:close/>
                  <a:moveTo>
                    <a:pt x="18" y="42"/>
                  </a:moveTo>
                  <a:cubicBezTo>
                    <a:pt x="19" y="43"/>
                    <a:pt x="19" y="44"/>
                    <a:pt x="19" y="46"/>
                  </a:cubicBezTo>
                  <a:cubicBezTo>
                    <a:pt x="19" y="47"/>
                    <a:pt x="19" y="48"/>
                    <a:pt x="18" y="48"/>
                  </a:cubicBezTo>
                  <a:cubicBezTo>
                    <a:pt x="17" y="49"/>
                    <a:pt x="16" y="49"/>
                    <a:pt x="15" y="48"/>
                  </a:cubicBezTo>
                  <a:cubicBezTo>
                    <a:pt x="13" y="48"/>
                    <a:pt x="13" y="47"/>
                    <a:pt x="12" y="45"/>
                  </a:cubicBezTo>
                  <a:cubicBezTo>
                    <a:pt x="11" y="44"/>
                    <a:pt x="11" y="42"/>
                    <a:pt x="10" y="40"/>
                  </a:cubicBezTo>
                  <a:cubicBezTo>
                    <a:pt x="10" y="37"/>
                    <a:pt x="9" y="35"/>
                    <a:pt x="9" y="33"/>
                  </a:cubicBezTo>
                  <a:cubicBezTo>
                    <a:pt x="9" y="31"/>
                    <a:pt x="9" y="29"/>
                    <a:pt x="9" y="27"/>
                  </a:cubicBezTo>
                  <a:cubicBezTo>
                    <a:pt x="9" y="25"/>
                    <a:pt x="9" y="23"/>
                    <a:pt x="9" y="22"/>
                  </a:cubicBezTo>
                  <a:cubicBezTo>
                    <a:pt x="9" y="21"/>
                    <a:pt x="9" y="20"/>
                    <a:pt x="10" y="19"/>
                  </a:cubicBezTo>
                  <a:cubicBezTo>
                    <a:pt x="10" y="19"/>
                    <a:pt x="11" y="18"/>
                    <a:pt x="12" y="18"/>
                  </a:cubicBezTo>
                  <a:cubicBezTo>
                    <a:pt x="13" y="18"/>
                    <a:pt x="14" y="19"/>
                    <a:pt x="15" y="20"/>
                  </a:cubicBezTo>
                  <a:cubicBezTo>
                    <a:pt x="16" y="21"/>
                    <a:pt x="16" y="22"/>
                    <a:pt x="16" y="24"/>
                  </a:cubicBezTo>
                  <a:cubicBezTo>
                    <a:pt x="16" y="25"/>
                    <a:pt x="16" y="27"/>
                    <a:pt x="16" y="28"/>
                  </a:cubicBezTo>
                  <a:cubicBezTo>
                    <a:pt x="16" y="30"/>
                    <a:pt x="16" y="32"/>
                    <a:pt x="16" y="33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8" y="40"/>
                    <a:pt x="18" y="41"/>
                    <a:pt x="18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388E674C-4E67-4BC9-8842-DD958AB28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" y="3369"/>
              <a:ext cx="108" cy="138"/>
            </a:xfrm>
            <a:custGeom>
              <a:avLst/>
              <a:gdLst>
                <a:gd name="T0" fmla="*/ 29 w 45"/>
                <a:gd name="T1" fmla="*/ 21 h 56"/>
                <a:gd name="T2" fmla="*/ 34 w 45"/>
                <a:gd name="T3" fmla="*/ 22 h 56"/>
                <a:gd name="T4" fmla="*/ 36 w 45"/>
                <a:gd name="T5" fmla="*/ 26 h 56"/>
                <a:gd name="T6" fmla="*/ 34 w 45"/>
                <a:gd name="T7" fmla="*/ 28 h 56"/>
                <a:gd name="T8" fmla="*/ 31 w 45"/>
                <a:gd name="T9" fmla="*/ 29 h 56"/>
                <a:gd name="T10" fmla="*/ 26 w 45"/>
                <a:gd name="T11" fmla="*/ 29 h 56"/>
                <a:gd name="T12" fmla="*/ 21 w 45"/>
                <a:gd name="T13" fmla="*/ 29 h 56"/>
                <a:gd name="T14" fmla="*/ 20 w 45"/>
                <a:gd name="T15" fmla="*/ 36 h 56"/>
                <a:gd name="T16" fmla="*/ 20 w 45"/>
                <a:gd name="T17" fmla="*/ 42 h 56"/>
                <a:gd name="T18" fmla="*/ 20 w 45"/>
                <a:gd name="T19" fmla="*/ 46 h 56"/>
                <a:gd name="T20" fmla="*/ 20 w 45"/>
                <a:gd name="T21" fmla="*/ 47 h 56"/>
                <a:gd name="T22" fmla="*/ 25 w 45"/>
                <a:gd name="T23" fmla="*/ 46 h 56"/>
                <a:gd name="T24" fmla="*/ 31 w 45"/>
                <a:gd name="T25" fmla="*/ 44 h 56"/>
                <a:gd name="T26" fmla="*/ 37 w 45"/>
                <a:gd name="T27" fmla="*/ 41 h 56"/>
                <a:gd name="T28" fmla="*/ 42 w 45"/>
                <a:gd name="T29" fmla="*/ 38 h 56"/>
                <a:gd name="T30" fmla="*/ 44 w 45"/>
                <a:gd name="T31" fmla="*/ 38 h 56"/>
                <a:gd name="T32" fmla="*/ 45 w 45"/>
                <a:gd name="T33" fmla="*/ 39 h 56"/>
                <a:gd name="T34" fmla="*/ 45 w 45"/>
                <a:gd name="T35" fmla="*/ 42 h 56"/>
                <a:gd name="T36" fmla="*/ 43 w 45"/>
                <a:gd name="T37" fmla="*/ 45 h 56"/>
                <a:gd name="T38" fmla="*/ 38 w 45"/>
                <a:gd name="T39" fmla="*/ 48 h 56"/>
                <a:gd name="T40" fmla="*/ 32 w 45"/>
                <a:gd name="T41" fmla="*/ 52 h 56"/>
                <a:gd name="T42" fmla="*/ 26 w 45"/>
                <a:gd name="T43" fmla="*/ 54 h 56"/>
                <a:gd name="T44" fmla="*/ 20 w 45"/>
                <a:gd name="T45" fmla="*/ 56 h 56"/>
                <a:gd name="T46" fmla="*/ 15 w 45"/>
                <a:gd name="T47" fmla="*/ 54 h 56"/>
                <a:gd name="T48" fmla="*/ 13 w 45"/>
                <a:gd name="T49" fmla="*/ 48 h 56"/>
                <a:gd name="T50" fmla="*/ 13 w 45"/>
                <a:gd name="T51" fmla="*/ 40 h 56"/>
                <a:gd name="T52" fmla="*/ 13 w 45"/>
                <a:gd name="T53" fmla="*/ 30 h 56"/>
                <a:gd name="T54" fmla="*/ 9 w 45"/>
                <a:gd name="T55" fmla="*/ 30 h 56"/>
                <a:gd name="T56" fmla="*/ 5 w 45"/>
                <a:gd name="T57" fmla="*/ 30 h 56"/>
                <a:gd name="T58" fmla="*/ 2 w 45"/>
                <a:gd name="T59" fmla="*/ 30 h 56"/>
                <a:gd name="T60" fmla="*/ 0 w 45"/>
                <a:gd name="T61" fmla="*/ 27 h 56"/>
                <a:gd name="T62" fmla="*/ 1 w 45"/>
                <a:gd name="T63" fmla="*/ 25 h 56"/>
                <a:gd name="T64" fmla="*/ 3 w 45"/>
                <a:gd name="T65" fmla="*/ 24 h 56"/>
                <a:gd name="T66" fmla="*/ 14 w 45"/>
                <a:gd name="T67" fmla="*/ 22 h 56"/>
                <a:gd name="T68" fmla="*/ 14 w 45"/>
                <a:gd name="T69" fmla="*/ 12 h 56"/>
                <a:gd name="T70" fmla="*/ 15 w 45"/>
                <a:gd name="T71" fmla="*/ 3 h 56"/>
                <a:gd name="T72" fmla="*/ 16 w 45"/>
                <a:gd name="T73" fmla="*/ 1 h 56"/>
                <a:gd name="T74" fmla="*/ 17 w 45"/>
                <a:gd name="T75" fmla="*/ 0 h 56"/>
                <a:gd name="T76" fmla="*/ 21 w 45"/>
                <a:gd name="T77" fmla="*/ 1 h 56"/>
                <a:gd name="T78" fmla="*/ 23 w 45"/>
                <a:gd name="T79" fmla="*/ 3 h 56"/>
                <a:gd name="T80" fmla="*/ 22 w 45"/>
                <a:gd name="T81" fmla="*/ 12 h 56"/>
                <a:gd name="T82" fmla="*/ 21 w 45"/>
                <a:gd name="T83" fmla="*/ 22 h 56"/>
                <a:gd name="T84" fmla="*/ 25 w 45"/>
                <a:gd name="T85" fmla="*/ 21 h 56"/>
                <a:gd name="T86" fmla="*/ 29 w 45"/>
                <a:gd name="T87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" h="56">
                  <a:moveTo>
                    <a:pt x="29" y="21"/>
                  </a:moveTo>
                  <a:cubicBezTo>
                    <a:pt x="31" y="21"/>
                    <a:pt x="32" y="22"/>
                    <a:pt x="34" y="22"/>
                  </a:cubicBezTo>
                  <a:cubicBezTo>
                    <a:pt x="35" y="23"/>
                    <a:pt x="36" y="24"/>
                    <a:pt x="36" y="26"/>
                  </a:cubicBezTo>
                  <a:cubicBezTo>
                    <a:pt x="36" y="27"/>
                    <a:pt x="35" y="28"/>
                    <a:pt x="34" y="28"/>
                  </a:cubicBezTo>
                  <a:cubicBezTo>
                    <a:pt x="32" y="28"/>
                    <a:pt x="31" y="29"/>
                    <a:pt x="31" y="29"/>
                  </a:cubicBezTo>
                  <a:cubicBezTo>
                    <a:pt x="29" y="29"/>
                    <a:pt x="28" y="29"/>
                    <a:pt x="26" y="29"/>
                  </a:cubicBezTo>
                  <a:cubicBezTo>
                    <a:pt x="24" y="29"/>
                    <a:pt x="22" y="29"/>
                    <a:pt x="21" y="29"/>
                  </a:cubicBezTo>
                  <a:cubicBezTo>
                    <a:pt x="21" y="32"/>
                    <a:pt x="20" y="34"/>
                    <a:pt x="20" y="36"/>
                  </a:cubicBezTo>
                  <a:cubicBezTo>
                    <a:pt x="20" y="38"/>
                    <a:pt x="20" y="40"/>
                    <a:pt x="20" y="42"/>
                  </a:cubicBezTo>
                  <a:cubicBezTo>
                    <a:pt x="20" y="43"/>
                    <a:pt x="20" y="45"/>
                    <a:pt x="20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2" y="47"/>
                    <a:pt x="23" y="47"/>
                    <a:pt x="25" y="46"/>
                  </a:cubicBezTo>
                  <a:cubicBezTo>
                    <a:pt x="27" y="45"/>
                    <a:pt x="29" y="44"/>
                    <a:pt x="31" y="44"/>
                  </a:cubicBezTo>
                  <a:cubicBezTo>
                    <a:pt x="33" y="43"/>
                    <a:pt x="35" y="42"/>
                    <a:pt x="37" y="41"/>
                  </a:cubicBezTo>
                  <a:cubicBezTo>
                    <a:pt x="38" y="40"/>
                    <a:pt x="40" y="39"/>
                    <a:pt x="42" y="38"/>
                  </a:cubicBezTo>
                  <a:cubicBezTo>
                    <a:pt x="42" y="38"/>
                    <a:pt x="43" y="38"/>
                    <a:pt x="44" y="38"/>
                  </a:cubicBezTo>
                  <a:cubicBezTo>
                    <a:pt x="44" y="38"/>
                    <a:pt x="45" y="38"/>
                    <a:pt x="45" y="39"/>
                  </a:cubicBezTo>
                  <a:cubicBezTo>
                    <a:pt x="45" y="40"/>
                    <a:pt x="45" y="41"/>
                    <a:pt x="45" y="42"/>
                  </a:cubicBezTo>
                  <a:cubicBezTo>
                    <a:pt x="44" y="43"/>
                    <a:pt x="44" y="44"/>
                    <a:pt x="43" y="45"/>
                  </a:cubicBezTo>
                  <a:cubicBezTo>
                    <a:pt x="41" y="46"/>
                    <a:pt x="40" y="47"/>
                    <a:pt x="38" y="48"/>
                  </a:cubicBezTo>
                  <a:cubicBezTo>
                    <a:pt x="36" y="49"/>
                    <a:pt x="34" y="51"/>
                    <a:pt x="32" y="52"/>
                  </a:cubicBezTo>
                  <a:cubicBezTo>
                    <a:pt x="30" y="53"/>
                    <a:pt x="28" y="53"/>
                    <a:pt x="26" y="54"/>
                  </a:cubicBezTo>
                  <a:cubicBezTo>
                    <a:pt x="24" y="55"/>
                    <a:pt x="22" y="56"/>
                    <a:pt x="20" y="56"/>
                  </a:cubicBezTo>
                  <a:cubicBezTo>
                    <a:pt x="18" y="56"/>
                    <a:pt x="16" y="55"/>
                    <a:pt x="15" y="54"/>
                  </a:cubicBezTo>
                  <a:cubicBezTo>
                    <a:pt x="14" y="52"/>
                    <a:pt x="13" y="50"/>
                    <a:pt x="13" y="48"/>
                  </a:cubicBezTo>
                  <a:cubicBezTo>
                    <a:pt x="13" y="45"/>
                    <a:pt x="13" y="43"/>
                    <a:pt x="13" y="40"/>
                  </a:cubicBezTo>
                  <a:cubicBezTo>
                    <a:pt x="13" y="36"/>
                    <a:pt x="13" y="33"/>
                    <a:pt x="13" y="30"/>
                  </a:cubicBezTo>
                  <a:cubicBezTo>
                    <a:pt x="12" y="30"/>
                    <a:pt x="10" y="30"/>
                    <a:pt x="9" y="30"/>
                  </a:cubicBezTo>
                  <a:cubicBezTo>
                    <a:pt x="8" y="30"/>
                    <a:pt x="7" y="30"/>
                    <a:pt x="5" y="30"/>
                  </a:cubicBezTo>
                  <a:cubicBezTo>
                    <a:pt x="4" y="30"/>
                    <a:pt x="3" y="30"/>
                    <a:pt x="2" y="30"/>
                  </a:cubicBezTo>
                  <a:cubicBezTo>
                    <a:pt x="1" y="29"/>
                    <a:pt x="0" y="28"/>
                    <a:pt x="0" y="27"/>
                  </a:cubicBezTo>
                  <a:cubicBezTo>
                    <a:pt x="0" y="27"/>
                    <a:pt x="1" y="26"/>
                    <a:pt x="1" y="25"/>
                  </a:cubicBezTo>
                  <a:cubicBezTo>
                    <a:pt x="1" y="25"/>
                    <a:pt x="2" y="24"/>
                    <a:pt x="3" y="24"/>
                  </a:cubicBezTo>
                  <a:cubicBezTo>
                    <a:pt x="6" y="23"/>
                    <a:pt x="10" y="23"/>
                    <a:pt x="14" y="22"/>
                  </a:cubicBezTo>
                  <a:cubicBezTo>
                    <a:pt x="14" y="19"/>
                    <a:pt x="14" y="16"/>
                    <a:pt x="14" y="12"/>
                  </a:cubicBezTo>
                  <a:cubicBezTo>
                    <a:pt x="15" y="9"/>
                    <a:pt x="15" y="6"/>
                    <a:pt x="15" y="3"/>
                  </a:cubicBezTo>
                  <a:cubicBezTo>
                    <a:pt x="15" y="3"/>
                    <a:pt x="15" y="2"/>
                    <a:pt x="16" y="1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9" y="0"/>
                    <a:pt x="20" y="0"/>
                    <a:pt x="21" y="1"/>
                  </a:cubicBezTo>
                  <a:cubicBezTo>
                    <a:pt x="22" y="2"/>
                    <a:pt x="23" y="3"/>
                    <a:pt x="23" y="3"/>
                  </a:cubicBezTo>
                  <a:cubicBezTo>
                    <a:pt x="22" y="6"/>
                    <a:pt x="22" y="9"/>
                    <a:pt x="22" y="12"/>
                  </a:cubicBezTo>
                  <a:cubicBezTo>
                    <a:pt x="22" y="15"/>
                    <a:pt x="21" y="18"/>
                    <a:pt x="21" y="22"/>
                  </a:cubicBezTo>
                  <a:cubicBezTo>
                    <a:pt x="23" y="22"/>
                    <a:pt x="24" y="22"/>
                    <a:pt x="25" y="21"/>
                  </a:cubicBezTo>
                  <a:cubicBezTo>
                    <a:pt x="27" y="21"/>
                    <a:pt x="28" y="21"/>
                    <a:pt x="2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5" name="Freeform 15">
              <a:extLst>
                <a:ext uri="{FF2B5EF4-FFF2-40B4-BE49-F238E27FC236}">
                  <a16:creationId xmlns:a16="http://schemas.microsoft.com/office/drawing/2014/main" id="{13B786BF-5792-4DBF-BED5-12CFD1A29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1" y="3401"/>
              <a:ext cx="88" cy="167"/>
            </a:xfrm>
            <a:custGeom>
              <a:avLst/>
              <a:gdLst>
                <a:gd name="T0" fmla="*/ 36 w 37"/>
                <a:gd name="T1" fmla="*/ 3 h 68"/>
                <a:gd name="T2" fmla="*/ 37 w 37"/>
                <a:gd name="T3" fmla="*/ 15 h 68"/>
                <a:gd name="T4" fmla="*/ 37 w 37"/>
                <a:gd name="T5" fmla="*/ 27 h 68"/>
                <a:gd name="T6" fmla="*/ 36 w 37"/>
                <a:gd name="T7" fmla="*/ 39 h 68"/>
                <a:gd name="T8" fmla="*/ 32 w 37"/>
                <a:gd name="T9" fmla="*/ 50 h 68"/>
                <a:gd name="T10" fmla="*/ 27 w 37"/>
                <a:gd name="T11" fmla="*/ 59 h 68"/>
                <a:gd name="T12" fmla="*/ 17 w 37"/>
                <a:gd name="T13" fmla="*/ 67 h 68"/>
                <a:gd name="T14" fmla="*/ 15 w 37"/>
                <a:gd name="T15" fmla="*/ 68 h 68"/>
                <a:gd name="T16" fmla="*/ 13 w 37"/>
                <a:gd name="T17" fmla="*/ 68 h 68"/>
                <a:gd name="T18" fmla="*/ 11 w 37"/>
                <a:gd name="T19" fmla="*/ 67 h 68"/>
                <a:gd name="T20" fmla="*/ 10 w 37"/>
                <a:gd name="T21" fmla="*/ 66 h 68"/>
                <a:gd name="T22" fmla="*/ 11 w 37"/>
                <a:gd name="T23" fmla="*/ 64 h 68"/>
                <a:gd name="T24" fmla="*/ 13 w 37"/>
                <a:gd name="T25" fmla="*/ 62 h 68"/>
                <a:gd name="T26" fmla="*/ 21 w 37"/>
                <a:gd name="T27" fmla="*/ 54 h 68"/>
                <a:gd name="T28" fmla="*/ 26 w 37"/>
                <a:gd name="T29" fmla="*/ 45 h 68"/>
                <a:gd name="T30" fmla="*/ 29 w 37"/>
                <a:gd name="T31" fmla="*/ 34 h 68"/>
                <a:gd name="T32" fmla="*/ 29 w 37"/>
                <a:gd name="T33" fmla="*/ 22 h 68"/>
                <a:gd name="T34" fmla="*/ 26 w 37"/>
                <a:gd name="T35" fmla="*/ 26 h 68"/>
                <a:gd name="T36" fmla="*/ 22 w 37"/>
                <a:gd name="T37" fmla="*/ 29 h 68"/>
                <a:gd name="T38" fmla="*/ 18 w 37"/>
                <a:gd name="T39" fmla="*/ 31 h 68"/>
                <a:gd name="T40" fmla="*/ 14 w 37"/>
                <a:gd name="T41" fmla="*/ 32 h 68"/>
                <a:gd name="T42" fmla="*/ 11 w 37"/>
                <a:gd name="T43" fmla="*/ 31 h 68"/>
                <a:gd name="T44" fmla="*/ 8 w 37"/>
                <a:gd name="T45" fmla="*/ 29 h 68"/>
                <a:gd name="T46" fmla="*/ 5 w 37"/>
                <a:gd name="T47" fmla="*/ 24 h 68"/>
                <a:gd name="T48" fmla="*/ 2 w 37"/>
                <a:gd name="T49" fmla="*/ 18 h 68"/>
                <a:gd name="T50" fmla="*/ 1 w 37"/>
                <a:gd name="T51" fmla="*/ 13 h 68"/>
                <a:gd name="T52" fmla="*/ 0 w 37"/>
                <a:gd name="T53" fmla="*/ 10 h 68"/>
                <a:gd name="T54" fmla="*/ 0 w 37"/>
                <a:gd name="T55" fmla="*/ 8 h 68"/>
                <a:gd name="T56" fmla="*/ 1 w 37"/>
                <a:gd name="T57" fmla="*/ 6 h 68"/>
                <a:gd name="T58" fmla="*/ 4 w 37"/>
                <a:gd name="T59" fmla="*/ 7 h 68"/>
                <a:gd name="T60" fmla="*/ 6 w 37"/>
                <a:gd name="T61" fmla="*/ 8 h 68"/>
                <a:gd name="T62" fmla="*/ 8 w 37"/>
                <a:gd name="T63" fmla="*/ 12 h 68"/>
                <a:gd name="T64" fmla="*/ 10 w 37"/>
                <a:gd name="T65" fmla="*/ 17 h 68"/>
                <a:gd name="T66" fmla="*/ 12 w 37"/>
                <a:gd name="T67" fmla="*/ 22 h 68"/>
                <a:gd name="T68" fmla="*/ 15 w 37"/>
                <a:gd name="T69" fmla="*/ 24 h 68"/>
                <a:gd name="T70" fmla="*/ 19 w 37"/>
                <a:gd name="T71" fmla="*/ 22 h 68"/>
                <a:gd name="T72" fmla="*/ 23 w 37"/>
                <a:gd name="T73" fmla="*/ 18 h 68"/>
                <a:gd name="T74" fmla="*/ 27 w 37"/>
                <a:gd name="T75" fmla="*/ 12 h 68"/>
                <a:gd name="T76" fmla="*/ 28 w 37"/>
                <a:gd name="T77" fmla="*/ 5 h 68"/>
                <a:gd name="T78" fmla="*/ 28 w 37"/>
                <a:gd name="T79" fmla="*/ 4 h 68"/>
                <a:gd name="T80" fmla="*/ 29 w 37"/>
                <a:gd name="T81" fmla="*/ 2 h 68"/>
                <a:gd name="T82" fmla="*/ 30 w 37"/>
                <a:gd name="T83" fmla="*/ 0 h 68"/>
                <a:gd name="T84" fmla="*/ 31 w 37"/>
                <a:gd name="T85" fmla="*/ 0 h 68"/>
                <a:gd name="T86" fmla="*/ 35 w 37"/>
                <a:gd name="T87" fmla="*/ 1 h 68"/>
                <a:gd name="T88" fmla="*/ 36 w 37"/>
                <a:gd name="T8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7" h="68">
                  <a:moveTo>
                    <a:pt x="36" y="3"/>
                  </a:moveTo>
                  <a:cubicBezTo>
                    <a:pt x="36" y="7"/>
                    <a:pt x="36" y="11"/>
                    <a:pt x="37" y="15"/>
                  </a:cubicBezTo>
                  <a:cubicBezTo>
                    <a:pt x="37" y="19"/>
                    <a:pt x="37" y="23"/>
                    <a:pt x="37" y="27"/>
                  </a:cubicBezTo>
                  <a:cubicBezTo>
                    <a:pt x="37" y="31"/>
                    <a:pt x="36" y="35"/>
                    <a:pt x="36" y="39"/>
                  </a:cubicBezTo>
                  <a:cubicBezTo>
                    <a:pt x="35" y="43"/>
                    <a:pt x="34" y="46"/>
                    <a:pt x="32" y="50"/>
                  </a:cubicBezTo>
                  <a:cubicBezTo>
                    <a:pt x="31" y="53"/>
                    <a:pt x="29" y="56"/>
                    <a:pt x="27" y="59"/>
                  </a:cubicBezTo>
                  <a:cubicBezTo>
                    <a:pt x="24" y="62"/>
                    <a:pt x="21" y="65"/>
                    <a:pt x="17" y="67"/>
                  </a:cubicBezTo>
                  <a:cubicBezTo>
                    <a:pt x="17" y="68"/>
                    <a:pt x="16" y="68"/>
                    <a:pt x="15" y="68"/>
                  </a:cubicBezTo>
                  <a:cubicBezTo>
                    <a:pt x="14" y="68"/>
                    <a:pt x="14" y="68"/>
                    <a:pt x="13" y="68"/>
                  </a:cubicBezTo>
                  <a:cubicBezTo>
                    <a:pt x="12" y="68"/>
                    <a:pt x="12" y="68"/>
                    <a:pt x="11" y="67"/>
                  </a:cubicBezTo>
                  <a:cubicBezTo>
                    <a:pt x="11" y="67"/>
                    <a:pt x="10" y="67"/>
                    <a:pt x="10" y="66"/>
                  </a:cubicBezTo>
                  <a:cubicBezTo>
                    <a:pt x="10" y="66"/>
                    <a:pt x="10" y="65"/>
                    <a:pt x="11" y="64"/>
                  </a:cubicBezTo>
                  <a:cubicBezTo>
                    <a:pt x="11" y="63"/>
                    <a:pt x="12" y="62"/>
                    <a:pt x="13" y="62"/>
                  </a:cubicBezTo>
                  <a:cubicBezTo>
                    <a:pt x="16" y="59"/>
                    <a:pt x="19" y="57"/>
                    <a:pt x="21" y="54"/>
                  </a:cubicBezTo>
                  <a:cubicBezTo>
                    <a:pt x="23" y="51"/>
                    <a:pt x="25" y="48"/>
                    <a:pt x="26" y="45"/>
                  </a:cubicBezTo>
                  <a:cubicBezTo>
                    <a:pt x="28" y="42"/>
                    <a:pt x="29" y="38"/>
                    <a:pt x="29" y="34"/>
                  </a:cubicBezTo>
                  <a:cubicBezTo>
                    <a:pt x="29" y="31"/>
                    <a:pt x="29" y="27"/>
                    <a:pt x="29" y="22"/>
                  </a:cubicBezTo>
                  <a:cubicBezTo>
                    <a:pt x="28" y="23"/>
                    <a:pt x="27" y="24"/>
                    <a:pt x="26" y="26"/>
                  </a:cubicBezTo>
                  <a:cubicBezTo>
                    <a:pt x="25" y="27"/>
                    <a:pt x="23" y="28"/>
                    <a:pt x="22" y="29"/>
                  </a:cubicBezTo>
                  <a:cubicBezTo>
                    <a:pt x="21" y="30"/>
                    <a:pt x="19" y="31"/>
                    <a:pt x="18" y="31"/>
                  </a:cubicBezTo>
                  <a:cubicBezTo>
                    <a:pt x="17" y="32"/>
                    <a:pt x="15" y="32"/>
                    <a:pt x="14" y="32"/>
                  </a:cubicBezTo>
                  <a:cubicBezTo>
                    <a:pt x="13" y="32"/>
                    <a:pt x="12" y="32"/>
                    <a:pt x="11" y="31"/>
                  </a:cubicBezTo>
                  <a:cubicBezTo>
                    <a:pt x="10" y="31"/>
                    <a:pt x="9" y="30"/>
                    <a:pt x="8" y="29"/>
                  </a:cubicBezTo>
                  <a:cubicBezTo>
                    <a:pt x="7" y="27"/>
                    <a:pt x="6" y="26"/>
                    <a:pt x="5" y="24"/>
                  </a:cubicBezTo>
                  <a:cubicBezTo>
                    <a:pt x="4" y="22"/>
                    <a:pt x="3" y="20"/>
                    <a:pt x="2" y="18"/>
                  </a:cubicBezTo>
                  <a:cubicBezTo>
                    <a:pt x="2" y="16"/>
                    <a:pt x="1" y="14"/>
                    <a:pt x="1" y="13"/>
                  </a:cubicBezTo>
                  <a:cubicBezTo>
                    <a:pt x="0" y="11"/>
                    <a:pt x="0" y="10"/>
                    <a:pt x="0" y="10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7"/>
                    <a:pt x="1" y="7"/>
                    <a:pt x="1" y="6"/>
                  </a:cubicBezTo>
                  <a:cubicBezTo>
                    <a:pt x="2" y="6"/>
                    <a:pt x="3" y="6"/>
                    <a:pt x="4" y="7"/>
                  </a:cubicBezTo>
                  <a:cubicBezTo>
                    <a:pt x="5" y="7"/>
                    <a:pt x="6" y="8"/>
                    <a:pt x="6" y="8"/>
                  </a:cubicBezTo>
                  <a:cubicBezTo>
                    <a:pt x="7" y="9"/>
                    <a:pt x="7" y="11"/>
                    <a:pt x="8" y="12"/>
                  </a:cubicBezTo>
                  <a:cubicBezTo>
                    <a:pt x="8" y="14"/>
                    <a:pt x="9" y="16"/>
                    <a:pt x="10" y="17"/>
                  </a:cubicBezTo>
                  <a:cubicBezTo>
                    <a:pt x="10" y="19"/>
                    <a:pt x="11" y="20"/>
                    <a:pt x="12" y="22"/>
                  </a:cubicBezTo>
                  <a:cubicBezTo>
                    <a:pt x="13" y="23"/>
                    <a:pt x="14" y="24"/>
                    <a:pt x="15" y="24"/>
                  </a:cubicBezTo>
                  <a:cubicBezTo>
                    <a:pt x="16" y="24"/>
                    <a:pt x="17" y="23"/>
                    <a:pt x="19" y="22"/>
                  </a:cubicBezTo>
                  <a:cubicBezTo>
                    <a:pt x="20" y="21"/>
                    <a:pt x="22" y="19"/>
                    <a:pt x="23" y="18"/>
                  </a:cubicBezTo>
                  <a:cubicBezTo>
                    <a:pt x="24" y="16"/>
                    <a:pt x="26" y="14"/>
                    <a:pt x="27" y="12"/>
                  </a:cubicBezTo>
                  <a:cubicBezTo>
                    <a:pt x="28" y="9"/>
                    <a:pt x="28" y="7"/>
                    <a:pt x="28" y="5"/>
                  </a:cubicBezTo>
                  <a:cubicBezTo>
                    <a:pt x="28" y="5"/>
                    <a:pt x="28" y="4"/>
                    <a:pt x="28" y="4"/>
                  </a:cubicBezTo>
                  <a:cubicBezTo>
                    <a:pt x="28" y="3"/>
                    <a:pt x="29" y="2"/>
                    <a:pt x="29" y="2"/>
                  </a:cubicBezTo>
                  <a:cubicBezTo>
                    <a:pt x="29" y="1"/>
                    <a:pt x="30" y="1"/>
                    <a:pt x="30" y="0"/>
                  </a:cubicBezTo>
                  <a:cubicBezTo>
                    <a:pt x="30" y="0"/>
                    <a:pt x="31" y="0"/>
                    <a:pt x="31" y="0"/>
                  </a:cubicBezTo>
                  <a:cubicBezTo>
                    <a:pt x="33" y="0"/>
                    <a:pt x="34" y="0"/>
                    <a:pt x="35" y="1"/>
                  </a:cubicBezTo>
                  <a:cubicBezTo>
                    <a:pt x="35" y="1"/>
                    <a:pt x="36" y="2"/>
                    <a:pt x="3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117" name="Group 18">
            <a:extLst>
              <a:ext uri="{FF2B5EF4-FFF2-40B4-BE49-F238E27FC236}">
                <a16:creationId xmlns:a16="http://schemas.microsoft.com/office/drawing/2014/main" id="{62C16958-926E-49D7-A8FC-4B3481E8E284}"/>
              </a:ext>
            </a:extLst>
          </p:cNvPr>
          <p:cNvGrpSpPr>
            <a:grpSpLocks noChangeAspect="1"/>
          </p:cNvGrpSpPr>
          <p:nvPr/>
        </p:nvGrpSpPr>
        <p:grpSpPr bwMode="auto">
          <a:xfrm rot="18900000">
            <a:off x="9015523" y="5835405"/>
            <a:ext cx="891394" cy="182654"/>
            <a:chOff x="1473" y="2492"/>
            <a:chExt cx="937" cy="192"/>
          </a:xfrm>
          <a:solidFill>
            <a:srgbClr val="007FA8"/>
          </a:solidFill>
        </p:grpSpPr>
        <p:sp>
          <p:nvSpPr>
            <p:cNvPr id="138" name="Freeform 19">
              <a:extLst>
                <a:ext uri="{FF2B5EF4-FFF2-40B4-BE49-F238E27FC236}">
                  <a16:creationId xmlns:a16="http://schemas.microsoft.com/office/drawing/2014/main" id="{A84A0EA2-CA9E-45AE-9BEA-CF3974EE1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" y="2522"/>
              <a:ext cx="105" cy="123"/>
            </a:xfrm>
            <a:custGeom>
              <a:avLst/>
              <a:gdLst>
                <a:gd name="T0" fmla="*/ 11 w 44"/>
                <a:gd name="T1" fmla="*/ 5 h 50"/>
                <a:gd name="T2" fmla="*/ 10 w 44"/>
                <a:gd name="T3" fmla="*/ 14 h 50"/>
                <a:gd name="T4" fmla="*/ 9 w 44"/>
                <a:gd name="T5" fmla="*/ 24 h 50"/>
                <a:gd name="T6" fmla="*/ 8 w 44"/>
                <a:gd name="T7" fmla="*/ 33 h 50"/>
                <a:gd name="T8" fmla="*/ 7 w 44"/>
                <a:gd name="T9" fmla="*/ 41 h 50"/>
                <a:gd name="T10" fmla="*/ 16 w 44"/>
                <a:gd name="T11" fmla="*/ 39 h 50"/>
                <a:gd name="T12" fmla="*/ 25 w 44"/>
                <a:gd name="T13" fmla="*/ 38 h 50"/>
                <a:gd name="T14" fmla="*/ 34 w 44"/>
                <a:gd name="T15" fmla="*/ 36 h 50"/>
                <a:gd name="T16" fmla="*/ 43 w 44"/>
                <a:gd name="T17" fmla="*/ 35 h 50"/>
                <a:gd name="T18" fmla="*/ 44 w 44"/>
                <a:gd name="T19" fmla="*/ 35 h 50"/>
                <a:gd name="T20" fmla="*/ 44 w 44"/>
                <a:gd name="T21" fmla="*/ 37 h 50"/>
                <a:gd name="T22" fmla="*/ 44 w 44"/>
                <a:gd name="T23" fmla="*/ 39 h 50"/>
                <a:gd name="T24" fmla="*/ 43 w 44"/>
                <a:gd name="T25" fmla="*/ 40 h 50"/>
                <a:gd name="T26" fmla="*/ 41 w 44"/>
                <a:gd name="T27" fmla="*/ 41 h 50"/>
                <a:gd name="T28" fmla="*/ 39 w 44"/>
                <a:gd name="T29" fmla="*/ 42 h 50"/>
                <a:gd name="T30" fmla="*/ 32 w 44"/>
                <a:gd name="T31" fmla="*/ 43 h 50"/>
                <a:gd name="T32" fmla="*/ 23 w 44"/>
                <a:gd name="T33" fmla="*/ 45 h 50"/>
                <a:gd name="T34" fmla="*/ 15 w 44"/>
                <a:gd name="T35" fmla="*/ 47 h 50"/>
                <a:gd name="T36" fmla="*/ 7 w 44"/>
                <a:gd name="T37" fmla="*/ 49 h 50"/>
                <a:gd name="T38" fmla="*/ 1 w 44"/>
                <a:gd name="T39" fmla="*/ 48 h 50"/>
                <a:gd name="T40" fmla="*/ 0 w 44"/>
                <a:gd name="T41" fmla="*/ 41 h 50"/>
                <a:gd name="T42" fmla="*/ 1 w 44"/>
                <a:gd name="T43" fmla="*/ 23 h 50"/>
                <a:gd name="T44" fmla="*/ 3 w 44"/>
                <a:gd name="T45" fmla="*/ 5 h 50"/>
                <a:gd name="T46" fmla="*/ 5 w 44"/>
                <a:gd name="T47" fmla="*/ 2 h 50"/>
                <a:gd name="T48" fmla="*/ 7 w 44"/>
                <a:gd name="T49" fmla="*/ 1 h 50"/>
                <a:gd name="T50" fmla="*/ 10 w 44"/>
                <a:gd name="T51" fmla="*/ 2 h 50"/>
                <a:gd name="T52" fmla="*/ 11 w 44"/>
                <a:gd name="T53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50">
                  <a:moveTo>
                    <a:pt x="11" y="5"/>
                  </a:moveTo>
                  <a:cubicBezTo>
                    <a:pt x="10" y="8"/>
                    <a:pt x="10" y="11"/>
                    <a:pt x="10" y="14"/>
                  </a:cubicBezTo>
                  <a:cubicBezTo>
                    <a:pt x="9" y="17"/>
                    <a:pt x="9" y="20"/>
                    <a:pt x="9" y="24"/>
                  </a:cubicBezTo>
                  <a:cubicBezTo>
                    <a:pt x="8" y="27"/>
                    <a:pt x="8" y="30"/>
                    <a:pt x="8" y="33"/>
                  </a:cubicBezTo>
                  <a:cubicBezTo>
                    <a:pt x="8" y="36"/>
                    <a:pt x="7" y="39"/>
                    <a:pt x="7" y="41"/>
                  </a:cubicBezTo>
                  <a:cubicBezTo>
                    <a:pt x="10" y="41"/>
                    <a:pt x="13" y="40"/>
                    <a:pt x="16" y="39"/>
                  </a:cubicBezTo>
                  <a:cubicBezTo>
                    <a:pt x="19" y="39"/>
                    <a:pt x="22" y="38"/>
                    <a:pt x="25" y="38"/>
                  </a:cubicBezTo>
                  <a:cubicBezTo>
                    <a:pt x="28" y="37"/>
                    <a:pt x="31" y="36"/>
                    <a:pt x="34" y="36"/>
                  </a:cubicBezTo>
                  <a:cubicBezTo>
                    <a:pt x="37" y="35"/>
                    <a:pt x="40" y="35"/>
                    <a:pt x="43" y="35"/>
                  </a:cubicBezTo>
                  <a:cubicBezTo>
                    <a:pt x="43" y="35"/>
                    <a:pt x="43" y="35"/>
                    <a:pt x="44" y="35"/>
                  </a:cubicBezTo>
                  <a:cubicBezTo>
                    <a:pt x="44" y="35"/>
                    <a:pt x="44" y="36"/>
                    <a:pt x="44" y="37"/>
                  </a:cubicBezTo>
                  <a:cubicBezTo>
                    <a:pt x="44" y="38"/>
                    <a:pt x="44" y="38"/>
                    <a:pt x="44" y="39"/>
                  </a:cubicBezTo>
                  <a:cubicBezTo>
                    <a:pt x="44" y="39"/>
                    <a:pt x="43" y="40"/>
                    <a:pt x="43" y="40"/>
                  </a:cubicBezTo>
                  <a:cubicBezTo>
                    <a:pt x="42" y="40"/>
                    <a:pt x="42" y="40"/>
                    <a:pt x="41" y="41"/>
                  </a:cubicBezTo>
                  <a:cubicBezTo>
                    <a:pt x="40" y="41"/>
                    <a:pt x="40" y="41"/>
                    <a:pt x="39" y="42"/>
                  </a:cubicBezTo>
                  <a:cubicBezTo>
                    <a:pt x="37" y="42"/>
                    <a:pt x="35" y="43"/>
                    <a:pt x="32" y="43"/>
                  </a:cubicBezTo>
                  <a:cubicBezTo>
                    <a:pt x="29" y="44"/>
                    <a:pt x="26" y="45"/>
                    <a:pt x="23" y="45"/>
                  </a:cubicBezTo>
                  <a:cubicBezTo>
                    <a:pt x="21" y="46"/>
                    <a:pt x="18" y="47"/>
                    <a:pt x="15" y="47"/>
                  </a:cubicBezTo>
                  <a:cubicBezTo>
                    <a:pt x="12" y="48"/>
                    <a:pt x="9" y="49"/>
                    <a:pt x="7" y="49"/>
                  </a:cubicBezTo>
                  <a:cubicBezTo>
                    <a:pt x="4" y="50"/>
                    <a:pt x="3" y="50"/>
                    <a:pt x="1" y="48"/>
                  </a:cubicBezTo>
                  <a:cubicBezTo>
                    <a:pt x="0" y="47"/>
                    <a:pt x="0" y="45"/>
                    <a:pt x="0" y="41"/>
                  </a:cubicBezTo>
                  <a:cubicBezTo>
                    <a:pt x="0" y="35"/>
                    <a:pt x="1" y="29"/>
                    <a:pt x="1" y="23"/>
                  </a:cubicBezTo>
                  <a:cubicBezTo>
                    <a:pt x="2" y="17"/>
                    <a:pt x="2" y="11"/>
                    <a:pt x="3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1" y="3"/>
                    <a:pt x="11" y="4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9" name="Freeform 20">
              <a:extLst>
                <a:ext uri="{FF2B5EF4-FFF2-40B4-BE49-F238E27FC236}">
                  <a16:creationId xmlns:a16="http://schemas.microsoft.com/office/drawing/2014/main" id="{EB63B06D-D66B-480D-ACA3-72FE1829F2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5" y="2546"/>
              <a:ext cx="79" cy="86"/>
            </a:xfrm>
            <a:custGeom>
              <a:avLst/>
              <a:gdLst>
                <a:gd name="T0" fmla="*/ 29 w 33"/>
                <a:gd name="T1" fmla="*/ 14 h 35"/>
                <a:gd name="T2" fmla="*/ 19 w 33"/>
                <a:gd name="T3" fmla="*/ 18 h 35"/>
                <a:gd name="T4" fmla="*/ 8 w 33"/>
                <a:gd name="T5" fmla="*/ 19 h 35"/>
                <a:gd name="T6" fmla="*/ 11 w 33"/>
                <a:gd name="T7" fmla="*/ 25 h 35"/>
                <a:gd name="T8" fmla="*/ 16 w 33"/>
                <a:gd name="T9" fmla="*/ 28 h 35"/>
                <a:gd name="T10" fmla="*/ 19 w 33"/>
                <a:gd name="T11" fmla="*/ 28 h 35"/>
                <a:gd name="T12" fmla="*/ 23 w 33"/>
                <a:gd name="T13" fmla="*/ 27 h 35"/>
                <a:gd name="T14" fmla="*/ 26 w 33"/>
                <a:gd name="T15" fmla="*/ 25 h 35"/>
                <a:gd name="T16" fmla="*/ 28 w 33"/>
                <a:gd name="T17" fmla="*/ 24 h 35"/>
                <a:gd name="T18" fmla="*/ 30 w 33"/>
                <a:gd name="T19" fmla="*/ 22 h 35"/>
                <a:gd name="T20" fmla="*/ 32 w 33"/>
                <a:gd name="T21" fmla="*/ 22 h 35"/>
                <a:gd name="T22" fmla="*/ 33 w 33"/>
                <a:gd name="T23" fmla="*/ 26 h 35"/>
                <a:gd name="T24" fmla="*/ 28 w 33"/>
                <a:gd name="T25" fmla="*/ 32 h 35"/>
                <a:gd name="T26" fmla="*/ 20 w 33"/>
                <a:gd name="T27" fmla="*/ 35 h 35"/>
                <a:gd name="T28" fmla="*/ 13 w 33"/>
                <a:gd name="T29" fmla="*/ 35 h 35"/>
                <a:gd name="T30" fmla="*/ 6 w 33"/>
                <a:gd name="T31" fmla="*/ 31 h 35"/>
                <a:gd name="T32" fmla="*/ 2 w 33"/>
                <a:gd name="T33" fmla="*/ 25 h 35"/>
                <a:gd name="T34" fmla="*/ 1 w 33"/>
                <a:gd name="T35" fmla="*/ 18 h 35"/>
                <a:gd name="T36" fmla="*/ 1 w 33"/>
                <a:gd name="T37" fmla="*/ 11 h 35"/>
                <a:gd name="T38" fmla="*/ 4 w 33"/>
                <a:gd name="T39" fmla="*/ 6 h 35"/>
                <a:gd name="T40" fmla="*/ 9 w 33"/>
                <a:gd name="T41" fmla="*/ 2 h 35"/>
                <a:gd name="T42" fmla="*/ 16 w 33"/>
                <a:gd name="T43" fmla="*/ 0 h 35"/>
                <a:gd name="T44" fmla="*/ 25 w 33"/>
                <a:gd name="T45" fmla="*/ 2 h 35"/>
                <a:gd name="T46" fmla="*/ 30 w 33"/>
                <a:gd name="T47" fmla="*/ 8 h 35"/>
                <a:gd name="T48" fmla="*/ 31 w 33"/>
                <a:gd name="T49" fmla="*/ 11 h 35"/>
                <a:gd name="T50" fmla="*/ 29 w 33"/>
                <a:gd name="T51" fmla="*/ 14 h 35"/>
                <a:gd name="T52" fmla="*/ 16 w 33"/>
                <a:gd name="T53" fmla="*/ 6 h 35"/>
                <a:gd name="T54" fmla="*/ 13 w 33"/>
                <a:gd name="T55" fmla="*/ 7 h 35"/>
                <a:gd name="T56" fmla="*/ 11 w 33"/>
                <a:gd name="T57" fmla="*/ 9 h 35"/>
                <a:gd name="T58" fmla="*/ 9 w 33"/>
                <a:gd name="T59" fmla="*/ 10 h 35"/>
                <a:gd name="T60" fmla="*/ 8 w 33"/>
                <a:gd name="T61" fmla="*/ 13 h 35"/>
                <a:gd name="T62" fmla="*/ 12 w 33"/>
                <a:gd name="T63" fmla="*/ 13 h 35"/>
                <a:gd name="T64" fmla="*/ 17 w 33"/>
                <a:gd name="T65" fmla="*/ 12 h 35"/>
                <a:gd name="T66" fmla="*/ 21 w 33"/>
                <a:gd name="T67" fmla="*/ 11 h 35"/>
                <a:gd name="T68" fmla="*/ 24 w 33"/>
                <a:gd name="T69" fmla="*/ 9 h 35"/>
                <a:gd name="T70" fmla="*/ 21 w 33"/>
                <a:gd name="T71" fmla="*/ 6 h 35"/>
                <a:gd name="T72" fmla="*/ 16 w 33"/>
                <a:gd name="T73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35">
                  <a:moveTo>
                    <a:pt x="29" y="14"/>
                  </a:moveTo>
                  <a:cubicBezTo>
                    <a:pt x="26" y="16"/>
                    <a:pt x="23" y="17"/>
                    <a:pt x="19" y="18"/>
                  </a:cubicBezTo>
                  <a:cubicBezTo>
                    <a:pt x="16" y="19"/>
                    <a:pt x="12" y="19"/>
                    <a:pt x="8" y="19"/>
                  </a:cubicBezTo>
                  <a:cubicBezTo>
                    <a:pt x="9" y="22"/>
                    <a:pt x="9" y="24"/>
                    <a:pt x="11" y="25"/>
                  </a:cubicBezTo>
                  <a:cubicBezTo>
                    <a:pt x="12" y="27"/>
                    <a:pt x="14" y="28"/>
                    <a:pt x="16" y="28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1" y="28"/>
                    <a:pt x="22" y="28"/>
                    <a:pt x="23" y="27"/>
                  </a:cubicBezTo>
                  <a:cubicBezTo>
                    <a:pt x="24" y="27"/>
                    <a:pt x="25" y="26"/>
                    <a:pt x="26" y="25"/>
                  </a:cubicBezTo>
                  <a:cubicBezTo>
                    <a:pt x="27" y="25"/>
                    <a:pt x="27" y="24"/>
                    <a:pt x="28" y="24"/>
                  </a:cubicBezTo>
                  <a:cubicBezTo>
                    <a:pt x="29" y="23"/>
                    <a:pt x="29" y="23"/>
                    <a:pt x="30" y="22"/>
                  </a:cubicBezTo>
                  <a:cubicBezTo>
                    <a:pt x="31" y="22"/>
                    <a:pt x="31" y="22"/>
                    <a:pt x="32" y="22"/>
                  </a:cubicBezTo>
                  <a:cubicBezTo>
                    <a:pt x="33" y="23"/>
                    <a:pt x="33" y="24"/>
                    <a:pt x="33" y="26"/>
                  </a:cubicBezTo>
                  <a:cubicBezTo>
                    <a:pt x="32" y="28"/>
                    <a:pt x="30" y="30"/>
                    <a:pt x="28" y="32"/>
                  </a:cubicBezTo>
                  <a:cubicBezTo>
                    <a:pt x="26" y="33"/>
                    <a:pt x="23" y="35"/>
                    <a:pt x="20" y="35"/>
                  </a:cubicBezTo>
                  <a:cubicBezTo>
                    <a:pt x="18" y="35"/>
                    <a:pt x="16" y="35"/>
                    <a:pt x="13" y="35"/>
                  </a:cubicBezTo>
                  <a:cubicBezTo>
                    <a:pt x="10" y="34"/>
                    <a:pt x="8" y="33"/>
                    <a:pt x="6" y="31"/>
                  </a:cubicBezTo>
                  <a:cubicBezTo>
                    <a:pt x="5" y="29"/>
                    <a:pt x="3" y="27"/>
                    <a:pt x="2" y="25"/>
                  </a:cubicBezTo>
                  <a:cubicBezTo>
                    <a:pt x="1" y="22"/>
                    <a:pt x="1" y="20"/>
                    <a:pt x="1" y="18"/>
                  </a:cubicBezTo>
                  <a:cubicBezTo>
                    <a:pt x="0" y="15"/>
                    <a:pt x="1" y="13"/>
                    <a:pt x="1" y="11"/>
                  </a:cubicBezTo>
                  <a:cubicBezTo>
                    <a:pt x="2" y="9"/>
                    <a:pt x="3" y="7"/>
                    <a:pt x="4" y="6"/>
                  </a:cubicBezTo>
                  <a:cubicBezTo>
                    <a:pt x="6" y="4"/>
                    <a:pt x="7" y="3"/>
                    <a:pt x="9" y="2"/>
                  </a:cubicBezTo>
                  <a:cubicBezTo>
                    <a:pt x="11" y="1"/>
                    <a:pt x="14" y="0"/>
                    <a:pt x="16" y="0"/>
                  </a:cubicBezTo>
                  <a:cubicBezTo>
                    <a:pt x="19" y="0"/>
                    <a:pt x="22" y="0"/>
                    <a:pt x="25" y="2"/>
                  </a:cubicBezTo>
                  <a:cubicBezTo>
                    <a:pt x="27" y="3"/>
                    <a:pt x="29" y="5"/>
                    <a:pt x="30" y="8"/>
                  </a:cubicBezTo>
                  <a:cubicBezTo>
                    <a:pt x="31" y="9"/>
                    <a:pt x="31" y="10"/>
                    <a:pt x="31" y="11"/>
                  </a:cubicBezTo>
                  <a:cubicBezTo>
                    <a:pt x="31" y="12"/>
                    <a:pt x="30" y="13"/>
                    <a:pt x="29" y="14"/>
                  </a:cubicBezTo>
                  <a:close/>
                  <a:moveTo>
                    <a:pt x="16" y="6"/>
                  </a:moveTo>
                  <a:cubicBezTo>
                    <a:pt x="15" y="7"/>
                    <a:pt x="14" y="7"/>
                    <a:pt x="13" y="7"/>
                  </a:cubicBezTo>
                  <a:cubicBezTo>
                    <a:pt x="13" y="8"/>
                    <a:pt x="12" y="8"/>
                    <a:pt x="11" y="9"/>
                  </a:cubicBezTo>
                  <a:cubicBezTo>
                    <a:pt x="10" y="9"/>
                    <a:pt x="10" y="10"/>
                    <a:pt x="9" y="10"/>
                  </a:cubicBezTo>
                  <a:cubicBezTo>
                    <a:pt x="9" y="11"/>
                    <a:pt x="8" y="12"/>
                    <a:pt x="8" y="13"/>
                  </a:cubicBezTo>
                  <a:cubicBezTo>
                    <a:pt x="9" y="13"/>
                    <a:pt x="11" y="13"/>
                    <a:pt x="12" y="13"/>
                  </a:cubicBezTo>
                  <a:cubicBezTo>
                    <a:pt x="14" y="12"/>
                    <a:pt x="15" y="12"/>
                    <a:pt x="17" y="12"/>
                  </a:cubicBezTo>
                  <a:cubicBezTo>
                    <a:pt x="18" y="11"/>
                    <a:pt x="20" y="11"/>
                    <a:pt x="21" y="11"/>
                  </a:cubicBezTo>
                  <a:cubicBezTo>
                    <a:pt x="22" y="10"/>
                    <a:pt x="23" y="10"/>
                    <a:pt x="24" y="9"/>
                  </a:cubicBezTo>
                  <a:cubicBezTo>
                    <a:pt x="23" y="8"/>
                    <a:pt x="22" y="7"/>
                    <a:pt x="21" y="6"/>
                  </a:cubicBezTo>
                  <a:cubicBezTo>
                    <a:pt x="19" y="6"/>
                    <a:pt x="17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0" name="Freeform 21">
              <a:extLst>
                <a:ext uri="{FF2B5EF4-FFF2-40B4-BE49-F238E27FC236}">
                  <a16:creationId xmlns:a16="http://schemas.microsoft.com/office/drawing/2014/main" id="{0913CC31-D07B-42DB-B8A0-31771A6A08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8" y="2527"/>
              <a:ext cx="84" cy="125"/>
            </a:xfrm>
            <a:custGeom>
              <a:avLst/>
              <a:gdLst>
                <a:gd name="T0" fmla="*/ 29 w 35"/>
                <a:gd name="T1" fmla="*/ 7 h 51"/>
                <a:gd name="T2" fmla="*/ 30 w 35"/>
                <a:gd name="T3" fmla="*/ 14 h 51"/>
                <a:gd name="T4" fmla="*/ 31 w 35"/>
                <a:gd name="T5" fmla="*/ 21 h 51"/>
                <a:gd name="T6" fmla="*/ 31 w 35"/>
                <a:gd name="T7" fmla="*/ 28 h 51"/>
                <a:gd name="T8" fmla="*/ 31 w 35"/>
                <a:gd name="T9" fmla="*/ 34 h 51"/>
                <a:gd name="T10" fmla="*/ 35 w 35"/>
                <a:gd name="T11" fmla="*/ 38 h 51"/>
                <a:gd name="T12" fmla="*/ 35 w 35"/>
                <a:gd name="T13" fmla="*/ 41 h 51"/>
                <a:gd name="T14" fmla="*/ 33 w 35"/>
                <a:gd name="T15" fmla="*/ 43 h 51"/>
                <a:gd name="T16" fmla="*/ 29 w 35"/>
                <a:gd name="T17" fmla="*/ 42 h 51"/>
                <a:gd name="T18" fmla="*/ 25 w 35"/>
                <a:gd name="T19" fmla="*/ 44 h 51"/>
                <a:gd name="T20" fmla="*/ 21 w 35"/>
                <a:gd name="T21" fmla="*/ 47 h 51"/>
                <a:gd name="T22" fmla="*/ 17 w 35"/>
                <a:gd name="T23" fmla="*/ 49 h 51"/>
                <a:gd name="T24" fmla="*/ 12 w 35"/>
                <a:gd name="T25" fmla="*/ 50 h 51"/>
                <a:gd name="T26" fmla="*/ 6 w 35"/>
                <a:gd name="T27" fmla="*/ 49 h 51"/>
                <a:gd name="T28" fmla="*/ 2 w 35"/>
                <a:gd name="T29" fmla="*/ 43 h 51"/>
                <a:gd name="T30" fmla="*/ 2 w 35"/>
                <a:gd name="T31" fmla="*/ 38 h 51"/>
                <a:gd name="T32" fmla="*/ 4 w 35"/>
                <a:gd name="T33" fmla="*/ 33 h 51"/>
                <a:gd name="T34" fmla="*/ 7 w 35"/>
                <a:gd name="T35" fmla="*/ 28 h 51"/>
                <a:gd name="T36" fmla="*/ 13 w 35"/>
                <a:gd name="T37" fmla="*/ 25 h 51"/>
                <a:gd name="T38" fmla="*/ 15 w 35"/>
                <a:gd name="T39" fmla="*/ 25 h 51"/>
                <a:gd name="T40" fmla="*/ 18 w 35"/>
                <a:gd name="T41" fmla="*/ 24 h 51"/>
                <a:gd name="T42" fmla="*/ 21 w 35"/>
                <a:gd name="T43" fmla="*/ 25 h 51"/>
                <a:gd name="T44" fmla="*/ 24 w 35"/>
                <a:gd name="T45" fmla="*/ 27 h 51"/>
                <a:gd name="T46" fmla="*/ 24 w 35"/>
                <a:gd name="T47" fmla="*/ 23 h 51"/>
                <a:gd name="T48" fmla="*/ 23 w 35"/>
                <a:gd name="T49" fmla="*/ 18 h 51"/>
                <a:gd name="T50" fmla="*/ 23 w 35"/>
                <a:gd name="T51" fmla="*/ 14 h 51"/>
                <a:gd name="T52" fmla="*/ 23 w 35"/>
                <a:gd name="T53" fmla="*/ 10 h 51"/>
                <a:gd name="T54" fmla="*/ 21 w 35"/>
                <a:gd name="T55" fmla="*/ 8 h 51"/>
                <a:gd name="T56" fmla="*/ 19 w 35"/>
                <a:gd name="T57" fmla="*/ 8 h 51"/>
                <a:gd name="T58" fmla="*/ 13 w 35"/>
                <a:gd name="T59" fmla="*/ 12 h 51"/>
                <a:gd name="T60" fmla="*/ 6 w 35"/>
                <a:gd name="T61" fmla="*/ 17 h 51"/>
                <a:gd name="T62" fmla="*/ 4 w 35"/>
                <a:gd name="T63" fmla="*/ 18 h 51"/>
                <a:gd name="T64" fmla="*/ 1 w 35"/>
                <a:gd name="T65" fmla="*/ 17 h 51"/>
                <a:gd name="T66" fmla="*/ 0 w 35"/>
                <a:gd name="T67" fmla="*/ 15 h 51"/>
                <a:gd name="T68" fmla="*/ 1 w 35"/>
                <a:gd name="T69" fmla="*/ 13 h 51"/>
                <a:gd name="T70" fmla="*/ 5 w 35"/>
                <a:gd name="T71" fmla="*/ 8 h 51"/>
                <a:gd name="T72" fmla="*/ 10 w 35"/>
                <a:gd name="T73" fmla="*/ 5 h 51"/>
                <a:gd name="T74" fmla="*/ 16 w 35"/>
                <a:gd name="T75" fmla="*/ 2 h 51"/>
                <a:gd name="T76" fmla="*/ 21 w 35"/>
                <a:gd name="T77" fmla="*/ 1 h 51"/>
                <a:gd name="T78" fmla="*/ 27 w 35"/>
                <a:gd name="T79" fmla="*/ 2 h 51"/>
                <a:gd name="T80" fmla="*/ 29 w 35"/>
                <a:gd name="T81" fmla="*/ 7 h 51"/>
                <a:gd name="T82" fmla="*/ 17 w 35"/>
                <a:gd name="T83" fmla="*/ 31 h 51"/>
                <a:gd name="T84" fmla="*/ 14 w 35"/>
                <a:gd name="T85" fmla="*/ 32 h 51"/>
                <a:gd name="T86" fmla="*/ 11 w 35"/>
                <a:gd name="T87" fmla="*/ 35 h 51"/>
                <a:gd name="T88" fmla="*/ 9 w 35"/>
                <a:gd name="T89" fmla="*/ 38 h 51"/>
                <a:gd name="T90" fmla="*/ 9 w 35"/>
                <a:gd name="T91" fmla="*/ 42 h 51"/>
                <a:gd name="T92" fmla="*/ 10 w 35"/>
                <a:gd name="T93" fmla="*/ 43 h 51"/>
                <a:gd name="T94" fmla="*/ 11 w 35"/>
                <a:gd name="T95" fmla="*/ 43 h 51"/>
                <a:gd name="T96" fmla="*/ 17 w 35"/>
                <a:gd name="T97" fmla="*/ 41 h 51"/>
                <a:gd name="T98" fmla="*/ 23 w 35"/>
                <a:gd name="T99" fmla="*/ 37 h 51"/>
                <a:gd name="T100" fmla="*/ 22 w 35"/>
                <a:gd name="T101" fmla="*/ 35 h 51"/>
                <a:gd name="T102" fmla="*/ 20 w 35"/>
                <a:gd name="T103" fmla="*/ 33 h 51"/>
                <a:gd name="T104" fmla="*/ 19 w 35"/>
                <a:gd name="T105" fmla="*/ 32 h 51"/>
                <a:gd name="T106" fmla="*/ 17 w 35"/>
                <a:gd name="T107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" h="51">
                  <a:moveTo>
                    <a:pt x="29" y="7"/>
                  </a:moveTo>
                  <a:cubicBezTo>
                    <a:pt x="30" y="9"/>
                    <a:pt x="30" y="11"/>
                    <a:pt x="30" y="14"/>
                  </a:cubicBezTo>
                  <a:cubicBezTo>
                    <a:pt x="30" y="16"/>
                    <a:pt x="31" y="18"/>
                    <a:pt x="31" y="21"/>
                  </a:cubicBezTo>
                  <a:cubicBezTo>
                    <a:pt x="31" y="23"/>
                    <a:pt x="31" y="25"/>
                    <a:pt x="31" y="28"/>
                  </a:cubicBezTo>
                  <a:cubicBezTo>
                    <a:pt x="31" y="30"/>
                    <a:pt x="31" y="32"/>
                    <a:pt x="31" y="34"/>
                  </a:cubicBezTo>
                  <a:cubicBezTo>
                    <a:pt x="33" y="35"/>
                    <a:pt x="34" y="37"/>
                    <a:pt x="35" y="38"/>
                  </a:cubicBezTo>
                  <a:cubicBezTo>
                    <a:pt x="35" y="39"/>
                    <a:pt x="35" y="40"/>
                    <a:pt x="35" y="41"/>
                  </a:cubicBezTo>
                  <a:cubicBezTo>
                    <a:pt x="35" y="43"/>
                    <a:pt x="34" y="43"/>
                    <a:pt x="33" y="43"/>
                  </a:cubicBezTo>
                  <a:cubicBezTo>
                    <a:pt x="32" y="43"/>
                    <a:pt x="30" y="43"/>
                    <a:pt x="29" y="42"/>
                  </a:cubicBezTo>
                  <a:cubicBezTo>
                    <a:pt x="28" y="43"/>
                    <a:pt x="27" y="44"/>
                    <a:pt x="25" y="44"/>
                  </a:cubicBezTo>
                  <a:cubicBezTo>
                    <a:pt x="24" y="45"/>
                    <a:pt x="22" y="46"/>
                    <a:pt x="21" y="47"/>
                  </a:cubicBezTo>
                  <a:cubicBezTo>
                    <a:pt x="20" y="48"/>
                    <a:pt x="18" y="48"/>
                    <a:pt x="17" y="49"/>
                  </a:cubicBezTo>
                  <a:cubicBezTo>
                    <a:pt x="15" y="50"/>
                    <a:pt x="14" y="50"/>
                    <a:pt x="12" y="50"/>
                  </a:cubicBezTo>
                  <a:cubicBezTo>
                    <a:pt x="10" y="51"/>
                    <a:pt x="8" y="50"/>
                    <a:pt x="6" y="49"/>
                  </a:cubicBezTo>
                  <a:cubicBezTo>
                    <a:pt x="4" y="48"/>
                    <a:pt x="3" y="46"/>
                    <a:pt x="2" y="43"/>
                  </a:cubicBezTo>
                  <a:cubicBezTo>
                    <a:pt x="2" y="42"/>
                    <a:pt x="2" y="40"/>
                    <a:pt x="2" y="38"/>
                  </a:cubicBezTo>
                  <a:cubicBezTo>
                    <a:pt x="2" y="36"/>
                    <a:pt x="3" y="34"/>
                    <a:pt x="4" y="33"/>
                  </a:cubicBezTo>
                  <a:cubicBezTo>
                    <a:pt x="4" y="31"/>
                    <a:pt x="6" y="30"/>
                    <a:pt x="7" y="28"/>
                  </a:cubicBezTo>
                  <a:cubicBezTo>
                    <a:pt x="9" y="27"/>
                    <a:pt x="10" y="26"/>
                    <a:pt x="13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4"/>
                    <a:pt x="17" y="24"/>
                    <a:pt x="18" y="24"/>
                  </a:cubicBezTo>
                  <a:cubicBezTo>
                    <a:pt x="19" y="24"/>
                    <a:pt x="20" y="25"/>
                    <a:pt x="21" y="25"/>
                  </a:cubicBezTo>
                  <a:cubicBezTo>
                    <a:pt x="22" y="25"/>
                    <a:pt x="23" y="26"/>
                    <a:pt x="24" y="27"/>
                  </a:cubicBezTo>
                  <a:cubicBezTo>
                    <a:pt x="24" y="26"/>
                    <a:pt x="24" y="24"/>
                    <a:pt x="24" y="23"/>
                  </a:cubicBezTo>
                  <a:cubicBezTo>
                    <a:pt x="23" y="21"/>
                    <a:pt x="23" y="20"/>
                    <a:pt x="23" y="18"/>
                  </a:cubicBezTo>
                  <a:cubicBezTo>
                    <a:pt x="23" y="17"/>
                    <a:pt x="23" y="15"/>
                    <a:pt x="23" y="14"/>
                  </a:cubicBezTo>
                  <a:cubicBezTo>
                    <a:pt x="23" y="12"/>
                    <a:pt x="23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1" y="8"/>
                    <a:pt x="20" y="8"/>
                    <a:pt x="19" y="8"/>
                  </a:cubicBezTo>
                  <a:cubicBezTo>
                    <a:pt x="17" y="9"/>
                    <a:pt x="15" y="10"/>
                    <a:pt x="13" y="12"/>
                  </a:cubicBezTo>
                  <a:cubicBezTo>
                    <a:pt x="10" y="13"/>
                    <a:pt x="8" y="15"/>
                    <a:pt x="6" y="17"/>
                  </a:cubicBezTo>
                  <a:cubicBezTo>
                    <a:pt x="5" y="18"/>
                    <a:pt x="4" y="18"/>
                    <a:pt x="4" y="18"/>
                  </a:cubicBezTo>
                  <a:cubicBezTo>
                    <a:pt x="3" y="18"/>
                    <a:pt x="2" y="18"/>
                    <a:pt x="1" y="17"/>
                  </a:cubicBezTo>
                  <a:cubicBezTo>
                    <a:pt x="1" y="17"/>
                    <a:pt x="0" y="16"/>
                    <a:pt x="0" y="15"/>
                  </a:cubicBezTo>
                  <a:cubicBezTo>
                    <a:pt x="0" y="14"/>
                    <a:pt x="1" y="13"/>
                    <a:pt x="1" y="13"/>
                  </a:cubicBezTo>
                  <a:cubicBezTo>
                    <a:pt x="2" y="11"/>
                    <a:pt x="4" y="10"/>
                    <a:pt x="5" y="8"/>
                  </a:cubicBezTo>
                  <a:cubicBezTo>
                    <a:pt x="7" y="7"/>
                    <a:pt x="9" y="6"/>
                    <a:pt x="10" y="5"/>
                  </a:cubicBezTo>
                  <a:cubicBezTo>
                    <a:pt x="12" y="3"/>
                    <a:pt x="14" y="3"/>
                    <a:pt x="16" y="2"/>
                  </a:cubicBezTo>
                  <a:cubicBezTo>
                    <a:pt x="17" y="1"/>
                    <a:pt x="19" y="1"/>
                    <a:pt x="21" y="1"/>
                  </a:cubicBezTo>
                  <a:cubicBezTo>
                    <a:pt x="23" y="0"/>
                    <a:pt x="25" y="1"/>
                    <a:pt x="27" y="2"/>
                  </a:cubicBezTo>
                  <a:cubicBezTo>
                    <a:pt x="28" y="3"/>
                    <a:pt x="29" y="5"/>
                    <a:pt x="29" y="7"/>
                  </a:cubicBezTo>
                  <a:close/>
                  <a:moveTo>
                    <a:pt x="17" y="31"/>
                  </a:moveTo>
                  <a:cubicBezTo>
                    <a:pt x="16" y="31"/>
                    <a:pt x="15" y="32"/>
                    <a:pt x="14" y="32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0" y="36"/>
                    <a:pt x="9" y="37"/>
                    <a:pt x="9" y="38"/>
                  </a:cubicBezTo>
                  <a:cubicBezTo>
                    <a:pt x="8" y="39"/>
                    <a:pt x="8" y="41"/>
                    <a:pt x="9" y="42"/>
                  </a:cubicBezTo>
                  <a:cubicBezTo>
                    <a:pt x="9" y="42"/>
                    <a:pt x="9" y="43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3" y="43"/>
                    <a:pt x="15" y="42"/>
                    <a:pt x="17" y="41"/>
                  </a:cubicBezTo>
                  <a:cubicBezTo>
                    <a:pt x="20" y="40"/>
                    <a:pt x="21" y="38"/>
                    <a:pt x="23" y="37"/>
                  </a:cubicBezTo>
                  <a:cubicBezTo>
                    <a:pt x="23" y="37"/>
                    <a:pt x="22" y="36"/>
                    <a:pt x="22" y="35"/>
                  </a:cubicBezTo>
                  <a:cubicBezTo>
                    <a:pt x="22" y="35"/>
                    <a:pt x="21" y="34"/>
                    <a:pt x="20" y="33"/>
                  </a:cubicBezTo>
                  <a:cubicBezTo>
                    <a:pt x="20" y="33"/>
                    <a:pt x="19" y="32"/>
                    <a:pt x="19" y="32"/>
                  </a:cubicBezTo>
                  <a:cubicBezTo>
                    <a:pt x="18" y="31"/>
                    <a:pt x="17" y="31"/>
                    <a:pt x="1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1" name="Freeform 22">
              <a:extLst>
                <a:ext uri="{FF2B5EF4-FFF2-40B4-BE49-F238E27FC236}">
                  <a16:creationId xmlns:a16="http://schemas.microsoft.com/office/drawing/2014/main" id="{EE308892-CC4C-444E-AD1B-3FAECC3878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6" y="2492"/>
              <a:ext cx="84" cy="150"/>
            </a:xfrm>
            <a:custGeom>
              <a:avLst/>
              <a:gdLst>
                <a:gd name="T0" fmla="*/ 19 w 35"/>
                <a:gd name="T1" fmla="*/ 6 h 61"/>
                <a:gd name="T2" fmla="*/ 20 w 35"/>
                <a:gd name="T3" fmla="*/ 2 h 61"/>
                <a:gd name="T4" fmla="*/ 22 w 35"/>
                <a:gd name="T5" fmla="*/ 0 h 61"/>
                <a:gd name="T6" fmla="*/ 25 w 35"/>
                <a:gd name="T7" fmla="*/ 1 h 61"/>
                <a:gd name="T8" fmla="*/ 27 w 35"/>
                <a:gd name="T9" fmla="*/ 4 h 61"/>
                <a:gd name="T10" fmla="*/ 31 w 35"/>
                <a:gd name="T11" fmla="*/ 29 h 61"/>
                <a:gd name="T12" fmla="*/ 34 w 35"/>
                <a:gd name="T13" fmla="*/ 54 h 61"/>
                <a:gd name="T14" fmla="*/ 34 w 35"/>
                <a:gd name="T15" fmla="*/ 58 h 61"/>
                <a:gd name="T16" fmla="*/ 32 w 35"/>
                <a:gd name="T17" fmla="*/ 60 h 61"/>
                <a:gd name="T18" fmla="*/ 29 w 35"/>
                <a:gd name="T19" fmla="*/ 60 h 61"/>
                <a:gd name="T20" fmla="*/ 28 w 35"/>
                <a:gd name="T21" fmla="*/ 58 h 61"/>
                <a:gd name="T22" fmla="*/ 28 w 35"/>
                <a:gd name="T23" fmla="*/ 58 h 61"/>
                <a:gd name="T24" fmla="*/ 27 w 35"/>
                <a:gd name="T25" fmla="*/ 58 h 61"/>
                <a:gd name="T26" fmla="*/ 20 w 35"/>
                <a:gd name="T27" fmla="*/ 59 h 61"/>
                <a:gd name="T28" fmla="*/ 12 w 35"/>
                <a:gd name="T29" fmla="*/ 58 h 61"/>
                <a:gd name="T30" fmla="*/ 5 w 35"/>
                <a:gd name="T31" fmla="*/ 55 h 61"/>
                <a:gd name="T32" fmla="*/ 1 w 35"/>
                <a:gd name="T33" fmla="*/ 48 h 61"/>
                <a:gd name="T34" fmla="*/ 5 w 35"/>
                <a:gd name="T35" fmla="*/ 33 h 61"/>
                <a:gd name="T36" fmla="*/ 11 w 35"/>
                <a:gd name="T37" fmla="*/ 27 h 61"/>
                <a:gd name="T38" fmla="*/ 20 w 35"/>
                <a:gd name="T39" fmla="*/ 24 h 61"/>
                <a:gd name="T40" fmla="*/ 22 w 35"/>
                <a:gd name="T41" fmla="*/ 23 h 61"/>
                <a:gd name="T42" fmla="*/ 19 w 35"/>
                <a:gd name="T43" fmla="*/ 6 h 61"/>
                <a:gd name="T44" fmla="*/ 8 w 35"/>
                <a:gd name="T45" fmla="*/ 45 h 61"/>
                <a:gd name="T46" fmla="*/ 11 w 35"/>
                <a:gd name="T47" fmla="*/ 50 h 61"/>
                <a:gd name="T48" fmla="*/ 15 w 35"/>
                <a:gd name="T49" fmla="*/ 51 h 61"/>
                <a:gd name="T50" fmla="*/ 20 w 35"/>
                <a:gd name="T51" fmla="*/ 52 h 61"/>
                <a:gd name="T52" fmla="*/ 25 w 35"/>
                <a:gd name="T53" fmla="*/ 50 h 61"/>
                <a:gd name="T54" fmla="*/ 26 w 35"/>
                <a:gd name="T55" fmla="*/ 50 h 61"/>
                <a:gd name="T56" fmla="*/ 23 w 35"/>
                <a:gd name="T57" fmla="*/ 31 h 61"/>
                <a:gd name="T58" fmla="*/ 21 w 35"/>
                <a:gd name="T59" fmla="*/ 31 h 61"/>
                <a:gd name="T60" fmla="*/ 16 w 35"/>
                <a:gd name="T61" fmla="*/ 33 h 61"/>
                <a:gd name="T62" fmla="*/ 12 w 35"/>
                <a:gd name="T63" fmla="*/ 36 h 61"/>
                <a:gd name="T64" fmla="*/ 9 w 35"/>
                <a:gd name="T65" fmla="*/ 41 h 61"/>
                <a:gd name="T66" fmla="*/ 8 w 35"/>
                <a:gd name="T67" fmla="*/ 4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61">
                  <a:moveTo>
                    <a:pt x="19" y="6"/>
                  </a:moveTo>
                  <a:cubicBezTo>
                    <a:pt x="19" y="4"/>
                    <a:pt x="19" y="3"/>
                    <a:pt x="20" y="2"/>
                  </a:cubicBezTo>
                  <a:cubicBezTo>
                    <a:pt x="20" y="1"/>
                    <a:pt x="21" y="0"/>
                    <a:pt x="22" y="0"/>
                  </a:cubicBezTo>
                  <a:cubicBezTo>
                    <a:pt x="23" y="0"/>
                    <a:pt x="24" y="0"/>
                    <a:pt x="25" y="1"/>
                  </a:cubicBezTo>
                  <a:cubicBezTo>
                    <a:pt x="26" y="2"/>
                    <a:pt x="26" y="3"/>
                    <a:pt x="27" y="4"/>
                  </a:cubicBezTo>
                  <a:cubicBezTo>
                    <a:pt x="28" y="13"/>
                    <a:pt x="30" y="21"/>
                    <a:pt x="31" y="29"/>
                  </a:cubicBezTo>
                  <a:cubicBezTo>
                    <a:pt x="32" y="38"/>
                    <a:pt x="33" y="46"/>
                    <a:pt x="34" y="54"/>
                  </a:cubicBezTo>
                  <a:cubicBezTo>
                    <a:pt x="35" y="56"/>
                    <a:pt x="34" y="58"/>
                    <a:pt x="34" y="58"/>
                  </a:cubicBezTo>
                  <a:cubicBezTo>
                    <a:pt x="33" y="59"/>
                    <a:pt x="33" y="60"/>
                    <a:pt x="32" y="60"/>
                  </a:cubicBezTo>
                  <a:cubicBezTo>
                    <a:pt x="31" y="61"/>
                    <a:pt x="30" y="61"/>
                    <a:pt x="29" y="60"/>
                  </a:cubicBezTo>
                  <a:cubicBezTo>
                    <a:pt x="29" y="60"/>
                    <a:pt x="28" y="59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9"/>
                    <a:pt x="22" y="59"/>
                    <a:pt x="20" y="59"/>
                  </a:cubicBezTo>
                  <a:cubicBezTo>
                    <a:pt x="17" y="59"/>
                    <a:pt x="14" y="59"/>
                    <a:pt x="12" y="58"/>
                  </a:cubicBezTo>
                  <a:cubicBezTo>
                    <a:pt x="9" y="57"/>
                    <a:pt x="7" y="56"/>
                    <a:pt x="5" y="55"/>
                  </a:cubicBezTo>
                  <a:cubicBezTo>
                    <a:pt x="4" y="53"/>
                    <a:pt x="2" y="51"/>
                    <a:pt x="1" y="48"/>
                  </a:cubicBezTo>
                  <a:cubicBezTo>
                    <a:pt x="0" y="43"/>
                    <a:pt x="1" y="37"/>
                    <a:pt x="5" y="33"/>
                  </a:cubicBezTo>
                  <a:cubicBezTo>
                    <a:pt x="6" y="31"/>
                    <a:pt x="8" y="29"/>
                    <a:pt x="11" y="27"/>
                  </a:cubicBezTo>
                  <a:cubicBezTo>
                    <a:pt x="14" y="26"/>
                    <a:pt x="17" y="25"/>
                    <a:pt x="20" y="24"/>
                  </a:cubicBezTo>
                  <a:cubicBezTo>
                    <a:pt x="22" y="23"/>
                    <a:pt x="22" y="23"/>
                    <a:pt x="22" y="23"/>
                  </a:cubicBezTo>
                  <a:lnTo>
                    <a:pt x="19" y="6"/>
                  </a:lnTo>
                  <a:close/>
                  <a:moveTo>
                    <a:pt x="8" y="45"/>
                  </a:moveTo>
                  <a:cubicBezTo>
                    <a:pt x="9" y="47"/>
                    <a:pt x="9" y="49"/>
                    <a:pt x="11" y="50"/>
                  </a:cubicBezTo>
                  <a:cubicBezTo>
                    <a:pt x="12" y="51"/>
                    <a:pt x="13" y="51"/>
                    <a:pt x="15" y="51"/>
                  </a:cubicBezTo>
                  <a:cubicBezTo>
                    <a:pt x="16" y="52"/>
                    <a:pt x="18" y="52"/>
                    <a:pt x="20" y="52"/>
                  </a:cubicBezTo>
                  <a:cubicBezTo>
                    <a:pt x="22" y="51"/>
                    <a:pt x="24" y="51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2"/>
                    <a:pt x="18" y="32"/>
                    <a:pt x="16" y="33"/>
                  </a:cubicBezTo>
                  <a:cubicBezTo>
                    <a:pt x="14" y="34"/>
                    <a:pt x="13" y="35"/>
                    <a:pt x="12" y="36"/>
                  </a:cubicBezTo>
                  <a:cubicBezTo>
                    <a:pt x="10" y="38"/>
                    <a:pt x="9" y="39"/>
                    <a:pt x="9" y="41"/>
                  </a:cubicBezTo>
                  <a:cubicBezTo>
                    <a:pt x="8" y="42"/>
                    <a:pt x="8" y="44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2" name="Freeform 23">
              <a:extLst>
                <a:ext uri="{FF2B5EF4-FFF2-40B4-BE49-F238E27FC236}">
                  <a16:creationId xmlns:a16="http://schemas.microsoft.com/office/drawing/2014/main" id="{986C806A-019B-4D0A-A5DF-B0148097D2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0" y="2546"/>
              <a:ext cx="79" cy="86"/>
            </a:xfrm>
            <a:custGeom>
              <a:avLst/>
              <a:gdLst>
                <a:gd name="T0" fmla="*/ 28 w 33"/>
                <a:gd name="T1" fmla="*/ 14 h 35"/>
                <a:gd name="T2" fmla="*/ 19 w 33"/>
                <a:gd name="T3" fmla="*/ 18 h 35"/>
                <a:gd name="T4" fmla="*/ 8 w 33"/>
                <a:gd name="T5" fmla="*/ 19 h 35"/>
                <a:gd name="T6" fmla="*/ 10 w 33"/>
                <a:gd name="T7" fmla="*/ 25 h 35"/>
                <a:gd name="T8" fmla="*/ 15 w 33"/>
                <a:gd name="T9" fmla="*/ 28 h 35"/>
                <a:gd name="T10" fmla="*/ 19 w 33"/>
                <a:gd name="T11" fmla="*/ 28 h 35"/>
                <a:gd name="T12" fmla="*/ 22 w 33"/>
                <a:gd name="T13" fmla="*/ 27 h 35"/>
                <a:gd name="T14" fmla="*/ 25 w 33"/>
                <a:gd name="T15" fmla="*/ 25 h 35"/>
                <a:gd name="T16" fmla="*/ 28 w 33"/>
                <a:gd name="T17" fmla="*/ 24 h 35"/>
                <a:gd name="T18" fmla="*/ 30 w 33"/>
                <a:gd name="T19" fmla="*/ 22 h 35"/>
                <a:gd name="T20" fmla="*/ 31 w 33"/>
                <a:gd name="T21" fmla="*/ 22 h 35"/>
                <a:gd name="T22" fmla="*/ 32 w 33"/>
                <a:gd name="T23" fmla="*/ 26 h 35"/>
                <a:gd name="T24" fmla="*/ 27 w 33"/>
                <a:gd name="T25" fmla="*/ 32 h 35"/>
                <a:gd name="T26" fmla="*/ 20 w 33"/>
                <a:gd name="T27" fmla="*/ 35 h 35"/>
                <a:gd name="T28" fmla="*/ 13 w 33"/>
                <a:gd name="T29" fmla="*/ 35 h 35"/>
                <a:gd name="T30" fmla="*/ 6 w 33"/>
                <a:gd name="T31" fmla="*/ 31 h 35"/>
                <a:gd name="T32" fmla="*/ 2 w 33"/>
                <a:gd name="T33" fmla="*/ 25 h 35"/>
                <a:gd name="T34" fmla="*/ 0 w 33"/>
                <a:gd name="T35" fmla="*/ 18 h 35"/>
                <a:gd name="T36" fmla="*/ 1 w 33"/>
                <a:gd name="T37" fmla="*/ 11 h 35"/>
                <a:gd name="T38" fmla="*/ 4 w 33"/>
                <a:gd name="T39" fmla="*/ 6 h 35"/>
                <a:gd name="T40" fmla="*/ 9 w 33"/>
                <a:gd name="T41" fmla="*/ 2 h 35"/>
                <a:gd name="T42" fmla="*/ 16 w 33"/>
                <a:gd name="T43" fmla="*/ 0 h 35"/>
                <a:gd name="T44" fmla="*/ 24 w 33"/>
                <a:gd name="T45" fmla="*/ 2 h 35"/>
                <a:gd name="T46" fmla="*/ 30 w 33"/>
                <a:gd name="T47" fmla="*/ 8 h 35"/>
                <a:gd name="T48" fmla="*/ 30 w 33"/>
                <a:gd name="T49" fmla="*/ 11 h 35"/>
                <a:gd name="T50" fmla="*/ 28 w 33"/>
                <a:gd name="T51" fmla="*/ 14 h 35"/>
                <a:gd name="T52" fmla="*/ 15 w 33"/>
                <a:gd name="T53" fmla="*/ 6 h 35"/>
                <a:gd name="T54" fmla="*/ 13 w 33"/>
                <a:gd name="T55" fmla="*/ 7 h 35"/>
                <a:gd name="T56" fmla="*/ 11 w 33"/>
                <a:gd name="T57" fmla="*/ 9 h 35"/>
                <a:gd name="T58" fmla="*/ 9 w 33"/>
                <a:gd name="T59" fmla="*/ 10 h 35"/>
                <a:gd name="T60" fmla="*/ 8 w 33"/>
                <a:gd name="T61" fmla="*/ 13 h 35"/>
                <a:gd name="T62" fmla="*/ 12 w 33"/>
                <a:gd name="T63" fmla="*/ 13 h 35"/>
                <a:gd name="T64" fmla="*/ 16 w 33"/>
                <a:gd name="T65" fmla="*/ 12 h 35"/>
                <a:gd name="T66" fmla="*/ 20 w 33"/>
                <a:gd name="T67" fmla="*/ 11 h 35"/>
                <a:gd name="T68" fmla="*/ 23 w 33"/>
                <a:gd name="T69" fmla="*/ 9 h 35"/>
                <a:gd name="T70" fmla="*/ 20 w 33"/>
                <a:gd name="T71" fmla="*/ 6 h 35"/>
                <a:gd name="T72" fmla="*/ 15 w 33"/>
                <a:gd name="T73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35">
                  <a:moveTo>
                    <a:pt x="28" y="14"/>
                  </a:moveTo>
                  <a:cubicBezTo>
                    <a:pt x="25" y="16"/>
                    <a:pt x="22" y="17"/>
                    <a:pt x="19" y="18"/>
                  </a:cubicBezTo>
                  <a:cubicBezTo>
                    <a:pt x="15" y="19"/>
                    <a:pt x="12" y="19"/>
                    <a:pt x="8" y="19"/>
                  </a:cubicBezTo>
                  <a:cubicBezTo>
                    <a:pt x="8" y="22"/>
                    <a:pt x="9" y="24"/>
                    <a:pt x="10" y="25"/>
                  </a:cubicBezTo>
                  <a:cubicBezTo>
                    <a:pt x="12" y="27"/>
                    <a:pt x="13" y="28"/>
                    <a:pt x="15" y="28"/>
                  </a:cubicBezTo>
                  <a:cubicBezTo>
                    <a:pt x="16" y="28"/>
                    <a:pt x="18" y="28"/>
                    <a:pt x="19" y="28"/>
                  </a:cubicBezTo>
                  <a:cubicBezTo>
                    <a:pt x="20" y="28"/>
                    <a:pt x="21" y="28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26" y="25"/>
                    <a:pt x="27" y="24"/>
                    <a:pt x="28" y="24"/>
                  </a:cubicBezTo>
                  <a:cubicBezTo>
                    <a:pt x="28" y="23"/>
                    <a:pt x="29" y="23"/>
                    <a:pt x="30" y="22"/>
                  </a:cubicBezTo>
                  <a:cubicBezTo>
                    <a:pt x="30" y="22"/>
                    <a:pt x="31" y="22"/>
                    <a:pt x="31" y="22"/>
                  </a:cubicBezTo>
                  <a:cubicBezTo>
                    <a:pt x="32" y="23"/>
                    <a:pt x="33" y="24"/>
                    <a:pt x="32" y="26"/>
                  </a:cubicBezTo>
                  <a:cubicBezTo>
                    <a:pt x="31" y="28"/>
                    <a:pt x="30" y="30"/>
                    <a:pt x="27" y="32"/>
                  </a:cubicBezTo>
                  <a:cubicBezTo>
                    <a:pt x="25" y="33"/>
                    <a:pt x="23" y="35"/>
                    <a:pt x="20" y="35"/>
                  </a:cubicBezTo>
                  <a:cubicBezTo>
                    <a:pt x="18" y="35"/>
                    <a:pt x="15" y="35"/>
                    <a:pt x="13" y="35"/>
                  </a:cubicBezTo>
                  <a:cubicBezTo>
                    <a:pt x="10" y="34"/>
                    <a:pt x="8" y="33"/>
                    <a:pt x="6" y="31"/>
                  </a:cubicBezTo>
                  <a:cubicBezTo>
                    <a:pt x="4" y="29"/>
                    <a:pt x="3" y="27"/>
                    <a:pt x="2" y="25"/>
                  </a:cubicBezTo>
                  <a:cubicBezTo>
                    <a:pt x="1" y="22"/>
                    <a:pt x="0" y="20"/>
                    <a:pt x="0" y="18"/>
                  </a:cubicBezTo>
                  <a:cubicBezTo>
                    <a:pt x="0" y="15"/>
                    <a:pt x="0" y="13"/>
                    <a:pt x="1" y="11"/>
                  </a:cubicBezTo>
                  <a:cubicBezTo>
                    <a:pt x="1" y="9"/>
                    <a:pt x="2" y="7"/>
                    <a:pt x="4" y="6"/>
                  </a:cubicBezTo>
                  <a:cubicBezTo>
                    <a:pt x="5" y="4"/>
                    <a:pt x="7" y="3"/>
                    <a:pt x="9" y="2"/>
                  </a:cubicBezTo>
                  <a:cubicBezTo>
                    <a:pt x="11" y="1"/>
                    <a:pt x="13" y="0"/>
                    <a:pt x="16" y="0"/>
                  </a:cubicBezTo>
                  <a:cubicBezTo>
                    <a:pt x="19" y="0"/>
                    <a:pt x="22" y="0"/>
                    <a:pt x="24" y="2"/>
                  </a:cubicBezTo>
                  <a:cubicBezTo>
                    <a:pt x="27" y="3"/>
                    <a:pt x="29" y="5"/>
                    <a:pt x="30" y="8"/>
                  </a:cubicBezTo>
                  <a:cubicBezTo>
                    <a:pt x="30" y="9"/>
                    <a:pt x="31" y="10"/>
                    <a:pt x="30" y="11"/>
                  </a:cubicBezTo>
                  <a:cubicBezTo>
                    <a:pt x="30" y="12"/>
                    <a:pt x="29" y="13"/>
                    <a:pt x="28" y="14"/>
                  </a:cubicBezTo>
                  <a:close/>
                  <a:moveTo>
                    <a:pt x="15" y="6"/>
                  </a:moveTo>
                  <a:cubicBezTo>
                    <a:pt x="15" y="7"/>
                    <a:pt x="14" y="7"/>
                    <a:pt x="13" y="7"/>
                  </a:cubicBezTo>
                  <a:cubicBezTo>
                    <a:pt x="12" y="8"/>
                    <a:pt x="11" y="8"/>
                    <a:pt x="11" y="9"/>
                  </a:cubicBezTo>
                  <a:cubicBezTo>
                    <a:pt x="10" y="9"/>
                    <a:pt x="9" y="10"/>
                    <a:pt x="9" y="10"/>
                  </a:cubicBezTo>
                  <a:cubicBezTo>
                    <a:pt x="8" y="11"/>
                    <a:pt x="8" y="12"/>
                    <a:pt x="8" y="13"/>
                  </a:cubicBezTo>
                  <a:cubicBezTo>
                    <a:pt x="9" y="13"/>
                    <a:pt x="10" y="13"/>
                    <a:pt x="12" y="13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8" y="11"/>
                    <a:pt x="19" y="11"/>
                    <a:pt x="20" y="11"/>
                  </a:cubicBezTo>
                  <a:cubicBezTo>
                    <a:pt x="22" y="10"/>
                    <a:pt x="23" y="10"/>
                    <a:pt x="23" y="9"/>
                  </a:cubicBezTo>
                  <a:cubicBezTo>
                    <a:pt x="23" y="8"/>
                    <a:pt x="22" y="7"/>
                    <a:pt x="20" y="6"/>
                  </a:cubicBezTo>
                  <a:cubicBezTo>
                    <a:pt x="19" y="6"/>
                    <a:pt x="17" y="6"/>
                    <a:pt x="1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3" name="Freeform 24">
              <a:extLst>
                <a:ext uri="{FF2B5EF4-FFF2-40B4-BE49-F238E27FC236}">
                  <a16:creationId xmlns:a16="http://schemas.microsoft.com/office/drawing/2014/main" id="{EA259BBD-702E-44BD-8DB8-C3604D2CE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" y="2539"/>
              <a:ext cx="86" cy="103"/>
            </a:xfrm>
            <a:custGeom>
              <a:avLst/>
              <a:gdLst>
                <a:gd name="T0" fmla="*/ 34 w 36"/>
                <a:gd name="T1" fmla="*/ 5 h 42"/>
                <a:gd name="T2" fmla="*/ 30 w 36"/>
                <a:gd name="T3" fmla="*/ 7 h 42"/>
                <a:gd name="T4" fmla="*/ 26 w 36"/>
                <a:gd name="T5" fmla="*/ 10 h 42"/>
                <a:gd name="T6" fmla="*/ 22 w 36"/>
                <a:gd name="T7" fmla="*/ 14 h 42"/>
                <a:gd name="T8" fmla="*/ 18 w 36"/>
                <a:gd name="T9" fmla="*/ 19 h 42"/>
                <a:gd name="T10" fmla="*/ 15 w 36"/>
                <a:gd name="T11" fmla="*/ 27 h 42"/>
                <a:gd name="T12" fmla="*/ 14 w 36"/>
                <a:gd name="T13" fmla="*/ 36 h 42"/>
                <a:gd name="T14" fmla="*/ 13 w 36"/>
                <a:gd name="T15" fmla="*/ 40 h 42"/>
                <a:gd name="T16" fmla="*/ 11 w 36"/>
                <a:gd name="T17" fmla="*/ 42 h 42"/>
                <a:gd name="T18" fmla="*/ 7 w 36"/>
                <a:gd name="T19" fmla="*/ 40 h 42"/>
                <a:gd name="T20" fmla="*/ 6 w 36"/>
                <a:gd name="T21" fmla="*/ 36 h 42"/>
                <a:gd name="T22" fmla="*/ 3 w 36"/>
                <a:gd name="T23" fmla="*/ 20 h 42"/>
                <a:gd name="T24" fmla="*/ 0 w 36"/>
                <a:gd name="T25" fmla="*/ 5 h 42"/>
                <a:gd name="T26" fmla="*/ 1 w 36"/>
                <a:gd name="T27" fmla="*/ 3 h 42"/>
                <a:gd name="T28" fmla="*/ 4 w 36"/>
                <a:gd name="T29" fmla="*/ 3 h 42"/>
                <a:gd name="T30" fmla="*/ 6 w 36"/>
                <a:gd name="T31" fmla="*/ 3 h 42"/>
                <a:gd name="T32" fmla="*/ 8 w 36"/>
                <a:gd name="T33" fmla="*/ 5 h 42"/>
                <a:gd name="T34" fmla="*/ 9 w 36"/>
                <a:gd name="T35" fmla="*/ 14 h 42"/>
                <a:gd name="T36" fmla="*/ 10 w 36"/>
                <a:gd name="T37" fmla="*/ 21 h 42"/>
                <a:gd name="T38" fmla="*/ 12 w 36"/>
                <a:gd name="T39" fmla="*/ 14 h 42"/>
                <a:gd name="T40" fmla="*/ 17 w 36"/>
                <a:gd name="T41" fmla="*/ 8 h 42"/>
                <a:gd name="T42" fmla="*/ 24 w 36"/>
                <a:gd name="T43" fmla="*/ 3 h 42"/>
                <a:gd name="T44" fmla="*/ 32 w 36"/>
                <a:gd name="T45" fmla="*/ 0 h 42"/>
                <a:gd name="T46" fmla="*/ 34 w 36"/>
                <a:gd name="T47" fmla="*/ 0 h 42"/>
                <a:gd name="T48" fmla="*/ 36 w 36"/>
                <a:gd name="T49" fmla="*/ 1 h 42"/>
                <a:gd name="T50" fmla="*/ 36 w 36"/>
                <a:gd name="T51" fmla="*/ 3 h 42"/>
                <a:gd name="T52" fmla="*/ 34 w 36"/>
                <a:gd name="T53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42">
                  <a:moveTo>
                    <a:pt x="34" y="5"/>
                  </a:moveTo>
                  <a:cubicBezTo>
                    <a:pt x="33" y="6"/>
                    <a:pt x="32" y="6"/>
                    <a:pt x="30" y="7"/>
                  </a:cubicBezTo>
                  <a:cubicBezTo>
                    <a:pt x="29" y="8"/>
                    <a:pt x="27" y="9"/>
                    <a:pt x="26" y="10"/>
                  </a:cubicBezTo>
                  <a:cubicBezTo>
                    <a:pt x="25" y="11"/>
                    <a:pt x="23" y="12"/>
                    <a:pt x="22" y="14"/>
                  </a:cubicBezTo>
                  <a:cubicBezTo>
                    <a:pt x="21" y="15"/>
                    <a:pt x="19" y="17"/>
                    <a:pt x="18" y="19"/>
                  </a:cubicBezTo>
                  <a:cubicBezTo>
                    <a:pt x="17" y="22"/>
                    <a:pt x="16" y="25"/>
                    <a:pt x="15" y="27"/>
                  </a:cubicBezTo>
                  <a:cubicBezTo>
                    <a:pt x="15" y="30"/>
                    <a:pt x="14" y="33"/>
                    <a:pt x="14" y="36"/>
                  </a:cubicBezTo>
                  <a:cubicBezTo>
                    <a:pt x="14" y="37"/>
                    <a:pt x="14" y="39"/>
                    <a:pt x="13" y="40"/>
                  </a:cubicBezTo>
                  <a:cubicBezTo>
                    <a:pt x="13" y="42"/>
                    <a:pt x="12" y="42"/>
                    <a:pt x="11" y="42"/>
                  </a:cubicBezTo>
                  <a:cubicBezTo>
                    <a:pt x="9" y="42"/>
                    <a:pt x="8" y="41"/>
                    <a:pt x="7" y="40"/>
                  </a:cubicBezTo>
                  <a:cubicBezTo>
                    <a:pt x="7" y="39"/>
                    <a:pt x="6" y="37"/>
                    <a:pt x="6" y="36"/>
                  </a:cubicBezTo>
                  <a:cubicBezTo>
                    <a:pt x="4" y="31"/>
                    <a:pt x="3" y="25"/>
                    <a:pt x="3" y="20"/>
                  </a:cubicBezTo>
                  <a:cubicBezTo>
                    <a:pt x="2" y="15"/>
                    <a:pt x="1" y="10"/>
                    <a:pt x="0" y="5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2" y="3"/>
                    <a:pt x="3" y="2"/>
                    <a:pt x="4" y="3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7" y="4"/>
                    <a:pt x="7" y="4"/>
                    <a:pt x="8" y="5"/>
                  </a:cubicBezTo>
                  <a:cubicBezTo>
                    <a:pt x="8" y="8"/>
                    <a:pt x="8" y="11"/>
                    <a:pt x="9" y="14"/>
                  </a:cubicBezTo>
                  <a:cubicBezTo>
                    <a:pt x="9" y="17"/>
                    <a:pt x="10" y="19"/>
                    <a:pt x="10" y="21"/>
                  </a:cubicBezTo>
                  <a:cubicBezTo>
                    <a:pt x="10" y="19"/>
                    <a:pt x="11" y="16"/>
                    <a:pt x="12" y="14"/>
                  </a:cubicBezTo>
                  <a:cubicBezTo>
                    <a:pt x="14" y="12"/>
                    <a:pt x="15" y="9"/>
                    <a:pt x="17" y="8"/>
                  </a:cubicBezTo>
                  <a:cubicBezTo>
                    <a:pt x="19" y="6"/>
                    <a:pt x="22" y="4"/>
                    <a:pt x="24" y="3"/>
                  </a:cubicBezTo>
                  <a:cubicBezTo>
                    <a:pt x="27" y="1"/>
                    <a:pt x="29" y="0"/>
                    <a:pt x="32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5" y="0"/>
                    <a:pt x="36" y="0"/>
                    <a:pt x="36" y="1"/>
                  </a:cubicBezTo>
                  <a:cubicBezTo>
                    <a:pt x="36" y="1"/>
                    <a:pt x="36" y="2"/>
                    <a:pt x="36" y="3"/>
                  </a:cubicBezTo>
                  <a:cubicBezTo>
                    <a:pt x="36" y="3"/>
                    <a:pt x="35" y="4"/>
                    <a:pt x="3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4" name="Freeform 25">
              <a:extLst>
                <a:ext uri="{FF2B5EF4-FFF2-40B4-BE49-F238E27FC236}">
                  <a16:creationId xmlns:a16="http://schemas.microsoft.com/office/drawing/2014/main" id="{2C71A4C6-DF71-4DEF-AD06-E24121E83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" y="2534"/>
              <a:ext cx="79" cy="128"/>
            </a:xfrm>
            <a:custGeom>
              <a:avLst/>
              <a:gdLst>
                <a:gd name="T0" fmla="*/ 23 w 33"/>
                <a:gd name="T1" fmla="*/ 12 h 52"/>
                <a:gd name="T2" fmla="*/ 22 w 33"/>
                <a:gd name="T3" fmla="*/ 10 h 52"/>
                <a:gd name="T4" fmla="*/ 21 w 33"/>
                <a:gd name="T5" fmla="*/ 8 h 52"/>
                <a:gd name="T6" fmla="*/ 17 w 33"/>
                <a:gd name="T7" fmla="*/ 8 h 52"/>
                <a:gd name="T8" fmla="*/ 13 w 33"/>
                <a:gd name="T9" fmla="*/ 9 h 52"/>
                <a:gd name="T10" fmla="*/ 10 w 33"/>
                <a:gd name="T11" fmla="*/ 11 h 52"/>
                <a:gd name="T12" fmla="*/ 9 w 33"/>
                <a:gd name="T13" fmla="*/ 14 h 52"/>
                <a:gd name="T14" fmla="*/ 10 w 33"/>
                <a:gd name="T15" fmla="*/ 17 h 52"/>
                <a:gd name="T16" fmla="*/ 14 w 33"/>
                <a:gd name="T17" fmla="*/ 20 h 52"/>
                <a:gd name="T18" fmla="*/ 22 w 33"/>
                <a:gd name="T19" fmla="*/ 25 h 52"/>
                <a:gd name="T20" fmla="*/ 29 w 33"/>
                <a:gd name="T21" fmla="*/ 30 h 52"/>
                <a:gd name="T22" fmla="*/ 33 w 33"/>
                <a:gd name="T23" fmla="*/ 35 h 52"/>
                <a:gd name="T24" fmla="*/ 32 w 33"/>
                <a:gd name="T25" fmla="*/ 42 h 52"/>
                <a:gd name="T26" fmla="*/ 28 w 33"/>
                <a:gd name="T27" fmla="*/ 47 h 52"/>
                <a:gd name="T28" fmla="*/ 20 w 33"/>
                <a:gd name="T29" fmla="*/ 50 h 52"/>
                <a:gd name="T30" fmla="*/ 12 w 33"/>
                <a:gd name="T31" fmla="*/ 51 h 52"/>
                <a:gd name="T32" fmla="*/ 6 w 33"/>
                <a:gd name="T33" fmla="*/ 52 h 52"/>
                <a:gd name="T34" fmla="*/ 4 w 33"/>
                <a:gd name="T35" fmla="*/ 51 h 52"/>
                <a:gd name="T36" fmla="*/ 2 w 33"/>
                <a:gd name="T37" fmla="*/ 50 h 52"/>
                <a:gd name="T38" fmla="*/ 1 w 33"/>
                <a:gd name="T39" fmla="*/ 49 h 52"/>
                <a:gd name="T40" fmla="*/ 0 w 33"/>
                <a:gd name="T41" fmla="*/ 48 h 52"/>
                <a:gd name="T42" fmla="*/ 2 w 33"/>
                <a:gd name="T43" fmla="*/ 45 h 52"/>
                <a:gd name="T44" fmla="*/ 6 w 33"/>
                <a:gd name="T45" fmla="*/ 44 h 52"/>
                <a:gd name="T46" fmla="*/ 11 w 33"/>
                <a:gd name="T47" fmla="*/ 44 h 52"/>
                <a:gd name="T48" fmla="*/ 17 w 33"/>
                <a:gd name="T49" fmla="*/ 43 h 52"/>
                <a:gd name="T50" fmla="*/ 22 w 33"/>
                <a:gd name="T51" fmla="*/ 41 h 52"/>
                <a:gd name="T52" fmla="*/ 25 w 33"/>
                <a:gd name="T53" fmla="*/ 39 h 52"/>
                <a:gd name="T54" fmla="*/ 24 w 33"/>
                <a:gd name="T55" fmla="*/ 35 h 52"/>
                <a:gd name="T56" fmla="*/ 20 w 33"/>
                <a:gd name="T57" fmla="*/ 32 h 52"/>
                <a:gd name="T58" fmla="*/ 14 w 33"/>
                <a:gd name="T59" fmla="*/ 28 h 52"/>
                <a:gd name="T60" fmla="*/ 8 w 33"/>
                <a:gd name="T61" fmla="*/ 24 h 52"/>
                <a:gd name="T62" fmla="*/ 4 w 33"/>
                <a:gd name="T63" fmla="*/ 21 h 52"/>
                <a:gd name="T64" fmla="*/ 2 w 33"/>
                <a:gd name="T65" fmla="*/ 15 h 52"/>
                <a:gd name="T66" fmla="*/ 3 w 33"/>
                <a:gd name="T67" fmla="*/ 10 h 52"/>
                <a:gd name="T68" fmla="*/ 7 w 33"/>
                <a:gd name="T69" fmla="*/ 5 h 52"/>
                <a:gd name="T70" fmla="*/ 12 w 33"/>
                <a:gd name="T71" fmla="*/ 2 h 52"/>
                <a:gd name="T72" fmla="*/ 17 w 33"/>
                <a:gd name="T73" fmla="*/ 0 h 52"/>
                <a:gd name="T74" fmla="*/ 25 w 33"/>
                <a:gd name="T75" fmla="*/ 3 h 52"/>
                <a:gd name="T76" fmla="*/ 29 w 33"/>
                <a:gd name="T77" fmla="*/ 10 h 52"/>
                <a:gd name="T78" fmla="*/ 28 w 33"/>
                <a:gd name="T79" fmla="*/ 13 h 52"/>
                <a:gd name="T80" fmla="*/ 26 w 33"/>
                <a:gd name="T81" fmla="*/ 14 h 52"/>
                <a:gd name="T82" fmla="*/ 24 w 33"/>
                <a:gd name="T83" fmla="*/ 13 h 52"/>
                <a:gd name="T84" fmla="*/ 23 w 33"/>
                <a:gd name="T85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" h="52">
                  <a:moveTo>
                    <a:pt x="23" y="12"/>
                  </a:moveTo>
                  <a:cubicBezTo>
                    <a:pt x="23" y="11"/>
                    <a:pt x="23" y="10"/>
                    <a:pt x="22" y="10"/>
                  </a:cubicBezTo>
                  <a:cubicBezTo>
                    <a:pt x="22" y="9"/>
                    <a:pt x="22" y="8"/>
                    <a:pt x="21" y="8"/>
                  </a:cubicBezTo>
                  <a:cubicBezTo>
                    <a:pt x="20" y="8"/>
                    <a:pt x="19" y="8"/>
                    <a:pt x="17" y="8"/>
                  </a:cubicBezTo>
                  <a:cubicBezTo>
                    <a:pt x="16" y="8"/>
                    <a:pt x="15" y="9"/>
                    <a:pt x="13" y="9"/>
                  </a:cubicBezTo>
                  <a:cubicBezTo>
                    <a:pt x="12" y="10"/>
                    <a:pt x="11" y="11"/>
                    <a:pt x="10" y="11"/>
                  </a:cubicBezTo>
                  <a:cubicBezTo>
                    <a:pt x="10" y="12"/>
                    <a:pt x="9" y="13"/>
                    <a:pt x="9" y="14"/>
                  </a:cubicBezTo>
                  <a:cubicBezTo>
                    <a:pt x="9" y="15"/>
                    <a:pt x="9" y="16"/>
                    <a:pt x="10" y="17"/>
                  </a:cubicBezTo>
                  <a:cubicBezTo>
                    <a:pt x="11" y="18"/>
                    <a:pt x="12" y="19"/>
                    <a:pt x="14" y="20"/>
                  </a:cubicBezTo>
                  <a:cubicBezTo>
                    <a:pt x="16" y="21"/>
                    <a:pt x="19" y="23"/>
                    <a:pt x="22" y="25"/>
                  </a:cubicBezTo>
                  <a:cubicBezTo>
                    <a:pt x="24" y="26"/>
                    <a:pt x="27" y="28"/>
                    <a:pt x="29" y="30"/>
                  </a:cubicBezTo>
                  <a:cubicBezTo>
                    <a:pt x="31" y="31"/>
                    <a:pt x="32" y="33"/>
                    <a:pt x="33" y="35"/>
                  </a:cubicBezTo>
                  <a:cubicBezTo>
                    <a:pt x="33" y="37"/>
                    <a:pt x="33" y="40"/>
                    <a:pt x="32" y="42"/>
                  </a:cubicBezTo>
                  <a:cubicBezTo>
                    <a:pt x="31" y="44"/>
                    <a:pt x="30" y="46"/>
                    <a:pt x="28" y="47"/>
                  </a:cubicBezTo>
                  <a:cubicBezTo>
                    <a:pt x="25" y="48"/>
                    <a:pt x="23" y="49"/>
                    <a:pt x="20" y="50"/>
                  </a:cubicBezTo>
                  <a:cubicBezTo>
                    <a:pt x="18" y="51"/>
                    <a:pt x="15" y="51"/>
                    <a:pt x="12" y="51"/>
                  </a:cubicBezTo>
                  <a:cubicBezTo>
                    <a:pt x="10" y="52"/>
                    <a:pt x="7" y="52"/>
                    <a:pt x="6" y="52"/>
                  </a:cubicBezTo>
                  <a:cubicBezTo>
                    <a:pt x="5" y="52"/>
                    <a:pt x="5" y="52"/>
                    <a:pt x="4" y="51"/>
                  </a:cubicBezTo>
                  <a:cubicBezTo>
                    <a:pt x="3" y="51"/>
                    <a:pt x="3" y="51"/>
                    <a:pt x="2" y="50"/>
                  </a:cubicBezTo>
                  <a:cubicBezTo>
                    <a:pt x="2" y="50"/>
                    <a:pt x="1" y="49"/>
                    <a:pt x="1" y="4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6"/>
                    <a:pt x="1" y="45"/>
                    <a:pt x="2" y="45"/>
                  </a:cubicBezTo>
                  <a:cubicBezTo>
                    <a:pt x="3" y="44"/>
                    <a:pt x="4" y="44"/>
                    <a:pt x="6" y="44"/>
                  </a:cubicBezTo>
                  <a:cubicBezTo>
                    <a:pt x="7" y="44"/>
                    <a:pt x="9" y="44"/>
                    <a:pt x="11" y="44"/>
                  </a:cubicBezTo>
                  <a:cubicBezTo>
                    <a:pt x="13" y="44"/>
                    <a:pt x="15" y="43"/>
                    <a:pt x="17" y="43"/>
                  </a:cubicBezTo>
                  <a:cubicBezTo>
                    <a:pt x="19" y="42"/>
                    <a:pt x="21" y="42"/>
                    <a:pt x="22" y="41"/>
                  </a:cubicBezTo>
                  <a:cubicBezTo>
                    <a:pt x="24" y="41"/>
                    <a:pt x="25" y="40"/>
                    <a:pt x="25" y="39"/>
                  </a:cubicBezTo>
                  <a:cubicBezTo>
                    <a:pt x="26" y="38"/>
                    <a:pt x="25" y="37"/>
                    <a:pt x="24" y="35"/>
                  </a:cubicBezTo>
                  <a:cubicBezTo>
                    <a:pt x="23" y="34"/>
                    <a:pt x="22" y="33"/>
                    <a:pt x="20" y="32"/>
                  </a:cubicBezTo>
                  <a:cubicBezTo>
                    <a:pt x="18" y="30"/>
                    <a:pt x="16" y="29"/>
                    <a:pt x="14" y="28"/>
                  </a:cubicBezTo>
                  <a:cubicBezTo>
                    <a:pt x="11" y="27"/>
                    <a:pt x="10" y="25"/>
                    <a:pt x="8" y="24"/>
                  </a:cubicBezTo>
                  <a:cubicBezTo>
                    <a:pt x="6" y="23"/>
                    <a:pt x="5" y="22"/>
                    <a:pt x="4" y="21"/>
                  </a:cubicBezTo>
                  <a:cubicBezTo>
                    <a:pt x="3" y="19"/>
                    <a:pt x="2" y="17"/>
                    <a:pt x="2" y="15"/>
                  </a:cubicBezTo>
                  <a:cubicBezTo>
                    <a:pt x="2" y="13"/>
                    <a:pt x="2" y="11"/>
                    <a:pt x="3" y="10"/>
                  </a:cubicBezTo>
                  <a:cubicBezTo>
                    <a:pt x="4" y="8"/>
                    <a:pt x="5" y="6"/>
                    <a:pt x="7" y="5"/>
                  </a:cubicBezTo>
                  <a:cubicBezTo>
                    <a:pt x="8" y="4"/>
                    <a:pt x="10" y="2"/>
                    <a:pt x="12" y="2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1"/>
                    <a:pt x="23" y="1"/>
                    <a:pt x="25" y="3"/>
                  </a:cubicBezTo>
                  <a:cubicBezTo>
                    <a:pt x="27" y="5"/>
                    <a:pt x="28" y="7"/>
                    <a:pt x="29" y="10"/>
                  </a:cubicBezTo>
                  <a:cubicBezTo>
                    <a:pt x="29" y="11"/>
                    <a:pt x="29" y="12"/>
                    <a:pt x="28" y="13"/>
                  </a:cubicBezTo>
                  <a:cubicBezTo>
                    <a:pt x="28" y="13"/>
                    <a:pt x="27" y="14"/>
                    <a:pt x="26" y="14"/>
                  </a:cubicBezTo>
                  <a:cubicBezTo>
                    <a:pt x="25" y="14"/>
                    <a:pt x="25" y="14"/>
                    <a:pt x="24" y="13"/>
                  </a:cubicBezTo>
                  <a:cubicBezTo>
                    <a:pt x="23" y="13"/>
                    <a:pt x="23" y="13"/>
                    <a:pt x="2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5" name="Freeform 26">
              <a:extLst>
                <a:ext uri="{FF2B5EF4-FFF2-40B4-BE49-F238E27FC236}">
                  <a16:creationId xmlns:a16="http://schemas.microsoft.com/office/drawing/2014/main" id="{1B293252-6481-452D-A075-3EAB4F869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" y="2509"/>
              <a:ext cx="90" cy="148"/>
            </a:xfrm>
            <a:custGeom>
              <a:avLst/>
              <a:gdLst>
                <a:gd name="T0" fmla="*/ 8 w 38"/>
                <a:gd name="T1" fmla="*/ 6 h 60"/>
                <a:gd name="T2" fmla="*/ 8 w 38"/>
                <a:gd name="T3" fmla="*/ 12 h 60"/>
                <a:gd name="T4" fmla="*/ 8 w 38"/>
                <a:gd name="T5" fmla="*/ 19 h 60"/>
                <a:gd name="T6" fmla="*/ 8 w 38"/>
                <a:gd name="T7" fmla="*/ 26 h 60"/>
                <a:gd name="T8" fmla="*/ 8 w 38"/>
                <a:gd name="T9" fmla="*/ 33 h 60"/>
                <a:gd name="T10" fmla="*/ 10 w 38"/>
                <a:gd name="T11" fmla="*/ 29 h 60"/>
                <a:gd name="T12" fmla="*/ 14 w 38"/>
                <a:gd name="T13" fmla="*/ 25 h 60"/>
                <a:gd name="T14" fmla="*/ 18 w 38"/>
                <a:gd name="T15" fmla="*/ 22 h 60"/>
                <a:gd name="T16" fmla="*/ 23 w 38"/>
                <a:gd name="T17" fmla="*/ 21 h 60"/>
                <a:gd name="T18" fmla="*/ 28 w 38"/>
                <a:gd name="T19" fmla="*/ 23 h 60"/>
                <a:gd name="T20" fmla="*/ 32 w 38"/>
                <a:gd name="T21" fmla="*/ 28 h 60"/>
                <a:gd name="T22" fmla="*/ 34 w 38"/>
                <a:gd name="T23" fmla="*/ 34 h 60"/>
                <a:gd name="T24" fmla="*/ 36 w 38"/>
                <a:gd name="T25" fmla="*/ 42 h 60"/>
                <a:gd name="T26" fmla="*/ 37 w 38"/>
                <a:gd name="T27" fmla="*/ 49 h 60"/>
                <a:gd name="T28" fmla="*/ 38 w 38"/>
                <a:gd name="T29" fmla="*/ 55 h 60"/>
                <a:gd name="T30" fmla="*/ 37 w 38"/>
                <a:gd name="T31" fmla="*/ 58 h 60"/>
                <a:gd name="T32" fmla="*/ 35 w 38"/>
                <a:gd name="T33" fmla="*/ 59 h 60"/>
                <a:gd name="T34" fmla="*/ 33 w 38"/>
                <a:gd name="T35" fmla="*/ 58 h 60"/>
                <a:gd name="T36" fmla="*/ 31 w 38"/>
                <a:gd name="T37" fmla="*/ 55 h 60"/>
                <a:gd name="T38" fmla="*/ 30 w 38"/>
                <a:gd name="T39" fmla="*/ 51 h 60"/>
                <a:gd name="T40" fmla="*/ 29 w 38"/>
                <a:gd name="T41" fmla="*/ 45 h 60"/>
                <a:gd name="T42" fmla="*/ 28 w 38"/>
                <a:gd name="T43" fmla="*/ 39 h 60"/>
                <a:gd name="T44" fmla="*/ 27 w 38"/>
                <a:gd name="T45" fmla="*/ 34 h 60"/>
                <a:gd name="T46" fmla="*/ 24 w 38"/>
                <a:gd name="T47" fmla="*/ 30 h 60"/>
                <a:gd name="T48" fmla="*/ 21 w 38"/>
                <a:gd name="T49" fmla="*/ 29 h 60"/>
                <a:gd name="T50" fmla="*/ 16 w 38"/>
                <a:gd name="T51" fmla="*/ 33 h 60"/>
                <a:gd name="T52" fmla="*/ 13 w 38"/>
                <a:gd name="T53" fmla="*/ 41 h 60"/>
                <a:gd name="T54" fmla="*/ 10 w 38"/>
                <a:gd name="T55" fmla="*/ 49 h 60"/>
                <a:gd name="T56" fmla="*/ 9 w 38"/>
                <a:gd name="T57" fmla="*/ 56 h 60"/>
                <a:gd name="T58" fmla="*/ 8 w 38"/>
                <a:gd name="T59" fmla="*/ 59 h 60"/>
                <a:gd name="T60" fmla="*/ 6 w 38"/>
                <a:gd name="T61" fmla="*/ 60 h 60"/>
                <a:gd name="T62" fmla="*/ 5 w 38"/>
                <a:gd name="T63" fmla="*/ 59 h 60"/>
                <a:gd name="T64" fmla="*/ 3 w 38"/>
                <a:gd name="T65" fmla="*/ 57 h 60"/>
                <a:gd name="T66" fmla="*/ 2 w 38"/>
                <a:gd name="T67" fmla="*/ 54 h 60"/>
                <a:gd name="T68" fmla="*/ 2 w 38"/>
                <a:gd name="T69" fmla="*/ 52 h 60"/>
                <a:gd name="T70" fmla="*/ 1 w 38"/>
                <a:gd name="T71" fmla="*/ 40 h 60"/>
                <a:gd name="T72" fmla="*/ 0 w 38"/>
                <a:gd name="T73" fmla="*/ 29 h 60"/>
                <a:gd name="T74" fmla="*/ 0 w 38"/>
                <a:gd name="T75" fmla="*/ 18 h 60"/>
                <a:gd name="T76" fmla="*/ 0 w 38"/>
                <a:gd name="T77" fmla="*/ 5 h 60"/>
                <a:gd name="T78" fmla="*/ 4 w 38"/>
                <a:gd name="T79" fmla="*/ 0 h 60"/>
                <a:gd name="T80" fmla="*/ 7 w 38"/>
                <a:gd name="T81" fmla="*/ 2 h 60"/>
                <a:gd name="T82" fmla="*/ 8 w 38"/>
                <a:gd name="T83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" h="60">
                  <a:moveTo>
                    <a:pt x="8" y="6"/>
                  </a:moveTo>
                  <a:cubicBezTo>
                    <a:pt x="8" y="8"/>
                    <a:pt x="8" y="10"/>
                    <a:pt x="8" y="12"/>
                  </a:cubicBezTo>
                  <a:cubicBezTo>
                    <a:pt x="7" y="14"/>
                    <a:pt x="7" y="16"/>
                    <a:pt x="8" y="19"/>
                  </a:cubicBezTo>
                  <a:cubicBezTo>
                    <a:pt x="8" y="21"/>
                    <a:pt x="8" y="24"/>
                    <a:pt x="8" y="26"/>
                  </a:cubicBezTo>
                  <a:cubicBezTo>
                    <a:pt x="8" y="29"/>
                    <a:pt x="8" y="31"/>
                    <a:pt x="8" y="33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7"/>
                    <a:pt x="13" y="26"/>
                    <a:pt x="14" y="25"/>
                  </a:cubicBezTo>
                  <a:cubicBezTo>
                    <a:pt x="15" y="24"/>
                    <a:pt x="17" y="23"/>
                    <a:pt x="18" y="22"/>
                  </a:cubicBezTo>
                  <a:cubicBezTo>
                    <a:pt x="20" y="22"/>
                    <a:pt x="21" y="21"/>
                    <a:pt x="23" y="21"/>
                  </a:cubicBezTo>
                  <a:cubicBezTo>
                    <a:pt x="25" y="21"/>
                    <a:pt x="26" y="22"/>
                    <a:pt x="28" y="23"/>
                  </a:cubicBezTo>
                  <a:cubicBezTo>
                    <a:pt x="29" y="24"/>
                    <a:pt x="30" y="26"/>
                    <a:pt x="32" y="28"/>
                  </a:cubicBezTo>
                  <a:cubicBezTo>
                    <a:pt x="33" y="30"/>
                    <a:pt x="33" y="32"/>
                    <a:pt x="34" y="34"/>
                  </a:cubicBezTo>
                  <a:cubicBezTo>
                    <a:pt x="35" y="37"/>
                    <a:pt x="36" y="39"/>
                    <a:pt x="36" y="42"/>
                  </a:cubicBezTo>
                  <a:cubicBezTo>
                    <a:pt x="37" y="44"/>
                    <a:pt x="37" y="47"/>
                    <a:pt x="37" y="49"/>
                  </a:cubicBezTo>
                  <a:cubicBezTo>
                    <a:pt x="37" y="51"/>
                    <a:pt x="38" y="53"/>
                    <a:pt x="38" y="55"/>
                  </a:cubicBezTo>
                  <a:cubicBezTo>
                    <a:pt x="38" y="56"/>
                    <a:pt x="37" y="57"/>
                    <a:pt x="37" y="58"/>
                  </a:cubicBezTo>
                  <a:cubicBezTo>
                    <a:pt x="36" y="58"/>
                    <a:pt x="35" y="59"/>
                    <a:pt x="35" y="59"/>
                  </a:cubicBezTo>
                  <a:cubicBezTo>
                    <a:pt x="34" y="59"/>
                    <a:pt x="33" y="58"/>
                    <a:pt x="33" y="58"/>
                  </a:cubicBezTo>
                  <a:cubicBezTo>
                    <a:pt x="32" y="57"/>
                    <a:pt x="31" y="56"/>
                    <a:pt x="31" y="55"/>
                  </a:cubicBezTo>
                  <a:cubicBezTo>
                    <a:pt x="30" y="54"/>
                    <a:pt x="30" y="53"/>
                    <a:pt x="30" y="51"/>
                  </a:cubicBezTo>
                  <a:cubicBezTo>
                    <a:pt x="30" y="49"/>
                    <a:pt x="30" y="47"/>
                    <a:pt x="29" y="45"/>
                  </a:cubicBezTo>
                  <a:cubicBezTo>
                    <a:pt x="29" y="43"/>
                    <a:pt x="29" y="41"/>
                    <a:pt x="28" y="39"/>
                  </a:cubicBezTo>
                  <a:cubicBezTo>
                    <a:pt x="28" y="37"/>
                    <a:pt x="27" y="36"/>
                    <a:pt x="27" y="34"/>
                  </a:cubicBezTo>
                  <a:cubicBezTo>
                    <a:pt x="26" y="32"/>
                    <a:pt x="25" y="31"/>
                    <a:pt x="24" y="30"/>
                  </a:cubicBezTo>
                  <a:cubicBezTo>
                    <a:pt x="23" y="29"/>
                    <a:pt x="22" y="29"/>
                    <a:pt x="21" y="29"/>
                  </a:cubicBezTo>
                  <a:cubicBezTo>
                    <a:pt x="19" y="30"/>
                    <a:pt x="18" y="31"/>
                    <a:pt x="16" y="33"/>
                  </a:cubicBezTo>
                  <a:cubicBezTo>
                    <a:pt x="15" y="35"/>
                    <a:pt x="14" y="38"/>
                    <a:pt x="13" y="41"/>
                  </a:cubicBezTo>
                  <a:cubicBezTo>
                    <a:pt x="12" y="44"/>
                    <a:pt x="11" y="46"/>
                    <a:pt x="10" y="49"/>
                  </a:cubicBezTo>
                  <a:cubicBezTo>
                    <a:pt x="10" y="52"/>
                    <a:pt x="9" y="55"/>
                    <a:pt x="9" y="56"/>
                  </a:cubicBezTo>
                  <a:cubicBezTo>
                    <a:pt x="9" y="58"/>
                    <a:pt x="8" y="59"/>
                    <a:pt x="8" y="59"/>
                  </a:cubicBezTo>
                  <a:cubicBezTo>
                    <a:pt x="7" y="60"/>
                    <a:pt x="7" y="60"/>
                    <a:pt x="6" y="60"/>
                  </a:cubicBezTo>
                  <a:cubicBezTo>
                    <a:pt x="6" y="60"/>
                    <a:pt x="5" y="59"/>
                    <a:pt x="5" y="59"/>
                  </a:cubicBezTo>
                  <a:cubicBezTo>
                    <a:pt x="4" y="58"/>
                    <a:pt x="4" y="58"/>
                    <a:pt x="3" y="57"/>
                  </a:cubicBezTo>
                  <a:cubicBezTo>
                    <a:pt x="3" y="56"/>
                    <a:pt x="2" y="55"/>
                    <a:pt x="2" y="54"/>
                  </a:cubicBezTo>
                  <a:cubicBezTo>
                    <a:pt x="2" y="53"/>
                    <a:pt x="2" y="52"/>
                    <a:pt x="2" y="52"/>
                  </a:cubicBezTo>
                  <a:cubicBezTo>
                    <a:pt x="1" y="48"/>
                    <a:pt x="1" y="44"/>
                    <a:pt x="1" y="40"/>
                  </a:cubicBezTo>
                  <a:cubicBezTo>
                    <a:pt x="0" y="36"/>
                    <a:pt x="0" y="33"/>
                    <a:pt x="0" y="29"/>
                  </a:cubicBezTo>
                  <a:cubicBezTo>
                    <a:pt x="0" y="25"/>
                    <a:pt x="0" y="22"/>
                    <a:pt x="0" y="18"/>
                  </a:cubicBezTo>
                  <a:cubicBezTo>
                    <a:pt x="0" y="14"/>
                    <a:pt x="0" y="10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7" y="3"/>
                    <a:pt x="8" y="5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6" name="Freeform 27">
              <a:extLst>
                <a:ext uri="{FF2B5EF4-FFF2-40B4-BE49-F238E27FC236}">
                  <a16:creationId xmlns:a16="http://schemas.microsoft.com/office/drawing/2014/main" id="{46BA816C-615E-400A-844E-E05525F7C3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7" y="2522"/>
              <a:ext cx="48" cy="120"/>
            </a:xfrm>
            <a:custGeom>
              <a:avLst/>
              <a:gdLst>
                <a:gd name="T0" fmla="*/ 20 w 20"/>
                <a:gd name="T1" fmla="*/ 5 h 49"/>
                <a:gd name="T2" fmla="*/ 19 w 20"/>
                <a:gd name="T3" fmla="*/ 6 h 49"/>
                <a:gd name="T4" fmla="*/ 17 w 20"/>
                <a:gd name="T5" fmla="*/ 6 h 49"/>
                <a:gd name="T6" fmla="*/ 11 w 20"/>
                <a:gd name="T7" fmla="*/ 7 h 49"/>
                <a:gd name="T8" fmla="*/ 5 w 20"/>
                <a:gd name="T9" fmla="*/ 8 h 49"/>
                <a:gd name="T10" fmla="*/ 2 w 20"/>
                <a:gd name="T11" fmla="*/ 8 h 49"/>
                <a:gd name="T12" fmla="*/ 0 w 20"/>
                <a:gd name="T13" fmla="*/ 5 h 49"/>
                <a:gd name="T14" fmla="*/ 1 w 20"/>
                <a:gd name="T15" fmla="*/ 3 h 49"/>
                <a:gd name="T16" fmla="*/ 2 w 20"/>
                <a:gd name="T17" fmla="*/ 2 h 49"/>
                <a:gd name="T18" fmla="*/ 6 w 20"/>
                <a:gd name="T19" fmla="*/ 1 h 49"/>
                <a:gd name="T20" fmla="*/ 10 w 20"/>
                <a:gd name="T21" fmla="*/ 0 h 49"/>
                <a:gd name="T22" fmla="*/ 14 w 20"/>
                <a:gd name="T23" fmla="*/ 0 h 49"/>
                <a:gd name="T24" fmla="*/ 17 w 20"/>
                <a:gd name="T25" fmla="*/ 0 h 49"/>
                <a:gd name="T26" fmla="*/ 20 w 20"/>
                <a:gd name="T27" fmla="*/ 2 h 49"/>
                <a:gd name="T28" fmla="*/ 20 w 20"/>
                <a:gd name="T29" fmla="*/ 5 h 49"/>
                <a:gd name="T30" fmla="*/ 18 w 20"/>
                <a:gd name="T31" fmla="*/ 42 h 49"/>
                <a:gd name="T32" fmla="*/ 19 w 20"/>
                <a:gd name="T33" fmla="*/ 46 h 49"/>
                <a:gd name="T34" fmla="*/ 17 w 20"/>
                <a:gd name="T35" fmla="*/ 48 h 49"/>
                <a:gd name="T36" fmla="*/ 14 w 20"/>
                <a:gd name="T37" fmla="*/ 48 h 49"/>
                <a:gd name="T38" fmla="*/ 11 w 20"/>
                <a:gd name="T39" fmla="*/ 45 h 49"/>
                <a:gd name="T40" fmla="*/ 10 w 20"/>
                <a:gd name="T41" fmla="*/ 40 h 49"/>
                <a:gd name="T42" fmla="*/ 9 w 20"/>
                <a:gd name="T43" fmla="*/ 33 h 49"/>
                <a:gd name="T44" fmla="*/ 8 w 20"/>
                <a:gd name="T45" fmla="*/ 27 h 49"/>
                <a:gd name="T46" fmla="*/ 8 w 20"/>
                <a:gd name="T47" fmla="*/ 22 h 49"/>
                <a:gd name="T48" fmla="*/ 9 w 20"/>
                <a:gd name="T49" fmla="*/ 19 h 49"/>
                <a:gd name="T50" fmla="*/ 11 w 20"/>
                <a:gd name="T51" fmla="*/ 18 h 49"/>
                <a:gd name="T52" fmla="*/ 14 w 20"/>
                <a:gd name="T53" fmla="*/ 20 h 49"/>
                <a:gd name="T54" fmla="*/ 15 w 20"/>
                <a:gd name="T55" fmla="*/ 24 h 49"/>
                <a:gd name="T56" fmla="*/ 15 w 20"/>
                <a:gd name="T57" fmla="*/ 28 h 49"/>
                <a:gd name="T58" fmla="*/ 16 w 20"/>
                <a:gd name="T59" fmla="*/ 33 h 49"/>
                <a:gd name="T60" fmla="*/ 17 w 20"/>
                <a:gd name="T61" fmla="*/ 38 h 49"/>
                <a:gd name="T62" fmla="*/ 18 w 20"/>
                <a:gd name="T6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" h="49">
                  <a:moveTo>
                    <a:pt x="20" y="5"/>
                  </a:moveTo>
                  <a:cubicBezTo>
                    <a:pt x="20" y="6"/>
                    <a:pt x="20" y="6"/>
                    <a:pt x="19" y="6"/>
                  </a:cubicBezTo>
                  <a:cubicBezTo>
                    <a:pt x="18" y="6"/>
                    <a:pt x="17" y="6"/>
                    <a:pt x="17" y="6"/>
                  </a:cubicBezTo>
                  <a:cubicBezTo>
                    <a:pt x="15" y="6"/>
                    <a:pt x="13" y="6"/>
                    <a:pt x="11" y="7"/>
                  </a:cubicBezTo>
                  <a:cubicBezTo>
                    <a:pt x="9" y="7"/>
                    <a:pt x="7" y="7"/>
                    <a:pt x="5" y="8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3" y="2"/>
                    <a:pt x="4" y="1"/>
                    <a:pt x="6" y="1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1" y="0"/>
                    <a:pt x="12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1"/>
                    <a:pt x="19" y="1"/>
                    <a:pt x="20" y="2"/>
                  </a:cubicBezTo>
                  <a:cubicBezTo>
                    <a:pt x="20" y="3"/>
                    <a:pt x="20" y="4"/>
                    <a:pt x="20" y="5"/>
                  </a:cubicBezTo>
                  <a:close/>
                  <a:moveTo>
                    <a:pt x="18" y="42"/>
                  </a:moveTo>
                  <a:cubicBezTo>
                    <a:pt x="18" y="43"/>
                    <a:pt x="19" y="44"/>
                    <a:pt x="19" y="46"/>
                  </a:cubicBezTo>
                  <a:cubicBezTo>
                    <a:pt x="19" y="47"/>
                    <a:pt x="18" y="48"/>
                    <a:pt x="17" y="48"/>
                  </a:cubicBezTo>
                  <a:cubicBezTo>
                    <a:pt x="16" y="49"/>
                    <a:pt x="15" y="49"/>
                    <a:pt x="14" y="48"/>
                  </a:cubicBezTo>
                  <a:cubicBezTo>
                    <a:pt x="13" y="48"/>
                    <a:pt x="12" y="47"/>
                    <a:pt x="11" y="45"/>
                  </a:cubicBezTo>
                  <a:cubicBezTo>
                    <a:pt x="11" y="44"/>
                    <a:pt x="10" y="42"/>
                    <a:pt x="10" y="40"/>
                  </a:cubicBezTo>
                  <a:cubicBezTo>
                    <a:pt x="9" y="37"/>
                    <a:pt x="9" y="35"/>
                    <a:pt x="9" y="33"/>
                  </a:cubicBezTo>
                  <a:cubicBezTo>
                    <a:pt x="8" y="31"/>
                    <a:pt x="8" y="29"/>
                    <a:pt x="8" y="27"/>
                  </a:cubicBezTo>
                  <a:cubicBezTo>
                    <a:pt x="8" y="25"/>
                    <a:pt x="8" y="23"/>
                    <a:pt x="8" y="22"/>
                  </a:cubicBezTo>
                  <a:cubicBezTo>
                    <a:pt x="8" y="21"/>
                    <a:pt x="8" y="20"/>
                    <a:pt x="9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2" y="18"/>
                    <a:pt x="13" y="19"/>
                    <a:pt x="14" y="20"/>
                  </a:cubicBezTo>
                  <a:cubicBezTo>
                    <a:pt x="15" y="21"/>
                    <a:pt x="15" y="22"/>
                    <a:pt x="15" y="24"/>
                  </a:cubicBezTo>
                  <a:cubicBezTo>
                    <a:pt x="15" y="25"/>
                    <a:pt x="15" y="27"/>
                    <a:pt x="15" y="28"/>
                  </a:cubicBezTo>
                  <a:cubicBezTo>
                    <a:pt x="16" y="30"/>
                    <a:pt x="16" y="32"/>
                    <a:pt x="16" y="33"/>
                  </a:cubicBezTo>
                  <a:cubicBezTo>
                    <a:pt x="16" y="35"/>
                    <a:pt x="16" y="37"/>
                    <a:pt x="17" y="38"/>
                  </a:cubicBezTo>
                  <a:cubicBezTo>
                    <a:pt x="17" y="40"/>
                    <a:pt x="17" y="41"/>
                    <a:pt x="18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7" name="Freeform 28">
              <a:extLst>
                <a:ext uri="{FF2B5EF4-FFF2-40B4-BE49-F238E27FC236}">
                  <a16:creationId xmlns:a16="http://schemas.microsoft.com/office/drawing/2014/main" id="{430DBCBF-EE3D-4012-A688-3F852B814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4" y="2531"/>
              <a:ext cx="96" cy="153"/>
            </a:xfrm>
            <a:custGeom>
              <a:avLst/>
              <a:gdLst>
                <a:gd name="T0" fmla="*/ 23 w 40"/>
                <a:gd name="T1" fmla="*/ 58 h 62"/>
                <a:gd name="T2" fmla="*/ 22 w 40"/>
                <a:gd name="T3" fmla="*/ 60 h 62"/>
                <a:gd name="T4" fmla="*/ 20 w 40"/>
                <a:gd name="T5" fmla="*/ 61 h 62"/>
                <a:gd name="T6" fmla="*/ 17 w 40"/>
                <a:gd name="T7" fmla="*/ 60 h 62"/>
                <a:gd name="T8" fmla="*/ 16 w 40"/>
                <a:gd name="T9" fmla="*/ 58 h 62"/>
                <a:gd name="T10" fmla="*/ 16 w 40"/>
                <a:gd name="T11" fmla="*/ 49 h 62"/>
                <a:gd name="T12" fmla="*/ 15 w 40"/>
                <a:gd name="T13" fmla="*/ 39 h 62"/>
                <a:gd name="T14" fmla="*/ 13 w 40"/>
                <a:gd name="T15" fmla="*/ 39 h 62"/>
                <a:gd name="T16" fmla="*/ 11 w 40"/>
                <a:gd name="T17" fmla="*/ 38 h 62"/>
                <a:gd name="T18" fmla="*/ 11 w 40"/>
                <a:gd name="T19" fmla="*/ 34 h 62"/>
                <a:gd name="T20" fmla="*/ 15 w 40"/>
                <a:gd name="T21" fmla="*/ 31 h 62"/>
                <a:gd name="T22" fmla="*/ 14 w 40"/>
                <a:gd name="T23" fmla="*/ 23 h 62"/>
                <a:gd name="T24" fmla="*/ 13 w 40"/>
                <a:gd name="T25" fmla="*/ 16 h 62"/>
                <a:gd name="T26" fmla="*/ 13 w 40"/>
                <a:gd name="T27" fmla="*/ 14 h 62"/>
                <a:gd name="T28" fmla="*/ 13 w 40"/>
                <a:gd name="T29" fmla="*/ 13 h 62"/>
                <a:gd name="T30" fmla="*/ 14 w 40"/>
                <a:gd name="T31" fmla="*/ 12 h 62"/>
                <a:gd name="T32" fmla="*/ 18 w 40"/>
                <a:gd name="T33" fmla="*/ 13 h 62"/>
                <a:gd name="T34" fmla="*/ 20 w 40"/>
                <a:gd name="T35" fmla="*/ 17 h 62"/>
                <a:gd name="T36" fmla="*/ 21 w 40"/>
                <a:gd name="T37" fmla="*/ 22 h 62"/>
                <a:gd name="T38" fmla="*/ 22 w 40"/>
                <a:gd name="T39" fmla="*/ 28 h 62"/>
                <a:gd name="T40" fmla="*/ 26 w 40"/>
                <a:gd name="T41" fmla="*/ 25 h 62"/>
                <a:gd name="T42" fmla="*/ 30 w 40"/>
                <a:gd name="T43" fmla="*/ 21 h 62"/>
                <a:gd name="T44" fmla="*/ 32 w 40"/>
                <a:gd name="T45" fmla="*/ 17 h 62"/>
                <a:gd name="T46" fmla="*/ 32 w 40"/>
                <a:gd name="T47" fmla="*/ 13 h 62"/>
                <a:gd name="T48" fmla="*/ 31 w 40"/>
                <a:gd name="T49" fmla="*/ 9 h 62"/>
                <a:gd name="T50" fmla="*/ 26 w 40"/>
                <a:gd name="T51" fmla="*/ 8 h 62"/>
                <a:gd name="T52" fmla="*/ 21 w 40"/>
                <a:gd name="T53" fmla="*/ 8 h 62"/>
                <a:gd name="T54" fmla="*/ 15 w 40"/>
                <a:gd name="T55" fmla="*/ 10 h 62"/>
                <a:gd name="T56" fmla="*/ 10 w 40"/>
                <a:gd name="T57" fmla="*/ 12 h 62"/>
                <a:gd name="T58" fmla="*/ 5 w 40"/>
                <a:gd name="T59" fmla="*/ 14 h 62"/>
                <a:gd name="T60" fmla="*/ 2 w 40"/>
                <a:gd name="T61" fmla="*/ 15 h 62"/>
                <a:gd name="T62" fmla="*/ 0 w 40"/>
                <a:gd name="T63" fmla="*/ 14 h 62"/>
                <a:gd name="T64" fmla="*/ 1 w 40"/>
                <a:gd name="T65" fmla="*/ 10 h 62"/>
                <a:gd name="T66" fmla="*/ 4 w 40"/>
                <a:gd name="T67" fmla="*/ 7 h 62"/>
                <a:gd name="T68" fmla="*/ 9 w 40"/>
                <a:gd name="T69" fmla="*/ 4 h 62"/>
                <a:gd name="T70" fmla="*/ 15 w 40"/>
                <a:gd name="T71" fmla="*/ 2 h 62"/>
                <a:gd name="T72" fmla="*/ 22 w 40"/>
                <a:gd name="T73" fmla="*/ 0 h 62"/>
                <a:gd name="T74" fmla="*/ 29 w 40"/>
                <a:gd name="T75" fmla="*/ 1 h 62"/>
                <a:gd name="T76" fmla="*/ 34 w 40"/>
                <a:gd name="T77" fmla="*/ 3 h 62"/>
                <a:gd name="T78" fmla="*/ 38 w 40"/>
                <a:gd name="T79" fmla="*/ 7 h 62"/>
                <a:gd name="T80" fmla="*/ 39 w 40"/>
                <a:gd name="T81" fmla="*/ 17 h 62"/>
                <a:gd name="T82" fmla="*/ 36 w 40"/>
                <a:gd name="T83" fmla="*/ 25 h 62"/>
                <a:gd name="T84" fmla="*/ 30 w 40"/>
                <a:gd name="T85" fmla="*/ 31 h 62"/>
                <a:gd name="T86" fmla="*/ 23 w 40"/>
                <a:gd name="T87" fmla="*/ 36 h 62"/>
                <a:gd name="T88" fmla="*/ 23 w 40"/>
                <a:gd name="T89" fmla="*/ 48 h 62"/>
                <a:gd name="T90" fmla="*/ 23 w 40"/>
                <a:gd name="T91" fmla="*/ 5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" h="62">
                  <a:moveTo>
                    <a:pt x="23" y="58"/>
                  </a:moveTo>
                  <a:cubicBezTo>
                    <a:pt x="23" y="59"/>
                    <a:pt x="23" y="60"/>
                    <a:pt x="22" y="60"/>
                  </a:cubicBezTo>
                  <a:cubicBezTo>
                    <a:pt x="22" y="61"/>
                    <a:pt x="21" y="62"/>
                    <a:pt x="20" y="61"/>
                  </a:cubicBezTo>
                  <a:cubicBezTo>
                    <a:pt x="19" y="61"/>
                    <a:pt x="18" y="61"/>
                    <a:pt x="17" y="60"/>
                  </a:cubicBezTo>
                  <a:cubicBezTo>
                    <a:pt x="17" y="59"/>
                    <a:pt x="16" y="58"/>
                    <a:pt x="16" y="58"/>
                  </a:cubicBezTo>
                  <a:cubicBezTo>
                    <a:pt x="16" y="55"/>
                    <a:pt x="16" y="52"/>
                    <a:pt x="16" y="49"/>
                  </a:cubicBezTo>
                  <a:cubicBezTo>
                    <a:pt x="16" y="46"/>
                    <a:pt x="16" y="43"/>
                    <a:pt x="15" y="39"/>
                  </a:cubicBezTo>
                  <a:cubicBezTo>
                    <a:pt x="14" y="40"/>
                    <a:pt x="14" y="39"/>
                    <a:pt x="13" y="39"/>
                  </a:cubicBezTo>
                  <a:cubicBezTo>
                    <a:pt x="12" y="39"/>
                    <a:pt x="12" y="38"/>
                    <a:pt x="11" y="38"/>
                  </a:cubicBezTo>
                  <a:cubicBezTo>
                    <a:pt x="11" y="36"/>
                    <a:pt x="11" y="35"/>
                    <a:pt x="11" y="34"/>
                  </a:cubicBezTo>
                  <a:cubicBezTo>
                    <a:pt x="12" y="33"/>
                    <a:pt x="13" y="32"/>
                    <a:pt x="15" y="31"/>
                  </a:cubicBezTo>
                  <a:cubicBezTo>
                    <a:pt x="14" y="29"/>
                    <a:pt x="14" y="26"/>
                    <a:pt x="14" y="23"/>
                  </a:cubicBezTo>
                  <a:cubicBezTo>
                    <a:pt x="13" y="21"/>
                    <a:pt x="13" y="18"/>
                    <a:pt x="13" y="16"/>
                  </a:cubicBezTo>
                  <a:cubicBezTo>
                    <a:pt x="12" y="15"/>
                    <a:pt x="13" y="15"/>
                    <a:pt x="13" y="14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13"/>
                    <a:pt x="14" y="13"/>
                    <a:pt x="14" y="12"/>
                  </a:cubicBezTo>
                  <a:cubicBezTo>
                    <a:pt x="15" y="12"/>
                    <a:pt x="17" y="12"/>
                    <a:pt x="18" y="13"/>
                  </a:cubicBezTo>
                  <a:cubicBezTo>
                    <a:pt x="19" y="14"/>
                    <a:pt x="20" y="15"/>
                    <a:pt x="20" y="17"/>
                  </a:cubicBezTo>
                  <a:cubicBezTo>
                    <a:pt x="20" y="18"/>
                    <a:pt x="21" y="20"/>
                    <a:pt x="21" y="22"/>
                  </a:cubicBezTo>
                  <a:cubicBezTo>
                    <a:pt x="21" y="24"/>
                    <a:pt x="21" y="26"/>
                    <a:pt x="22" y="28"/>
                  </a:cubicBezTo>
                  <a:cubicBezTo>
                    <a:pt x="23" y="27"/>
                    <a:pt x="25" y="26"/>
                    <a:pt x="26" y="25"/>
                  </a:cubicBezTo>
                  <a:cubicBezTo>
                    <a:pt x="27" y="23"/>
                    <a:pt x="29" y="22"/>
                    <a:pt x="30" y="21"/>
                  </a:cubicBezTo>
                  <a:cubicBezTo>
                    <a:pt x="31" y="20"/>
                    <a:pt x="31" y="18"/>
                    <a:pt x="32" y="17"/>
                  </a:cubicBezTo>
                  <a:cubicBezTo>
                    <a:pt x="32" y="16"/>
                    <a:pt x="33" y="14"/>
                    <a:pt x="32" y="13"/>
                  </a:cubicBezTo>
                  <a:cubicBezTo>
                    <a:pt x="32" y="12"/>
                    <a:pt x="32" y="10"/>
                    <a:pt x="31" y="9"/>
                  </a:cubicBezTo>
                  <a:cubicBezTo>
                    <a:pt x="30" y="8"/>
                    <a:pt x="28" y="8"/>
                    <a:pt x="26" y="8"/>
                  </a:cubicBezTo>
                  <a:cubicBezTo>
                    <a:pt x="24" y="8"/>
                    <a:pt x="22" y="8"/>
                    <a:pt x="21" y="8"/>
                  </a:cubicBezTo>
                  <a:cubicBezTo>
                    <a:pt x="19" y="9"/>
                    <a:pt x="17" y="9"/>
                    <a:pt x="15" y="10"/>
                  </a:cubicBezTo>
                  <a:cubicBezTo>
                    <a:pt x="14" y="10"/>
                    <a:pt x="12" y="11"/>
                    <a:pt x="10" y="12"/>
                  </a:cubicBezTo>
                  <a:cubicBezTo>
                    <a:pt x="9" y="13"/>
                    <a:pt x="7" y="13"/>
                    <a:pt x="5" y="14"/>
                  </a:cubicBezTo>
                  <a:cubicBezTo>
                    <a:pt x="4" y="15"/>
                    <a:pt x="3" y="15"/>
                    <a:pt x="2" y="15"/>
                  </a:cubicBezTo>
                  <a:cubicBezTo>
                    <a:pt x="1" y="15"/>
                    <a:pt x="1" y="14"/>
                    <a:pt x="0" y="14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9"/>
                    <a:pt x="2" y="8"/>
                    <a:pt x="4" y="7"/>
                  </a:cubicBezTo>
                  <a:cubicBezTo>
                    <a:pt x="6" y="6"/>
                    <a:pt x="7" y="5"/>
                    <a:pt x="9" y="4"/>
                  </a:cubicBezTo>
                  <a:cubicBezTo>
                    <a:pt x="11" y="3"/>
                    <a:pt x="13" y="2"/>
                    <a:pt x="15" y="2"/>
                  </a:cubicBezTo>
                  <a:cubicBezTo>
                    <a:pt x="18" y="1"/>
                    <a:pt x="20" y="1"/>
                    <a:pt x="22" y="0"/>
                  </a:cubicBezTo>
                  <a:cubicBezTo>
                    <a:pt x="24" y="0"/>
                    <a:pt x="26" y="0"/>
                    <a:pt x="29" y="1"/>
                  </a:cubicBezTo>
                  <a:cubicBezTo>
                    <a:pt x="31" y="1"/>
                    <a:pt x="33" y="2"/>
                    <a:pt x="34" y="3"/>
                  </a:cubicBezTo>
                  <a:cubicBezTo>
                    <a:pt x="36" y="4"/>
                    <a:pt x="37" y="5"/>
                    <a:pt x="38" y="7"/>
                  </a:cubicBezTo>
                  <a:cubicBezTo>
                    <a:pt x="39" y="11"/>
                    <a:pt x="40" y="14"/>
                    <a:pt x="39" y="17"/>
                  </a:cubicBezTo>
                  <a:cubicBezTo>
                    <a:pt x="39" y="20"/>
                    <a:pt x="38" y="22"/>
                    <a:pt x="36" y="25"/>
                  </a:cubicBezTo>
                  <a:cubicBezTo>
                    <a:pt x="34" y="27"/>
                    <a:pt x="32" y="29"/>
                    <a:pt x="30" y="31"/>
                  </a:cubicBezTo>
                  <a:cubicBezTo>
                    <a:pt x="27" y="33"/>
                    <a:pt x="25" y="35"/>
                    <a:pt x="23" y="36"/>
                  </a:cubicBezTo>
                  <a:cubicBezTo>
                    <a:pt x="23" y="40"/>
                    <a:pt x="23" y="44"/>
                    <a:pt x="23" y="48"/>
                  </a:cubicBezTo>
                  <a:cubicBezTo>
                    <a:pt x="23" y="52"/>
                    <a:pt x="24" y="55"/>
                    <a:pt x="23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95" name="타원 194">
            <a:extLst>
              <a:ext uri="{FF2B5EF4-FFF2-40B4-BE49-F238E27FC236}">
                <a16:creationId xmlns:a16="http://schemas.microsoft.com/office/drawing/2014/main" id="{18924F59-9CFC-47C8-9B5F-81EA3BD8632F}"/>
              </a:ext>
            </a:extLst>
          </p:cNvPr>
          <p:cNvSpPr/>
          <p:nvPr/>
        </p:nvSpPr>
        <p:spPr>
          <a:xfrm>
            <a:off x="3882980" y="-695727"/>
            <a:ext cx="11991103" cy="11991103"/>
          </a:xfrm>
          <a:prstGeom prst="ellipse">
            <a:avLst/>
          </a:prstGeom>
          <a:ln w="31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6EDBD91C-2161-41A5-AC29-D004DCA2BA89}"/>
              </a:ext>
            </a:extLst>
          </p:cNvPr>
          <p:cNvSpPr/>
          <p:nvPr/>
        </p:nvSpPr>
        <p:spPr>
          <a:xfrm>
            <a:off x="15811405" y="5220654"/>
            <a:ext cx="158352" cy="158342"/>
          </a:xfrm>
          <a:prstGeom prst="ellipse">
            <a:avLst/>
          </a:prstGeom>
          <a:solidFill>
            <a:srgbClr val="63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6" name="타원 195">
            <a:extLst>
              <a:ext uri="{FF2B5EF4-FFF2-40B4-BE49-F238E27FC236}">
                <a16:creationId xmlns:a16="http://schemas.microsoft.com/office/drawing/2014/main" id="{B324F741-AC1E-4A17-8AD2-C567DDCF3BB8}"/>
              </a:ext>
            </a:extLst>
          </p:cNvPr>
          <p:cNvSpPr/>
          <p:nvPr/>
        </p:nvSpPr>
        <p:spPr>
          <a:xfrm>
            <a:off x="3809257" y="5224578"/>
            <a:ext cx="158352" cy="158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44" name="그룹 243">
            <a:extLst>
              <a:ext uri="{FF2B5EF4-FFF2-40B4-BE49-F238E27FC236}">
                <a16:creationId xmlns:a16="http://schemas.microsoft.com/office/drawing/2014/main" id="{B3663CA0-66CA-43EE-9ED7-DF70800803DE}"/>
              </a:ext>
            </a:extLst>
          </p:cNvPr>
          <p:cNvGrpSpPr/>
          <p:nvPr/>
        </p:nvGrpSpPr>
        <p:grpSpPr>
          <a:xfrm>
            <a:off x="796380" y="4844191"/>
            <a:ext cx="4325027" cy="117877"/>
            <a:chOff x="7558260" y="4585630"/>
            <a:chExt cx="6279067" cy="171133"/>
          </a:xfrm>
        </p:grpSpPr>
        <p:grpSp>
          <p:nvGrpSpPr>
            <p:cNvPr id="245" name="그룹 244">
              <a:extLst>
                <a:ext uri="{FF2B5EF4-FFF2-40B4-BE49-F238E27FC236}">
                  <a16:creationId xmlns:a16="http://schemas.microsoft.com/office/drawing/2014/main" id="{A80D6061-9066-4799-B342-653B86663565}"/>
                </a:ext>
              </a:extLst>
            </p:cNvPr>
            <p:cNvGrpSpPr/>
            <p:nvPr/>
          </p:nvGrpSpPr>
          <p:grpSpPr>
            <a:xfrm>
              <a:off x="7558260" y="4585630"/>
              <a:ext cx="3323874" cy="171133"/>
              <a:chOff x="6927850" y="3813175"/>
              <a:chExt cx="4594225" cy="236538"/>
            </a:xfrm>
          </p:grpSpPr>
          <p:sp>
            <p:nvSpPr>
              <p:cNvPr id="268" name="Freeform 52">
                <a:extLst>
                  <a:ext uri="{FF2B5EF4-FFF2-40B4-BE49-F238E27FC236}">
                    <a16:creationId xmlns:a16="http://schemas.microsoft.com/office/drawing/2014/main" id="{B3FC18E4-F73D-4B7B-ABC7-FF6B18FE4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7850" y="3816350"/>
                <a:ext cx="146050" cy="233363"/>
              </a:xfrm>
              <a:custGeom>
                <a:avLst/>
                <a:gdLst>
                  <a:gd name="T0" fmla="*/ 28 w 39"/>
                  <a:gd name="T1" fmla="*/ 42 h 61"/>
                  <a:gd name="T2" fmla="*/ 20 w 39"/>
                  <a:gd name="T3" fmla="*/ 51 h 61"/>
                  <a:gd name="T4" fmla="*/ 11 w 39"/>
                  <a:gd name="T5" fmla="*/ 42 h 61"/>
                  <a:gd name="T6" fmla="*/ 11 w 39"/>
                  <a:gd name="T7" fmla="*/ 0 h 61"/>
                  <a:gd name="T8" fmla="*/ 0 w 39"/>
                  <a:gd name="T9" fmla="*/ 0 h 61"/>
                  <a:gd name="T10" fmla="*/ 0 w 39"/>
                  <a:gd name="T11" fmla="*/ 42 h 61"/>
                  <a:gd name="T12" fmla="*/ 20 w 39"/>
                  <a:gd name="T13" fmla="*/ 61 h 61"/>
                  <a:gd name="T14" fmla="*/ 39 w 39"/>
                  <a:gd name="T15" fmla="*/ 42 h 61"/>
                  <a:gd name="T16" fmla="*/ 39 w 39"/>
                  <a:gd name="T17" fmla="*/ 0 h 61"/>
                  <a:gd name="T18" fmla="*/ 28 w 39"/>
                  <a:gd name="T19" fmla="*/ 0 h 61"/>
                  <a:gd name="T20" fmla="*/ 28 w 39"/>
                  <a:gd name="T21" fmla="*/ 4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61">
                    <a:moveTo>
                      <a:pt x="28" y="42"/>
                    </a:moveTo>
                    <a:cubicBezTo>
                      <a:pt x="28" y="48"/>
                      <a:pt x="25" y="51"/>
                      <a:pt x="20" y="51"/>
                    </a:cubicBezTo>
                    <a:cubicBezTo>
                      <a:pt x="14" y="51"/>
                      <a:pt x="11" y="48"/>
                      <a:pt x="11" y="4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55"/>
                      <a:pt x="8" y="61"/>
                      <a:pt x="20" y="61"/>
                    </a:cubicBezTo>
                    <a:cubicBezTo>
                      <a:pt x="31" y="61"/>
                      <a:pt x="39" y="55"/>
                      <a:pt x="39" y="42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28" y="0"/>
                      <a:pt x="28" y="0"/>
                      <a:pt x="28" y="0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69" name="Freeform 53">
                <a:extLst>
                  <a:ext uri="{FF2B5EF4-FFF2-40B4-BE49-F238E27FC236}">
                    <a16:creationId xmlns:a16="http://schemas.microsoft.com/office/drawing/2014/main" id="{4E230919-86E2-48F6-A2E7-0D6DF85ED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4225" y="3816350"/>
                <a:ext cx="114300" cy="230188"/>
              </a:xfrm>
              <a:custGeom>
                <a:avLst/>
                <a:gdLst>
                  <a:gd name="T0" fmla="*/ 29 w 72"/>
                  <a:gd name="T1" fmla="*/ 0 h 145"/>
                  <a:gd name="T2" fmla="*/ 0 w 72"/>
                  <a:gd name="T3" fmla="*/ 0 h 145"/>
                  <a:gd name="T4" fmla="*/ 0 w 72"/>
                  <a:gd name="T5" fmla="*/ 145 h 145"/>
                  <a:gd name="T6" fmla="*/ 72 w 72"/>
                  <a:gd name="T7" fmla="*/ 145 h 145"/>
                  <a:gd name="T8" fmla="*/ 72 w 72"/>
                  <a:gd name="T9" fmla="*/ 121 h 145"/>
                  <a:gd name="T10" fmla="*/ 29 w 72"/>
                  <a:gd name="T11" fmla="*/ 121 h 145"/>
                  <a:gd name="T12" fmla="*/ 29 w 72"/>
                  <a:gd name="T13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145">
                    <a:moveTo>
                      <a:pt x="29" y="0"/>
                    </a:moveTo>
                    <a:lnTo>
                      <a:pt x="0" y="0"/>
                    </a:lnTo>
                    <a:lnTo>
                      <a:pt x="0" y="145"/>
                    </a:lnTo>
                    <a:lnTo>
                      <a:pt x="72" y="145"/>
                    </a:lnTo>
                    <a:lnTo>
                      <a:pt x="72" y="121"/>
                    </a:lnTo>
                    <a:lnTo>
                      <a:pt x="29" y="12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0" name="Freeform 54">
                <a:extLst>
                  <a:ext uri="{FF2B5EF4-FFF2-40B4-BE49-F238E27FC236}">
                    <a16:creationId xmlns:a16="http://schemas.microsoft.com/office/drawing/2014/main" id="{796006BB-6138-4995-AC1D-25BC4B9C01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9800" y="3813175"/>
                <a:ext cx="146050" cy="236538"/>
              </a:xfrm>
              <a:custGeom>
                <a:avLst/>
                <a:gdLst>
                  <a:gd name="T0" fmla="*/ 20 w 39"/>
                  <a:gd name="T1" fmla="*/ 52 h 62"/>
                  <a:gd name="T2" fmla="*/ 12 w 39"/>
                  <a:gd name="T3" fmla="*/ 43 h 62"/>
                  <a:gd name="T4" fmla="*/ 0 w 39"/>
                  <a:gd name="T5" fmla="*/ 45 h 62"/>
                  <a:gd name="T6" fmla="*/ 20 w 39"/>
                  <a:gd name="T7" fmla="*/ 62 h 62"/>
                  <a:gd name="T8" fmla="*/ 39 w 39"/>
                  <a:gd name="T9" fmla="*/ 45 h 62"/>
                  <a:gd name="T10" fmla="*/ 13 w 39"/>
                  <a:gd name="T11" fmla="*/ 16 h 62"/>
                  <a:gd name="T12" fmla="*/ 20 w 39"/>
                  <a:gd name="T13" fmla="*/ 10 h 62"/>
                  <a:gd name="T14" fmla="*/ 28 w 39"/>
                  <a:gd name="T15" fmla="*/ 18 h 62"/>
                  <a:gd name="T16" fmla="*/ 38 w 39"/>
                  <a:gd name="T17" fmla="*/ 15 h 62"/>
                  <a:gd name="T18" fmla="*/ 20 w 39"/>
                  <a:gd name="T19" fmla="*/ 0 h 62"/>
                  <a:gd name="T20" fmla="*/ 2 w 39"/>
                  <a:gd name="T21" fmla="*/ 17 h 62"/>
                  <a:gd name="T22" fmla="*/ 27 w 39"/>
                  <a:gd name="T23" fmla="*/ 45 h 62"/>
                  <a:gd name="T24" fmla="*/ 20 w 39"/>
                  <a:gd name="T25" fmla="*/ 5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62">
                    <a:moveTo>
                      <a:pt x="20" y="52"/>
                    </a:moveTo>
                    <a:cubicBezTo>
                      <a:pt x="17" y="52"/>
                      <a:pt x="13" y="50"/>
                      <a:pt x="12" y="4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3" y="57"/>
                      <a:pt x="11" y="62"/>
                      <a:pt x="20" y="62"/>
                    </a:cubicBezTo>
                    <a:cubicBezTo>
                      <a:pt x="32" y="62"/>
                      <a:pt x="39" y="55"/>
                      <a:pt x="39" y="45"/>
                    </a:cubicBezTo>
                    <a:cubicBezTo>
                      <a:pt x="39" y="26"/>
                      <a:pt x="13" y="25"/>
                      <a:pt x="13" y="16"/>
                    </a:cubicBezTo>
                    <a:cubicBezTo>
                      <a:pt x="13" y="12"/>
                      <a:pt x="16" y="10"/>
                      <a:pt x="20" y="10"/>
                    </a:cubicBezTo>
                    <a:cubicBezTo>
                      <a:pt x="24" y="10"/>
                      <a:pt x="26" y="12"/>
                      <a:pt x="28" y="18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6" y="6"/>
                      <a:pt x="30" y="0"/>
                      <a:pt x="20" y="0"/>
                    </a:cubicBezTo>
                    <a:cubicBezTo>
                      <a:pt x="8" y="0"/>
                      <a:pt x="2" y="7"/>
                      <a:pt x="2" y="17"/>
                    </a:cubicBezTo>
                    <a:cubicBezTo>
                      <a:pt x="2" y="34"/>
                      <a:pt x="27" y="34"/>
                      <a:pt x="27" y="45"/>
                    </a:cubicBezTo>
                    <a:cubicBezTo>
                      <a:pt x="27" y="50"/>
                      <a:pt x="24" y="52"/>
                      <a:pt x="20" y="5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1" name="Freeform 55">
                <a:extLst>
                  <a:ext uri="{FF2B5EF4-FFF2-40B4-BE49-F238E27FC236}">
                    <a16:creationId xmlns:a16="http://schemas.microsoft.com/office/drawing/2014/main" id="{9CC70EC5-D2D2-4CB4-A316-A6FCB9DCD7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78713" y="3816350"/>
                <a:ext cx="165100" cy="230188"/>
              </a:xfrm>
              <a:custGeom>
                <a:avLst/>
                <a:gdLst>
                  <a:gd name="T0" fmla="*/ 35 w 104"/>
                  <a:gd name="T1" fmla="*/ 114 h 145"/>
                  <a:gd name="T2" fmla="*/ 73 w 104"/>
                  <a:gd name="T3" fmla="*/ 114 h 145"/>
                  <a:gd name="T4" fmla="*/ 78 w 104"/>
                  <a:gd name="T5" fmla="*/ 145 h 145"/>
                  <a:gd name="T6" fmla="*/ 104 w 104"/>
                  <a:gd name="T7" fmla="*/ 145 h 145"/>
                  <a:gd name="T8" fmla="*/ 71 w 104"/>
                  <a:gd name="T9" fmla="*/ 0 h 145"/>
                  <a:gd name="T10" fmla="*/ 35 w 104"/>
                  <a:gd name="T11" fmla="*/ 0 h 145"/>
                  <a:gd name="T12" fmla="*/ 0 w 104"/>
                  <a:gd name="T13" fmla="*/ 145 h 145"/>
                  <a:gd name="T14" fmla="*/ 26 w 104"/>
                  <a:gd name="T15" fmla="*/ 145 h 145"/>
                  <a:gd name="T16" fmla="*/ 35 w 104"/>
                  <a:gd name="T17" fmla="*/ 114 h 145"/>
                  <a:gd name="T18" fmla="*/ 52 w 104"/>
                  <a:gd name="T19" fmla="*/ 32 h 145"/>
                  <a:gd name="T20" fmla="*/ 54 w 104"/>
                  <a:gd name="T21" fmla="*/ 32 h 145"/>
                  <a:gd name="T22" fmla="*/ 66 w 104"/>
                  <a:gd name="T23" fmla="*/ 89 h 145"/>
                  <a:gd name="T24" fmla="*/ 40 w 104"/>
                  <a:gd name="T25" fmla="*/ 89 h 145"/>
                  <a:gd name="T26" fmla="*/ 52 w 104"/>
                  <a:gd name="T27" fmla="*/ 3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4" h="145">
                    <a:moveTo>
                      <a:pt x="35" y="114"/>
                    </a:moveTo>
                    <a:lnTo>
                      <a:pt x="73" y="114"/>
                    </a:lnTo>
                    <a:lnTo>
                      <a:pt x="78" y="145"/>
                    </a:lnTo>
                    <a:lnTo>
                      <a:pt x="104" y="145"/>
                    </a:lnTo>
                    <a:lnTo>
                      <a:pt x="71" y="0"/>
                    </a:lnTo>
                    <a:lnTo>
                      <a:pt x="35" y="0"/>
                    </a:lnTo>
                    <a:lnTo>
                      <a:pt x="0" y="145"/>
                    </a:lnTo>
                    <a:lnTo>
                      <a:pt x="26" y="145"/>
                    </a:lnTo>
                    <a:lnTo>
                      <a:pt x="35" y="114"/>
                    </a:lnTo>
                    <a:close/>
                    <a:moveTo>
                      <a:pt x="52" y="32"/>
                    </a:moveTo>
                    <a:lnTo>
                      <a:pt x="54" y="32"/>
                    </a:lnTo>
                    <a:lnTo>
                      <a:pt x="66" y="89"/>
                    </a:lnTo>
                    <a:lnTo>
                      <a:pt x="40" y="89"/>
                    </a:lnTo>
                    <a:lnTo>
                      <a:pt x="5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2" name="Freeform 56">
                <a:extLst>
                  <a:ext uri="{FF2B5EF4-FFF2-40B4-BE49-F238E27FC236}">
                    <a16:creationId xmlns:a16="http://schemas.microsoft.com/office/drawing/2014/main" id="{3663658D-F2E5-4F6F-A023-3CE5BCC40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6200" y="3816350"/>
                <a:ext cx="147638" cy="230188"/>
              </a:xfrm>
              <a:custGeom>
                <a:avLst/>
                <a:gdLst>
                  <a:gd name="T0" fmla="*/ 93 w 93"/>
                  <a:gd name="T1" fmla="*/ 0 h 145"/>
                  <a:gd name="T2" fmla="*/ 67 w 93"/>
                  <a:gd name="T3" fmla="*/ 0 h 145"/>
                  <a:gd name="T4" fmla="*/ 67 w 93"/>
                  <a:gd name="T5" fmla="*/ 87 h 145"/>
                  <a:gd name="T6" fmla="*/ 67 w 93"/>
                  <a:gd name="T7" fmla="*/ 87 h 145"/>
                  <a:gd name="T8" fmla="*/ 29 w 93"/>
                  <a:gd name="T9" fmla="*/ 0 h 145"/>
                  <a:gd name="T10" fmla="*/ 0 w 93"/>
                  <a:gd name="T11" fmla="*/ 0 h 145"/>
                  <a:gd name="T12" fmla="*/ 0 w 93"/>
                  <a:gd name="T13" fmla="*/ 145 h 145"/>
                  <a:gd name="T14" fmla="*/ 24 w 93"/>
                  <a:gd name="T15" fmla="*/ 145 h 145"/>
                  <a:gd name="T16" fmla="*/ 24 w 93"/>
                  <a:gd name="T17" fmla="*/ 51 h 145"/>
                  <a:gd name="T18" fmla="*/ 24 w 93"/>
                  <a:gd name="T19" fmla="*/ 51 h 145"/>
                  <a:gd name="T20" fmla="*/ 67 w 93"/>
                  <a:gd name="T21" fmla="*/ 145 h 145"/>
                  <a:gd name="T22" fmla="*/ 93 w 93"/>
                  <a:gd name="T23" fmla="*/ 145 h 145"/>
                  <a:gd name="T24" fmla="*/ 93 w 93"/>
                  <a:gd name="T2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45">
                    <a:moveTo>
                      <a:pt x="93" y="0"/>
                    </a:moveTo>
                    <a:lnTo>
                      <a:pt x="67" y="0"/>
                    </a:lnTo>
                    <a:lnTo>
                      <a:pt x="67" y="87"/>
                    </a:lnTo>
                    <a:lnTo>
                      <a:pt x="67" y="87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145"/>
                    </a:lnTo>
                    <a:lnTo>
                      <a:pt x="24" y="145"/>
                    </a:lnTo>
                    <a:lnTo>
                      <a:pt x="24" y="51"/>
                    </a:lnTo>
                    <a:lnTo>
                      <a:pt x="24" y="51"/>
                    </a:lnTo>
                    <a:lnTo>
                      <a:pt x="67" y="145"/>
                    </a:lnTo>
                    <a:lnTo>
                      <a:pt x="93" y="145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3" name="Freeform 57">
                <a:extLst>
                  <a:ext uri="{FF2B5EF4-FFF2-40B4-BE49-F238E27FC236}">
                    <a16:creationId xmlns:a16="http://schemas.microsoft.com/office/drawing/2014/main" id="{F2543445-22C9-4947-AB34-952D3DF7A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5763" y="3816350"/>
                <a:ext cx="147638" cy="230188"/>
              </a:xfrm>
              <a:custGeom>
                <a:avLst/>
                <a:gdLst>
                  <a:gd name="T0" fmla="*/ 69 w 93"/>
                  <a:gd name="T1" fmla="*/ 87 h 145"/>
                  <a:gd name="T2" fmla="*/ 67 w 93"/>
                  <a:gd name="T3" fmla="*/ 87 h 145"/>
                  <a:gd name="T4" fmla="*/ 29 w 93"/>
                  <a:gd name="T5" fmla="*/ 0 h 145"/>
                  <a:gd name="T6" fmla="*/ 0 w 93"/>
                  <a:gd name="T7" fmla="*/ 0 h 145"/>
                  <a:gd name="T8" fmla="*/ 0 w 93"/>
                  <a:gd name="T9" fmla="*/ 145 h 145"/>
                  <a:gd name="T10" fmla="*/ 24 w 93"/>
                  <a:gd name="T11" fmla="*/ 145 h 145"/>
                  <a:gd name="T12" fmla="*/ 24 w 93"/>
                  <a:gd name="T13" fmla="*/ 51 h 145"/>
                  <a:gd name="T14" fmla="*/ 24 w 93"/>
                  <a:gd name="T15" fmla="*/ 51 h 145"/>
                  <a:gd name="T16" fmla="*/ 67 w 93"/>
                  <a:gd name="T17" fmla="*/ 145 h 145"/>
                  <a:gd name="T18" fmla="*/ 93 w 93"/>
                  <a:gd name="T19" fmla="*/ 145 h 145"/>
                  <a:gd name="T20" fmla="*/ 93 w 93"/>
                  <a:gd name="T21" fmla="*/ 0 h 145"/>
                  <a:gd name="T22" fmla="*/ 69 w 93"/>
                  <a:gd name="T23" fmla="*/ 0 h 145"/>
                  <a:gd name="T24" fmla="*/ 69 w 93"/>
                  <a:gd name="T25" fmla="*/ 8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45">
                    <a:moveTo>
                      <a:pt x="69" y="87"/>
                    </a:moveTo>
                    <a:lnTo>
                      <a:pt x="67" y="87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145"/>
                    </a:lnTo>
                    <a:lnTo>
                      <a:pt x="24" y="145"/>
                    </a:lnTo>
                    <a:lnTo>
                      <a:pt x="24" y="51"/>
                    </a:lnTo>
                    <a:lnTo>
                      <a:pt x="24" y="51"/>
                    </a:lnTo>
                    <a:lnTo>
                      <a:pt x="67" y="145"/>
                    </a:lnTo>
                    <a:lnTo>
                      <a:pt x="93" y="145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69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4" name="Freeform 58">
                <a:extLst>
                  <a:ext uri="{FF2B5EF4-FFF2-40B4-BE49-F238E27FC236}">
                    <a16:creationId xmlns:a16="http://schemas.microsoft.com/office/drawing/2014/main" id="{A92114BB-4C96-4A24-9778-F2AF406D3C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02613" y="3816350"/>
                <a:ext cx="165100" cy="230188"/>
              </a:xfrm>
              <a:custGeom>
                <a:avLst/>
                <a:gdLst>
                  <a:gd name="T0" fmla="*/ 35 w 104"/>
                  <a:gd name="T1" fmla="*/ 0 h 145"/>
                  <a:gd name="T2" fmla="*/ 0 w 104"/>
                  <a:gd name="T3" fmla="*/ 145 h 145"/>
                  <a:gd name="T4" fmla="*/ 26 w 104"/>
                  <a:gd name="T5" fmla="*/ 145 h 145"/>
                  <a:gd name="T6" fmla="*/ 35 w 104"/>
                  <a:gd name="T7" fmla="*/ 114 h 145"/>
                  <a:gd name="T8" fmla="*/ 71 w 104"/>
                  <a:gd name="T9" fmla="*/ 114 h 145"/>
                  <a:gd name="T10" fmla="*/ 78 w 104"/>
                  <a:gd name="T11" fmla="*/ 145 h 145"/>
                  <a:gd name="T12" fmla="*/ 104 w 104"/>
                  <a:gd name="T13" fmla="*/ 145 h 145"/>
                  <a:gd name="T14" fmla="*/ 71 w 104"/>
                  <a:gd name="T15" fmla="*/ 0 h 145"/>
                  <a:gd name="T16" fmla="*/ 35 w 104"/>
                  <a:gd name="T17" fmla="*/ 0 h 145"/>
                  <a:gd name="T18" fmla="*/ 40 w 104"/>
                  <a:gd name="T19" fmla="*/ 89 h 145"/>
                  <a:gd name="T20" fmla="*/ 52 w 104"/>
                  <a:gd name="T21" fmla="*/ 32 h 145"/>
                  <a:gd name="T22" fmla="*/ 52 w 104"/>
                  <a:gd name="T23" fmla="*/ 32 h 145"/>
                  <a:gd name="T24" fmla="*/ 66 w 104"/>
                  <a:gd name="T25" fmla="*/ 89 h 145"/>
                  <a:gd name="T26" fmla="*/ 40 w 104"/>
                  <a:gd name="T27" fmla="*/ 89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4" h="145">
                    <a:moveTo>
                      <a:pt x="35" y="0"/>
                    </a:moveTo>
                    <a:lnTo>
                      <a:pt x="0" y="145"/>
                    </a:lnTo>
                    <a:lnTo>
                      <a:pt x="26" y="145"/>
                    </a:lnTo>
                    <a:lnTo>
                      <a:pt x="35" y="114"/>
                    </a:lnTo>
                    <a:lnTo>
                      <a:pt x="71" y="114"/>
                    </a:lnTo>
                    <a:lnTo>
                      <a:pt x="78" y="145"/>
                    </a:lnTo>
                    <a:lnTo>
                      <a:pt x="104" y="145"/>
                    </a:lnTo>
                    <a:lnTo>
                      <a:pt x="71" y="0"/>
                    </a:lnTo>
                    <a:lnTo>
                      <a:pt x="35" y="0"/>
                    </a:lnTo>
                    <a:close/>
                    <a:moveTo>
                      <a:pt x="40" y="89"/>
                    </a:moveTo>
                    <a:lnTo>
                      <a:pt x="52" y="32"/>
                    </a:lnTo>
                    <a:lnTo>
                      <a:pt x="52" y="32"/>
                    </a:lnTo>
                    <a:lnTo>
                      <a:pt x="66" y="89"/>
                    </a:lnTo>
                    <a:lnTo>
                      <a:pt x="40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5" name="Freeform 59">
                <a:extLst>
                  <a:ext uri="{FF2B5EF4-FFF2-40B4-BE49-F238E27FC236}">
                    <a16:creationId xmlns:a16="http://schemas.microsoft.com/office/drawing/2014/main" id="{57D2D740-E51A-44F3-AAB8-820A23056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1525" y="3816350"/>
                <a:ext cx="142875" cy="230188"/>
              </a:xfrm>
              <a:custGeom>
                <a:avLst/>
                <a:gdLst>
                  <a:gd name="T0" fmla="*/ 0 w 90"/>
                  <a:gd name="T1" fmla="*/ 24 h 145"/>
                  <a:gd name="T2" fmla="*/ 30 w 90"/>
                  <a:gd name="T3" fmla="*/ 24 h 145"/>
                  <a:gd name="T4" fmla="*/ 30 w 90"/>
                  <a:gd name="T5" fmla="*/ 145 h 145"/>
                  <a:gd name="T6" fmla="*/ 59 w 90"/>
                  <a:gd name="T7" fmla="*/ 145 h 145"/>
                  <a:gd name="T8" fmla="*/ 59 w 90"/>
                  <a:gd name="T9" fmla="*/ 24 h 145"/>
                  <a:gd name="T10" fmla="*/ 90 w 90"/>
                  <a:gd name="T11" fmla="*/ 24 h 145"/>
                  <a:gd name="T12" fmla="*/ 90 w 90"/>
                  <a:gd name="T13" fmla="*/ 0 h 145"/>
                  <a:gd name="T14" fmla="*/ 0 w 90"/>
                  <a:gd name="T15" fmla="*/ 0 h 145"/>
                  <a:gd name="T16" fmla="*/ 0 w 90"/>
                  <a:gd name="T17" fmla="*/ 24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45">
                    <a:moveTo>
                      <a:pt x="0" y="24"/>
                    </a:moveTo>
                    <a:lnTo>
                      <a:pt x="30" y="24"/>
                    </a:lnTo>
                    <a:lnTo>
                      <a:pt x="30" y="145"/>
                    </a:lnTo>
                    <a:lnTo>
                      <a:pt x="59" y="145"/>
                    </a:lnTo>
                    <a:lnTo>
                      <a:pt x="59" y="24"/>
                    </a:lnTo>
                    <a:lnTo>
                      <a:pt x="90" y="24"/>
                    </a:lnTo>
                    <a:lnTo>
                      <a:pt x="90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6" name="Rectangle 60">
                <a:extLst>
                  <a:ext uri="{FF2B5EF4-FFF2-40B4-BE49-F238E27FC236}">
                    <a16:creationId xmlns:a16="http://schemas.microsoft.com/office/drawing/2014/main" id="{A3B08B44-0B87-4E35-8A70-615175DEC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6788" y="3816350"/>
                <a:ext cx="41275" cy="2301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7" name="Freeform 61">
                <a:extLst>
                  <a:ext uri="{FF2B5EF4-FFF2-40B4-BE49-F238E27FC236}">
                    <a16:creationId xmlns:a16="http://schemas.microsoft.com/office/drawing/2014/main" id="{55612CBE-4E4D-46ED-8A3B-099C507BA6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85213" y="3813175"/>
                <a:ext cx="142875" cy="236538"/>
              </a:xfrm>
              <a:custGeom>
                <a:avLst/>
                <a:gdLst>
                  <a:gd name="T0" fmla="*/ 19 w 38"/>
                  <a:gd name="T1" fmla="*/ 0 h 62"/>
                  <a:gd name="T2" fmla="*/ 0 w 38"/>
                  <a:gd name="T3" fmla="*/ 20 h 62"/>
                  <a:gd name="T4" fmla="*/ 0 w 38"/>
                  <a:gd name="T5" fmla="*/ 42 h 62"/>
                  <a:gd name="T6" fmla="*/ 19 w 38"/>
                  <a:gd name="T7" fmla="*/ 62 h 62"/>
                  <a:gd name="T8" fmla="*/ 38 w 38"/>
                  <a:gd name="T9" fmla="*/ 42 h 62"/>
                  <a:gd name="T10" fmla="*/ 38 w 38"/>
                  <a:gd name="T11" fmla="*/ 20 h 62"/>
                  <a:gd name="T12" fmla="*/ 19 w 38"/>
                  <a:gd name="T13" fmla="*/ 0 h 62"/>
                  <a:gd name="T14" fmla="*/ 27 w 38"/>
                  <a:gd name="T15" fmla="*/ 43 h 62"/>
                  <a:gd name="T16" fmla="*/ 19 w 38"/>
                  <a:gd name="T17" fmla="*/ 52 h 62"/>
                  <a:gd name="T18" fmla="*/ 12 w 38"/>
                  <a:gd name="T19" fmla="*/ 43 h 62"/>
                  <a:gd name="T20" fmla="*/ 12 w 38"/>
                  <a:gd name="T21" fmla="*/ 19 h 62"/>
                  <a:gd name="T22" fmla="*/ 19 w 38"/>
                  <a:gd name="T23" fmla="*/ 10 h 62"/>
                  <a:gd name="T24" fmla="*/ 27 w 38"/>
                  <a:gd name="T25" fmla="*/ 19 h 62"/>
                  <a:gd name="T26" fmla="*/ 27 w 38"/>
                  <a:gd name="T27" fmla="*/ 4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62">
                    <a:moveTo>
                      <a:pt x="19" y="0"/>
                    </a:moveTo>
                    <a:cubicBezTo>
                      <a:pt x="8" y="0"/>
                      <a:pt x="0" y="6"/>
                      <a:pt x="0" y="2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57"/>
                      <a:pt x="8" y="62"/>
                      <a:pt x="19" y="62"/>
                    </a:cubicBezTo>
                    <a:cubicBezTo>
                      <a:pt x="31" y="62"/>
                      <a:pt x="38" y="57"/>
                      <a:pt x="38" y="42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6"/>
                      <a:pt x="31" y="0"/>
                      <a:pt x="19" y="0"/>
                    </a:cubicBezTo>
                    <a:moveTo>
                      <a:pt x="27" y="43"/>
                    </a:moveTo>
                    <a:cubicBezTo>
                      <a:pt x="27" y="50"/>
                      <a:pt x="24" y="52"/>
                      <a:pt x="19" y="52"/>
                    </a:cubicBezTo>
                    <a:cubicBezTo>
                      <a:pt x="15" y="52"/>
                      <a:pt x="12" y="50"/>
                      <a:pt x="12" y="4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2"/>
                      <a:pt x="15" y="10"/>
                      <a:pt x="19" y="10"/>
                    </a:cubicBezTo>
                    <a:cubicBezTo>
                      <a:pt x="24" y="10"/>
                      <a:pt x="27" y="12"/>
                      <a:pt x="27" y="19"/>
                    </a:cubicBezTo>
                    <a:lnTo>
                      <a:pt x="27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8" name="Freeform 62">
                <a:extLst>
                  <a:ext uri="{FF2B5EF4-FFF2-40B4-BE49-F238E27FC236}">
                    <a16:creationId xmlns:a16="http://schemas.microsoft.com/office/drawing/2014/main" id="{30A14EA1-F34F-4198-A83C-FF67A3AC9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88413" y="3816350"/>
                <a:ext cx="147638" cy="230188"/>
              </a:xfrm>
              <a:custGeom>
                <a:avLst/>
                <a:gdLst>
                  <a:gd name="T0" fmla="*/ 67 w 93"/>
                  <a:gd name="T1" fmla="*/ 87 h 145"/>
                  <a:gd name="T2" fmla="*/ 67 w 93"/>
                  <a:gd name="T3" fmla="*/ 87 h 145"/>
                  <a:gd name="T4" fmla="*/ 29 w 93"/>
                  <a:gd name="T5" fmla="*/ 0 h 145"/>
                  <a:gd name="T6" fmla="*/ 0 w 93"/>
                  <a:gd name="T7" fmla="*/ 0 h 145"/>
                  <a:gd name="T8" fmla="*/ 0 w 93"/>
                  <a:gd name="T9" fmla="*/ 145 h 145"/>
                  <a:gd name="T10" fmla="*/ 24 w 93"/>
                  <a:gd name="T11" fmla="*/ 145 h 145"/>
                  <a:gd name="T12" fmla="*/ 24 w 93"/>
                  <a:gd name="T13" fmla="*/ 51 h 145"/>
                  <a:gd name="T14" fmla="*/ 24 w 93"/>
                  <a:gd name="T15" fmla="*/ 51 h 145"/>
                  <a:gd name="T16" fmla="*/ 67 w 93"/>
                  <a:gd name="T17" fmla="*/ 145 h 145"/>
                  <a:gd name="T18" fmla="*/ 93 w 93"/>
                  <a:gd name="T19" fmla="*/ 145 h 145"/>
                  <a:gd name="T20" fmla="*/ 93 w 93"/>
                  <a:gd name="T21" fmla="*/ 0 h 145"/>
                  <a:gd name="T22" fmla="*/ 67 w 93"/>
                  <a:gd name="T23" fmla="*/ 0 h 145"/>
                  <a:gd name="T24" fmla="*/ 67 w 93"/>
                  <a:gd name="T25" fmla="*/ 8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45">
                    <a:moveTo>
                      <a:pt x="67" y="87"/>
                    </a:moveTo>
                    <a:lnTo>
                      <a:pt x="67" y="87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145"/>
                    </a:lnTo>
                    <a:lnTo>
                      <a:pt x="24" y="145"/>
                    </a:lnTo>
                    <a:lnTo>
                      <a:pt x="24" y="51"/>
                    </a:lnTo>
                    <a:lnTo>
                      <a:pt x="24" y="51"/>
                    </a:lnTo>
                    <a:lnTo>
                      <a:pt x="67" y="145"/>
                    </a:lnTo>
                    <a:lnTo>
                      <a:pt x="93" y="145"/>
                    </a:lnTo>
                    <a:lnTo>
                      <a:pt x="93" y="0"/>
                    </a:lnTo>
                    <a:lnTo>
                      <a:pt x="67" y="0"/>
                    </a:lnTo>
                    <a:lnTo>
                      <a:pt x="67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9" name="Freeform 63">
                <a:extLst>
                  <a:ext uri="{FF2B5EF4-FFF2-40B4-BE49-F238E27FC236}">
                    <a16:creationId xmlns:a16="http://schemas.microsoft.com/office/drawing/2014/main" id="{84A92CEA-AD2C-46D1-AA1A-2F8EFB0D5E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85263" y="3816350"/>
                <a:ext cx="165100" cy="230188"/>
              </a:xfrm>
              <a:custGeom>
                <a:avLst/>
                <a:gdLst>
                  <a:gd name="T0" fmla="*/ 35 w 104"/>
                  <a:gd name="T1" fmla="*/ 0 h 145"/>
                  <a:gd name="T2" fmla="*/ 0 w 104"/>
                  <a:gd name="T3" fmla="*/ 145 h 145"/>
                  <a:gd name="T4" fmla="*/ 26 w 104"/>
                  <a:gd name="T5" fmla="*/ 145 h 145"/>
                  <a:gd name="T6" fmla="*/ 33 w 104"/>
                  <a:gd name="T7" fmla="*/ 114 h 145"/>
                  <a:gd name="T8" fmla="*/ 71 w 104"/>
                  <a:gd name="T9" fmla="*/ 114 h 145"/>
                  <a:gd name="T10" fmla="*/ 78 w 104"/>
                  <a:gd name="T11" fmla="*/ 145 h 145"/>
                  <a:gd name="T12" fmla="*/ 104 w 104"/>
                  <a:gd name="T13" fmla="*/ 145 h 145"/>
                  <a:gd name="T14" fmla="*/ 71 w 104"/>
                  <a:gd name="T15" fmla="*/ 0 h 145"/>
                  <a:gd name="T16" fmla="*/ 35 w 104"/>
                  <a:gd name="T17" fmla="*/ 0 h 145"/>
                  <a:gd name="T18" fmla="*/ 38 w 104"/>
                  <a:gd name="T19" fmla="*/ 89 h 145"/>
                  <a:gd name="T20" fmla="*/ 52 w 104"/>
                  <a:gd name="T21" fmla="*/ 32 h 145"/>
                  <a:gd name="T22" fmla="*/ 52 w 104"/>
                  <a:gd name="T23" fmla="*/ 32 h 145"/>
                  <a:gd name="T24" fmla="*/ 66 w 104"/>
                  <a:gd name="T25" fmla="*/ 89 h 145"/>
                  <a:gd name="T26" fmla="*/ 38 w 104"/>
                  <a:gd name="T27" fmla="*/ 89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4" h="145">
                    <a:moveTo>
                      <a:pt x="35" y="0"/>
                    </a:moveTo>
                    <a:lnTo>
                      <a:pt x="0" y="145"/>
                    </a:lnTo>
                    <a:lnTo>
                      <a:pt x="26" y="145"/>
                    </a:lnTo>
                    <a:lnTo>
                      <a:pt x="33" y="114"/>
                    </a:lnTo>
                    <a:lnTo>
                      <a:pt x="71" y="114"/>
                    </a:lnTo>
                    <a:lnTo>
                      <a:pt x="78" y="145"/>
                    </a:lnTo>
                    <a:lnTo>
                      <a:pt x="104" y="145"/>
                    </a:lnTo>
                    <a:lnTo>
                      <a:pt x="71" y="0"/>
                    </a:lnTo>
                    <a:lnTo>
                      <a:pt x="35" y="0"/>
                    </a:lnTo>
                    <a:close/>
                    <a:moveTo>
                      <a:pt x="38" y="89"/>
                    </a:moveTo>
                    <a:lnTo>
                      <a:pt x="52" y="32"/>
                    </a:lnTo>
                    <a:lnTo>
                      <a:pt x="52" y="32"/>
                    </a:lnTo>
                    <a:lnTo>
                      <a:pt x="66" y="89"/>
                    </a:lnTo>
                    <a:lnTo>
                      <a:pt x="38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80" name="Freeform 64">
                <a:extLst>
                  <a:ext uri="{FF2B5EF4-FFF2-40B4-BE49-F238E27FC236}">
                    <a16:creationId xmlns:a16="http://schemas.microsoft.com/office/drawing/2014/main" id="{2C7AB941-2CB6-4B40-9568-EFA5E0C4E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9575" y="3816350"/>
                <a:ext cx="112713" cy="230188"/>
              </a:xfrm>
              <a:custGeom>
                <a:avLst/>
                <a:gdLst>
                  <a:gd name="T0" fmla="*/ 71 w 71"/>
                  <a:gd name="T1" fmla="*/ 121 h 145"/>
                  <a:gd name="T2" fmla="*/ 26 w 71"/>
                  <a:gd name="T3" fmla="*/ 121 h 145"/>
                  <a:gd name="T4" fmla="*/ 26 w 71"/>
                  <a:gd name="T5" fmla="*/ 0 h 145"/>
                  <a:gd name="T6" fmla="*/ 0 w 71"/>
                  <a:gd name="T7" fmla="*/ 0 h 145"/>
                  <a:gd name="T8" fmla="*/ 0 w 71"/>
                  <a:gd name="T9" fmla="*/ 145 h 145"/>
                  <a:gd name="T10" fmla="*/ 71 w 71"/>
                  <a:gd name="T11" fmla="*/ 145 h 145"/>
                  <a:gd name="T12" fmla="*/ 71 w 71"/>
                  <a:gd name="T13" fmla="*/ 12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45">
                    <a:moveTo>
                      <a:pt x="71" y="121"/>
                    </a:moveTo>
                    <a:lnTo>
                      <a:pt x="26" y="121"/>
                    </a:lnTo>
                    <a:lnTo>
                      <a:pt x="26" y="0"/>
                    </a:lnTo>
                    <a:lnTo>
                      <a:pt x="0" y="0"/>
                    </a:lnTo>
                    <a:lnTo>
                      <a:pt x="0" y="145"/>
                    </a:lnTo>
                    <a:lnTo>
                      <a:pt x="71" y="145"/>
                    </a:lnTo>
                    <a:lnTo>
                      <a:pt x="71" y="1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81" name="Rectangle 65">
                <a:extLst>
                  <a:ext uri="{FF2B5EF4-FFF2-40B4-BE49-F238E27FC236}">
                    <a16:creationId xmlns:a16="http://schemas.microsoft.com/office/drawing/2014/main" id="{173366AB-4683-4D4E-A9F0-CE5C0E56D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59925" y="3816350"/>
                <a:ext cx="41275" cy="2301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82" name="Freeform 66">
                <a:extLst>
                  <a:ext uri="{FF2B5EF4-FFF2-40B4-BE49-F238E27FC236}">
                    <a16:creationId xmlns:a16="http://schemas.microsoft.com/office/drawing/2014/main" id="{D3C76782-0FAF-493E-BA4D-D9A53C1AE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6288" y="3816350"/>
                <a:ext cx="146050" cy="230188"/>
              </a:xfrm>
              <a:custGeom>
                <a:avLst/>
                <a:gdLst>
                  <a:gd name="T0" fmla="*/ 92 w 92"/>
                  <a:gd name="T1" fmla="*/ 145 h 145"/>
                  <a:gd name="T2" fmla="*/ 92 w 92"/>
                  <a:gd name="T3" fmla="*/ 0 h 145"/>
                  <a:gd name="T4" fmla="*/ 66 w 92"/>
                  <a:gd name="T5" fmla="*/ 0 h 145"/>
                  <a:gd name="T6" fmla="*/ 66 w 92"/>
                  <a:gd name="T7" fmla="*/ 87 h 145"/>
                  <a:gd name="T8" fmla="*/ 66 w 92"/>
                  <a:gd name="T9" fmla="*/ 87 h 145"/>
                  <a:gd name="T10" fmla="*/ 28 w 92"/>
                  <a:gd name="T11" fmla="*/ 0 h 145"/>
                  <a:gd name="T12" fmla="*/ 0 w 92"/>
                  <a:gd name="T13" fmla="*/ 0 h 145"/>
                  <a:gd name="T14" fmla="*/ 0 w 92"/>
                  <a:gd name="T15" fmla="*/ 145 h 145"/>
                  <a:gd name="T16" fmla="*/ 23 w 92"/>
                  <a:gd name="T17" fmla="*/ 145 h 145"/>
                  <a:gd name="T18" fmla="*/ 23 w 92"/>
                  <a:gd name="T19" fmla="*/ 51 h 145"/>
                  <a:gd name="T20" fmla="*/ 23 w 92"/>
                  <a:gd name="T21" fmla="*/ 51 h 145"/>
                  <a:gd name="T22" fmla="*/ 66 w 92"/>
                  <a:gd name="T23" fmla="*/ 145 h 145"/>
                  <a:gd name="T24" fmla="*/ 92 w 92"/>
                  <a:gd name="T25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45">
                    <a:moveTo>
                      <a:pt x="92" y="145"/>
                    </a:moveTo>
                    <a:lnTo>
                      <a:pt x="92" y="0"/>
                    </a:lnTo>
                    <a:lnTo>
                      <a:pt x="66" y="0"/>
                    </a:lnTo>
                    <a:lnTo>
                      <a:pt x="66" y="87"/>
                    </a:lnTo>
                    <a:lnTo>
                      <a:pt x="66" y="87"/>
                    </a:lnTo>
                    <a:lnTo>
                      <a:pt x="28" y="0"/>
                    </a:lnTo>
                    <a:lnTo>
                      <a:pt x="0" y="0"/>
                    </a:lnTo>
                    <a:lnTo>
                      <a:pt x="0" y="145"/>
                    </a:lnTo>
                    <a:lnTo>
                      <a:pt x="23" y="145"/>
                    </a:lnTo>
                    <a:lnTo>
                      <a:pt x="23" y="51"/>
                    </a:lnTo>
                    <a:lnTo>
                      <a:pt x="23" y="51"/>
                    </a:lnTo>
                    <a:lnTo>
                      <a:pt x="66" y="145"/>
                    </a:lnTo>
                    <a:lnTo>
                      <a:pt x="92" y="1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83" name="Freeform 67">
                <a:extLst>
                  <a:ext uri="{FF2B5EF4-FFF2-40B4-BE49-F238E27FC236}">
                    <a16:creationId xmlns:a16="http://schemas.microsoft.com/office/drawing/2014/main" id="{F6E14759-BCDC-4E2D-B045-5A2ADAC79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6313" y="3813175"/>
                <a:ext cx="146050" cy="236538"/>
              </a:xfrm>
              <a:custGeom>
                <a:avLst/>
                <a:gdLst>
                  <a:gd name="T0" fmla="*/ 39 w 39"/>
                  <a:gd name="T1" fmla="*/ 45 h 62"/>
                  <a:gd name="T2" fmla="*/ 13 w 39"/>
                  <a:gd name="T3" fmla="*/ 16 h 62"/>
                  <a:gd name="T4" fmla="*/ 19 w 39"/>
                  <a:gd name="T5" fmla="*/ 10 h 62"/>
                  <a:gd name="T6" fmla="*/ 28 w 39"/>
                  <a:gd name="T7" fmla="*/ 18 h 62"/>
                  <a:gd name="T8" fmla="*/ 38 w 39"/>
                  <a:gd name="T9" fmla="*/ 15 h 62"/>
                  <a:gd name="T10" fmla="*/ 20 w 39"/>
                  <a:gd name="T11" fmla="*/ 0 h 62"/>
                  <a:gd name="T12" fmla="*/ 2 w 39"/>
                  <a:gd name="T13" fmla="*/ 17 h 62"/>
                  <a:gd name="T14" fmla="*/ 27 w 39"/>
                  <a:gd name="T15" fmla="*/ 45 h 62"/>
                  <a:gd name="T16" fmla="*/ 20 w 39"/>
                  <a:gd name="T17" fmla="*/ 52 h 62"/>
                  <a:gd name="T18" fmla="*/ 11 w 39"/>
                  <a:gd name="T19" fmla="*/ 43 h 62"/>
                  <a:gd name="T20" fmla="*/ 0 w 39"/>
                  <a:gd name="T21" fmla="*/ 45 h 62"/>
                  <a:gd name="T22" fmla="*/ 20 w 39"/>
                  <a:gd name="T23" fmla="*/ 62 h 62"/>
                  <a:gd name="T24" fmla="*/ 39 w 39"/>
                  <a:gd name="T25" fmla="*/ 4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62">
                    <a:moveTo>
                      <a:pt x="39" y="45"/>
                    </a:moveTo>
                    <a:cubicBezTo>
                      <a:pt x="39" y="26"/>
                      <a:pt x="13" y="25"/>
                      <a:pt x="13" y="16"/>
                    </a:cubicBezTo>
                    <a:cubicBezTo>
                      <a:pt x="13" y="12"/>
                      <a:pt x="15" y="10"/>
                      <a:pt x="19" y="10"/>
                    </a:cubicBezTo>
                    <a:cubicBezTo>
                      <a:pt x="23" y="10"/>
                      <a:pt x="26" y="12"/>
                      <a:pt x="28" y="18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6" y="6"/>
                      <a:pt x="30" y="0"/>
                      <a:pt x="20" y="0"/>
                    </a:cubicBezTo>
                    <a:cubicBezTo>
                      <a:pt x="8" y="0"/>
                      <a:pt x="2" y="7"/>
                      <a:pt x="2" y="17"/>
                    </a:cubicBezTo>
                    <a:cubicBezTo>
                      <a:pt x="2" y="34"/>
                      <a:pt x="27" y="34"/>
                      <a:pt x="27" y="45"/>
                    </a:cubicBezTo>
                    <a:cubicBezTo>
                      <a:pt x="27" y="50"/>
                      <a:pt x="24" y="52"/>
                      <a:pt x="20" y="52"/>
                    </a:cubicBezTo>
                    <a:cubicBezTo>
                      <a:pt x="17" y="52"/>
                      <a:pt x="13" y="50"/>
                      <a:pt x="11" y="4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3" y="57"/>
                      <a:pt x="10" y="62"/>
                      <a:pt x="20" y="62"/>
                    </a:cubicBezTo>
                    <a:cubicBezTo>
                      <a:pt x="32" y="62"/>
                      <a:pt x="39" y="55"/>
                      <a:pt x="39" y="4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84" name="Freeform 68">
                <a:extLst>
                  <a:ext uri="{FF2B5EF4-FFF2-40B4-BE49-F238E27FC236}">
                    <a16:creationId xmlns:a16="http://schemas.microsoft.com/office/drawing/2014/main" id="{89C22F46-78FE-4F11-95B8-057B33CBC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8400" y="3816350"/>
                <a:ext cx="142875" cy="230188"/>
              </a:xfrm>
              <a:custGeom>
                <a:avLst/>
                <a:gdLst>
                  <a:gd name="T0" fmla="*/ 59 w 90"/>
                  <a:gd name="T1" fmla="*/ 145 h 145"/>
                  <a:gd name="T2" fmla="*/ 59 w 90"/>
                  <a:gd name="T3" fmla="*/ 24 h 145"/>
                  <a:gd name="T4" fmla="*/ 90 w 90"/>
                  <a:gd name="T5" fmla="*/ 24 h 145"/>
                  <a:gd name="T6" fmla="*/ 90 w 90"/>
                  <a:gd name="T7" fmla="*/ 0 h 145"/>
                  <a:gd name="T8" fmla="*/ 0 w 90"/>
                  <a:gd name="T9" fmla="*/ 0 h 145"/>
                  <a:gd name="T10" fmla="*/ 0 w 90"/>
                  <a:gd name="T11" fmla="*/ 24 h 145"/>
                  <a:gd name="T12" fmla="*/ 33 w 90"/>
                  <a:gd name="T13" fmla="*/ 24 h 145"/>
                  <a:gd name="T14" fmla="*/ 33 w 90"/>
                  <a:gd name="T15" fmla="*/ 145 h 145"/>
                  <a:gd name="T16" fmla="*/ 59 w 90"/>
                  <a:gd name="T17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45">
                    <a:moveTo>
                      <a:pt x="59" y="145"/>
                    </a:moveTo>
                    <a:lnTo>
                      <a:pt x="59" y="24"/>
                    </a:lnTo>
                    <a:lnTo>
                      <a:pt x="90" y="24"/>
                    </a:lnTo>
                    <a:lnTo>
                      <a:pt x="90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3" y="24"/>
                    </a:lnTo>
                    <a:lnTo>
                      <a:pt x="33" y="145"/>
                    </a:lnTo>
                    <a:lnTo>
                      <a:pt x="59" y="1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85" name="Rectangle 69">
                <a:extLst>
                  <a:ext uri="{FF2B5EF4-FFF2-40B4-BE49-F238E27FC236}">
                    <a16:creationId xmlns:a16="http://schemas.microsoft.com/office/drawing/2014/main" id="{641E310F-C2E2-40C4-9620-6DE3EAA91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53663" y="3816350"/>
                <a:ext cx="41275" cy="2301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86" name="Freeform 70">
                <a:extLst>
                  <a:ext uri="{FF2B5EF4-FFF2-40B4-BE49-F238E27FC236}">
                    <a16:creationId xmlns:a16="http://schemas.microsoft.com/office/drawing/2014/main" id="{14FBF4B9-C098-4EEE-9401-20F5ADFDD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8913" y="3816350"/>
                <a:ext cx="142875" cy="230188"/>
              </a:xfrm>
              <a:custGeom>
                <a:avLst/>
                <a:gdLst>
                  <a:gd name="T0" fmla="*/ 0 w 90"/>
                  <a:gd name="T1" fmla="*/ 24 h 145"/>
                  <a:gd name="T2" fmla="*/ 31 w 90"/>
                  <a:gd name="T3" fmla="*/ 24 h 145"/>
                  <a:gd name="T4" fmla="*/ 31 w 90"/>
                  <a:gd name="T5" fmla="*/ 145 h 145"/>
                  <a:gd name="T6" fmla="*/ 59 w 90"/>
                  <a:gd name="T7" fmla="*/ 145 h 145"/>
                  <a:gd name="T8" fmla="*/ 59 w 90"/>
                  <a:gd name="T9" fmla="*/ 24 h 145"/>
                  <a:gd name="T10" fmla="*/ 90 w 90"/>
                  <a:gd name="T11" fmla="*/ 24 h 145"/>
                  <a:gd name="T12" fmla="*/ 90 w 90"/>
                  <a:gd name="T13" fmla="*/ 0 h 145"/>
                  <a:gd name="T14" fmla="*/ 0 w 90"/>
                  <a:gd name="T15" fmla="*/ 0 h 145"/>
                  <a:gd name="T16" fmla="*/ 0 w 90"/>
                  <a:gd name="T17" fmla="*/ 24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45">
                    <a:moveTo>
                      <a:pt x="0" y="24"/>
                    </a:moveTo>
                    <a:lnTo>
                      <a:pt x="31" y="24"/>
                    </a:lnTo>
                    <a:lnTo>
                      <a:pt x="31" y="145"/>
                    </a:lnTo>
                    <a:lnTo>
                      <a:pt x="59" y="145"/>
                    </a:lnTo>
                    <a:lnTo>
                      <a:pt x="59" y="24"/>
                    </a:lnTo>
                    <a:lnTo>
                      <a:pt x="90" y="24"/>
                    </a:lnTo>
                    <a:lnTo>
                      <a:pt x="90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87" name="Freeform 71">
                <a:extLst>
                  <a:ext uri="{FF2B5EF4-FFF2-40B4-BE49-F238E27FC236}">
                    <a16:creationId xmlns:a16="http://schemas.microsoft.com/office/drawing/2014/main" id="{2A86DD7F-27AD-4F56-B375-F2AC29EB0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4175" y="3816350"/>
                <a:ext cx="147638" cy="233363"/>
              </a:xfrm>
              <a:custGeom>
                <a:avLst/>
                <a:gdLst>
                  <a:gd name="T0" fmla="*/ 39 w 39"/>
                  <a:gd name="T1" fmla="*/ 0 h 61"/>
                  <a:gd name="T2" fmla="*/ 27 w 39"/>
                  <a:gd name="T3" fmla="*/ 0 h 61"/>
                  <a:gd name="T4" fmla="*/ 27 w 39"/>
                  <a:gd name="T5" fmla="*/ 42 h 61"/>
                  <a:gd name="T6" fmla="*/ 19 w 39"/>
                  <a:gd name="T7" fmla="*/ 51 h 61"/>
                  <a:gd name="T8" fmla="*/ 11 w 39"/>
                  <a:gd name="T9" fmla="*/ 42 h 61"/>
                  <a:gd name="T10" fmla="*/ 11 w 39"/>
                  <a:gd name="T11" fmla="*/ 0 h 61"/>
                  <a:gd name="T12" fmla="*/ 0 w 39"/>
                  <a:gd name="T13" fmla="*/ 0 h 61"/>
                  <a:gd name="T14" fmla="*/ 0 w 39"/>
                  <a:gd name="T15" fmla="*/ 42 h 61"/>
                  <a:gd name="T16" fmla="*/ 19 w 39"/>
                  <a:gd name="T17" fmla="*/ 61 h 61"/>
                  <a:gd name="T18" fmla="*/ 39 w 39"/>
                  <a:gd name="T19" fmla="*/ 42 h 61"/>
                  <a:gd name="T20" fmla="*/ 39 w 39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61">
                    <a:moveTo>
                      <a:pt x="39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48"/>
                      <a:pt x="25" y="51"/>
                      <a:pt x="19" y="51"/>
                    </a:cubicBezTo>
                    <a:cubicBezTo>
                      <a:pt x="14" y="51"/>
                      <a:pt x="11" y="48"/>
                      <a:pt x="11" y="4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55"/>
                      <a:pt x="7" y="61"/>
                      <a:pt x="19" y="61"/>
                    </a:cubicBezTo>
                    <a:cubicBezTo>
                      <a:pt x="31" y="61"/>
                      <a:pt x="39" y="55"/>
                      <a:pt x="39" y="42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88" name="Freeform 72">
                <a:extLst>
                  <a:ext uri="{FF2B5EF4-FFF2-40B4-BE49-F238E27FC236}">
                    <a16:creationId xmlns:a16="http://schemas.microsoft.com/office/drawing/2014/main" id="{753135C9-BFAD-4BA9-822D-383F61E373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1025" y="3816350"/>
                <a:ext cx="147638" cy="230188"/>
              </a:xfrm>
              <a:custGeom>
                <a:avLst/>
                <a:gdLst>
                  <a:gd name="T0" fmla="*/ 93 w 93"/>
                  <a:gd name="T1" fmla="*/ 0 h 145"/>
                  <a:gd name="T2" fmla="*/ 0 w 93"/>
                  <a:gd name="T3" fmla="*/ 0 h 145"/>
                  <a:gd name="T4" fmla="*/ 0 w 93"/>
                  <a:gd name="T5" fmla="*/ 24 h 145"/>
                  <a:gd name="T6" fmla="*/ 33 w 93"/>
                  <a:gd name="T7" fmla="*/ 24 h 145"/>
                  <a:gd name="T8" fmla="*/ 33 w 93"/>
                  <a:gd name="T9" fmla="*/ 145 h 145"/>
                  <a:gd name="T10" fmla="*/ 59 w 93"/>
                  <a:gd name="T11" fmla="*/ 145 h 145"/>
                  <a:gd name="T12" fmla="*/ 59 w 93"/>
                  <a:gd name="T13" fmla="*/ 24 h 145"/>
                  <a:gd name="T14" fmla="*/ 93 w 93"/>
                  <a:gd name="T15" fmla="*/ 24 h 145"/>
                  <a:gd name="T16" fmla="*/ 93 w 93"/>
                  <a:gd name="T17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45">
                    <a:moveTo>
                      <a:pt x="93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33" y="24"/>
                    </a:lnTo>
                    <a:lnTo>
                      <a:pt x="33" y="145"/>
                    </a:lnTo>
                    <a:lnTo>
                      <a:pt x="59" y="145"/>
                    </a:lnTo>
                    <a:lnTo>
                      <a:pt x="59" y="24"/>
                    </a:lnTo>
                    <a:lnTo>
                      <a:pt x="93" y="24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89" name="Freeform 73">
                <a:extLst>
                  <a:ext uri="{FF2B5EF4-FFF2-40B4-BE49-F238E27FC236}">
                    <a16:creationId xmlns:a16="http://schemas.microsoft.com/office/drawing/2014/main" id="{EDF05F49-B333-4873-9B16-DA00CF330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6288" y="3816350"/>
                <a:ext cx="120650" cy="230188"/>
              </a:xfrm>
              <a:custGeom>
                <a:avLst/>
                <a:gdLst>
                  <a:gd name="T0" fmla="*/ 76 w 76"/>
                  <a:gd name="T1" fmla="*/ 121 h 145"/>
                  <a:gd name="T2" fmla="*/ 27 w 76"/>
                  <a:gd name="T3" fmla="*/ 121 h 145"/>
                  <a:gd name="T4" fmla="*/ 27 w 76"/>
                  <a:gd name="T5" fmla="*/ 82 h 145"/>
                  <a:gd name="T6" fmla="*/ 65 w 76"/>
                  <a:gd name="T7" fmla="*/ 82 h 145"/>
                  <a:gd name="T8" fmla="*/ 65 w 76"/>
                  <a:gd name="T9" fmla="*/ 58 h 145"/>
                  <a:gd name="T10" fmla="*/ 27 w 76"/>
                  <a:gd name="T11" fmla="*/ 58 h 145"/>
                  <a:gd name="T12" fmla="*/ 27 w 76"/>
                  <a:gd name="T13" fmla="*/ 24 h 145"/>
                  <a:gd name="T14" fmla="*/ 74 w 76"/>
                  <a:gd name="T15" fmla="*/ 24 h 145"/>
                  <a:gd name="T16" fmla="*/ 74 w 76"/>
                  <a:gd name="T17" fmla="*/ 0 h 145"/>
                  <a:gd name="T18" fmla="*/ 0 w 76"/>
                  <a:gd name="T19" fmla="*/ 0 h 145"/>
                  <a:gd name="T20" fmla="*/ 0 w 76"/>
                  <a:gd name="T21" fmla="*/ 145 h 145"/>
                  <a:gd name="T22" fmla="*/ 76 w 76"/>
                  <a:gd name="T23" fmla="*/ 145 h 145"/>
                  <a:gd name="T24" fmla="*/ 76 w 76"/>
                  <a:gd name="T25" fmla="*/ 12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45">
                    <a:moveTo>
                      <a:pt x="76" y="121"/>
                    </a:moveTo>
                    <a:lnTo>
                      <a:pt x="27" y="121"/>
                    </a:lnTo>
                    <a:lnTo>
                      <a:pt x="27" y="82"/>
                    </a:lnTo>
                    <a:lnTo>
                      <a:pt x="65" y="82"/>
                    </a:lnTo>
                    <a:lnTo>
                      <a:pt x="65" y="58"/>
                    </a:lnTo>
                    <a:lnTo>
                      <a:pt x="27" y="58"/>
                    </a:lnTo>
                    <a:lnTo>
                      <a:pt x="27" y="24"/>
                    </a:lnTo>
                    <a:lnTo>
                      <a:pt x="74" y="24"/>
                    </a:lnTo>
                    <a:lnTo>
                      <a:pt x="74" y="0"/>
                    </a:lnTo>
                    <a:lnTo>
                      <a:pt x="0" y="0"/>
                    </a:lnTo>
                    <a:lnTo>
                      <a:pt x="0" y="145"/>
                    </a:lnTo>
                    <a:lnTo>
                      <a:pt x="76" y="145"/>
                    </a:lnTo>
                    <a:lnTo>
                      <a:pt x="76" y="1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90" name="Freeform 74">
                <a:extLst>
                  <a:ext uri="{FF2B5EF4-FFF2-40B4-BE49-F238E27FC236}">
                    <a16:creationId xmlns:a16="http://schemas.microsoft.com/office/drawing/2014/main" id="{FCCB52D3-26C1-4FDE-978D-3BA3B3FE41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07750" y="3813175"/>
                <a:ext cx="144463" cy="236538"/>
              </a:xfrm>
              <a:custGeom>
                <a:avLst/>
                <a:gdLst>
                  <a:gd name="T0" fmla="*/ 19 w 38"/>
                  <a:gd name="T1" fmla="*/ 0 h 62"/>
                  <a:gd name="T2" fmla="*/ 0 w 38"/>
                  <a:gd name="T3" fmla="*/ 20 h 62"/>
                  <a:gd name="T4" fmla="*/ 0 w 38"/>
                  <a:gd name="T5" fmla="*/ 42 h 62"/>
                  <a:gd name="T6" fmla="*/ 19 w 38"/>
                  <a:gd name="T7" fmla="*/ 62 h 62"/>
                  <a:gd name="T8" fmla="*/ 38 w 38"/>
                  <a:gd name="T9" fmla="*/ 42 h 62"/>
                  <a:gd name="T10" fmla="*/ 38 w 38"/>
                  <a:gd name="T11" fmla="*/ 20 h 62"/>
                  <a:gd name="T12" fmla="*/ 19 w 38"/>
                  <a:gd name="T13" fmla="*/ 0 h 62"/>
                  <a:gd name="T14" fmla="*/ 26 w 38"/>
                  <a:gd name="T15" fmla="*/ 43 h 62"/>
                  <a:gd name="T16" fmla="*/ 19 w 38"/>
                  <a:gd name="T17" fmla="*/ 52 h 62"/>
                  <a:gd name="T18" fmla="*/ 11 w 38"/>
                  <a:gd name="T19" fmla="*/ 43 h 62"/>
                  <a:gd name="T20" fmla="*/ 11 w 38"/>
                  <a:gd name="T21" fmla="*/ 19 h 62"/>
                  <a:gd name="T22" fmla="*/ 19 w 38"/>
                  <a:gd name="T23" fmla="*/ 10 h 62"/>
                  <a:gd name="T24" fmla="*/ 26 w 38"/>
                  <a:gd name="T25" fmla="*/ 19 h 62"/>
                  <a:gd name="T26" fmla="*/ 26 w 38"/>
                  <a:gd name="T27" fmla="*/ 4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62">
                    <a:moveTo>
                      <a:pt x="19" y="0"/>
                    </a:moveTo>
                    <a:cubicBezTo>
                      <a:pt x="8" y="0"/>
                      <a:pt x="0" y="6"/>
                      <a:pt x="0" y="2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57"/>
                      <a:pt x="8" y="62"/>
                      <a:pt x="19" y="62"/>
                    </a:cubicBezTo>
                    <a:cubicBezTo>
                      <a:pt x="30" y="62"/>
                      <a:pt x="38" y="57"/>
                      <a:pt x="38" y="42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6"/>
                      <a:pt x="30" y="0"/>
                      <a:pt x="19" y="0"/>
                    </a:cubicBezTo>
                    <a:moveTo>
                      <a:pt x="26" y="43"/>
                    </a:moveTo>
                    <a:cubicBezTo>
                      <a:pt x="26" y="50"/>
                      <a:pt x="23" y="52"/>
                      <a:pt x="19" y="52"/>
                    </a:cubicBezTo>
                    <a:cubicBezTo>
                      <a:pt x="14" y="52"/>
                      <a:pt x="11" y="50"/>
                      <a:pt x="11" y="43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2"/>
                      <a:pt x="14" y="10"/>
                      <a:pt x="19" y="10"/>
                    </a:cubicBezTo>
                    <a:cubicBezTo>
                      <a:pt x="23" y="10"/>
                      <a:pt x="26" y="12"/>
                      <a:pt x="26" y="19"/>
                    </a:cubicBezTo>
                    <a:lnTo>
                      <a:pt x="26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91" name="Freeform 75">
                <a:extLst>
                  <a:ext uri="{FF2B5EF4-FFF2-40B4-BE49-F238E27FC236}">
                    <a16:creationId xmlns:a16="http://schemas.microsoft.com/office/drawing/2014/main" id="{1039813E-270A-49F9-A142-26209B49F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07775" y="3816350"/>
                <a:ext cx="114300" cy="230188"/>
              </a:xfrm>
              <a:custGeom>
                <a:avLst/>
                <a:gdLst>
                  <a:gd name="T0" fmla="*/ 72 w 72"/>
                  <a:gd name="T1" fmla="*/ 24 h 145"/>
                  <a:gd name="T2" fmla="*/ 72 w 72"/>
                  <a:gd name="T3" fmla="*/ 0 h 145"/>
                  <a:gd name="T4" fmla="*/ 0 w 72"/>
                  <a:gd name="T5" fmla="*/ 0 h 145"/>
                  <a:gd name="T6" fmla="*/ 0 w 72"/>
                  <a:gd name="T7" fmla="*/ 145 h 145"/>
                  <a:gd name="T8" fmla="*/ 27 w 72"/>
                  <a:gd name="T9" fmla="*/ 145 h 145"/>
                  <a:gd name="T10" fmla="*/ 27 w 72"/>
                  <a:gd name="T11" fmla="*/ 82 h 145"/>
                  <a:gd name="T12" fmla="*/ 62 w 72"/>
                  <a:gd name="T13" fmla="*/ 82 h 145"/>
                  <a:gd name="T14" fmla="*/ 62 w 72"/>
                  <a:gd name="T15" fmla="*/ 58 h 145"/>
                  <a:gd name="T16" fmla="*/ 27 w 72"/>
                  <a:gd name="T17" fmla="*/ 58 h 145"/>
                  <a:gd name="T18" fmla="*/ 27 w 72"/>
                  <a:gd name="T19" fmla="*/ 24 h 145"/>
                  <a:gd name="T20" fmla="*/ 72 w 72"/>
                  <a:gd name="T21" fmla="*/ 24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45">
                    <a:moveTo>
                      <a:pt x="72" y="24"/>
                    </a:moveTo>
                    <a:lnTo>
                      <a:pt x="72" y="0"/>
                    </a:lnTo>
                    <a:lnTo>
                      <a:pt x="0" y="0"/>
                    </a:lnTo>
                    <a:lnTo>
                      <a:pt x="0" y="145"/>
                    </a:lnTo>
                    <a:lnTo>
                      <a:pt x="27" y="145"/>
                    </a:lnTo>
                    <a:lnTo>
                      <a:pt x="27" y="82"/>
                    </a:lnTo>
                    <a:lnTo>
                      <a:pt x="62" y="82"/>
                    </a:lnTo>
                    <a:lnTo>
                      <a:pt x="62" y="58"/>
                    </a:lnTo>
                    <a:lnTo>
                      <a:pt x="27" y="58"/>
                    </a:lnTo>
                    <a:lnTo>
                      <a:pt x="27" y="24"/>
                    </a:lnTo>
                    <a:lnTo>
                      <a:pt x="72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247" name="그룹 246">
              <a:extLst>
                <a:ext uri="{FF2B5EF4-FFF2-40B4-BE49-F238E27FC236}">
                  <a16:creationId xmlns:a16="http://schemas.microsoft.com/office/drawing/2014/main" id="{15D00D97-FDCE-41F5-B0A9-3C5B11202989}"/>
                </a:ext>
              </a:extLst>
            </p:cNvPr>
            <p:cNvGrpSpPr/>
            <p:nvPr/>
          </p:nvGrpSpPr>
          <p:grpSpPr>
            <a:xfrm>
              <a:off x="11001582" y="4585630"/>
              <a:ext cx="2835745" cy="171133"/>
              <a:chOff x="7304088" y="4192588"/>
              <a:chExt cx="3919538" cy="236538"/>
            </a:xfrm>
          </p:grpSpPr>
          <p:sp>
            <p:nvSpPr>
              <p:cNvPr id="248" name="Freeform 76">
                <a:extLst>
                  <a:ext uri="{FF2B5EF4-FFF2-40B4-BE49-F238E27FC236}">
                    <a16:creationId xmlns:a16="http://schemas.microsoft.com/office/drawing/2014/main" id="{EFE70FC9-695C-491F-ACA4-AD810909E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4088" y="4192588"/>
                <a:ext cx="147638" cy="236538"/>
              </a:xfrm>
              <a:custGeom>
                <a:avLst/>
                <a:gdLst>
                  <a:gd name="T0" fmla="*/ 14 w 39"/>
                  <a:gd name="T1" fmla="*/ 16 h 62"/>
                  <a:gd name="T2" fmla="*/ 20 w 39"/>
                  <a:gd name="T3" fmla="*/ 9 h 62"/>
                  <a:gd name="T4" fmla="*/ 28 w 39"/>
                  <a:gd name="T5" fmla="*/ 17 h 62"/>
                  <a:gd name="T6" fmla="*/ 39 w 39"/>
                  <a:gd name="T7" fmla="*/ 14 h 62"/>
                  <a:gd name="T8" fmla="*/ 20 w 39"/>
                  <a:gd name="T9" fmla="*/ 0 h 62"/>
                  <a:gd name="T10" fmla="*/ 2 w 39"/>
                  <a:gd name="T11" fmla="*/ 17 h 62"/>
                  <a:gd name="T12" fmla="*/ 28 w 39"/>
                  <a:gd name="T13" fmla="*/ 45 h 62"/>
                  <a:gd name="T14" fmla="*/ 21 w 39"/>
                  <a:gd name="T15" fmla="*/ 52 h 62"/>
                  <a:gd name="T16" fmla="*/ 12 w 39"/>
                  <a:gd name="T17" fmla="*/ 42 h 62"/>
                  <a:gd name="T18" fmla="*/ 0 w 39"/>
                  <a:gd name="T19" fmla="*/ 45 h 62"/>
                  <a:gd name="T20" fmla="*/ 20 w 39"/>
                  <a:gd name="T21" fmla="*/ 62 h 62"/>
                  <a:gd name="T22" fmla="*/ 39 w 39"/>
                  <a:gd name="T23" fmla="*/ 45 h 62"/>
                  <a:gd name="T24" fmla="*/ 14 w 39"/>
                  <a:gd name="T25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62">
                    <a:moveTo>
                      <a:pt x="14" y="16"/>
                    </a:moveTo>
                    <a:cubicBezTo>
                      <a:pt x="14" y="12"/>
                      <a:pt x="16" y="9"/>
                      <a:pt x="20" y="9"/>
                    </a:cubicBezTo>
                    <a:cubicBezTo>
                      <a:pt x="24" y="9"/>
                      <a:pt x="26" y="12"/>
                      <a:pt x="28" y="17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7" y="6"/>
                      <a:pt x="30" y="0"/>
                      <a:pt x="20" y="0"/>
                    </a:cubicBezTo>
                    <a:cubicBezTo>
                      <a:pt x="8" y="0"/>
                      <a:pt x="2" y="6"/>
                      <a:pt x="2" y="17"/>
                    </a:cubicBezTo>
                    <a:cubicBezTo>
                      <a:pt x="2" y="34"/>
                      <a:pt x="28" y="34"/>
                      <a:pt x="28" y="45"/>
                    </a:cubicBezTo>
                    <a:cubicBezTo>
                      <a:pt x="28" y="49"/>
                      <a:pt x="25" y="52"/>
                      <a:pt x="21" y="52"/>
                    </a:cubicBezTo>
                    <a:cubicBezTo>
                      <a:pt x="17" y="52"/>
                      <a:pt x="13" y="50"/>
                      <a:pt x="12" y="42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3" y="57"/>
                      <a:pt x="11" y="62"/>
                      <a:pt x="20" y="62"/>
                    </a:cubicBezTo>
                    <a:cubicBezTo>
                      <a:pt x="32" y="62"/>
                      <a:pt x="39" y="55"/>
                      <a:pt x="39" y="45"/>
                    </a:cubicBezTo>
                    <a:cubicBezTo>
                      <a:pt x="39" y="26"/>
                      <a:pt x="14" y="25"/>
                      <a:pt x="14" y="1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49" name="Freeform 77">
                <a:extLst>
                  <a:ext uri="{FF2B5EF4-FFF2-40B4-BE49-F238E27FC236}">
                    <a16:creationId xmlns:a16="http://schemas.microsoft.com/office/drawing/2014/main" id="{07FD6EC6-4A1B-4F00-9BE7-434D346B4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8875" y="4192588"/>
                <a:ext cx="138113" cy="236538"/>
              </a:xfrm>
              <a:custGeom>
                <a:avLst/>
                <a:gdLst>
                  <a:gd name="T0" fmla="*/ 18 w 37"/>
                  <a:gd name="T1" fmla="*/ 0 h 62"/>
                  <a:gd name="T2" fmla="*/ 0 w 37"/>
                  <a:gd name="T3" fmla="*/ 20 h 62"/>
                  <a:gd name="T4" fmla="*/ 0 w 37"/>
                  <a:gd name="T5" fmla="*/ 42 h 62"/>
                  <a:gd name="T6" fmla="*/ 18 w 37"/>
                  <a:gd name="T7" fmla="*/ 62 h 62"/>
                  <a:gd name="T8" fmla="*/ 37 w 37"/>
                  <a:gd name="T9" fmla="*/ 42 h 62"/>
                  <a:gd name="T10" fmla="*/ 37 w 37"/>
                  <a:gd name="T11" fmla="*/ 39 h 62"/>
                  <a:gd name="T12" fmla="*/ 26 w 37"/>
                  <a:gd name="T13" fmla="*/ 39 h 62"/>
                  <a:gd name="T14" fmla="*/ 26 w 37"/>
                  <a:gd name="T15" fmla="*/ 43 h 62"/>
                  <a:gd name="T16" fmla="*/ 18 w 37"/>
                  <a:gd name="T17" fmla="*/ 51 h 62"/>
                  <a:gd name="T18" fmla="*/ 11 w 37"/>
                  <a:gd name="T19" fmla="*/ 43 h 62"/>
                  <a:gd name="T20" fmla="*/ 11 w 37"/>
                  <a:gd name="T21" fmla="*/ 19 h 62"/>
                  <a:gd name="T22" fmla="*/ 18 w 37"/>
                  <a:gd name="T23" fmla="*/ 10 h 62"/>
                  <a:gd name="T24" fmla="*/ 26 w 37"/>
                  <a:gd name="T25" fmla="*/ 19 h 62"/>
                  <a:gd name="T26" fmla="*/ 26 w 37"/>
                  <a:gd name="T27" fmla="*/ 20 h 62"/>
                  <a:gd name="T28" fmla="*/ 37 w 37"/>
                  <a:gd name="T29" fmla="*/ 20 h 62"/>
                  <a:gd name="T30" fmla="*/ 37 w 37"/>
                  <a:gd name="T31" fmla="*/ 20 h 62"/>
                  <a:gd name="T32" fmla="*/ 18 w 37"/>
                  <a:gd name="T3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62">
                    <a:moveTo>
                      <a:pt x="18" y="0"/>
                    </a:moveTo>
                    <a:cubicBezTo>
                      <a:pt x="7" y="0"/>
                      <a:pt x="0" y="5"/>
                      <a:pt x="0" y="2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56"/>
                      <a:pt x="7" y="62"/>
                      <a:pt x="18" y="62"/>
                    </a:cubicBezTo>
                    <a:cubicBezTo>
                      <a:pt x="30" y="62"/>
                      <a:pt x="37" y="56"/>
                      <a:pt x="37" y="42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26" y="50"/>
                      <a:pt x="23" y="51"/>
                      <a:pt x="18" y="51"/>
                    </a:cubicBezTo>
                    <a:cubicBezTo>
                      <a:pt x="14" y="51"/>
                      <a:pt x="11" y="50"/>
                      <a:pt x="11" y="43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2"/>
                      <a:pt x="14" y="10"/>
                      <a:pt x="18" y="10"/>
                    </a:cubicBezTo>
                    <a:cubicBezTo>
                      <a:pt x="23" y="10"/>
                      <a:pt x="26" y="12"/>
                      <a:pt x="26" y="19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5"/>
                      <a:pt x="30" y="0"/>
                      <a:pt x="1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50" name="Rectangle 78">
                <a:extLst>
                  <a:ext uri="{FF2B5EF4-FFF2-40B4-BE49-F238E27FC236}">
                    <a16:creationId xmlns:a16="http://schemas.microsoft.com/office/drawing/2014/main" id="{A242E649-F60F-4110-BC7D-B41EE2727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4138" y="4195763"/>
                <a:ext cx="46038" cy="2301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51" name="Freeform 79">
                <a:extLst>
                  <a:ext uri="{FF2B5EF4-FFF2-40B4-BE49-F238E27FC236}">
                    <a16:creationId xmlns:a16="http://schemas.microsoft.com/office/drawing/2014/main" id="{A8662860-1964-4314-A01B-4F071B70D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0500" y="4195763"/>
                <a:ext cx="120650" cy="230188"/>
              </a:xfrm>
              <a:custGeom>
                <a:avLst/>
                <a:gdLst>
                  <a:gd name="T0" fmla="*/ 26 w 76"/>
                  <a:gd name="T1" fmla="*/ 82 h 145"/>
                  <a:gd name="T2" fmla="*/ 61 w 76"/>
                  <a:gd name="T3" fmla="*/ 82 h 145"/>
                  <a:gd name="T4" fmla="*/ 61 w 76"/>
                  <a:gd name="T5" fmla="*/ 58 h 145"/>
                  <a:gd name="T6" fmla="*/ 26 w 76"/>
                  <a:gd name="T7" fmla="*/ 58 h 145"/>
                  <a:gd name="T8" fmla="*/ 26 w 76"/>
                  <a:gd name="T9" fmla="*/ 24 h 145"/>
                  <a:gd name="T10" fmla="*/ 73 w 76"/>
                  <a:gd name="T11" fmla="*/ 24 h 145"/>
                  <a:gd name="T12" fmla="*/ 73 w 76"/>
                  <a:gd name="T13" fmla="*/ 0 h 145"/>
                  <a:gd name="T14" fmla="*/ 0 w 76"/>
                  <a:gd name="T15" fmla="*/ 0 h 145"/>
                  <a:gd name="T16" fmla="*/ 0 w 76"/>
                  <a:gd name="T17" fmla="*/ 145 h 145"/>
                  <a:gd name="T18" fmla="*/ 76 w 76"/>
                  <a:gd name="T19" fmla="*/ 145 h 145"/>
                  <a:gd name="T20" fmla="*/ 76 w 76"/>
                  <a:gd name="T21" fmla="*/ 121 h 145"/>
                  <a:gd name="T22" fmla="*/ 26 w 76"/>
                  <a:gd name="T23" fmla="*/ 121 h 145"/>
                  <a:gd name="T24" fmla="*/ 26 w 76"/>
                  <a:gd name="T25" fmla="*/ 8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45">
                    <a:moveTo>
                      <a:pt x="26" y="82"/>
                    </a:moveTo>
                    <a:lnTo>
                      <a:pt x="61" y="82"/>
                    </a:lnTo>
                    <a:lnTo>
                      <a:pt x="61" y="58"/>
                    </a:lnTo>
                    <a:lnTo>
                      <a:pt x="26" y="58"/>
                    </a:lnTo>
                    <a:lnTo>
                      <a:pt x="26" y="24"/>
                    </a:lnTo>
                    <a:lnTo>
                      <a:pt x="73" y="24"/>
                    </a:lnTo>
                    <a:lnTo>
                      <a:pt x="73" y="0"/>
                    </a:lnTo>
                    <a:lnTo>
                      <a:pt x="0" y="0"/>
                    </a:lnTo>
                    <a:lnTo>
                      <a:pt x="0" y="145"/>
                    </a:lnTo>
                    <a:lnTo>
                      <a:pt x="76" y="145"/>
                    </a:lnTo>
                    <a:lnTo>
                      <a:pt x="76" y="121"/>
                    </a:lnTo>
                    <a:lnTo>
                      <a:pt x="26" y="121"/>
                    </a:lnTo>
                    <a:lnTo>
                      <a:pt x="2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52" name="Freeform 80">
                <a:extLst>
                  <a:ext uri="{FF2B5EF4-FFF2-40B4-BE49-F238E27FC236}">
                    <a16:creationId xmlns:a16="http://schemas.microsoft.com/office/drawing/2014/main" id="{155F6067-43B5-4ED5-8507-189F24269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6713" y="4195763"/>
                <a:ext cx="147638" cy="230188"/>
              </a:xfrm>
              <a:custGeom>
                <a:avLst/>
                <a:gdLst>
                  <a:gd name="T0" fmla="*/ 69 w 93"/>
                  <a:gd name="T1" fmla="*/ 85 h 145"/>
                  <a:gd name="T2" fmla="*/ 67 w 93"/>
                  <a:gd name="T3" fmla="*/ 85 h 145"/>
                  <a:gd name="T4" fmla="*/ 31 w 93"/>
                  <a:gd name="T5" fmla="*/ 0 h 145"/>
                  <a:gd name="T6" fmla="*/ 0 w 93"/>
                  <a:gd name="T7" fmla="*/ 0 h 145"/>
                  <a:gd name="T8" fmla="*/ 0 w 93"/>
                  <a:gd name="T9" fmla="*/ 145 h 145"/>
                  <a:gd name="T10" fmla="*/ 24 w 93"/>
                  <a:gd name="T11" fmla="*/ 145 h 145"/>
                  <a:gd name="T12" fmla="*/ 24 w 93"/>
                  <a:gd name="T13" fmla="*/ 51 h 145"/>
                  <a:gd name="T14" fmla="*/ 26 w 93"/>
                  <a:gd name="T15" fmla="*/ 51 h 145"/>
                  <a:gd name="T16" fmla="*/ 67 w 93"/>
                  <a:gd name="T17" fmla="*/ 145 h 145"/>
                  <a:gd name="T18" fmla="*/ 93 w 93"/>
                  <a:gd name="T19" fmla="*/ 145 h 145"/>
                  <a:gd name="T20" fmla="*/ 93 w 93"/>
                  <a:gd name="T21" fmla="*/ 0 h 145"/>
                  <a:gd name="T22" fmla="*/ 69 w 93"/>
                  <a:gd name="T23" fmla="*/ 0 h 145"/>
                  <a:gd name="T24" fmla="*/ 69 w 93"/>
                  <a:gd name="T25" fmla="*/ 8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45">
                    <a:moveTo>
                      <a:pt x="69" y="85"/>
                    </a:moveTo>
                    <a:lnTo>
                      <a:pt x="67" y="85"/>
                    </a:lnTo>
                    <a:lnTo>
                      <a:pt x="31" y="0"/>
                    </a:lnTo>
                    <a:lnTo>
                      <a:pt x="0" y="0"/>
                    </a:lnTo>
                    <a:lnTo>
                      <a:pt x="0" y="145"/>
                    </a:lnTo>
                    <a:lnTo>
                      <a:pt x="24" y="145"/>
                    </a:lnTo>
                    <a:lnTo>
                      <a:pt x="24" y="51"/>
                    </a:lnTo>
                    <a:lnTo>
                      <a:pt x="26" y="51"/>
                    </a:lnTo>
                    <a:lnTo>
                      <a:pt x="67" y="145"/>
                    </a:lnTo>
                    <a:lnTo>
                      <a:pt x="93" y="145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69" y="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53" name="Freeform 81">
                <a:extLst>
                  <a:ext uri="{FF2B5EF4-FFF2-40B4-BE49-F238E27FC236}">
                    <a16:creationId xmlns:a16="http://schemas.microsoft.com/office/drawing/2014/main" id="{ED5D982C-F122-4066-99D7-AC71959F2A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1500" y="4192588"/>
                <a:ext cx="142875" cy="236538"/>
              </a:xfrm>
              <a:custGeom>
                <a:avLst/>
                <a:gdLst>
                  <a:gd name="T0" fmla="*/ 19 w 38"/>
                  <a:gd name="T1" fmla="*/ 0 h 62"/>
                  <a:gd name="T2" fmla="*/ 0 w 38"/>
                  <a:gd name="T3" fmla="*/ 20 h 62"/>
                  <a:gd name="T4" fmla="*/ 0 w 38"/>
                  <a:gd name="T5" fmla="*/ 42 h 62"/>
                  <a:gd name="T6" fmla="*/ 19 w 38"/>
                  <a:gd name="T7" fmla="*/ 62 h 62"/>
                  <a:gd name="T8" fmla="*/ 38 w 38"/>
                  <a:gd name="T9" fmla="*/ 42 h 62"/>
                  <a:gd name="T10" fmla="*/ 38 w 38"/>
                  <a:gd name="T11" fmla="*/ 39 h 62"/>
                  <a:gd name="T12" fmla="*/ 27 w 38"/>
                  <a:gd name="T13" fmla="*/ 39 h 62"/>
                  <a:gd name="T14" fmla="*/ 27 w 38"/>
                  <a:gd name="T15" fmla="*/ 43 h 62"/>
                  <a:gd name="T16" fmla="*/ 19 w 38"/>
                  <a:gd name="T17" fmla="*/ 51 h 62"/>
                  <a:gd name="T18" fmla="*/ 12 w 38"/>
                  <a:gd name="T19" fmla="*/ 43 h 62"/>
                  <a:gd name="T20" fmla="*/ 12 w 38"/>
                  <a:gd name="T21" fmla="*/ 19 h 62"/>
                  <a:gd name="T22" fmla="*/ 19 w 38"/>
                  <a:gd name="T23" fmla="*/ 10 h 62"/>
                  <a:gd name="T24" fmla="*/ 27 w 38"/>
                  <a:gd name="T25" fmla="*/ 19 h 62"/>
                  <a:gd name="T26" fmla="*/ 27 w 38"/>
                  <a:gd name="T27" fmla="*/ 20 h 62"/>
                  <a:gd name="T28" fmla="*/ 38 w 38"/>
                  <a:gd name="T29" fmla="*/ 20 h 62"/>
                  <a:gd name="T30" fmla="*/ 38 w 38"/>
                  <a:gd name="T31" fmla="*/ 20 h 62"/>
                  <a:gd name="T32" fmla="*/ 19 w 38"/>
                  <a:gd name="T3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62">
                    <a:moveTo>
                      <a:pt x="19" y="0"/>
                    </a:moveTo>
                    <a:cubicBezTo>
                      <a:pt x="8" y="0"/>
                      <a:pt x="0" y="5"/>
                      <a:pt x="0" y="2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56"/>
                      <a:pt x="8" y="62"/>
                      <a:pt x="19" y="62"/>
                    </a:cubicBezTo>
                    <a:cubicBezTo>
                      <a:pt x="30" y="62"/>
                      <a:pt x="38" y="56"/>
                      <a:pt x="38" y="42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50"/>
                      <a:pt x="24" y="51"/>
                      <a:pt x="19" y="51"/>
                    </a:cubicBezTo>
                    <a:cubicBezTo>
                      <a:pt x="15" y="51"/>
                      <a:pt x="12" y="50"/>
                      <a:pt x="12" y="4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2"/>
                      <a:pt x="15" y="10"/>
                      <a:pt x="19" y="10"/>
                    </a:cubicBezTo>
                    <a:cubicBezTo>
                      <a:pt x="24" y="10"/>
                      <a:pt x="27" y="12"/>
                      <a:pt x="27" y="19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5"/>
                      <a:pt x="30" y="0"/>
                      <a:pt x="1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54" name="Freeform 82">
                <a:extLst>
                  <a:ext uri="{FF2B5EF4-FFF2-40B4-BE49-F238E27FC236}">
                    <a16:creationId xmlns:a16="http://schemas.microsoft.com/office/drawing/2014/main" id="{9C15751C-A3E0-47DA-8910-9D781F2F9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1525" y="4195763"/>
                <a:ext cx="120650" cy="230188"/>
              </a:xfrm>
              <a:custGeom>
                <a:avLst/>
                <a:gdLst>
                  <a:gd name="T0" fmla="*/ 26 w 76"/>
                  <a:gd name="T1" fmla="*/ 82 h 145"/>
                  <a:gd name="T2" fmla="*/ 64 w 76"/>
                  <a:gd name="T3" fmla="*/ 82 h 145"/>
                  <a:gd name="T4" fmla="*/ 64 w 76"/>
                  <a:gd name="T5" fmla="*/ 58 h 145"/>
                  <a:gd name="T6" fmla="*/ 26 w 76"/>
                  <a:gd name="T7" fmla="*/ 58 h 145"/>
                  <a:gd name="T8" fmla="*/ 26 w 76"/>
                  <a:gd name="T9" fmla="*/ 24 h 145"/>
                  <a:gd name="T10" fmla="*/ 73 w 76"/>
                  <a:gd name="T11" fmla="*/ 24 h 145"/>
                  <a:gd name="T12" fmla="*/ 73 w 76"/>
                  <a:gd name="T13" fmla="*/ 0 h 145"/>
                  <a:gd name="T14" fmla="*/ 0 w 76"/>
                  <a:gd name="T15" fmla="*/ 0 h 145"/>
                  <a:gd name="T16" fmla="*/ 0 w 76"/>
                  <a:gd name="T17" fmla="*/ 145 h 145"/>
                  <a:gd name="T18" fmla="*/ 76 w 76"/>
                  <a:gd name="T19" fmla="*/ 145 h 145"/>
                  <a:gd name="T20" fmla="*/ 76 w 76"/>
                  <a:gd name="T21" fmla="*/ 121 h 145"/>
                  <a:gd name="T22" fmla="*/ 26 w 76"/>
                  <a:gd name="T23" fmla="*/ 121 h 145"/>
                  <a:gd name="T24" fmla="*/ 26 w 76"/>
                  <a:gd name="T25" fmla="*/ 8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45">
                    <a:moveTo>
                      <a:pt x="26" y="82"/>
                    </a:moveTo>
                    <a:lnTo>
                      <a:pt x="64" y="82"/>
                    </a:lnTo>
                    <a:lnTo>
                      <a:pt x="64" y="58"/>
                    </a:lnTo>
                    <a:lnTo>
                      <a:pt x="26" y="58"/>
                    </a:lnTo>
                    <a:lnTo>
                      <a:pt x="26" y="24"/>
                    </a:lnTo>
                    <a:lnTo>
                      <a:pt x="73" y="24"/>
                    </a:lnTo>
                    <a:lnTo>
                      <a:pt x="73" y="0"/>
                    </a:lnTo>
                    <a:lnTo>
                      <a:pt x="0" y="0"/>
                    </a:lnTo>
                    <a:lnTo>
                      <a:pt x="0" y="145"/>
                    </a:lnTo>
                    <a:lnTo>
                      <a:pt x="76" y="145"/>
                    </a:lnTo>
                    <a:lnTo>
                      <a:pt x="76" y="121"/>
                    </a:lnTo>
                    <a:lnTo>
                      <a:pt x="26" y="121"/>
                    </a:lnTo>
                    <a:lnTo>
                      <a:pt x="2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55" name="Freeform 83">
                <a:extLst>
                  <a:ext uri="{FF2B5EF4-FFF2-40B4-BE49-F238E27FC236}">
                    <a16:creationId xmlns:a16="http://schemas.microsoft.com/office/drawing/2014/main" id="{7BBEA174-EE66-46B6-B334-5293C47187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0288" y="4195763"/>
                <a:ext cx="166688" cy="230188"/>
              </a:xfrm>
              <a:custGeom>
                <a:avLst/>
                <a:gdLst>
                  <a:gd name="T0" fmla="*/ 36 w 105"/>
                  <a:gd name="T1" fmla="*/ 0 h 145"/>
                  <a:gd name="T2" fmla="*/ 0 w 105"/>
                  <a:gd name="T3" fmla="*/ 145 h 145"/>
                  <a:gd name="T4" fmla="*/ 27 w 105"/>
                  <a:gd name="T5" fmla="*/ 145 h 145"/>
                  <a:gd name="T6" fmla="*/ 34 w 105"/>
                  <a:gd name="T7" fmla="*/ 114 h 145"/>
                  <a:gd name="T8" fmla="*/ 72 w 105"/>
                  <a:gd name="T9" fmla="*/ 114 h 145"/>
                  <a:gd name="T10" fmla="*/ 79 w 105"/>
                  <a:gd name="T11" fmla="*/ 145 h 145"/>
                  <a:gd name="T12" fmla="*/ 105 w 105"/>
                  <a:gd name="T13" fmla="*/ 145 h 145"/>
                  <a:gd name="T14" fmla="*/ 69 w 105"/>
                  <a:gd name="T15" fmla="*/ 0 h 145"/>
                  <a:gd name="T16" fmla="*/ 36 w 105"/>
                  <a:gd name="T17" fmla="*/ 0 h 145"/>
                  <a:gd name="T18" fmla="*/ 38 w 105"/>
                  <a:gd name="T19" fmla="*/ 89 h 145"/>
                  <a:gd name="T20" fmla="*/ 53 w 105"/>
                  <a:gd name="T21" fmla="*/ 32 h 145"/>
                  <a:gd name="T22" fmla="*/ 53 w 105"/>
                  <a:gd name="T23" fmla="*/ 32 h 145"/>
                  <a:gd name="T24" fmla="*/ 65 w 105"/>
                  <a:gd name="T25" fmla="*/ 89 h 145"/>
                  <a:gd name="T26" fmla="*/ 38 w 105"/>
                  <a:gd name="T27" fmla="*/ 89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5" h="145">
                    <a:moveTo>
                      <a:pt x="36" y="0"/>
                    </a:moveTo>
                    <a:lnTo>
                      <a:pt x="0" y="145"/>
                    </a:lnTo>
                    <a:lnTo>
                      <a:pt x="27" y="145"/>
                    </a:lnTo>
                    <a:lnTo>
                      <a:pt x="34" y="114"/>
                    </a:lnTo>
                    <a:lnTo>
                      <a:pt x="72" y="114"/>
                    </a:lnTo>
                    <a:lnTo>
                      <a:pt x="79" y="145"/>
                    </a:lnTo>
                    <a:lnTo>
                      <a:pt x="105" y="145"/>
                    </a:lnTo>
                    <a:lnTo>
                      <a:pt x="69" y="0"/>
                    </a:lnTo>
                    <a:lnTo>
                      <a:pt x="36" y="0"/>
                    </a:lnTo>
                    <a:close/>
                    <a:moveTo>
                      <a:pt x="38" y="89"/>
                    </a:moveTo>
                    <a:lnTo>
                      <a:pt x="53" y="32"/>
                    </a:lnTo>
                    <a:lnTo>
                      <a:pt x="53" y="32"/>
                    </a:lnTo>
                    <a:lnTo>
                      <a:pt x="65" y="89"/>
                    </a:lnTo>
                    <a:lnTo>
                      <a:pt x="38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56" name="Freeform 84">
                <a:extLst>
                  <a:ext uri="{FF2B5EF4-FFF2-40B4-BE49-F238E27FC236}">
                    <a16:creationId xmlns:a16="http://schemas.microsoft.com/office/drawing/2014/main" id="{C0696FA6-5906-4768-8AA6-BCA90FA85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66188" y="4195763"/>
                <a:ext cx="147638" cy="230188"/>
              </a:xfrm>
              <a:custGeom>
                <a:avLst/>
                <a:gdLst>
                  <a:gd name="T0" fmla="*/ 69 w 93"/>
                  <a:gd name="T1" fmla="*/ 85 h 145"/>
                  <a:gd name="T2" fmla="*/ 69 w 93"/>
                  <a:gd name="T3" fmla="*/ 85 h 145"/>
                  <a:gd name="T4" fmla="*/ 31 w 93"/>
                  <a:gd name="T5" fmla="*/ 0 h 145"/>
                  <a:gd name="T6" fmla="*/ 0 w 93"/>
                  <a:gd name="T7" fmla="*/ 0 h 145"/>
                  <a:gd name="T8" fmla="*/ 0 w 93"/>
                  <a:gd name="T9" fmla="*/ 145 h 145"/>
                  <a:gd name="T10" fmla="*/ 24 w 93"/>
                  <a:gd name="T11" fmla="*/ 145 h 145"/>
                  <a:gd name="T12" fmla="*/ 24 w 93"/>
                  <a:gd name="T13" fmla="*/ 51 h 145"/>
                  <a:gd name="T14" fmla="*/ 26 w 93"/>
                  <a:gd name="T15" fmla="*/ 51 h 145"/>
                  <a:gd name="T16" fmla="*/ 66 w 93"/>
                  <a:gd name="T17" fmla="*/ 145 h 145"/>
                  <a:gd name="T18" fmla="*/ 93 w 93"/>
                  <a:gd name="T19" fmla="*/ 145 h 145"/>
                  <a:gd name="T20" fmla="*/ 93 w 93"/>
                  <a:gd name="T21" fmla="*/ 0 h 145"/>
                  <a:gd name="T22" fmla="*/ 69 w 93"/>
                  <a:gd name="T23" fmla="*/ 0 h 145"/>
                  <a:gd name="T24" fmla="*/ 69 w 93"/>
                  <a:gd name="T25" fmla="*/ 8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45">
                    <a:moveTo>
                      <a:pt x="69" y="85"/>
                    </a:moveTo>
                    <a:lnTo>
                      <a:pt x="69" y="85"/>
                    </a:lnTo>
                    <a:lnTo>
                      <a:pt x="31" y="0"/>
                    </a:lnTo>
                    <a:lnTo>
                      <a:pt x="0" y="0"/>
                    </a:lnTo>
                    <a:lnTo>
                      <a:pt x="0" y="145"/>
                    </a:lnTo>
                    <a:lnTo>
                      <a:pt x="24" y="145"/>
                    </a:lnTo>
                    <a:lnTo>
                      <a:pt x="24" y="51"/>
                    </a:lnTo>
                    <a:lnTo>
                      <a:pt x="26" y="51"/>
                    </a:lnTo>
                    <a:lnTo>
                      <a:pt x="66" y="145"/>
                    </a:lnTo>
                    <a:lnTo>
                      <a:pt x="93" y="145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69" y="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57" name="Freeform 85">
                <a:extLst>
                  <a:ext uri="{FF2B5EF4-FFF2-40B4-BE49-F238E27FC236}">
                    <a16:creationId xmlns:a16="http://schemas.microsoft.com/office/drawing/2014/main" id="{181E4AF8-42D6-4843-BECE-8E4E92AB55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74150" y="4195763"/>
                <a:ext cx="139700" cy="230188"/>
              </a:xfrm>
              <a:custGeom>
                <a:avLst/>
                <a:gdLst>
                  <a:gd name="T0" fmla="*/ 16 w 37"/>
                  <a:gd name="T1" fmla="*/ 0 h 60"/>
                  <a:gd name="T2" fmla="*/ 0 w 37"/>
                  <a:gd name="T3" fmla="*/ 0 h 60"/>
                  <a:gd name="T4" fmla="*/ 0 w 37"/>
                  <a:gd name="T5" fmla="*/ 60 h 60"/>
                  <a:gd name="T6" fmla="*/ 16 w 37"/>
                  <a:gd name="T7" fmla="*/ 60 h 60"/>
                  <a:gd name="T8" fmla="*/ 37 w 37"/>
                  <a:gd name="T9" fmla="*/ 39 h 60"/>
                  <a:gd name="T10" fmla="*/ 37 w 37"/>
                  <a:gd name="T11" fmla="*/ 21 h 60"/>
                  <a:gd name="T12" fmla="*/ 16 w 37"/>
                  <a:gd name="T13" fmla="*/ 0 h 60"/>
                  <a:gd name="T14" fmla="*/ 26 w 37"/>
                  <a:gd name="T15" fmla="*/ 38 h 60"/>
                  <a:gd name="T16" fmla="*/ 16 w 37"/>
                  <a:gd name="T17" fmla="*/ 50 h 60"/>
                  <a:gd name="T18" fmla="*/ 12 w 37"/>
                  <a:gd name="T19" fmla="*/ 50 h 60"/>
                  <a:gd name="T20" fmla="*/ 12 w 37"/>
                  <a:gd name="T21" fmla="*/ 10 h 60"/>
                  <a:gd name="T22" fmla="*/ 16 w 37"/>
                  <a:gd name="T23" fmla="*/ 10 h 60"/>
                  <a:gd name="T24" fmla="*/ 26 w 37"/>
                  <a:gd name="T25" fmla="*/ 22 h 60"/>
                  <a:gd name="T26" fmla="*/ 26 w 37"/>
                  <a:gd name="T27" fmla="*/ 3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" h="60"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16" y="60"/>
                      <a:pt x="16" y="60"/>
                      <a:pt x="16" y="60"/>
                    </a:cubicBezTo>
                    <a:cubicBezTo>
                      <a:pt x="29" y="60"/>
                      <a:pt x="37" y="54"/>
                      <a:pt x="37" y="39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5"/>
                      <a:pt x="29" y="0"/>
                      <a:pt x="16" y="0"/>
                    </a:cubicBezTo>
                    <a:moveTo>
                      <a:pt x="26" y="38"/>
                    </a:moveTo>
                    <a:cubicBezTo>
                      <a:pt x="26" y="47"/>
                      <a:pt x="22" y="50"/>
                      <a:pt x="16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23" y="10"/>
                      <a:pt x="26" y="13"/>
                      <a:pt x="26" y="22"/>
                    </a:cubicBezTo>
                    <a:lnTo>
                      <a:pt x="26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58" name="Freeform 86">
                <a:extLst>
                  <a:ext uri="{FF2B5EF4-FFF2-40B4-BE49-F238E27FC236}">
                    <a16:creationId xmlns:a16="http://schemas.microsoft.com/office/drawing/2014/main" id="{35215600-29B1-444C-ACD4-D010D1346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0850" y="4195763"/>
                <a:ext cx="144463" cy="230188"/>
              </a:xfrm>
              <a:custGeom>
                <a:avLst/>
                <a:gdLst>
                  <a:gd name="T0" fmla="*/ 0 w 91"/>
                  <a:gd name="T1" fmla="*/ 24 h 145"/>
                  <a:gd name="T2" fmla="*/ 31 w 91"/>
                  <a:gd name="T3" fmla="*/ 24 h 145"/>
                  <a:gd name="T4" fmla="*/ 31 w 91"/>
                  <a:gd name="T5" fmla="*/ 145 h 145"/>
                  <a:gd name="T6" fmla="*/ 60 w 91"/>
                  <a:gd name="T7" fmla="*/ 145 h 145"/>
                  <a:gd name="T8" fmla="*/ 60 w 91"/>
                  <a:gd name="T9" fmla="*/ 24 h 145"/>
                  <a:gd name="T10" fmla="*/ 91 w 91"/>
                  <a:gd name="T11" fmla="*/ 24 h 145"/>
                  <a:gd name="T12" fmla="*/ 91 w 91"/>
                  <a:gd name="T13" fmla="*/ 0 h 145"/>
                  <a:gd name="T14" fmla="*/ 0 w 91"/>
                  <a:gd name="T15" fmla="*/ 0 h 145"/>
                  <a:gd name="T16" fmla="*/ 0 w 91"/>
                  <a:gd name="T17" fmla="*/ 24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45">
                    <a:moveTo>
                      <a:pt x="0" y="24"/>
                    </a:moveTo>
                    <a:lnTo>
                      <a:pt x="31" y="24"/>
                    </a:lnTo>
                    <a:lnTo>
                      <a:pt x="31" y="145"/>
                    </a:lnTo>
                    <a:lnTo>
                      <a:pt x="60" y="145"/>
                    </a:lnTo>
                    <a:lnTo>
                      <a:pt x="60" y="24"/>
                    </a:lnTo>
                    <a:lnTo>
                      <a:pt x="91" y="24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59" name="Freeform 87">
                <a:extLst>
                  <a:ext uri="{FF2B5EF4-FFF2-40B4-BE49-F238E27FC236}">
                    <a16:creationId xmlns:a16="http://schemas.microsoft.com/office/drawing/2014/main" id="{23018731-ED14-481B-8373-997DEDA54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37700" y="4195763"/>
                <a:ext cx="120650" cy="230188"/>
              </a:xfrm>
              <a:custGeom>
                <a:avLst/>
                <a:gdLst>
                  <a:gd name="T0" fmla="*/ 26 w 76"/>
                  <a:gd name="T1" fmla="*/ 82 h 145"/>
                  <a:gd name="T2" fmla="*/ 62 w 76"/>
                  <a:gd name="T3" fmla="*/ 82 h 145"/>
                  <a:gd name="T4" fmla="*/ 62 w 76"/>
                  <a:gd name="T5" fmla="*/ 58 h 145"/>
                  <a:gd name="T6" fmla="*/ 26 w 76"/>
                  <a:gd name="T7" fmla="*/ 58 h 145"/>
                  <a:gd name="T8" fmla="*/ 26 w 76"/>
                  <a:gd name="T9" fmla="*/ 24 h 145"/>
                  <a:gd name="T10" fmla="*/ 74 w 76"/>
                  <a:gd name="T11" fmla="*/ 24 h 145"/>
                  <a:gd name="T12" fmla="*/ 74 w 76"/>
                  <a:gd name="T13" fmla="*/ 0 h 145"/>
                  <a:gd name="T14" fmla="*/ 0 w 76"/>
                  <a:gd name="T15" fmla="*/ 0 h 145"/>
                  <a:gd name="T16" fmla="*/ 0 w 76"/>
                  <a:gd name="T17" fmla="*/ 145 h 145"/>
                  <a:gd name="T18" fmla="*/ 76 w 76"/>
                  <a:gd name="T19" fmla="*/ 145 h 145"/>
                  <a:gd name="T20" fmla="*/ 76 w 76"/>
                  <a:gd name="T21" fmla="*/ 121 h 145"/>
                  <a:gd name="T22" fmla="*/ 26 w 76"/>
                  <a:gd name="T23" fmla="*/ 121 h 145"/>
                  <a:gd name="T24" fmla="*/ 26 w 76"/>
                  <a:gd name="T25" fmla="*/ 8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45">
                    <a:moveTo>
                      <a:pt x="26" y="82"/>
                    </a:moveTo>
                    <a:lnTo>
                      <a:pt x="62" y="82"/>
                    </a:lnTo>
                    <a:lnTo>
                      <a:pt x="62" y="58"/>
                    </a:lnTo>
                    <a:lnTo>
                      <a:pt x="26" y="58"/>
                    </a:lnTo>
                    <a:lnTo>
                      <a:pt x="26" y="24"/>
                    </a:lnTo>
                    <a:lnTo>
                      <a:pt x="74" y="24"/>
                    </a:lnTo>
                    <a:lnTo>
                      <a:pt x="74" y="0"/>
                    </a:lnTo>
                    <a:lnTo>
                      <a:pt x="0" y="0"/>
                    </a:lnTo>
                    <a:lnTo>
                      <a:pt x="0" y="145"/>
                    </a:lnTo>
                    <a:lnTo>
                      <a:pt x="76" y="145"/>
                    </a:lnTo>
                    <a:lnTo>
                      <a:pt x="76" y="121"/>
                    </a:lnTo>
                    <a:lnTo>
                      <a:pt x="26" y="121"/>
                    </a:lnTo>
                    <a:lnTo>
                      <a:pt x="2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60" name="Freeform 88">
                <a:extLst>
                  <a:ext uri="{FF2B5EF4-FFF2-40B4-BE49-F238E27FC236}">
                    <a16:creationId xmlns:a16="http://schemas.microsoft.com/office/drawing/2014/main" id="{F555F529-6848-4425-B527-24037D3A1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07563" y="4192588"/>
                <a:ext cx="142875" cy="236538"/>
              </a:xfrm>
              <a:custGeom>
                <a:avLst/>
                <a:gdLst>
                  <a:gd name="T0" fmla="*/ 19 w 38"/>
                  <a:gd name="T1" fmla="*/ 0 h 62"/>
                  <a:gd name="T2" fmla="*/ 0 w 38"/>
                  <a:gd name="T3" fmla="*/ 20 h 62"/>
                  <a:gd name="T4" fmla="*/ 0 w 38"/>
                  <a:gd name="T5" fmla="*/ 42 h 62"/>
                  <a:gd name="T6" fmla="*/ 19 w 38"/>
                  <a:gd name="T7" fmla="*/ 62 h 62"/>
                  <a:gd name="T8" fmla="*/ 38 w 38"/>
                  <a:gd name="T9" fmla="*/ 42 h 62"/>
                  <a:gd name="T10" fmla="*/ 38 w 38"/>
                  <a:gd name="T11" fmla="*/ 39 h 62"/>
                  <a:gd name="T12" fmla="*/ 27 w 38"/>
                  <a:gd name="T13" fmla="*/ 39 h 62"/>
                  <a:gd name="T14" fmla="*/ 27 w 38"/>
                  <a:gd name="T15" fmla="*/ 43 h 62"/>
                  <a:gd name="T16" fmla="*/ 19 w 38"/>
                  <a:gd name="T17" fmla="*/ 51 h 62"/>
                  <a:gd name="T18" fmla="*/ 12 w 38"/>
                  <a:gd name="T19" fmla="*/ 43 h 62"/>
                  <a:gd name="T20" fmla="*/ 12 w 38"/>
                  <a:gd name="T21" fmla="*/ 19 h 62"/>
                  <a:gd name="T22" fmla="*/ 19 w 38"/>
                  <a:gd name="T23" fmla="*/ 10 h 62"/>
                  <a:gd name="T24" fmla="*/ 27 w 38"/>
                  <a:gd name="T25" fmla="*/ 19 h 62"/>
                  <a:gd name="T26" fmla="*/ 27 w 38"/>
                  <a:gd name="T27" fmla="*/ 20 h 62"/>
                  <a:gd name="T28" fmla="*/ 38 w 38"/>
                  <a:gd name="T29" fmla="*/ 20 h 62"/>
                  <a:gd name="T30" fmla="*/ 38 w 38"/>
                  <a:gd name="T31" fmla="*/ 20 h 62"/>
                  <a:gd name="T32" fmla="*/ 19 w 38"/>
                  <a:gd name="T3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62">
                    <a:moveTo>
                      <a:pt x="19" y="0"/>
                    </a:moveTo>
                    <a:cubicBezTo>
                      <a:pt x="8" y="0"/>
                      <a:pt x="0" y="5"/>
                      <a:pt x="0" y="2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56"/>
                      <a:pt x="8" y="62"/>
                      <a:pt x="19" y="62"/>
                    </a:cubicBezTo>
                    <a:cubicBezTo>
                      <a:pt x="30" y="62"/>
                      <a:pt x="38" y="56"/>
                      <a:pt x="38" y="42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50"/>
                      <a:pt x="24" y="51"/>
                      <a:pt x="19" y="51"/>
                    </a:cubicBezTo>
                    <a:cubicBezTo>
                      <a:pt x="15" y="51"/>
                      <a:pt x="12" y="50"/>
                      <a:pt x="12" y="4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2"/>
                      <a:pt x="15" y="10"/>
                      <a:pt x="19" y="10"/>
                    </a:cubicBezTo>
                    <a:cubicBezTo>
                      <a:pt x="24" y="10"/>
                      <a:pt x="27" y="12"/>
                      <a:pt x="27" y="19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5"/>
                      <a:pt x="30" y="0"/>
                      <a:pt x="1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61" name="Freeform 89">
                <a:extLst>
                  <a:ext uri="{FF2B5EF4-FFF2-40B4-BE49-F238E27FC236}">
                    <a16:creationId xmlns:a16="http://schemas.microsoft.com/office/drawing/2014/main" id="{1FFDDADA-AD29-4AA1-B16D-6586C7E597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7588" y="4195763"/>
                <a:ext cx="146050" cy="230188"/>
              </a:xfrm>
              <a:custGeom>
                <a:avLst/>
                <a:gdLst>
                  <a:gd name="T0" fmla="*/ 66 w 92"/>
                  <a:gd name="T1" fmla="*/ 58 h 145"/>
                  <a:gd name="T2" fmla="*/ 28 w 92"/>
                  <a:gd name="T3" fmla="*/ 58 h 145"/>
                  <a:gd name="T4" fmla="*/ 28 w 92"/>
                  <a:gd name="T5" fmla="*/ 0 h 145"/>
                  <a:gd name="T6" fmla="*/ 0 w 92"/>
                  <a:gd name="T7" fmla="*/ 0 h 145"/>
                  <a:gd name="T8" fmla="*/ 0 w 92"/>
                  <a:gd name="T9" fmla="*/ 145 h 145"/>
                  <a:gd name="T10" fmla="*/ 28 w 92"/>
                  <a:gd name="T11" fmla="*/ 145 h 145"/>
                  <a:gd name="T12" fmla="*/ 28 w 92"/>
                  <a:gd name="T13" fmla="*/ 82 h 145"/>
                  <a:gd name="T14" fmla="*/ 66 w 92"/>
                  <a:gd name="T15" fmla="*/ 82 h 145"/>
                  <a:gd name="T16" fmla="*/ 66 w 92"/>
                  <a:gd name="T17" fmla="*/ 145 h 145"/>
                  <a:gd name="T18" fmla="*/ 92 w 92"/>
                  <a:gd name="T19" fmla="*/ 145 h 145"/>
                  <a:gd name="T20" fmla="*/ 92 w 92"/>
                  <a:gd name="T21" fmla="*/ 0 h 145"/>
                  <a:gd name="T22" fmla="*/ 66 w 92"/>
                  <a:gd name="T23" fmla="*/ 0 h 145"/>
                  <a:gd name="T24" fmla="*/ 66 w 92"/>
                  <a:gd name="T25" fmla="*/ 58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45">
                    <a:moveTo>
                      <a:pt x="66" y="58"/>
                    </a:moveTo>
                    <a:lnTo>
                      <a:pt x="28" y="58"/>
                    </a:lnTo>
                    <a:lnTo>
                      <a:pt x="28" y="0"/>
                    </a:lnTo>
                    <a:lnTo>
                      <a:pt x="0" y="0"/>
                    </a:lnTo>
                    <a:lnTo>
                      <a:pt x="0" y="145"/>
                    </a:lnTo>
                    <a:lnTo>
                      <a:pt x="28" y="145"/>
                    </a:lnTo>
                    <a:lnTo>
                      <a:pt x="28" y="82"/>
                    </a:lnTo>
                    <a:lnTo>
                      <a:pt x="66" y="82"/>
                    </a:lnTo>
                    <a:lnTo>
                      <a:pt x="66" y="145"/>
                    </a:lnTo>
                    <a:lnTo>
                      <a:pt x="92" y="145"/>
                    </a:lnTo>
                    <a:lnTo>
                      <a:pt x="92" y="0"/>
                    </a:lnTo>
                    <a:lnTo>
                      <a:pt x="66" y="0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62" name="Freeform 90">
                <a:extLst>
                  <a:ext uri="{FF2B5EF4-FFF2-40B4-BE49-F238E27FC236}">
                    <a16:creationId xmlns:a16="http://schemas.microsoft.com/office/drawing/2014/main" id="{3244A19A-87A4-447B-95AE-98A13E249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8725" y="4195763"/>
                <a:ext cx="146050" cy="230188"/>
              </a:xfrm>
              <a:custGeom>
                <a:avLst/>
                <a:gdLst>
                  <a:gd name="T0" fmla="*/ 66 w 92"/>
                  <a:gd name="T1" fmla="*/ 85 h 145"/>
                  <a:gd name="T2" fmla="*/ 66 w 92"/>
                  <a:gd name="T3" fmla="*/ 85 h 145"/>
                  <a:gd name="T4" fmla="*/ 28 w 92"/>
                  <a:gd name="T5" fmla="*/ 0 h 145"/>
                  <a:gd name="T6" fmla="*/ 0 w 92"/>
                  <a:gd name="T7" fmla="*/ 0 h 145"/>
                  <a:gd name="T8" fmla="*/ 0 w 92"/>
                  <a:gd name="T9" fmla="*/ 145 h 145"/>
                  <a:gd name="T10" fmla="*/ 24 w 92"/>
                  <a:gd name="T11" fmla="*/ 145 h 145"/>
                  <a:gd name="T12" fmla="*/ 24 w 92"/>
                  <a:gd name="T13" fmla="*/ 51 h 145"/>
                  <a:gd name="T14" fmla="*/ 24 w 92"/>
                  <a:gd name="T15" fmla="*/ 51 h 145"/>
                  <a:gd name="T16" fmla="*/ 66 w 92"/>
                  <a:gd name="T17" fmla="*/ 145 h 145"/>
                  <a:gd name="T18" fmla="*/ 92 w 92"/>
                  <a:gd name="T19" fmla="*/ 145 h 145"/>
                  <a:gd name="T20" fmla="*/ 92 w 92"/>
                  <a:gd name="T21" fmla="*/ 0 h 145"/>
                  <a:gd name="T22" fmla="*/ 66 w 92"/>
                  <a:gd name="T23" fmla="*/ 0 h 145"/>
                  <a:gd name="T24" fmla="*/ 66 w 92"/>
                  <a:gd name="T25" fmla="*/ 8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45">
                    <a:moveTo>
                      <a:pt x="66" y="85"/>
                    </a:moveTo>
                    <a:lnTo>
                      <a:pt x="66" y="85"/>
                    </a:lnTo>
                    <a:lnTo>
                      <a:pt x="28" y="0"/>
                    </a:lnTo>
                    <a:lnTo>
                      <a:pt x="0" y="0"/>
                    </a:lnTo>
                    <a:lnTo>
                      <a:pt x="0" y="145"/>
                    </a:lnTo>
                    <a:lnTo>
                      <a:pt x="24" y="145"/>
                    </a:lnTo>
                    <a:lnTo>
                      <a:pt x="24" y="51"/>
                    </a:lnTo>
                    <a:lnTo>
                      <a:pt x="24" y="51"/>
                    </a:lnTo>
                    <a:lnTo>
                      <a:pt x="66" y="145"/>
                    </a:lnTo>
                    <a:lnTo>
                      <a:pt x="92" y="145"/>
                    </a:lnTo>
                    <a:lnTo>
                      <a:pt x="92" y="0"/>
                    </a:lnTo>
                    <a:lnTo>
                      <a:pt x="66" y="0"/>
                    </a:lnTo>
                    <a:lnTo>
                      <a:pt x="66" y="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63" name="Freeform 91">
                <a:extLst>
                  <a:ext uri="{FF2B5EF4-FFF2-40B4-BE49-F238E27FC236}">
                    <a16:creationId xmlns:a16="http://schemas.microsoft.com/office/drawing/2014/main" id="{EDE33450-69D5-488E-AFAF-242F3E908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21925" y="4192588"/>
                <a:ext cx="142875" cy="236538"/>
              </a:xfrm>
              <a:custGeom>
                <a:avLst/>
                <a:gdLst>
                  <a:gd name="T0" fmla="*/ 19 w 38"/>
                  <a:gd name="T1" fmla="*/ 0 h 62"/>
                  <a:gd name="T2" fmla="*/ 0 w 38"/>
                  <a:gd name="T3" fmla="*/ 20 h 62"/>
                  <a:gd name="T4" fmla="*/ 0 w 38"/>
                  <a:gd name="T5" fmla="*/ 42 h 62"/>
                  <a:gd name="T6" fmla="*/ 19 w 38"/>
                  <a:gd name="T7" fmla="*/ 62 h 62"/>
                  <a:gd name="T8" fmla="*/ 38 w 38"/>
                  <a:gd name="T9" fmla="*/ 42 h 62"/>
                  <a:gd name="T10" fmla="*/ 38 w 38"/>
                  <a:gd name="T11" fmla="*/ 20 h 62"/>
                  <a:gd name="T12" fmla="*/ 19 w 38"/>
                  <a:gd name="T13" fmla="*/ 0 h 62"/>
                  <a:gd name="T14" fmla="*/ 26 w 38"/>
                  <a:gd name="T15" fmla="*/ 43 h 62"/>
                  <a:gd name="T16" fmla="*/ 19 w 38"/>
                  <a:gd name="T17" fmla="*/ 51 h 62"/>
                  <a:gd name="T18" fmla="*/ 12 w 38"/>
                  <a:gd name="T19" fmla="*/ 43 h 62"/>
                  <a:gd name="T20" fmla="*/ 12 w 38"/>
                  <a:gd name="T21" fmla="*/ 19 h 62"/>
                  <a:gd name="T22" fmla="*/ 19 w 38"/>
                  <a:gd name="T23" fmla="*/ 10 h 62"/>
                  <a:gd name="T24" fmla="*/ 26 w 38"/>
                  <a:gd name="T25" fmla="*/ 19 h 62"/>
                  <a:gd name="T26" fmla="*/ 26 w 38"/>
                  <a:gd name="T27" fmla="*/ 4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62">
                    <a:moveTo>
                      <a:pt x="19" y="0"/>
                    </a:moveTo>
                    <a:cubicBezTo>
                      <a:pt x="8" y="0"/>
                      <a:pt x="0" y="5"/>
                      <a:pt x="0" y="2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56"/>
                      <a:pt x="8" y="62"/>
                      <a:pt x="19" y="62"/>
                    </a:cubicBezTo>
                    <a:cubicBezTo>
                      <a:pt x="30" y="62"/>
                      <a:pt x="38" y="56"/>
                      <a:pt x="38" y="42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5"/>
                      <a:pt x="30" y="0"/>
                      <a:pt x="19" y="0"/>
                    </a:cubicBezTo>
                    <a:moveTo>
                      <a:pt x="26" y="43"/>
                    </a:moveTo>
                    <a:cubicBezTo>
                      <a:pt x="26" y="50"/>
                      <a:pt x="24" y="51"/>
                      <a:pt x="19" y="51"/>
                    </a:cubicBezTo>
                    <a:cubicBezTo>
                      <a:pt x="14" y="51"/>
                      <a:pt x="12" y="50"/>
                      <a:pt x="12" y="4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2"/>
                      <a:pt x="14" y="10"/>
                      <a:pt x="19" y="10"/>
                    </a:cubicBezTo>
                    <a:cubicBezTo>
                      <a:pt x="24" y="10"/>
                      <a:pt x="26" y="12"/>
                      <a:pt x="26" y="19"/>
                    </a:cubicBezTo>
                    <a:lnTo>
                      <a:pt x="26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64" name="Freeform 92">
                <a:extLst>
                  <a:ext uri="{FF2B5EF4-FFF2-40B4-BE49-F238E27FC236}">
                    <a16:creationId xmlns:a16="http://schemas.microsoft.com/office/drawing/2014/main" id="{71444529-BFB5-43D1-B5C2-E784018FC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21950" y="4195763"/>
                <a:ext cx="112713" cy="230188"/>
              </a:xfrm>
              <a:custGeom>
                <a:avLst/>
                <a:gdLst>
                  <a:gd name="T0" fmla="*/ 26 w 71"/>
                  <a:gd name="T1" fmla="*/ 0 h 145"/>
                  <a:gd name="T2" fmla="*/ 0 w 71"/>
                  <a:gd name="T3" fmla="*/ 0 h 145"/>
                  <a:gd name="T4" fmla="*/ 0 w 71"/>
                  <a:gd name="T5" fmla="*/ 145 h 145"/>
                  <a:gd name="T6" fmla="*/ 71 w 71"/>
                  <a:gd name="T7" fmla="*/ 145 h 145"/>
                  <a:gd name="T8" fmla="*/ 71 w 71"/>
                  <a:gd name="T9" fmla="*/ 121 h 145"/>
                  <a:gd name="T10" fmla="*/ 26 w 71"/>
                  <a:gd name="T11" fmla="*/ 121 h 145"/>
                  <a:gd name="T12" fmla="*/ 26 w 71"/>
                  <a:gd name="T13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45">
                    <a:moveTo>
                      <a:pt x="26" y="0"/>
                    </a:moveTo>
                    <a:lnTo>
                      <a:pt x="0" y="0"/>
                    </a:lnTo>
                    <a:lnTo>
                      <a:pt x="0" y="145"/>
                    </a:lnTo>
                    <a:lnTo>
                      <a:pt x="71" y="145"/>
                    </a:lnTo>
                    <a:lnTo>
                      <a:pt x="71" y="121"/>
                    </a:lnTo>
                    <a:lnTo>
                      <a:pt x="26" y="12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65" name="Freeform 93">
                <a:extLst>
                  <a:ext uri="{FF2B5EF4-FFF2-40B4-BE49-F238E27FC236}">
                    <a16:creationId xmlns:a16="http://schemas.microsoft.com/office/drawing/2014/main" id="{4ED2EF2A-612B-415C-A7E8-FEFE3D8A81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680700" y="4192588"/>
                <a:ext cx="142875" cy="236538"/>
              </a:xfrm>
              <a:custGeom>
                <a:avLst/>
                <a:gdLst>
                  <a:gd name="T0" fmla="*/ 19 w 38"/>
                  <a:gd name="T1" fmla="*/ 0 h 62"/>
                  <a:gd name="T2" fmla="*/ 0 w 38"/>
                  <a:gd name="T3" fmla="*/ 20 h 62"/>
                  <a:gd name="T4" fmla="*/ 0 w 38"/>
                  <a:gd name="T5" fmla="*/ 42 h 62"/>
                  <a:gd name="T6" fmla="*/ 19 w 38"/>
                  <a:gd name="T7" fmla="*/ 62 h 62"/>
                  <a:gd name="T8" fmla="*/ 38 w 38"/>
                  <a:gd name="T9" fmla="*/ 42 h 62"/>
                  <a:gd name="T10" fmla="*/ 38 w 38"/>
                  <a:gd name="T11" fmla="*/ 20 h 62"/>
                  <a:gd name="T12" fmla="*/ 19 w 38"/>
                  <a:gd name="T13" fmla="*/ 0 h 62"/>
                  <a:gd name="T14" fmla="*/ 27 w 38"/>
                  <a:gd name="T15" fmla="*/ 43 h 62"/>
                  <a:gd name="T16" fmla="*/ 19 w 38"/>
                  <a:gd name="T17" fmla="*/ 51 h 62"/>
                  <a:gd name="T18" fmla="*/ 12 w 38"/>
                  <a:gd name="T19" fmla="*/ 43 h 62"/>
                  <a:gd name="T20" fmla="*/ 12 w 38"/>
                  <a:gd name="T21" fmla="*/ 19 h 62"/>
                  <a:gd name="T22" fmla="*/ 19 w 38"/>
                  <a:gd name="T23" fmla="*/ 10 h 62"/>
                  <a:gd name="T24" fmla="*/ 27 w 38"/>
                  <a:gd name="T25" fmla="*/ 19 h 62"/>
                  <a:gd name="T26" fmla="*/ 27 w 38"/>
                  <a:gd name="T27" fmla="*/ 4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62">
                    <a:moveTo>
                      <a:pt x="19" y="0"/>
                    </a:moveTo>
                    <a:cubicBezTo>
                      <a:pt x="8" y="0"/>
                      <a:pt x="0" y="5"/>
                      <a:pt x="0" y="2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56"/>
                      <a:pt x="8" y="62"/>
                      <a:pt x="19" y="62"/>
                    </a:cubicBezTo>
                    <a:cubicBezTo>
                      <a:pt x="30" y="62"/>
                      <a:pt x="38" y="56"/>
                      <a:pt x="38" y="42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5"/>
                      <a:pt x="30" y="0"/>
                      <a:pt x="19" y="0"/>
                    </a:cubicBezTo>
                    <a:moveTo>
                      <a:pt x="27" y="43"/>
                    </a:moveTo>
                    <a:cubicBezTo>
                      <a:pt x="27" y="50"/>
                      <a:pt x="24" y="51"/>
                      <a:pt x="19" y="51"/>
                    </a:cubicBezTo>
                    <a:cubicBezTo>
                      <a:pt x="14" y="51"/>
                      <a:pt x="12" y="50"/>
                      <a:pt x="12" y="4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2"/>
                      <a:pt x="14" y="10"/>
                      <a:pt x="19" y="10"/>
                    </a:cubicBezTo>
                    <a:cubicBezTo>
                      <a:pt x="24" y="10"/>
                      <a:pt x="27" y="12"/>
                      <a:pt x="27" y="19"/>
                    </a:cubicBezTo>
                    <a:lnTo>
                      <a:pt x="27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66" name="Freeform 94">
                <a:extLst>
                  <a:ext uri="{FF2B5EF4-FFF2-40B4-BE49-F238E27FC236}">
                    <a16:creationId xmlns:a16="http://schemas.microsoft.com/office/drawing/2014/main" id="{C64AF237-2B03-4EAF-A727-F349133C7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5963" y="4192588"/>
                <a:ext cx="144463" cy="236538"/>
              </a:xfrm>
              <a:custGeom>
                <a:avLst/>
                <a:gdLst>
                  <a:gd name="T0" fmla="*/ 19 w 38"/>
                  <a:gd name="T1" fmla="*/ 10 h 62"/>
                  <a:gd name="T2" fmla="*/ 26 w 38"/>
                  <a:gd name="T3" fmla="*/ 20 h 62"/>
                  <a:gd name="T4" fmla="*/ 38 w 38"/>
                  <a:gd name="T5" fmla="*/ 20 h 62"/>
                  <a:gd name="T6" fmla="*/ 19 w 38"/>
                  <a:gd name="T7" fmla="*/ 0 h 62"/>
                  <a:gd name="T8" fmla="*/ 0 w 38"/>
                  <a:gd name="T9" fmla="*/ 20 h 62"/>
                  <a:gd name="T10" fmla="*/ 0 w 38"/>
                  <a:gd name="T11" fmla="*/ 41 h 62"/>
                  <a:gd name="T12" fmla="*/ 19 w 38"/>
                  <a:gd name="T13" fmla="*/ 62 h 62"/>
                  <a:gd name="T14" fmla="*/ 30 w 38"/>
                  <a:gd name="T15" fmla="*/ 56 h 62"/>
                  <a:gd name="T16" fmla="*/ 32 w 38"/>
                  <a:gd name="T17" fmla="*/ 61 h 62"/>
                  <a:gd name="T18" fmla="*/ 38 w 38"/>
                  <a:gd name="T19" fmla="*/ 61 h 62"/>
                  <a:gd name="T20" fmla="*/ 38 w 38"/>
                  <a:gd name="T21" fmla="*/ 30 h 62"/>
                  <a:gd name="T22" fmla="*/ 18 w 38"/>
                  <a:gd name="T23" fmla="*/ 30 h 62"/>
                  <a:gd name="T24" fmla="*/ 18 w 38"/>
                  <a:gd name="T25" fmla="*/ 40 h 62"/>
                  <a:gd name="T26" fmla="*/ 26 w 38"/>
                  <a:gd name="T27" fmla="*/ 40 h 62"/>
                  <a:gd name="T28" fmla="*/ 26 w 38"/>
                  <a:gd name="T29" fmla="*/ 43 h 62"/>
                  <a:gd name="T30" fmla="*/ 19 w 38"/>
                  <a:gd name="T31" fmla="*/ 51 h 62"/>
                  <a:gd name="T32" fmla="*/ 12 w 38"/>
                  <a:gd name="T33" fmla="*/ 43 h 62"/>
                  <a:gd name="T34" fmla="*/ 12 w 38"/>
                  <a:gd name="T35" fmla="*/ 19 h 62"/>
                  <a:gd name="T36" fmla="*/ 19 w 38"/>
                  <a:gd name="T37" fmla="*/ 1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" h="62">
                    <a:moveTo>
                      <a:pt x="19" y="10"/>
                    </a:moveTo>
                    <a:cubicBezTo>
                      <a:pt x="23" y="10"/>
                      <a:pt x="26" y="13"/>
                      <a:pt x="26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7" y="7"/>
                      <a:pt x="31" y="0"/>
                      <a:pt x="19" y="0"/>
                    </a:cubicBezTo>
                    <a:cubicBezTo>
                      <a:pt x="8" y="0"/>
                      <a:pt x="0" y="5"/>
                      <a:pt x="0" y="20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56"/>
                      <a:pt x="8" y="62"/>
                      <a:pt x="19" y="62"/>
                    </a:cubicBezTo>
                    <a:cubicBezTo>
                      <a:pt x="23" y="62"/>
                      <a:pt x="27" y="59"/>
                      <a:pt x="30" y="56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26" y="48"/>
                      <a:pt x="23" y="51"/>
                      <a:pt x="19" y="51"/>
                    </a:cubicBezTo>
                    <a:cubicBezTo>
                      <a:pt x="14" y="51"/>
                      <a:pt x="12" y="50"/>
                      <a:pt x="12" y="4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2"/>
                      <a:pt x="14" y="10"/>
                      <a:pt x="19" y="1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67" name="Freeform 95">
                <a:extLst>
                  <a:ext uri="{FF2B5EF4-FFF2-40B4-BE49-F238E27FC236}">
                    <a16:creationId xmlns:a16="http://schemas.microsoft.com/office/drawing/2014/main" id="{E69695BC-902B-4A75-98D2-ABADE271D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56938" y="4195763"/>
                <a:ext cx="166688" cy="230188"/>
              </a:xfrm>
              <a:custGeom>
                <a:avLst/>
                <a:gdLst>
                  <a:gd name="T0" fmla="*/ 53 w 105"/>
                  <a:gd name="T1" fmla="*/ 58 h 145"/>
                  <a:gd name="T2" fmla="*/ 29 w 105"/>
                  <a:gd name="T3" fmla="*/ 0 h 145"/>
                  <a:gd name="T4" fmla="*/ 0 w 105"/>
                  <a:gd name="T5" fmla="*/ 0 h 145"/>
                  <a:gd name="T6" fmla="*/ 38 w 105"/>
                  <a:gd name="T7" fmla="*/ 85 h 145"/>
                  <a:gd name="T8" fmla="*/ 38 w 105"/>
                  <a:gd name="T9" fmla="*/ 145 h 145"/>
                  <a:gd name="T10" fmla="*/ 65 w 105"/>
                  <a:gd name="T11" fmla="*/ 145 h 145"/>
                  <a:gd name="T12" fmla="*/ 65 w 105"/>
                  <a:gd name="T13" fmla="*/ 85 h 145"/>
                  <a:gd name="T14" fmla="*/ 105 w 105"/>
                  <a:gd name="T15" fmla="*/ 0 h 145"/>
                  <a:gd name="T16" fmla="*/ 76 w 105"/>
                  <a:gd name="T17" fmla="*/ 0 h 145"/>
                  <a:gd name="T18" fmla="*/ 53 w 105"/>
                  <a:gd name="T19" fmla="*/ 58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5" h="145">
                    <a:moveTo>
                      <a:pt x="53" y="58"/>
                    </a:moveTo>
                    <a:lnTo>
                      <a:pt x="29" y="0"/>
                    </a:lnTo>
                    <a:lnTo>
                      <a:pt x="0" y="0"/>
                    </a:lnTo>
                    <a:lnTo>
                      <a:pt x="38" y="85"/>
                    </a:lnTo>
                    <a:lnTo>
                      <a:pt x="38" y="145"/>
                    </a:lnTo>
                    <a:lnTo>
                      <a:pt x="65" y="145"/>
                    </a:lnTo>
                    <a:lnTo>
                      <a:pt x="65" y="85"/>
                    </a:lnTo>
                    <a:lnTo>
                      <a:pt x="105" y="0"/>
                    </a:lnTo>
                    <a:lnTo>
                      <a:pt x="76" y="0"/>
                    </a:lnTo>
                    <a:lnTo>
                      <a:pt x="53" y="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sp>
        <p:nvSpPr>
          <p:cNvPr id="201" name="TextBox 200">
            <a:extLst>
              <a:ext uri="{FF2B5EF4-FFF2-40B4-BE49-F238E27FC236}">
                <a16:creationId xmlns:a16="http://schemas.microsoft.com/office/drawing/2014/main" id="{B4D97430-21C0-4B72-BEB3-D79E4DCF22DA}"/>
              </a:ext>
            </a:extLst>
          </p:cNvPr>
          <p:cNvSpPr txBox="1"/>
          <p:nvPr/>
        </p:nvSpPr>
        <p:spPr>
          <a:xfrm>
            <a:off x="579917" y="2826884"/>
            <a:ext cx="49151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32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Fall Undergraduate</a:t>
            </a:r>
          </a:p>
          <a:p>
            <a:pPr lvl="0">
              <a:defRPr/>
            </a:pPr>
            <a:r>
              <a:rPr lang="en-US" altLang="ko-KR" sz="32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Admission Guideline</a:t>
            </a:r>
            <a:endParaRPr kumimoji="0" lang="ko-KR" altLang="en-US" sz="3200" b="0" i="0" u="none" strike="noStrike" kern="1200" cap="none" spc="0" normalizeH="0" baseline="0" noProof="0" dirty="0">
              <a:ln>
                <a:solidFill>
                  <a:srgbClr val="63C0C0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G마켓 산스 TTF Bold" panose="02000000000000000000" pitchFamily="2" charset="-127"/>
              <a:ea typeface="G마켓 산스 TTF Bold" panose="02000000000000000000" pitchFamily="2" charset="-127"/>
              <a:cs typeface="+mn-cs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49413962-9840-4F8E-B029-E73A7FA2041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8187" y="1353144"/>
            <a:ext cx="2416805" cy="1263539"/>
            <a:chOff x="465" y="959"/>
            <a:chExt cx="1052" cy="550"/>
          </a:xfrm>
          <a:solidFill>
            <a:srgbClr val="63C0C0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1AB3821-8BFE-49D3-86EF-093B8752E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" y="959"/>
              <a:ext cx="248" cy="546"/>
            </a:xfrm>
            <a:custGeom>
              <a:avLst/>
              <a:gdLst>
                <a:gd name="T0" fmla="*/ 31 w 62"/>
                <a:gd name="T1" fmla="*/ 19 h 135"/>
                <a:gd name="T2" fmla="*/ 20 w 62"/>
                <a:gd name="T3" fmla="*/ 32 h 135"/>
                <a:gd name="T4" fmla="*/ 20 w 62"/>
                <a:gd name="T5" fmla="*/ 46 h 135"/>
                <a:gd name="T6" fmla="*/ 0 w 62"/>
                <a:gd name="T7" fmla="*/ 46 h 135"/>
                <a:gd name="T8" fmla="*/ 0 w 62"/>
                <a:gd name="T9" fmla="*/ 33 h 135"/>
                <a:gd name="T10" fmla="*/ 31 w 62"/>
                <a:gd name="T11" fmla="*/ 0 h 135"/>
                <a:gd name="T12" fmla="*/ 62 w 62"/>
                <a:gd name="T13" fmla="*/ 33 h 135"/>
                <a:gd name="T14" fmla="*/ 21 w 62"/>
                <a:gd name="T15" fmla="*/ 113 h 135"/>
                <a:gd name="T16" fmla="*/ 21 w 62"/>
                <a:gd name="T17" fmla="*/ 116 h 135"/>
                <a:gd name="T18" fmla="*/ 60 w 62"/>
                <a:gd name="T19" fmla="*/ 116 h 135"/>
                <a:gd name="T20" fmla="*/ 60 w 62"/>
                <a:gd name="T21" fmla="*/ 135 h 135"/>
                <a:gd name="T22" fmla="*/ 0 w 62"/>
                <a:gd name="T23" fmla="*/ 135 h 135"/>
                <a:gd name="T24" fmla="*/ 0 w 62"/>
                <a:gd name="T25" fmla="*/ 118 h 135"/>
                <a:gd name="T26" fmla="*/ 41 w 62"/>
                <a:gd name="T27" fmla="*/ 34 h 135"/>
                <a:gd name="T28" fmla="*/ 31 w 62"/>
                <a:gd name="T29" fmla="*/ 1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" h="135">
                  <a:moveTo>
                    <a:pt x="31" y="19"/>
                  </a:moveTo>
                  <a:cubicBezTo>
                    <a:pt x="24" y="19"/>
                    <a:pt x="20" y="22"/>
                    <a:pt x="20" y="32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2"/>
                    <a:pt x="11" y="0"/>
                    <a:pt x="31" y="0"/>
                  </a:cubicBezTo>
                  <a:cubicBezTo>
                    <a:pt x="52" y="0"/>
                    <a:pt x="62" y="12"/>
                    <a:pt x="62" y="33"/>
                  </a:cubicBezTo>
                  <a:cubicBezTo>
                    <a:pt x="62" y="75"/>
                    <a:pt x="21" y="91"/>
                    <a:pt x="21" y="113"/>
                  </a:cubicBezTo>
                  <a:cubicBezTo>
                    <a:pt x="21" y="114"/>
                    <a:pt x="21" y="115"/>
                    <a:pt x="21" y="116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0" y="135"/>
                    <a:pt x="60" y="135"/>
                    <a:pt x="60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79"/>
                    <a:pt x="41" y="72"/>
                    <a:pt x="41" y="34"/>
                  </a:cubicBezTo>
                  <a:cubicBezTo>
                    <a:pt x="41" y="22"/>
                    <a:pt x="37" y="19"/>
                    <a:pt x="31" y="1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7B5A977-D67C-4CFC-AD45-7D8D6BC22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" y="959"/>
              <a:ext cx="252" cy="550"/>
            </a:xfrm>
            <a:custGeom>
              <a:avLst/>
              <a:gdLst>
                <a:gd name="T0" fmla="*/ 0 w 63"/>
                <a:gd name="T1" fmla="*/ 33 h 136"/>
                <a:gd name="T2" fmla="*/ 31 w 63"/>
                <a:gd name="T3" fmla="*/ 0 h 136"/>
                <a:gd name="T4" fmla="*/ 63 w 63"/>
                <a:gd name="T5" fmla="*/ 33 h 136"/>
                <a:gd name="T6" fmla="*/ 63 w 63"/>
                <a:gd name="T7" fmla="*/ 103 h 136"/>
                <a:gd name="T8" fmla="*/ 31 w 63"/>
                <a:gd name="T9" fmla="*/ 136 h 136"/>
                <a:gd name="T10" fmla="*/ 0 w 63"/>
                <a:gd name="T11" fmla="*/ 103 h 136"/>
                <a:gd name="T12" fmla="*/ 0 w 63"/>
                <a:gd name="T13" fmla="*/ 33 h 136"/>
                <a:gd name="T14" fmla="*/ 21 w 63"/>
                <a:gd name="T15" fmla="*/ 104 h 136"/>
                <a:gd name="T16" fmla="*/ 31 w 63"/>
                <a:gd name="T17" fmla="*/ 117 h 136"/>
                <a:gd name="T18" fmla="*/ 42 w 63"/>
                <a:gd name="T19" fmla="*/ 104 h 136"/>
                <a:gd name="T20" fmla="*/ 42 w 63"/>
                <a:gd name="T21" fmla="*/ 32 h 136"/>
                <a:gd name="T22" fmla="*/ 31 w 63"/>
                <a:gd name="T23" fmla="*/ 19 h 136"/>
                <a:gd name="T24" fmla="*/ 21 w 63"/>
                <a:gd name="T25" fmla="*/ 32 h 136"/>
                <a:gd name="T26" fmla="*/ 21 w 63"/>
                <a:gd name="T27" fmla="*/ 10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136">
                  <a:moveTo>
                    <a:pt x="0" y="33"/>
                  </a:moveTo>
                  <a:cubicBezTo>
                    <a:pt x="0" y="12"/>
                    <a:pt x="11" y="0"/>
                    <a:pt x="31" y="0"/>
                  </a:cubicBezTo>
                  <a:cubicBezTo>
                    <a:pt x="52" y="0"/>
                    <a:pt x="63" y="12"/>
                    <a:pt x="63" y="3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24"/>
                    <a:pt x="52" y="136"/>
                    <a:pt x="31" y="136"/>
                  </a:cubicBezTo>
                  <a:cubicBezTo>
                    <a:pt x="11" y="136"/>
                    <a:pt x="0" y="124"/>
                    <a:pt x="0" y="103"/>
                  </a:cubicBezTo>
                  <a:lnTo>
                    <a:pt x="0" y="33"/>
                  </a:lnTo>
                  <a:close/>
                  <a:moveTo>
                    <a:pt x="21" y="104"/>
                  </a:moveTo>
                  <a:cubicBezTo>
                    <a:pt x="21" y="113"/>
                    <a:pt x="25" y="117"/>
                    <a:pt x="31" y="117"/>
                  </a:cubicBezTo>
                  <a:cubicBezTo>
                    <a:pt x="38" y="117"/>
                    <a:pt x="42" y="113"/>
                    <a:pt x="42" y="104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22"/>
                    <a:pt x="38" y="19"/>
                    <a:pt x="31" y="19"/>
                  </a:cubicBezTo>
                  <a:cubicBezTo>
                    <a:pt x="25" y="19"/>
                    <a:pt x="21" y="22"/>
                    <a:pt x="21" y="32"/>
                  </a:cubicBezTo>
                  <a:lnTo>
                    <a:pt x="21" y="10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8E8DB208-2727-4EA3-85BC-F7494A321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" y="959"/>
              <a:ext cx="248" cy="546"/>
            </a:xfrm>
            <a:custGeom>
              <a:avLst/>
              <a:gdLst>
                <a:gd name="T0" fmla="*/ 30 w 62"/>
                <a:gd name="T1" fmla="*/ 19 h 135"/>
                <a:gd name="T2" fmla="*/ 20 w 62"/>
                <a:gd name="T3" fmla="*/ 32 h 135"/>
                <a:gd name="T4" fmla="*/ 20 w 62"/>
                <a:gd name="T5" fmla="*/ 46 h 135"/>
                <a:gd name="T6" fmla="*/ 0 w 62"/>
                <a:gd name="T7" fmla="*/ 46 h 135"/>
                <a:gd name="T8" fmla="*/ 0 w 62"/>
                <a:gd name="T9" fmla="*/ 33 h 135"/>
                <a:gd name="T10" fmla="*/ 31 w 62"/>
                <a:gd name="T11" fmla="*/ 0 h 135"/>
                <a:gd name="T12" fmla="*/ 62 w 62"/>
                <a:gd name="T13" fmla="*/ 33 h 135"/>
                <a:gd name="T14" fmla="*/ 21 w 62"/>
                <a:gd name="T15" fmla="*/ 113 h 135"/>
                <a:gd name="T16" fmla="*/ 21 w 62"/>
                <a:gd name="T17" fmla="*/ 116 h 135"/>
                <a:gd name="T18" fmla="*/ 60 w 62"/>
                <a:gd name="T19" fmla="*/ 116 h 135"/>
                <a:gd name="T20" fmla="*/ 60 w 62"/>
                <a:gd name="T21" fmla="*/ 135 h 135"/>
                <a:gd name="T22" fmla="*/ 0 w 62"/>
                <a:gd name="T23" fmla="*/ 135 h 135"/>
                <a:gd name="T24" fmla="*/ 0 w 62"/>
                <a:gd name="T25" fmla="*/ 118 h 135"/>
                <a:gd name="T26" fmla="*/ 41 w 62"/>
                <a:gd name="T27" fmla="*/ 34 h 135"/>
                <a:gd name="T28" fmla="*/ 30 w 62"/>
                <a:gd name="T29" fmla="*/ 1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" h="135">
                  <a:moveTo>
                    <a:pt x="30" y="19"/>
                  </a:moveTo>
                  <a:cubicBezTo>
                    <a:pt x="24" y="19"/>
                    <a:pt x="20" y="22"/>
                    <a:pt x="20" y="32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2"/>
                    <a:pt x="10" y="0"/>
                    <a:pt x="31" y="0"/>
                  </a:cubicBezTo>
                  <a:cubicBezTo>
                    <a:pt x="52" y="0"/>
                    <a:pt x="62" y="12"/>
                    <a:pt x="62" y="33"/>
                  </a:cubicBezTo>
                  <a:cubicBezTo>
                    <a:pt x="62" y="75"/>
                    <a:pt x="21" y="91"/>
                    <a:pt x="21" y="113"/>
                  </a:cubicBezTo>
                  <a:cubicBezTo>
                    <a:pt x="21" y="114"/>
                    <a:pt x="21" y="115"/>
                    <a:pt x="21" y="116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0" y="135"/>
                    <a:pt x="60" y="135"/>
                    <a:pt x="60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79"/>
                    <a:pt x="41" y="72"/>
                    <a:pt x="41" y="34"/>
                  </a:cubicBezTo>
                  <a:cubicBezTo>
                    <a:pt x="41" y="22"/>
                    <a:pt x="37" y="19"/>
                    <a:pt x="30" y="1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A3F52F38-A158-4149-9C3C-8306FF913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5" y="963"/>
              <a:ext cx="152" cy="542"/>
            </a:xfrm>
            <a:custGeom>
              <a:avLst/>
              <a:gdLst>
                <a:gd name="T0" fmla="*/ 0 w 38"/>
                <a:gd name="T1" fmla="*/ 17 h 134"/>
                <a:gd name="T2" fmla="*/ 23 w 38"/>
                <a:gd name="T3" fmla="*/ 0 h 134"/>
                <a:gd name="T4" fmla="*/ 38 w 38"/>
                <a:gd name="T5" fmla="*/ 0 h 134"/>
                <a:gd name="T6" fmla="*/ 38 w 38"/>
                <a:gd name="T7" fmla="*/ 134 h 134"/>
                <a:gd name="T8" fmla="*/ 17 w 38"/>
                <a:gd name="T9" fmla="*/ 134 h 134"/>
                <a:gd name="T10" fmla="*/ 17 w 38"/>
                <a:gd name="T11" fmla="*/ 32 h 134"/>
                <a:gd name="T12" fmla="*/ 0 w 38"/>
                <a:gd name="T13" fmla="*/ 32 h 134"/>
                <a:gd name="T14" fmla="*/ 0 w 38"/>
                <a:gd name="T15" fmla="*/ 1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34">
                  <a:moveTo>
                    <a:pt x="0" y="17"/>
                  </a:moveTo>
                  <a:cubicBezTo>
                    <a:pt x="17" y="17"/>
                    <a:pt x="20" y="9"/>
                    <a:pt x="23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17" y="134"/>
                    <a:pt x="17" y="134"/>
                    <a:pt x="17" y="134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0" y="1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85" name="타원 184">
            <a:extLst>
              <a:ext uri="{FF2B5EF4-FFF2-40B4-BE49-F238E27FC236}">
                <a16:creationId xmlns:a16="http://schemas.microsoft.com/office/drawing/2014/main" id="{C5DF544F-C9A0-4E58-A1CE-580F777FF277}"/>
              </a:ext>
            </a:extLst>
          </p:cNvPr>
          <p:cNvSpPr/>
          <p:nvPr/>
        </p:nvSpPr>
        <p:spPr>
          <a:xfrm>
            <a:off x="5566365" y="983827"/>
            <a:ext cx="158352" cy="158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49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.08079 L 3.125E-6 -4.81481E-6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13982 L 3.33333E-6 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2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9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" dur="7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3" presetClass="entr" presetSubtype="27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073 -4.07407E-6 L -2.5E-6 -4.07407E-6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4 -4.07407E-6 L -1.25E-6 -4.07407E-6 " pathEditMode="relative" rAng="0" ptsTypes="AA">
                                      <p:cBhvr>
                                        <p:cTn id="6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448 0.04352 L -8.33333E-7 -4.07407E-6 " pathEditMode="relative" rAng="0" ptsTypes="AA">
                                      <p:cBhvr>
                                        <p:cTn id="63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61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17331 3.7037E-7 L -3.75E-6 3.7037E-7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12305 0.21875 L -8.33333E-7 -1.11111E-6 " pathEditMode="relative" rAng="0" ptsTypes="AA">
                                      <p:cBhvr>
                                        <p:cTn id="78" dur="7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8" grpId="0" animBg="1"/>
      <p:bldP spid="18" grpId="1" animBg="1"/>
      <p:bldP spid="19" grpId="0" animBg="1"/>
      <p:bldP spid="213" grpId="0" animBg="1"/>
      <p:bldP spid="195" grpId="0" animBg="1"/>
      <p:bldP spid="196" grpId="0" animBg="1"/>
      <p:bldP spid="196" grpId="1" animBg="1"/>
      <p:bldP spid="185" grpId="0" animBg="1"/>
      <p:bldP spid="18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894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2020 Fall Undergraduate Admission Result 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-1"/>
            <a:ext cx="126918" cy="617040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1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4" y="731544"/>
              <a:ext cx="155577" cy="422278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4" y="529934"/>
              <a:ext cx="155577" cy="155573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39" y="529934"/>
              <a:ext cx="155577" cy="155573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88" y="529934"/>
              <a:ext cx="708024" cy="619127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38" y="529934"/>
              <a:ext cx="506410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6" y="529934"/>
              <a:ext cx="531812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1" y="529934"/>
              <a:ext cx="150810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500" y="529934"/>
              <a:ext cx="536573" cy="619127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7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84228260-5966-4CF8-9859-A2C35BAC3B37}"/>
              </a:ext>
            </a:extLst>
          </p:cNvPr>
          <p:cNvGrpSpPr/>
          <p:nvPr/>
        </p:nvGrpSpPr>
        <p:grpSpPr>
          <a:xfrm>
            <a:off x="1221015" y="1327136"/>
            <a:ext cx="2984465" cy="5135217"/>
            <a:chOff x="264725" y="1327136"/>
            <a:chExt cx="2984465" cy="5135217"/>
          </a:xfrm>
        </p:grpSpPr>
        <p:sp>
          <p:nvSpPr>
            <p:cNvPr id="361" name="사각형: 둥근 위쪽 모서리 360">
              <a:extLst>
                <a:ext uri="{FF2B5EF4-FFF2-40B4-BE49-F238E27FC236}">
                  <a16:creationId xmlns:a16="http://schemas.microsoft.com/office/drawing/2014/main" id="{5F05079E-4A86-48AC-B947-40D089C8C6AA}"/>
                </a:ext>
              </a:extLst>
            </p:cNvPr>
            <p:cNvSpPr/>
            <p:nvPr/>
          </p:nvSpPr>
          <p:spPr>
            <a:xfrm>
              <a:off x="264728" y="1327136"/>
              <a:ext cx="2984462" cy="482074"/>
            </a:xfrm>
            <a:prstGeom prst="round2SameRect">
              <a:avLst/>
            </a:prstGeom>
            <a:solidFill>
              <a:srgbClr val="003A70"/>
            </a:solidFill>
            <a:ln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62" name="사각형: 둥근 위쪽 모서리 361">
              <a:extLst>
                <a:ext uri="{FF2B5EF4-FFF2-40B4-BE49-F238E27FC236}">
                  <a16:creationId xmlns:a16="http://schemas.microsoft.com/office/drawing/2014/main" id="{983096B5-F3BB-4384-BBBC-9067069E0326}"/>
                </a:ext>
              </a:extLst>
            </p:cNvPr>
            <p:cNvSpPr/>
            <p:nvPr/>
          </p:nvSpPr>
          <p:spPr>
            <a:xfrm rot="10800000">
              <a:off x="264725" y="1813425"/>
              <a:ext cx="2984464" cy="4647331"/>
            </a:xfrm>
            <a:prstGeom prst="round2SameRect">
              <a:avLst>
                <a:gd name="adj1" fmla="val 2658"/>
                <a:gd name="adj2" fmla="val 0"/>
              </a:avLst>
            </a:prstGeom>
            <a:solidFill>
              <a:schemeClr val="bg1"/>
            </a:solidFill>
            <a:ln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72" name="TextBox 371">
              <a:extLst>
                <a:ext uri="{FF2B5EF4-FFF2-40B4-BE49-F238E27FC236}">
                  <a16:creationId xmlns:a16="http://schemas.microsoft.com/office/drawing/2014/main" id="{B25CCBC8-2E5F-458A-8EDB-24463C2126EB}"/>
                </a:ext>
              </a:extLst>
            </p:cNvPr>
            <p:cNvSpPr txBox="1"/>
            <p:nvPr/>
          </p:nvSpPr>
          <p:spPr>
            <a:xfrm>
              <a:off x="960105" y="1383507"/>
              <a:ext cx="1593706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Applicants</a:t>
              </a:r>
            </a:p>
          </p:txBody>
        </p:sp>
        <p:grpSp>
          <p:nvGrpSpPr>
            <p:cNvPr id="138" name="그룹 137">
              <a:extLst>
                <a:ext uri="{FF2B5EF4-FFF2-40B4-BE49-F238E27FC236}">
                  <a16:creationId xmlns:a16="http://schemas.microsoft.com/office/drawing/2014/main" id="{4BD6FD19-F2BD-46E1-B890-A23E39655400}"/>
                </a:ext>
              </a:extLst>
            </p:cNvPr>
            <p:cNvGrpSpPr/>
            <p:nvPr/>
          </p:nvGrpSpPr>
          <p:grpSpPr>
            <a:xfrm>
              <a:off x="586531" y="5748797"/>
              <a:ext cx="2340853" cy="713556"/>
              <a:chOff x="3379111" y="5748797"/>
              <a:chExt cx="2340853" cy="713556"/>
            </a:xfrm>
          </p:grpSpPr>
          <p:grpSp>
            <p:nvGrpSpPr>
              <p:cNvPr id="139" name="그룹 138">
                <a:extLst>
                  <a:ext uri="{FF2B5EF4-FFF2-40B4-BE49-F238E27FC236}">
                    <a16:creationId xmlns:a16="http://schemas.microsoft.com/office/drawing/2014/main" id="{56FC4BC4-424B-4C89-B7E7-15FCBE82BB80}"/>
                  </a:ext>
                </a:extLst>
              </p:cNvPr>
              <p:cNvGrpSpPr/>
              <p:nvPr/>
            </p:nvGrpSpPr>
            <p:grpSpPr>
              <a:xfrm>
                <a:off x="3481495" y="5816022"/>
                <a:ext cx="2015862" cy="646331"/>
                <a:chOff x="7204789" y="2158049"/>
                <a:chExt cx="2015862" cy="646331"/>
              </a:xfrm>
            </p:grpSpPr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74A2B0BE-9DF8-4128-8B5F-1DC10AADE63A}"/>
                    </a:ext>
                  </a:extLst>
                </p:cNvPr>
                <p:cNvSpPr txBox="1"/>
                <p:nvPr/>
              </p:nvSpPr>
              <p:spPr>
                <a:xfrm>
                  <a:off x="8091816" y="2158049"/>
                  <a:ext cx="1128835" cy="646331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3600" b="0" i="0" u="none" strike="noStrike" kern="1200" cap="none" spc="0" normalizeH="0" baseline="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003A70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445</a:t>
                  </a:r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24B8D23B-0C1E-4B6C-8ADA-2961E51975DC}"/>
                    </a:ext>
                  </a:extLst>
                </p:cNvPr>
                <p:cNvSpPr txBox="1"/>
                <p:nvPr/>
              </p:nvSpPr>
              <p:spPr>
                <a:xfrm>
                  <a:off x="7204789" y="2281159"/>
                  <a:ext cx="941284" cy="40011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000" b="0" i="0" u="none" strike="noStrike" kern="1200" cap="none" spc="0" normalizeH="0" baseline="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003A70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Total</a:t>
                  </a:r>
                </a:p>
              </p:txBody>
            </p:sp>
          </p:grpSp>
          <p:cxnSp>
            <p:nvCxnSpPr>
              <p:cNvPr id="140" name="직선 연결선 139">
                <a:extLst>
                  <a:ext uri="{FF2B5EF4-FFF2-40B4-BE49-F238E27FC236}">
                    <a16:creationId xmlns:a16="http://schemas.microsoft.com/office/drawing/2014/main" id="{F6EDEF76-5470-4116-BCE4-AFF8205F5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9111" y="5748797"/>
                <a:ext cx="234085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그룹 163">
              <a:extLst>
                <a:ext uri="{FF2B5EF4-FFF2-40B4-BE49-F238E27FC236}">
                  <a16:creationId xmlns:a16="http://schemas.microsoft.com/office/drawing/2014/main" id="{289EBD47-54E0-4C78-9476-F679B9432CA0}"/>
                </a:ext>
              </a:extLst>
            </p:cNvPr>
            <p:cNvGrpSpPr/>
            <p:nvPr/>
          </p:nvGrpSpPr>
          <p:grpSpPr>
            <a:xfrm>
              <a:off x="884671" y="1977893"/>
              <a:ext cx="1744572" cy="1744564"/>
              <a:chOff x="10383546" y="1960532"/>
              <a:chExt cx="1034638" cy="1034638"/>
            </a:xfrm>
          </p:grpSpPr>
          <p:sp>
            <p:nvSpPr>
              <p:cNvPr id="165" name="원형: 비어 있음 164">
                <a:extLst>
                  <a:ext uri="{FF2B5EF4-FFF2-40B4-BE49-F238E27FC236}">
                    <a16:creationId xmlns:a16="http://schemas.microsoft.com/office/drawing/2014/main" id="{7B8BF4F8-FE6C-404F-99FF-10551583B2F1}"/>
                  </a:ext>
                </a:extLst>
              </p:cNvPr>
              <p:cNvSpPr/>
              <p:nvPr/>
            </p:nvSpPr>
            <p:spPr>
              <a:xfrm>
                <a:off x="10383546" y="1960532"/>
                <a:ext cx="1034638" cy="1034638"/>
              </a:xfrm>
              <a:prstGeom prst="donut">
                <a:avLst>
                  <a:gd name="adj" fmla="val 5282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66" name="직사각형 165">
                <a:extLst>
                  <a:ext uri="{FF2B5EF4-FFF2-40B4-BE49-F238E27FC236}">
                    <a16:creationId xmlns:a16="http://schemas.microsoft.com/office/drawing/2014/main" id="{ED64BF4C-17AF-4854-8A75-3D97CD0F3F03}"/>
                  </a:ext>
                </a:extLst>
              </p:cNvPr>
              <p:cNvSpPr/>
              <p:nvPr/>
            </p:nvSpPr>
            <p:spPr>
              <a:xfrm>
                <a:off x="10652644" y="2430271"/>
                <a:ext cx="496445" cy="310303"/>
              </a:xfrm>
              <a:prstGeom prst="rect">
                <a:avLst/>
              </a:prstGeom>
            </p:spPr>
            <p:txBody>
              <a:bodyPr wrap="none" anchor="ctr">
                <a:spAutoFit/>
                <a:scene3d>
                  <a:camera prst="orthographicFront"/>
                  <a:lightRig rig="threePt" dir="t"/>
                </a:scene3d>
                <a:sp3d extrusionH="57150" contourW="57150">
                  <a:bevelT w="0"/>
                  <a:contourClr>
                    <a:srgbClr val="68C8C6"/>
                  </a:contourClr>
                </a:sp3d>
              </a:bodyPr>
              <a:lstStyle/>
              <a:p>
                <a:pPr marL="0" marR="0" lvl="0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0" cap="none" spc="0" normalizeH="0" baseline="0" noProof="0" dirty="0">
                    <a:ln>
                      <a:solidFill>
                        <a:srgbClr val="68C8C6">
                          <a:alpha val="500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Bold" panose="02000000000000000000" pitchFamily="50" charset="-127"/>
                    <a:ea typeface="G마켓 산스 Bold" panose="02000000000000000000" pitchFamily="50" charset="-127"/>
                    <a:cs typeface="+mn-cs"/>
                  </a:rPr>
                  <a:t>351</a:t>
                </a:r>
              </a:p>
            </p:txBody>
          </p:sp>
          <p:sp>
            <p:nvSpPr>
              <p:cNvPr id="167" name="직사각형 166">
                <a:extLst>
                  <a:ext uri="{FF2B5EF4-FFF2-40B4-BE49-F238E27FC236}">
                    <a16:creationId xmlns:a16="http://schemas.microsoft.com/office/drawing/2014/main" id="{C5BBB4AD-D2A0-4416-8862-F982050A9700}"/>
                  </a:ext>
                </a:extLst>
              </p:cNvPr>
              <p:cNvSpPr/>
              <p:nvPr/>
            </p:nvSpPr>
            <p:spPr>
              <a:xfrm>
                <a:off x="10498160" y="2241490"/>
                <a:ext cx="805415" cy="182531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0" cap="none" spc="0" normalizeH="0" baseline="0" noProof="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Medium" panose="02000000000000000000" pitchFamily="50" charset="-127"/>
                    <a:ea typeface="G마켓 산스 Medium" panose="02000000000000000000" pitchFamily="50" charset="-127"/>
                    <a:cs typeface="+mn-cs"/>
                  </a:rPr>
                  <a:t>Engineering</a:t>
                </a:r>
              </a:p>
            </p:txBody>
          </p:sp>
        </p:grpSp>
        <p:grpSp>
          <p:nvGrpSpPr>
            <p:cNvPr id="168" name="그룹 167">
              <a:extLst>
                <a:ext uri="{FF2B5EF4-FFF2-40B4-BE49-F238E27FC236}">
                  <a16:creationId xmlns:a16="http://schemas.microsoft.com/office/drawing/2014/main" id="{B5585E9F-98DA-4EBA-AB81-F279535C4E76}"/>
                </a:ext>
              </a:extLst>
            </p:cNvPr>
            <p:cNvGrpSpPr/>
            <p:nvPr/>
          </p:nvGrpSpPr>
          <p:grpSpPr>
            <a:xfrm>
              <a:off x="884671" y="3821933"/>
              <a:ext cx="1744572" cy="1744564"/>
              <a:chOff x="10383546" y="1960532"/>
              <a:chExt cx="1034638" cy="1034638"/>
            </a:xfrm>
          </p:grpSpPr>
          <p:sp>
            <p:nvSpPr>
              <p:cNvPr id="169" name="원형: 비어 있음 168">
                <a:extLst>
                  <a:ext uri="{FF2B5EF4-FFF2-40B4-BE49-F238E27FC236}">
                    <a16:creationId xmlns:a16="http://schemas.microsoft.com/office/drawing/2014/main" id="{BDA9EBDF-2BD3-4F7E-9335-D56BF03C4EF0}"/>
                  </a:ext>
                </a:extLst>
              </p:cNvPr>
              <p:cNvSpPr/>
              <p:nvPr/>
            </p:nvSpPr>
            <p:spPr>
              <a:xfrm>
                <a:off x="10383546" y="1960532"/>
                <a:ext cx="1034638" cy="1034638"/>
              </a:xfrm>
              <a:prstGeom prst="donut">
                <a:avLst>
                  <a:gd name="adj" fmla="val 5282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70" name="직사각형 169">
                <a:extLst>
                  <a:ext uri="{FF2B5EF4-FFF2-40B4-BE49-F238E27FC236}">
                    <a16:creationId xmlns:a16="http://schemas.microsoft.com/office/drawing/2014/main" id="{86C33FC8-71DF-4B35-8F75-0CE99642E7FD}"/>
                  </a:ext>
                </a:extLst>
              </p:cNvPr>
              <p:cNvSpPr/>
              <p:nvPr/>
            </p:nvSpPr>
            <p:spPr>
              <a:xfrm>
                <a:off x="10701603" y="2430271"/>
                <a:ext cx="398525" cy="310303"/>
              </a:xfrm>
              <a:prstGeom prst="rect">
                <a:avLst/>
              </a:prstGeom>
            </p:spPr>
            <p:txBody>
              <a:bodyPr wrap="none" anchor="ctr">
                <a:spAutoFit/>
                <a:scene3d>
                  <a:camera prst="orthographicFront"/>
                  <a:lightRig rig="threePt" dir="t"/>
                </a:scene3d>
                <a:sp3d extrusionH="57150" contourW="57150">
                  <a:bevelT w="0"/>
                  <a:contourClr>
                    <a:srgbClr val="4F71B0"/>
                  </a:contourClr>
                </a:sp3d>
              </a:bodyPr>
              <a:lstStyle/>
              <a:p>
                <a:pPr marL="0" marR="0" lvl="0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0" cap="none" spc="0" normalizeH="0" baseline="0" noProof="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Bold" panose="02000000000000000000" pitchFamily="50" charset="-127"/>
                    <a:ea typeface="G마켓 산스 Bold" panose="02000000000000000000" pitchFamily="50" charset="-127"/>
                    <a:cs typeface="+mn-cs"/>
                  </a:rPr>
                  <a:t>94</a:t>
                </a:r>
              </a:p>
            </p:txBody>
          </p:sp>
          <p:sp>
            <p:nvSpPr>
              <p:cNvPr id="171" name="직사각형 170">
                <a:extLst>
                  <a:ext uri="{FF2B5EF4-FFF2-40B4-BE49-F238E27FC236}">
                    <a16:creationId xmlns:a16="http://schemas.microsoft.com/office/drawing/2014/main" id="{AB44FC69-C29C-4D77-982A-8B5E2D5739D1}"/>
                  </a:ext>
                </a:extLst>
              </p:cNvPr>
              <p:cNvSpPr/>
              <p:nvPr/>
            </p:nvSpPr>
            <p:spPr>
              <a:xfrm>
                <a:off x="10584671" y="2241492"/>
                <a:ext cx="632392" cy="182531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0" cap="none" spc="0" normalizeH="0" baseline="0" noProof="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srgbClr val="4F71B0"/>
                    </a:solidFill>
                    <a:effectLst/>
                    <a:uLnTx/>
                    <a:uFillTx/>
                    <a:latin typeface="G마켓 산스 Medium" panose="02000000000000000000" pitchFamily="50" charset="-127"/>
                    <a:ea typeface="G마켓 산스 Medium" panose="02000000000000000000" pitchFamily="50" charset="-127"/>
                    <a:cs typeface="+mn-cs"/>
                  </a:rPr>
                  <a:t>Business</a:t>
                </a:r>
              </a:p>
            </p:txBody>
          </p:sp>
        </p:grpSp>
        <p:sp>
          <p:nvSpPr>
            <p:cNvPr id="4" name="막힌 원호 3">
              <a:extLst>
                <a:ext uri="{FF2B5EF4-FFF2-40B4-BE49-F238E27FC236}">
                  <a16:creationId xmlns:a16="http://schemas.microsoft.com/office/drawing/2014/main" id="{D6D91F1C-960F-4A4C-8918-2A9914E7266F}"/>
                </a:ext>
              </a:extLst>
            </p:cNvPr>
            <p:cNvSpPr/>
            <p:nvPr/>
          </p:nvSpPr>
          <p:spPr>
            <a:xfrm>
              <a:off x="877188" y="1970406"/>
              <a:ext cx="1759538" cy="1759538"/>
            </a:xfrm>
            <a:prstGeom prst="blockArc">
              <a:avLst>
                <a:gd name="adj1" fmla="val 16194557"/>
                <a:gd name="adj2" fmla="val 9534115"/>
                <a:gd name="adj3" fmla="val 5481"/>
              </a:avLst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73" name="막힌 원호 172">
              <a:extLst>
                <a:ext uri="{FF2B5EF4-FFF2-40B4-BE49-F238E27FC236}">
                  <a16:creationId xmlns:a16="http://schemas.microsoft.com/office/drawing/2014/main" id="{AF395BE8-04E7-47F7-970C-275ED8532B2A}"/>
                </a:ext>
              </a:extLst>
            </p:cNvPr>
            <p:cNvSpPr/>
            <p:nvPr/>
          </p:nvSpPr>
          <p:spPr>
            <a:xfrm>
              <a:off x="877188" y="3821933"/>
              <a:ext cx="1759538" cy="1759538"/>
            </a:xfrm>
            <a:prstGeom prst="blockArc">
              <a:avLst>
                <a:gd name="adj1" fmla="val 16194576"/>
                <a:gd name="adj2" fmla="val 20801396"/>
                <a:gd name="adj3" fmla="val 5763"/>
              </a:avLst>
            </a:prstGeom>
            <a:solidFill>
              <a:srgbClr val="4F7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149D42B7-DEE4-4C70-9F1B-89FB14BFB9B5}"/>
              </a:ext>
            </a:extLst>
          </p:cNvPr>
          <p:cNvGrpSpPr/>
          <p:nvPr/>
        </p:nvGrpSpPr>
        <p:grpSpPr>
          <a:xfrm>
            <a:off x="4725307" y="1327136"/>
            <a:ext cx="2984465" cy="5135217"/>
            <a:chOff x="6055695" y="1327136"/>
            <a:chExt cx="2984465" cy="5135217"/>
          </a:xfrm>
        </p:grpSpPr>
        <p:sp>
          <p:nvSpPr>
            <p:cNvPr id="439" name="사각형: 둥근 위쪽 모서리 438">
              <a:extLst>
                <a:ext uri="{FF2B5EF4-FFF2-40B4-BE49-F238E27FC236}">
                  <a16:creationId xmlns:a16="http://schemas.microsoft.com/office/drawing/2014/main" id="{91502781-52D7-468D-90A5-B5EAD4AD9E29}"/>
                </a:ext>
              </a:extLst>
            </p:cNvPr>
            <p:cNvSpPr/>
            <p:nvPr/>
          </p:nvSpPr>
          <p:spPr>
            <a:xfrm>
              <a:off x="6055698" y="1327136"/>
              <a:ext cx="2984462" cy="482074"/>
            </a:xfrm>
            <a:prstGeom prst="round2SameRect">
              <a:avLst/>
            </a:prstGeom>
            <a:solidFill>
              <a:srgbClr val="003A70"/>
            </a:solidFill>
            <a:ln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40" name="사각형: 둥근 위쪽 모서리 439">
              <a:extLst>
                <a:ext uri="{FF2B5EF4-FFF2-40B4-BE49-F238E27FC236}">
                  <a16:creationId xmlns:a16="http://schemas.microsoft.com/office/drawing/2014/main" id="{EA54F997-BA92-4142-ADFF-012920698724}"/>
                </a:ext>
              </a:extLst>
            </p:cNvPr>
            <p:cNvSpPr/>
            <p:nvPr/>
          </p:nvSpPr>
          <p:spPr>
            <a:xfrm rot="10800000">
              <a:off x="6055695" y="1813425"/>
              <a:ext cx="2984464" cy="4647331"/>
            </a:xfrm>
            <a:prstGeom prst="round2SameRect">
              <a:avLst>
                <a:gd name="adj1" fmla="val 2658"/>
                <a:gd name="adj2" fmla="val 0"/>
              </a:avLst>
            </a:prstGeom>
            <a:solidFill>
              <a:schemeClr val="bg1"/>
            </a:solidFill>
            <a:ln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id="{05F6BF09-F5FC-45FE-837C-0150749E669C}"/>
                </a:ext>
              </a:extLst>
            </p:cNvPr>
            <p:cNvSpPr txBox="1"/>
            <p:nvPr/>
          </p:nvSpPr>
          <p:spPr>
            <a:xfrm>
              <a:off x="6650887" y="1383507"/>
              <a:ext cx="1794082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Registration</a:t>
              </a: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FA5C8933-6076-4CEE-B441-1E780A43D406}"/>
                </a:ext>
              </a:extLst>
            </p:cNvPr>
            <p:cNvGrpSpPr/>
            <p:nvPr/>
          </p:nvGrpSpPr>
          <p:grpSpPr>
            <a:xfrm>
              <a:off x="6377501" y="5748797"/>
              <a:ext cx="2340853" cy="713556"/>
              <a:chOff x="3379111" y="5748797"/>
              <a:chExt cx="2340853" cy="713556"/>
            </a:xfrm>
          </p:grpSpPr>
          <p:grpSp>
            <p:nvGrpSpPr>
              <p:cNvPr id="128" name="그룹 127">
                <a:extLst>
                  <a:ext uri="{FF2B5EF4-FFF2-40B4-BE49-F238E27FC236}">
                    <a16:creationId xmlns:a16="http://schemas.microsoft.com/office/drawing/2014/main" id="{C760B74C-B921-4DAA-ACAC-EA579DAEEE3E}"/>
                  </a:ext>
                </a:extLst>
              </p:cNvPr>
              <p:cNvGrpSpPr/>
              <p:nvPr/>
            </p:nvGrpSpPr>
            <p:grpSpPr>
              <a:xfrm>
                <a:off x="3655663" y="5816022"/>
                <a:ext cx="1634105" cy="646331"/>
                <a:chOff x="7378957" y="2158049"/>
                <a:chExt cx="1634105" cy="646331"/>
              </a:xfrm>
            </p:grpSpPr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B6E38DB1-33BD-46F4-948C-49EEA4720521}"/>
                    </a:ext>
                  </a:extLst>
                </p:cNvPr>
                <p:cNvSpPr txBox="1"/>
                <p:nvPr/>
              </p:nvSpPr>
              <p:spPr>
                <a:xfrm>
                  <a:off x="8299404" y="2158049"/>
                  <a:ext cx="713658" cy="646331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3600" b="0" i="0" u="none" strike="noStrike" kern="1200" cap="none" spc="0" normalizeH="0" baseline="0" noProof="0" dirty="0" smtClean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003A70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51</a:t>
                  </a:r>
                  <a:endParaRPr kumimoji="0" lang="en-US" altLang="ko-KR" sz="3600" b="0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9D16F910-70BC-4D36-AD39-F7F22B427782}"/>
                    </a:ext>
                  </a:extLst>
                </p:cNvPr>
                <p:cNvSpPr txBox="1"/>
                <p:nvPr/>
              </p:nvSpPr>
              <p:spPr>
                <a:xfrm>
                  <a:off x="7378957" y="2281159"/>
                  <a:ext cx="941284" cy="40011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000" b="0" i="0" u="none" strike="noStrike" kern="1200" cap="none" spc="0" normalizeH="0" baseline="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003A70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Total</a:t>
                  </a:r>
                </a:p>
              </p:txBody>
            </p:sp>
          </p:grpSp>
          <p:cxnSp>
            <p:nvCxnSpPr>
              <p:cNvPr id="131" name="직선 연결선 130">
                <a:extLst>
                  <a:ext uri="{FF2B5EF4-FFF2-40B4-BE49-F238E27FC236}">
                    <a16:creationId xmlns:a16="http://schemas.microsoft.com/office/drawing/2014/main" id="{93FD8953-09CE-42F4-8828-A5BAF01E7E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9111" y="5748797"/>
                <a:ext cx="234085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그룹 142">
              <a:extLst>
                <a:ext uri="{FF2B5EF4-FFF2-40B4-BE49-F238E27FC236}">
                  <a16:creationId xmlns:a16="http://schemas.microsoft.com/office/drawing/2014/main" id="{8AA70A69-0330-4E8F-88C7-4C5714DAA08C}"/>
                </a:ext>
              </a:extLst>
            </p:cNvPr>
            <p:cNvGrpSpPr/>
            <p:nvPr/>
          </p:nvGrpSpPr>
          <p:grpSpPr>
            <a:xfrm>
              <a:off x="6675641" y="1977893"/>
              <a:ext cx="1744572" cy="1744564"/>
              <a:chOff x="10383546" y="1960532"/>
              <a:chExt cx="1034638" cy="1034638"/>
            </a:xfrm>
          </p:grpSpPr>
          <p:sp>
            <p:nvSpPr>
              <p:cNvPr id="144" name="원형: 비어 있음 143">
                <a:extLst>
                  <a:ext uri="{FF2B5EF4-FFF2-40B4-BE49-F238E27FC236}">
                    <a16:creationId xmlns:a16="http://schemas.microsoft.com/office/drawing/2014/main" id="{DD262E93-BBA5-423D-A2AE-522556E0D67D}"/>
                  </a:ext>
                </a:extLst>
              </p:cNvPr>
              <p:cNvSpPr/>
              <p:nvPr/>
            </p:nvSpPr>
            <p:spPr>
              <a:xfrm>
                <a:off x="10383546" y="1960532"/>
                <a:ext cx="1034638" cy="1034638"/>
              </a:xfrm>
              <a:prstGeom prst="donut">
                <a:avLst>
                  <a:gd name="adj" fmla="val 5282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1BE564E4-C0DD-4B0B-AD9D-C86425236460}"/>
                  </a:ext>
                </a:extLst>
              </p:cNvPr>
              <p:cNvSpPr/>
              <p:nvPr/>
            </p:nvSpPr>
            <p:spPr>
              <a:xfrm>
                <a:off x="10701129" y="2430271"/>
                <a:ext cx="399475" cy="310303"/>
              </a:xfrm>
              <a:prstGeom prst="rect">
                <a:avLst/>
              </a:prstGeom>
            </p:spPr>
            <p:txBody>
              <a:bodyPr wrap="none" anchor="ctr">
                <a:spAutoFit/>
                <a:scene3d>
                  <a:camera prst="orthographicFront"/>
                  <a:lightRig rig="threePt" dir="t"/>
                </a:scene3d>
                <a:sp3d extrusionH="57150" contourW="57150">
                  <a:bevelT w="0"/>
                  <a:contourClr>
                    <a:srgbClr val="68C8C6"/>
                  </a:contourClr>
                </a:sp3d>
              </a:bodyPr>
              <a:lstStyle/>
              <a:p>
                <a:pPr marL="0" marR="0" lvl="0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0" cap="none" spc="0" normalizeH="0" baseline="0" noProof="0" dirty="0" smtClean="0">
                    <a:ln>
                      <a:solidFill>
                        <a:srgbClr val="68C8C6">
                          <a:alpha val="500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Bold" panose="02000000000000000000" pitchFamily="50" charset="-127"/>
                    <a:ea typeface="G마켓 산스 Bold" panose="02000000000000000000" pitchFamily="50" charset="-127"/>
                    <a:cs typeface="+mn-cs"/>
                  </a:rPr>
                  <a:t>43</a:t>
                </a:r>
                <a:endParaRPr kumimoji="0" lang="en-US" altLang="ko-KR" sz="2800" b="0" i="0" u="none" strike="noStrike" kern="0" cap="none" spc="0" normalizeH="0" baseline="0" noProof="0" dirty="0">
                  <a:ln>
                    <a:solidFill>
                      <a:srgbClr val="68C8C6">
                        <a:alpha val="5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Bold" panose="02000000000000000000" pitchFamily="50" charset="-127"/>
                  <a:ea typeface="G마켓 산스 Bold" panose="02000000000000000000" pitchFamily="50" charset="-127"/>
                  <a:cs typeface="+mn-cs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A5392DBC-3E39-4C31-A140-5C921470EEEC}"/>
                  </a:ext>
                </a:extLst>
              </p:cNvPr>
              <p:cNvSpPr/>
              <p:nvPr/>
            </p:nvSpPr>
            <p:spPr>
              <a:xfrm>
                <a:off x="10498160" y="2241490"/>
                <a:ext cx="805415" cy="182531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0" cap="none" spc="0" normalizeH="0" baseline="0" noProof="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Medium" panose="02000000000000000000" pitchFamily="50" charset="-127"/>
                    <a:ea typeface="G마켓 산스 Medium" panose="02000000000000000000" pitchFamily="50" charset="-127"/>
                    <a:cs typeface="+mn-cs"/>
                  </a:rPr>
                  <a:t>Engineering</a:t>
                </a:r>
              </a:p>
            </p:txBody>
          </p:sp>
        </p:grpSp>
        <p:grpSp>
          <p:nvGrpSpPr>
            <p:cNvPr id="147" name="그룹 146">
              <a:extLst>
                <a:ext uri="{FF2B5EF4-FFF2-40B4-BE49-F238E27FC236}">
                  <a16:creationId xmlns:a16="http://schemas.microsoft.com/office/drawing/2014/main" id="{47DB8D71-80EF-44FA-8447-1D3BA9E72849}"/>
                </a:ext>
              </a:extLst>
            </p:cNvPr>
            <p:cNvGrpSpPr/>
            <p:nvPr/>
          </p:nvGrpSpPr>
          <p:grpSpPr>
            <a:xfrm>
              <a:off x="6675641" y="3821933"/>
              <a:ext cx="1744572" cy="1744564"/>
              <a:chOff x="10383546" y="1960532"/>
              <a:chExt cx="1034638" cy="1034638"/>
            </a:xfrm>
          </p:grpSpPr>
          <p:sp>
            <p:nvSpPr>
              <p:cNvPr id="148" name="원형: 비어 있음 147">
                <a:extLst>
                  <a:ext uri="{FF2B5EF4-FFF2-40B4-BE49-F238E27FC236}">
                    <a16:creationId xmlns:a16="http://schemas.microsoft.com/office/drawing/2014/main" id="{20E426C0-030E-46B4-ADD8-DD2AB3CCE597}"/>
                  </a:ext>
                </a:extLst>
              </p:cNvPr>
              <p:cNvSpPr/>
              <p:nvPr/>
            </p:nvSpPr>
            <p:spPr>
              <a:xfrm>
                <a:off x="10383546" y="1960532"/>
                <a:ext cx="1034638" cy="1034638"/>
              </a:xfrm>
              <a:prstGeom prst="donut">
                <a:avLst>
                  <a:gd name="adj" fmla="val 5282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9" name="직사각형 148">
                <a:extLst>
                  <a:ext uri="{FF2B5EF4-FFF2-40B4-BE49-F238E27FC236}">
                    <a16:creationId xmlns:a16="http://schemas.microsoft.com/office/drawing/2014/main" id="{01E193C1-E9AF-450E-B611-B3B3A6FF0A51}"/>
                  </a:ext>
                </a:extLst>
              </p:cNvPr>
              <p:cNvSpPr/>
              <p:nvPr/>
            </p:nvSpPr>
            <p:spPr>
              <a:xfrm>
                <a:off x="10773854" y="2430271"/>
                <a:ext cx="254022" cy="310303"/>
              </a:xfrm>
              <a:prstGeom prst="rect">
                <a:avLst/>
              </a:prstGeom>
            </p:spPr>
            <p:txBody>
              <a:bodyPr wrap="none" anchor="ctr">
                <a:spAutoFit/>
                <a:scene3d>
                  <a:camera prst="orthographicFront"/>
                  <a:lightRig rig="threePt" dir="t"/>
                </a:scene3d>
                <a:sp3d extrusionH="57150" contourW="57150">
                  <a:bevelT w="0"/>
                  <a:contourClr>
                    <a:srgbClr val="4F71B0"/>
                  </a:contourClr>
                </a:sp3d>
              </a:bodyPr>
              <a:lstStyle/>
              <a:p>
                <a:pPr marL="0" marR="0" lvl="0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2800" kern="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prstClr val="white"/>
                    </a:solidFill>
                    <a:latin typeface="G마켓 산스 Bold" panose="02000000000000000000" pitchFamily="50" charset="-127"/>
                    <a:ea typeface="G마켓 산스 Bold" panose="02000000000000000000" pitchFamily="50" charset="-127"/>
                  </a:rPr>
                  <a:t>8</a:t>
                </a:r>
                <a:endParaRPr kumimoji="0" lang="en-US" altLang="ko-KR" sz="2800" b="0" i="0" u="none" strike="noStrike" kern="0" cap="none" spc="0" normalizeH="0" baseline="0" noProof="0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Bold" panose="02000000000000000000" pitchFamily="50" charset="-127"/>
                  <a:ea typeface="G마켓 산스 Bold" panose="02000000000000000000" pitchFamily="50" charset="-127"/>
                  <a:cs typeface="+mn-cs"/>
                </a:endParaRPr>
              </a:p>
            </p:txBody>
          </p:sp>
          <p:sp>
            <p:nvSpPr>
              <p:cNvPr id="150" name="직사각형 149">
                <a:extLst>
                  <a:ext uri="{FF2B5EF4-FFF2-40B4-BE49-F238E27FC236}">
                    <a16:creationId xmlns:a16="http://schemas.microsoft.com/office/drawing/2014/main" id="{823E81BE-B078-4F2A-9893-96B3DA0F94B2}"/>
                  </a:ext>
                </a:extLst>
              </p:cNvPr>
              <p:cNvSpPr/>
              <p:nvPr/>
            </p:nvSpPr>
            <p:spPr>
              <a:xfrm>
                <a:off x="10584671" y="2241492"/>
                <a:ext cx="632392" cy="182531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0" cap="none" spc="0" normalizeH="0" baseline="0" noProof="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srgbClr val="4F71B0"/>
                    </a:solidFill>
                    <a:effectLst/>
                    <a:uLnTx/>
                    <a:uFillTx/>
                    <a:latin typeface="G마켓 산스 Medium" panose="02000000000000000000" pitchFamily="50" charset="-127"/>
                    <a:ea typeface="G마켓 산스 Medium" panose="02000000000000000000" pitchFamily="50" charset="-127"/>
                    <a:cs typeface="+mn-cs"/>
                  </a:rPr>
                  <a:t>Business</a:t>
                </a:r>
              </a:p>
            </p:txBody>
          </p:sp>
        </p:grpSp>
        <p:sp>
          <p:nvSpPr>
            <p:cNvPr id="176" name="막힌 원호 175">
              <a:extLst>
                <a:ext uri="{FF2B5EF4-FFF2-40B4-BE49-F238E27FC236}">
                  <a16:creationId xmlns:a16="http://schemas.microsoft.com/office/drawing/2014/main" id="{88847580-1131-4D57-96D7-00CAAC6C5523}"/>
                </a:ext>
              </a:extLst>
            </p:cNvPr>
            <p:cNvSpPr/>
            <p:nvPr/>
          </p:nvSpPr>
          <p:spPr>
            <a:xfrm>
              <a:off x="6660675" y="1970406"/>
              <a:ext cx="1759538" cy="1759538"/>
            </a:xfrm>
            <a:prstGeom prst="blockArc">
              <a:avLst>
                <a:gd name="adj1" fmla="val 16194557"/>
                <a:gd name="adj2" fmla="val 5752019"/>
                <a:gd name="adj3" fmla="val 5375"/>
              </a:avLst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77" name="막힌 원호 176">
              <a:extLst>
                <a:ext uri="{FF2B5EF4-FFF2-40B4-BE49-F238E27FC236}">
                  <a16:creationId xmlns:a16="http://schemas.microsoft.com/office/drawing/2014/main" id="{2E15DD12-6E9C-4276-89D3-3129AA31FE6C}"/>
                </a:ext>
              </a:extLst>
            </p:cNvPr>
            <p:cNvSpPr/>
            <p:nvPr/>
          </p:nvSpPr>
          <p:spPr>
            <a:xfrm>
              <a:off x="6660675" y="3821933"/>
              <a:ext cx="1759538" cy="1759538"/>
            </a:xfrm>
            <a:prstGeom prst="blockArc">
              <a:avLst>
                <a:gd name="adj1" fmla="val 16194576"/>
                <a:gd name="adj2" fmla="val 18345023"/>
                <a:gd name="adj3" fmla="val 5967"/>
              </a:avLst>
            </a:prstGeom>
            <a:solidFill>
              <a:srgbClr val="4F7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19186994-D0B8-425C-8812-C7753BF1A4A3}"/>
              </a:ext>
            </a:extLst>
          </p:cNvPr>
          <p:cNvGrpSpPr/>
          <p:nvPr/>
        </p:nvGrpSpPr>
        <p:grpSpPr>
          <a:xfrm>
            <a:off x="8229599" y="1327136"/>
            <a:ext cx="2984465" cy="5135217"/>
            <a:chOff x="8951179" y="1327136"/>
            <a:chExt cx="2984465" cy="5135217"/>
          </a:xfrm>
        </p:grpSpPr>
        <p:sp>
          <p:nvSpPr>
            <p:cNvPr id="470" name="사각형: 둥근 위쪽 모서리 469">
              <a:extLst>
                <a:ext uri="{FF2B5EF4-FFF2-40B4-BE49-F238E27FC236}">
                  <a16:creationId xmlns:a16="http://schemas.microsoft.com/office/drawing/2014/main" id="{B5E34424-535A-4F59-AC1F-B4BF8979FC5E}"/>
                </a:ext>
              </a:extLst>
            </p:cNvPr>
            <p:cNvSpPr/>
            <p:nvPr/>
          </p:nvSpPr>
          <p:spPr>
            <a:xfrm>
              <a:off x="8951182" y="1327136"/>
              <a:ext cx="2984462" cy="482074"/>
            </a:xfrm>
            <a:prstGeom prst="round2SameRect">
              <a:avLst/>
            </a:prstGeom>
            <a:solidFill>
              <a:srgbClr val="003A70"/>
            </a:solidFill>
            <a:ln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71" name="사각형: 둥근 위쪽 모서리 470">
              <a:extLst>
                <a:ext uri="{FF2B5EF4-FFF2-40B4-BE49-F238E27FC236}">
                  <a16:creationId xmlns:a16="http://schemas.microsoft.com/office/drawing/2014/main" id="{488AC982-EBAF-40B9-9E99-84376C59F993}"/>
                </a:ext>
              </a:extLst>
            </p:cNvPr>
            <p:cNvSpPr/>
            <p:nvPr/>
          </p:nvSpPr>
          <p:spPr>
            <a:xfrm rot="10800000">
              <a:off x="8951179" y="1813425"/>
              <a:ext cx="2984464" cy="4647331"/>
            </a:xfrm>
            <a:prstGeom prst="round2SameRect">
              <a:avLst>
                <a:gd name="adj1" fmla="val 2658"/>
                <a:gd name="adj2" fmla="val 0"/>
              </a:avLst>
            </a:prstGeom>
            <a:solidFill>
              <a:schemeClr val="bg1"/>
            </a:solidFill>
            <a:ln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72" name="TextBox 471">
              <a:extLst>
                <a:ext uri="{FF2B5EF4-FFF2-40B4-BE49-F238E27FC236}">
                  <a16:creationId xmlns:a16="http://schemas.microsoft.com/office/drawing/2014/main" id="{28D6D747-3B4A-4A92-AE9C-1E81D395687F}"/>
                </a:ext>
              </a:extLst>
            </p:cNvPr>
            <p:cNvSpPr txBox="1"/>
            <p:nvPr/>
          </p:nvSpPr>
          <p:spPr>
            <a:xfrm>
              <a:off x="9208940" y="1383507"/>
              <a:ext cx="2468946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Competition Rate</a:t>
              </a:r>
            </a:p>
          </p:txBody>
        </p:sp>
        <p:grpSp>
          <p:nvGrpSpPr>
            <p:cNvPr id="500" name="그룹 499">
              <a:extLst>
                <a:ext uri="{FF2B5EF4-FFF2-40B4-BE49-F238E27FC236}">
                  <a16:creationId xmlns:a16="http://schemas.microsoft.com/office/drawing/2014/main" id="{8F851553-2409-4279-B426-AF39D9342C54}"/>
                </a:ext>
              </a:extLst>
            </p:cNvPr>
            <p:cNvGrpSpPr/>
            <p:nvPr/>
          </p:nvGrpSpPr>
          <p:grpSpPr>
            <a:xfrm>
              <a:off x="9571125" y="1977893"/>
              <a:ext cx="1744572" cy="1744564"/>
              <a:chOff x="10383546" y="1960532"/>
              <a:chExt cx="1034638" cy="1034638"/>
            </a:xfrm>
          </p:grpSpPr>
          <p:sp>
            <p:nvSpPr>
              <p:cNvPr id="501" name="원형: 비어 있음 500">
                <a:extLst>
                  <a:ext uri="{FF2B5EF4-FFF2-40B4-BE49-F238E27FC236}">
                    <a16:creationId xmlns:a16="http://schemas.microsoft.com/office/drawing/2014/main" id="{17BEEBBF-AE2C-4AE4-AAD1-77553BEC0FEE}"/>
                  </a:ext>
                </a:extLst>
              </p:cNvPr>
              <p:cNvSpPr/>
              <p:nvPr/>
            </p:nvSpPr>
            <p:spPr>
              <a:xfrm>
                <a:off x="10383546" y="1960532"/>
                <a:ext cx="1034638" cy="1034638"/>
              </a:xfrm>
              <a:prstGeom prst="donut">
                <a:avLst>
                  <a:gd name="adj" fmla="val 5282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502" name="직사각형 501">
                <a:extLst>
                  <a:ext uri="{FF2B5EF4-FFF2-40B4-BE49-F238E27FC236}">
                    <a16:creationId xmlns:a16="http://schemas.microsoft.com/office/drawing/2014/main" id="{90C7C9D8-99D5-47C7-B1F2-34D17EE33A67}"/>
                  </a:ext>
                </a:extLst>
              </p:cNvPr>
              <p:cNvSpPr/>
              <p:nvPr/>
            </p:nvSpPr>
            <p:spPr>
              <a:xfrm>
                <a:off x="10590374" y="2430271"/>
                <a:ext cx="620984" cy="310303"/>
              </a:xfrm>
              <a:prstGeom prst="rect">
                <a:avLst/>
              </a:prstGeom>
            </p:spPr>
            <p:txBody>
              <a:bodyPr wrap="none" anchor="ctr">
                <a:spAutoFit/>
                <a:scene3d>
                  <a:camera prst="orthographicFront"/>
                  <a:lightRig rig="threePt" dir="t"/>
                </a:scene3d>
                <a:sp3d extrusionH="57150" contourW="57150">
                  <a:bevelT w="0"/>
                  <a:contourClr>
                    <a:srgbClr val="68C8C6"/>
                  </a:contourClr>
                </a:sp3d>
              </a:bodyPr>
              <a:lstStyle/>
              <a:p>
                <a:pPr marL="0" marR="0" lvl="0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0" cap="none" spc="0" normalizeH="0" baseline="0" noProof="0" dirty="0">
                    <a:ln>
                      <a:solidFill>
                        <a:srgbClr val="68C8C6">
                          <a:alpha val="500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Bold" panose="02000000000000000000" pitchFamily="50" charset="-127"/>
                    <a:ea typeface="G마켓 산스 Bold" panose="02000000000000000000" pitchFamily="50" charset="-127"/>
                    <a:cs typeface="+mn-cs"/>
                  </a:rPr>
                  <a:t>5.9:1</a:t>
                </a:r>
              </a:p>
            </p:txBody>
          </p:sp>
          <p:sp>
            <p:nvSpPr>
              <p:cNvPr id="503" name="직사각형 502">
                <a:extLst>
                  <a:ext uri="{FF2B5EF4-FFF2-40B4-BE49-F238E27FC236}">
                    <a16:creationId xmlns:a16="http://schemas.microsoft.com/office/drawing/2014/main" id="{29BE2C5C-5017-4B45-91B1-DD58CBE62769}"/>
                  </a:ext>
                </a:extLst>
              </p:cNvPr>
              <p:cNvSpPr/>
              <p:nvPr/>
            </p:nvSpPr>
            <p:spPr>
              <a:xfrm>
                <a:off x="10498160" y="2241490"/>
                <a:ext cx="805415" cy="182531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0" cap="none" spc="0" normalizeH="0" baseline="0" noProof="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Medium" panose="02000000000000000000" pitchFamily="50" charset="-127"/>
                    <a:ea typeface="G마켓 산스 Medium" panose="02000000000000000000" pitchFamily="50" charset="-127"/>
                    <a:cs typeface="+mn-cs"/>
                  </a:rPr>
                  <a:t>Engineering</a:t>
                </a:r>
              </a:p>
            </p:txBody>
          </p:sp>
        </p:grpSp>
        <p:grpSp>
          <p:nvGrpSpPr>
            <p:cNvPr id="508" name="그룹 507">
              <a:extLst>
                <a:ext uri="{FF2B5EF4-FFF2-40B4-BE49-F238E27FC236}">
                  <a16:creationId xmlns:a16="http://schemas.microsoft.com/office/drawing/2014/main" id="{6E7DC8CE-3F82-4CAF-AF6C-4087BC13028D}"/>
                </a:ext>
              </a:extLst>
            </p:cNvPr>
            <p:cNvGrpSpPr/>
            <p:nvPr/>
          </p:nvGrpSpPr>
          <p:grpSpPr>
            <a:xfrm>
              <a:off x="9571125" y="3821933"/>
              <a:ext cx="1744572" cy="1744564"/>
              <a:chOff x="10383546" y="1960532"/>
              <a:chExt cx="1034638" cy="1034638"/>
            </a:xfrm>
          </p:grpSpPr>
          <p:sp>
            <p:nvSpPr>
              <p:cNvPr id="509" name="원형: 비어 있음 508">
                <a:extLst>
                  <a:ext uri="{FF2B5EF4-FFF2-40B4-BE49-F238E27FC236}">
                    <a16:creationId xmlns:a16="http://schemas.microsoft.com/office/drawing/2014/main" id="{B8EAA8AF-7321-479B-9A2F-B9D0CF356CB5}"/>
                  </a:ext>
                </a:extLst>
              </p:cNvPr>
              <p:cNvSpPr/>
              <p:nvPr/>
            </p:nvSpPr>
            <p:spPr>
              <a:xfrm>
                <a:off x="10383546" y="1960532"/>
                <a:ext cx="1034638" cy="1034638"/>
              </a:xfrm>
              <a:prstGeom prst="donut">
                <a:avLst>
                  <a:gd name="adj" fmla="val 5282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510" name="직사각형 509">
                <a:extLst>
                  <a:ext uri="{FF2B5EF4-FFF2-40B4-BE49-F238E27FC236}">
                    <a16:creationId xmlns:a16="http://schemas.microsoft.com/office/drawing/2014/main" id="{500671F4-F4DC-4E99-B516-67047C7BDAB0}"/>
                  </a:ext>
                </a:extLst>
              </p:cNvPr>
              <p:cNvSpPr/>
              <p:nvPr/>
            </p:nvSpPr>
            <p:spPr>
              <a:xfrm>
                <a:off x="10589425" y="2430271"/>
                <a:ext cx="622885" cy="310303"/>
              </a:xfrm>
              <a:prstGeom prst="rect">
                <a:avLst/>
              </a:prstGeom>
            </p:spPr>
            <p:txBody>
              <a:bodyPr wrap="none" anchor="ctr">
                <a:spAutoFit/>
                <a:scene3d>
                  <a:camera prst="orthographicFront"/>
                  <a:lightRig rig="threePt" dir="t"/>
                </a:scene3d>
                <a:sp3d extrusionH="57150" contourW="57150">
                  <a:bevelT w="0"/>
                  <a:contourClr>
                    <a:srgbClr val="4F71B0"/>
                  </a:contourClr>
                </a:sp3d>
              </a:bodyPr>
              <a:lstStyle/>
              <a:p>
                <a:pPr marL="0" marR="0" lvl="0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0" cap="none" spc="0" normalizeH="0" baseline="0" noProof="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Bold" panose="02000000000000000000" pitchFamily="50" charset="-127"/>
                    <a:ea typeface="G마켓 산스 Bold" panose="02000000000000000000" pitchFamily="50" charset="-127"/>
                    <a:cs typeface="+mn-cs"/>
                  </a:rPr>
                  <a:t>8.5:1</a:t>
                </a:r>
              </a:p>
            </p:txBody>
          </p:sp>
          <p:sp>
            <p:nvSpPr>
              <p:cNvPr id="511" name="직사각형 510">
                <a:extLst>
                  <a:ext uri="{FF2B5EF4-FFF2-40B4-BE49-F238E27FC236}">
                    <a16:creationId xmlns:a16="http://schemas.microsoft.com/office/drawing/2014/main" id="{30C06523-FF73-47E2-8F12-59AD81EC6C7B}"/>
                  </a:ext>
                </a:extLst>
              </p:cNvPr>
              <p:cNvSpPr/>
              <p:nvPr/>
            </p:nvSpPr>
            <p:spPr>
              <a:xfrm>
                <a:off x="10584671" y="2241492"/>
                <a:ext cx="632392" cy="182531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0" cap="none" spc="0" normalizeH="0" baseline="0" noProof="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srgbClr val="4F71B0"/>
                    </a:solidFill>
                    <a:effectLst/>
                    <a:uLnTx/>
                    <a:uFillTx/>
                    <a:latin typeface="G마켓 산스 Medium" panose="02000000000000000000" pitchFamily="50" charset="-127"/>
                    <a:ea typeface="G마켓 산스 Medium" panose="02000000000000000000" pitchFamily="50" charset="-127"/>
                    <a:cs typeface="+mn-cs"/>
                  </a:rPr>
                  <a:t>Business</a:t>
                </a:r>
              </a:p>
            </p:txBody>
          </p:sp>
        </p:grp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5C532D84-9C93-472B-98ED-F120708F87F2}"/>
                </a:ext>
              </a:extLst>
            </p:cNvPr>
            <p:cNvGrpSpPr/>
            <p:nvPr/>
          </p:nvGrpSpPr>
          <p:grpSpPr>
            <a:xfrm>
              <a:off x="9359039" y="5816022"/>
              <a:ext cx="2229046" cy="646331"/>
              <a:chOff x="7188459" y="2158049"/>
              <a:chExt cx="2229046" cy="646331"/>
            </a:xfrm>
          </p:grpSpPr>
          <p:sp>
            <p:nvSpPr>
              <p:cNvPr id="513" name="TextBox 512">
                <a:extLst>
                  <a:ext uri="{FF2B5EF4-FFF2-40B4-BE49-F238E27FC236}">
                    <a16:creationId xmlns:a16="http://schemas.microsoft.com/office/drawing/2014/main" id="{7221942A-238C-4B8E-9500-B0D124EEC2B4}"/>
                  </a:ext>
                </a:extLst>
              </p:cNvPr>
              <p:cNvSpPr txBox="1"/>
              <p:nvPr/>
            </p:nvSpPr>
            <p:spPr>
              <a:xfrm>
                <a:off x="8123560" y="2158049"/>
                <a:ext cx="1293945" cy="6463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3600" b="0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6.3:1</a:t>
                </a:r>
              </a:p>
            </p:txBody>
          </p:sp>
          <p:sp>
            <p:nvSpPr>
              <p:cNvPr id="514" name="TextBox 513">
                <a:extLst>
                  <a:ext uri="{FF2B5EF4-FFF2-40B4-BE49-F238E27FC236}">
                    <a16:creationId xmlns:a16="http://schemas.microsoft.com/office/drawing/2014/main" id="{98CDC3A7-4827-4EE6-83D4-B0986F49F10A}"/>
                  </a:ext>
                </a:extLst>
              </p:cNvPr>
              <p:cNvSpPr txBox="1"/>
              <p:nvPr/>
            </p:nvSpPr>
            <p:spPr>
              <a:xfrm>
                <a:off x="7188459" y="2281159"/>
                <a:ext cx="941284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Total</a:t>
                </a:r>
              </a:p>
            </p:txBody>
          </p:sp>
        </p:grpSp>
        <p:cxnSp>
          <p:nvCxnSpPr>
            <p:cNvPr id="515" name="직선 연결선 514">
              <a:extLst>
                <a:ext uri="{FF2B5EF4-FFF2-40B4-BE49-F238E27FC236}">
                  <a16:creationId xmlns:a16="http://schemas.microsoft.com/office/drawing/2014/main" id="{4D999D14-134D-47D8-9CF5-05BF9F4548A1}"/>
                </a:ext>
              </a:extLst>
            </p:cNvPr>
            <p:cNvCxnSpPr>
              <a:cxnSpLocks/>
            </p:cNvCxnSpPr>
            <p:nvPr/>
          </p:nvCxnSpPr>
          <p:spPr>
            <a:xfrm>
              <a:off x="9272985" y="5748797"/>
              <a:ext cx="234085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막힌 원호 177">
              <a:extLst>
                <a:ext uri="{FF2B5EF4-FFF2-40B4-BE49-F238E27FC236}">
                  <a16:creationId xmlns:a16="http://schemas.microsoft.com/office/drawing/2014/main" id="{2F828347-FCB1-4F1E-ADC2-538D99572A19}"/>
                </a:ext>
              </a:extLst>
            </p:cNvPr>
            <p:cNvSpPr/>
            <p:nvPr/>
          </p:nvSpPr>
          <p:spPr>
            <a:xfrm>
              <a:off x="9556159" y="1970406"/>
              <a:ext cx="1759538" cy="1759538"/>
            </a:xfrm>
            <a:prstGeom prst="blockArc">
              <a:avLst>
                <a:gd name="adj1" fmla="val 16194557"/>
                <a:gd name="adj2" fmla="val 2288822"/>
                <a:gd name="adj3" fmla="val 4863"/>
              </a:avLst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79" name="막힌 원호 178">
              <a:extLst>
                <a:ext uri="{FF2B5EF4-FFF2-40B4-BE49-F238E27FC236}">
                  <a16:creationId xmlns:a16="http://schemas.microsoft.com/office/drawing/2014/main" id="{6AD68015-0B42-44C4-A4E1-A55B58AB821D}"/>
                </a:ext>
              </a:extLst>
            </p:cNvPr>
            <p:cNvSpPr/>
            <p:nvPr/>
          </p:nvSpPr>
          <p:spPr>
            <a:xfrm>
              <a:off x="9556159" y="3821933"/>
              <a:ext cx="1759538" cy="1759538"/>
            </a:xfrm>
            <a:prstGeom prst="blockArc">
              <a:avLst>
                <a:gd name="adj1" fmla="val 16194576"/>
                <a:gd name="adj2" fmla="val 5398971"/>
                <a:gd name="adj3" fmla="val 6160"/>
              </a:avLst>
            </a:prstGeom>
            <a:solidFill>
              <a:srgbClr val="4F7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502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53 -4.07407E-6 L 5E-6 -4.07407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0.81621 L 3.95833E-6 -4.07407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2343 -4.07407E-6 L 4.16667E-6 -4.07407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그림 117">
            <a:extLst>
              <a:ext uri="{FF2B5EF4-FFF2-40B4-BE49-F238E27FC236}">
                <a16:creationId xmlns:a16="http://schemas.microsoft.com/office/drawing/2014/main" id="{2E8DB9C0-6523-45B5-9F47-64AD874E3A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160" y="3610154"/>
            <a:ext cx="6144242" cy="409575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403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Admission Process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5B567FDE-E9DE-4815-B6EF-7952FE635C54}"/>
              </a:ext>
            </a:extLst>
          </p:cNvPr>
          <p:cNvSpPr txBox="1"/>
          <p:nvPr/>
        </p:nvSpPr>
        <p:spPr>
          <a:xfrm>
            <a:off x="332824" y="1280768"/>
            <a:ext cx="3693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Admission Schedule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81D835F-1540-4099-81C3-D0F9C0214174}"/>
              </a:ext>
            </a:extLst>
          </p:cNvPr>
          <p:cNvGrpSpPr/>
          <p:nvPr/>
        </p:nvGrpSpPr>
        <p:grpSpPr>
          <a:xfrm>
            <a:off x="8634510" y="0"/>
            <a:ext cx="3557490" cy="6900859"/>
            <a:chOff x="8634510" y="0"/>
            <a:chExt cx="3557490" cy="6900859"/>
          </a:xfrm>
        </p:grpSpPr>
        <p:sp>
          <p:nvSpPr>
            <p:cNvPr id="211" name="직사각형 210">
              <a:extLst>
                <a:ext uri="{FF2B5EF4-FFF2-40B4-BE49-F238E27FC236}">
                  <a16:creationId xmlns:a16="http://schemas.microsoft.com/office/drawing/2014/main" id="{B22FCB52-7A9F-4466-A309-39700842FD64}"/>
                </a:ext>
              </a:extLst>
            </p:cNvPr>
            <p:cNvSpPr/>
            <p:nvPr/>
          </p:nvSpPr>
          <p:spPr>
            <a:xfrm>
              <a:off x="8634510" y="0"/>
              <a:ext cx="3557490" cy="6900859"/>
            </a:xfrm>
            <a:prstGeom prst="rect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E87D4BCF-5EEA-4C08-A2FD-517238C3A79C}"/>
                </a:ext>
              </a:extLst>
            </p:cNvPr>
            <p:cNvSpPr txBox="1"/>
            <p:nvPr/>
          </p:nvSpPr>
          <p:spPr>
            <a:xfrm>
              <a:off x="8968199" y="2077494"/>
              <a:ext cx="2417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Admission Quota</a:t>
              </a:r>
            </a:p>
          </p:txBody>
        </p:sp>
        <p:cxnSp>
          <p:nvCxnSpPr>
            <p:cNvPr id="247" name="직선 연결선 246">
              <a:extLst>
                <a:ext uri="{FF2B5EF4-FFF2-40B4-BE49-F238E27FC236}">
                  <a16:creationId xmlns:a16="http://schemas.microsoft.com/office/drawing/2014/main" id="{A05A47A1-86CA-4758-A0AA-C78A013A2B77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10" y="4114819"/>
              <a:ext cx="3557490" cy="0"/>
            </a:xfrm>
            <a:prstGeom prst="line">
              <a:avLst/>
            </a:prstGeom>
            <a:ln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3615100D-FA49-4782-B21B-BAB456EF874D}"/>
                </a:ext>
              </a:extLst>
            </p:cNvPr>
            <p:cNvGrpSpPr/>
            <p:nvPr/>
          </p:nvGrpSpPr>
          <p:grpSpPr>
            <a:xfrm>
              <a:off x="9080975" y="1251348"/>
              <a:ext cx="720793" cy="720793"/>
              <a:chOff x="9433401" y="1299041"/>
              <a:chExt cx="635000" cy="635000"/>
            </a:xfrm>
          </p:grpSpPr>
          <p:sp>
            <p:nvSpPr>
              <p:cNvPr id="252" name="타원 251">
                <a:extLst>
                  <a:ext uri="{FF2B5EF4-FFF2-40B4-BE49-F238E27FC236}">
                    <a16:creationId xmlns:a16="http://schemas.microsoft.com/office/drawing/2014/main" id="{FA118DF9-B236-4A3C-94D8-D4FD84A2A93E}"/>
                  </a:ext>
                </a:extLst>
              </p:cNvPr>
              <p:cNvSpPr/>
              <p:nvPr/>
            </p:nvSpPr>
            <p:spPr>
              <a:xfrm>
                <a:off x="9433401" y="1299041"/>
                <a:ext cx="635000" cy="635000"/>
              </a:xfrm>
              <a:prstGeom prst="ellipse">
                <a:avLst/>
              </a:prstGeom>
              <a:noFill/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grpSp>
            <p:nvGrpSpPr>
              <p:cNvPr id="24" name="Group 4">
                <a:extLst>
                  <a:ext uri="{FF2B5EF4-FFF2-40B4-BE49-F238E27FC236}">
                    <a16:creationId xmlns:a16="http://schemas.microsoft.com/office/drawing/2014/main" id="{F3B2A75C-7B01-4097-81B9-81B55FC4CD7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9558338" y="1463307"/>
                <a:ext cx="385126" cy="306468"/>
                <a:chOff x="8126" y="817"/>
                <a:chExt cx="519" cy="413"/>
              </a:xfrm>
              <a:solidFill>
                <a:schemeClr val="bg1"/>
              </a:solidFill>
            </p:grpSpPr>
            <p:sp>
              <p:nvSpPr>
                <p:cNvPr id="26" name="Freeform 5">
                  <a:extLst>
                    <a:ext uri="{FF2B5EF4-FFF2-40B4-BE49-F238E27FC236}">
                      <a16:creationId xmlns:a16="http://schemas.microsoft.com/office/drawing/2014/main" id="{6C1CB382-8897-4B33-886D-554F6FA2C42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86" y="817"/>
                  <a:ext cx="185" cy="184"/>
                </a:xfrm>
                <a:custGeom>
                  <a:avLst/>
                  <a:gdLst>
                    <a:gd name="T0" fmla="*/ 38 w 77"/>
                    <a:gd name="T1" fmla="*/ 76 h 76"/>
                    <a:gd name="T2" fmla="*/ 77 w 77"/>
                    <a:gd name="T3" fmla="*/ 38 h 76"/>
                    <a:gd name="T4" fmla="*/ 38 w 77"/>
                    <a:gd name="T5" fmla="*/ 0 h 76"/>
                    <a:gd name="T6" fmla="*/ 0 w 77"/>
                    <a:gd name="T7" fmla="*/ 38 h 76"/>
                    <a:gd name="T8" fmla="*/ 38 w 77"/>
                    <a:gd name="T9" fmla="*/ 76 h 76"/>
                    <a:gd name="T10" fmla="*/ 38 w 77"/>
                    <a:gd name="T11" fmla="*/ 12 h 76"/>
                    <a:gd name="T12" fmla="*/ 65 w 77"/>
                    <a:gd name="T13" fmla="*/ 38 h 76"/>
                    <a:gd name="T14" fmla="*/ 38 w 77"/>
                    <a:gd name="T15" fmla="*/ 64 h 76"/>
                    <a:gd name="T16" fmla="*/ 12 w 77"/>
                    <a:gd name="T17" fmla="*/ 38 h 76"/>
                    <a:gd name="T18" fmla="*/ 38 w 77"/>
                    <a:gd name="T19" fmla="*/ 12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7" h="76">
                      <a:moveTo>
                        <a:pt x="38" y="76"/>
                      </a:moveTo>
                      <a:cubicBezTo>
                        <a:pt x="60" y="76"/>
                        <a:pt x="77" y="59"/>
                        <a:pt x="77" y="38"/>
                      </a:cubicBezTo>
                      <a:cubicBezTo>
                        <a:pt x="77" y="17"/>
                        <a:pt x="60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59"/>
                        <a:pt x="17" y="76"/>
                        <a:pt x="38" y="76"/>
                      </a:cubicBezTo>
                      <a:close/>
                      <a:moveTo>
                        <a:pt x="38" y="12"/>
                      </a:moveTo>
                      <a:cubicBezTo>
                        <a:pt x="53" y="12"/>
                        <a:pt x="65" y="23"/>
                        <a:pt x="65" y="38"/>
                      </a:cubicBezTo>
                      <a:cubicBezTo>
                        <a:pt x="65" y="52"/>
                        <a:pt x="53" y="64"/>
                        <a:pt x="38" y="64"/>
                      </a:cubicBezTo>
                      <a:cubicBezTo>
                        <a:pt x="24" y="64"/>
                        <a:pt x="12" y="52"/>
                        <a:pt x="12" y="38"/>
                      </a:cubicBezTo>
                      <a:cubicBezTo>
                        <a:pt x="12" y="23"/>
                        <a:pt x="24" y="12"/>
                        <a:pt x="38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7" name="Freeform 6">
                  <a:extLst>
                    <a:ext uri="{FF2B5EF4-FFF2-40B4-BE49-F238E27FC236}">
                      <a16:creationId xmlns:a16="http://schemas.microsoft.com/office/drawing/2014/main" id="{11817031-B181-4916-BE12-C6C971E5E0C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126" y="1008"/>
                  <a:ext cx="519" cy="222"/>
                </a:xfrm>
                <a:custGeom>
                  <a:avLst/>
                  <a:gdLst>
                    <a:gd name="T0" fmla="*/ 178 w 216"/>
                    <a:gd name="T1" fmla="*/ 0 h 92"/>
                    <a:gd name="T2" fmla="*/ 115 w 216"/>
                    <a:gd name="T3" fmla="*/ 0 h 92"/>
                    <a:gd name="T4" fmla="*/ 108 w 216"/>
                    <a:gd name="T5" fmla="*/ 1 h 92"/>
                    <a:gd name="T6" fmla="*/ 101 w 216"/>
                    <a:gd name="T7" fmla="*/ 0 h 92"/>
                    <a:gd name="T8" fmla="*/ 37 w 216"/>
                    <a:gd name="T9" fmla="*/ 0 h 92"/>
                    <a:gd name="T10" fmla="*/ 0 w 216"/>
                    <a:gd name="T11" fmla="*/ 38 h 92"/>
                    <a:gd name="T12" fmla="*/ 0 w 216"/>
                    <a:gd name="T13" fmla="*/ 92 h 92"/>
                    <a:gd name="T14" fmla="*/ 83 w 216"/>
                    <a:gd name="T15" fmla="*/ 92 h 92"/>
                    <a:gd name="T16" fmla="*/ 112 w 216"/>
                    <a:gd name="T17" fmla="*/ 92 h 92"/>
                    <a:gd name="T18" fmla="*/ 139 w 216"/>
                    <a:gd name="T19" fmla="*/ 92 h 92"/>
                    <a:gd name="T20" fmla="*/ 181 w 216"/>
                    <a:gd name="T21" fmla="*/ 92 h 92"/>
                    <a:gd name="T22" fmla="*/ 210 w 216"/>
                    <a:gd name="T23" fmla="*/ 92 h 92"/>
                    <a:gd name="T24" fmla="*/ 216 w 216"/>
                    <a:gd name="T25" fmla="*/ 86 h 92"/>
                    <a:gd name="T26" fmla="*/ 216 w 216"/>
                    <a:gd name="T27" fmla="*/ 38 h 92"/>
                    <a:gd name="T28" fmla="*/ 178 w 216"/>
                    <a:gd name="T29" fmla="*/ 0 h 92"/>
                    <a:gd name="T30" fmla="*/ 204 w 216"/>
                    <a:gd name="T31" fmla="*/ 80 h 92"/>
                    <a:gd name="T32" fmla="*/ 187 w 216"/>
                    <a:gd name="T33" fmla="*/ 80 h 92"/>
                    <a:gd name="T34" fmla="*/ 187 w 216"/>
                    <a:gd name="T35" fmla="*/ 41 h 92"/>
                    <a:gd name="T36" fmla="*/ 181 w 216"/>
                    <a:gd name="T37" fmla="*/ 35 h 92"/>
                    <a:gd name="T38" fmla="*/ 175 w 216"/>
                    <a:gd name="T39" fmla="*/ 41 h 92"/>
                    <a:gd name="T40" fmla="*/ 175 w 216"/>
                    <a:gd name="T41" fmla="*/ 80 h 92"/>
                    <a:gd name="T42" fmla="*/ 139 w 216"/>
                    <a:gd name="T43" fmla="*/ 80 h 92"/>
                    <a:gd name="T44" fmla="*/ 139 w 216"/>
                    <a:gd name="T45" fmla="*/ 38 h 92"/>
                    <a:gd name="T46" fmla="*/ 129 w 216"/>
                    <a:gd name="T47" fmla="*/ 12 h 92"/>
                    <a:gd name="T48" fmla="*/ 178 w 216"/>
                    <a:gd name="T49" fmla="*/ 12 h 92"/>
                    <a:gd name="T50" fmla="*/ 204 w 216"/>
                    <a:gd name="T51" fmla="*/ 38 h 92"/>
                    <a:gd name="T52" fmla="*/ 204 w 216"/>
                    <a:gd name="T53" fmla="*/ 80 h 92"/>
                    <a:gd name="T54" fmla="*/ 118 w 216"/>
                    <a:gd name="T55" fmla="*/ 80 h 92"/>
                    <a:gd name="T56" fmla="*/ 112 w 216"/>
                    <a:gd name="T57" fmla="*/ 80 h 92"/>
                    <a:gd name="T58" fmla="*/ 110 w 216"/>
                    <a:gd name="T59" fmla="*/ 80 h 92"/>
                    <a:gd name="T60" fmla="*/ 110 w 216"/>
                    <a:gd name="T61" fmla="*/ 41 h 92"/>
                    <a:gd name="T62" fmla="*/ 106 w 216"/>
                    <a:gd name="T63" fmla="*/ 41 h 92"/>
                    <a:gd name="T64" fmla="*/ 104 w 216"/>
                    <a:gd name="T65" fmla="*/ 41 h 92"/>
                    <a:gd name="T66" fmla="*/ 98 w 216"/>
                    <a:gd name="T67" fmla="*/ 41 h 92"/>
                    <a:gd name="T68" fmla="*/ 98 w 216"/>
                    <a:gd name="T69" fmla="*/ 80 h 92"/>
                    <a:gd name="T70" fmla="*/ 89 w 216"/>
                    <a:gd name="T71" fmla="*/ 80 h 92"/>
                    <a:gd name="T72" fmla="*/ 83 w 216"/>
                    <a:gd name="T73" fmla="*/ 80 h 92"/>
                    <a:gd name="T74" fmla="*/ 77 w 216"/>
                    <a:gd name="T75" fmla="*/ 80 h 92"/>
                    <a:gd name="T76" fmla="*/ 40 w 216"/>
                    <a:gd name="T77" fmla="*/ 80 h 92"/>
                    <a:gd name="T78" fmla="*/ 40 w 216"/>
                    <a:gd name="T79" fmla="*/ 41 h 92"/>
                    <a:gd name="T80" fmla="*/ 34 w 216"/>
                    <a:gd name="T81" fmla="*/ 41 h 92"/>
                    <a:gd name="T82" fmla="*/ 28 w 216"/>
                    <a:gd name="T83" fmla="*/ 41 h 92"/>
                    <a:gd name="T84" fmla="*/ 28 w 216"/>
                    <a:gd name="T85" fmla="*/ 80 h 92"/>
                    <a:gd name="T86" fmla="*/ 12 w 216"/>
                    <a:gd name="T87" fmla="*/ 80 h 92"/>
                    <a:gd name="T88" fmla="*/ 12 w 216"/>
                    <a:gd name="T89" fmla="*/ 38 h 92"/>
                    <a:gd name="T90" fmla="*/ 37 w 216"/>
                    <a:gd name="T91" fmla="*/ 12 h 92"/>
                    <a:gd name="T92" fmla="*/ 87 w 216"/>
                    <a:gd name="T93" fmla="*/ 12 h 92"/>
                    <a:gd name="T94" fmla="*/ 96 w 216"/>
                    <a:gd name="T95" fmla="*/ 12 h 92"/>
                    <a:gd name="T96" fmla="*/ 101 w 216"/>
                    <a:gd name="T97" fmla="*/ 12 h 92"/>
                    <a:gd name="T98" fmla="*/ 108 w 216"/>
                    <a:gd name="T99" fmla="*/ 13 h 92"/>
                    <a:gd name="T100" fmla="*/ 127 w 216"/>
                    <a:gd name="T101" fmla="*/ 38 h 92"/>
                    <a:gd name="T102" fmla="*/ 127 w 216"/>
                    <a:gd name="T103" fmla="*/ 80 h 92"/>
                    <a:gd name="T104" fmla="*/ 118 w 216"/>
                    <a:gd name="T105" fmla="*/ 8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16" h="92">
                      <a:moveTo>
                        <a:pt x="178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2" y="0"/>
                        <a:pt x="110" y="0"/>
                        <a:pt x="108" y="1"/>
                      </a:cubicBezTo>
                      <a:cubicBezTo>
                        <a:pt x="106" y="0"/>
                        <a:pt x="103" y="0"/>
                        <a:pt x="101" y="0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92"/>
                        <a:pt x="0" y="92"/>
                        <a:pt x="0" y="92"/>
                      </a:cubicBezTo>
                      <a:cubicBezTo>
                        <a:pt x="83" y="92"/>
                        <a:pt x="83" y="92"/>
                        <a:pt x="83" y="92"/>
                      </a:cubicBezTo>
                      <a:cubicBezTo>
                        <a:pt x="112" y="92"/>
                        <a:pt x="112" y="92"/>
                        <a:pt x="112" y="92"/>
                      </a:cubicBezTo>
                      <a:cubicBezTo>
                        <a:pt x="139" y="92"/>
                        <a:pt x="139" y="92"/>
                        <a:pt x="139" y="92"/>
                      </a:cubicBezTo>
                      <a:cubicBezTo>
                        <a:pt x="181" y="92"/>
                        <a:pt x="181" y="92"/>
                        <a:pt x="181" y="92"/>
                      </a:cubicBezTo>
                      <a:cubicBezTo>
                        <a:pt x="210" y="92"/>
                        <a:pt x="210" y="92"/>
                        <a:pt x="210" y="92"/>
                      </a:cubicBezTo>
                      <a:cubicBezTo>
                        <a:pt x="213" y="92"/>
                        <a:pt x="216" y="89"/>
                        <a:pt x="216" y="86"/>
                      </a:cubicBezTo>
                      <a:cubicBezTo>
                        <a:pt x="216" y="38"/>
                        <a:pt x="216" y="38"/>
                        <a:pt x="216" y="38"/>
                      </a:cubicBezTo>
                      <a:cubicBezTo>
                        <a:pt x="216" y="17"/>
                        <a:pt x="199" y="0"/>
                        <a:pt x="178" y="0"/>
                      </a:cubicBezTo>
                      <a:close/>
                      <a:moveTo>
                        <a:pt x="204" y="80"/>
                      </a:moveTo>
                      <a:cubicBezTo>
                        <a:pt x="187" y="80"/>
                        <a:pt x="187" y="80"/>
                        <a:pt x="187" y="80"/>
                      </a:cubicBezTo>
                      <a:cubicBezTo>
                        <a:pt x="187" y="41"/>
                        <a:pt x="187" y="41"/>
                        <a:pt x="187" y="41"/>
                      </a:cubicBezTo>
                      <a:cubicBezTo>
                        <a:pt x="187" y="38"/>
                        <a:pt x="185" y="35"/>
                        <a:pt x="181" y="35"/>
                      </a:cubicBezTo>
                      <a:cubicBezTo>
                        <a:pt x="178" y="35"/>
                        <a:pt x="175" y="38"/>
                        <a:pt x="175" y="41"/>
                      </a:cubicBezTo>
                      <a:cubicBezTo>
                        <a:pt x="175" y="80"/>
                        <a:pt x="175" y="80"/>
                        <a:pt x="175" y="80"/>
                      </a:cubicBezTo>
                      <a:cubicBezTo>
                        <a:pt x="139" y="80"/>
                        <a:pt x="139" y="80"/>
                        <a:pt x="139" y="80"/>
                      </a:cubicBezTo>
                      <a:cubicBezTo>
                        <a:pt x="139" y="38"/>
                        <a:pt x="139" y="38"/>
                        <a:pt x="139" y="38"/>
                      </a:cubicBezTo>
                      <a:cubicBezTo>
                        <a:pt x="139" y="28"/>
                        <a:pt x="135" y="19"/>
                        <a:pt x="129" y="12"/>
                      </a:cubicBezTo>
                      <a:cubicBezTo>
                        <a:pt x="178" y="12"/>
                        <a:pt x="178" y="12"/>
                        <a:pt x="178" y="12"/>
                      </a:cubicBezTo>
                      <a:cubicBezTo>
                        <a:pt x="192" y="12"/>
                        <a:pt x="204" y="24"/>
                        <a:pt x="204" y="38"/>
                      </a:cubicBezTo>
                      <a:lnTo>
                        <a:pt x="204" y="80"/>
                      </a:lnTo>
                      <a:close/>
                      <a:moveTo>
                        <a:pt x="118" y="80"/>
                      </a:moveTo>
                      <a:cubicBezTo>
                        <a:pt x="112" y="80"/>
                        <a:pt x="112" y="80"/>
                        <a:pt x="112" y="80"/>
                      </a:cubicBezTo>
                      <a:cubicBezTo>
                        <a:pt x="110" y="80"/>
                        <a:pt x="110" y="80"/>
                        <a:pt x="110" y="80"/>
                      </a:cubicBezTo>
                      <a:cubicBezTo>
                        <a:pt x="110" y="41"/>
                        <a:pt x="110" y="41"/>
                        <a:pt x="110" y="41"/>
                      </a:cubicBezTo>
                      <a:cubicBezTo>
                        <a:pt x="106" y="41"/>
                        <a:pt x="106" y="41"/>
                        <a:pt x="106" y="41"/>
                      </a:cubicBezTo>
                      <a:cubicBezTo>
                        <a:pt x="104" y="41"/>
                        <a:pt x="104" y="41"/>
                        <a:pt x="104" y="41"/>
                      </a:cubicBezTo>
                      <a:cubicBezTo>
                        <a:pt x="98" y="41"/>
                        <a:pt x="98" y="41"/>
                        <a:pt x="98" y="41"/>
                      </a:cubicBezTo>
                      <a:cubicBezTo>
                        <a:pt x="98" y="80"/>
                        <a:pt x="98" y="80"/>
                        <a:pt x="98" y="80"/>
                      </a:cubicBezTo>
                      <a:cubicBezTo>
                        <a:pt x="89" y="80"/>
                        <a:pt x="89" y="80"/>
                        <a:pt x="89" y="80"/>
                      </a:cubicBezTo>
                      <a:cubicBezTo>
                        <a:pt x="83" y="80"/>
                        <a:pt x="83" y="80"/>
                        <a:pt x="83" y="80"/>
                      </a:cubicBezTo>
                      <a:cubicBezTo>
                        <a:pt x="77" y="80"/>
                        <a:pt x="77" y="80"/>
                        <a:pt x="77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41"/>
                        <a:pt x="40" y="41"/>
                        <a:pt x="40" y="41"/>
                      </a:cubicBez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28" y="41"/>
                        <a:pt x="28" y="41"/>
                        <a:pt x="28" y="41"/>
                      </a:cubicBezTo>
                      <a:cubicBezTo>
                        <a:pt x="28" y="80"/>
                        <a:pt x="28" y="80"/>
                        <a:pt x="28" y="80"/>
                      </a:cubicBezTo>
                      <a:cubicBezTo>
                        <a:pt x="12" y="80"/>
                        <a:pt x="12" y="80"/>
                        <a:pt x="12" y="80"/>
                      </a:cubicBezTo>
                      <a:cubicBezTo>
                        <a:pt x="12" y="38"/>
                        <a:pt x="12" y="38"/>
                        <a:pt x="12" y="38"/>
                      </a:cubicBezTo>
                      <a:cubicBezTo>
                        <a:pt x="12" y="24"/>
                        <a:pt x="23" y="12"/>
                        <a:pt x="37" y="12"/>
                      </a:cubicBezTo>
                      <a:cubicBezTo>
                        <a:pt x="87" y="12"/>
                        <a:pt x="87" y="12"/>
                        <a:pt x="87" y="12"/>
                      </a:cubicBezTo>
                      <a:cubicBezTo>
                        <a:pt x="96" y="12"/>
                        <a:pt x="96" y="12"/>
                        <a:pt x="96" y="12"/>
                      </a:cubicBezTo>
                      <a:cubicBezTo>
                        <a:pt x="101" y="12"/>
                        <a:pt x="101" y="12"/>
                        <a:pt x="101" y="12"/>
                      </a:cubicBezTo>
                      <a:cubicBezTo>
                        <a:pt x="103" y="12"/>
                        <a:pt x="106" y="13"/>
                        <a:pt x="108" y="13"/>
                      </a:cubicBezTo>
                      <a:cubicBezTo>
                        <a:pt x="119" y="16"/>
                        <a:pt x="127" y="26"/>
                        <a:pt x="127" y="38"/>
                      </a:cubicBezTo>
                      <a:cubicBezTo>
                        <a:pt x="127" y="80"/>
                        <a:pt x="127" y="80"/>
                        <a:pt x="127" y="80"/>
                      </a:cubicBezTo>
                      <a:lnTo>
                        <a:pt x="118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8" name="Freeform 7">
                  <a:extLst>
                    <a:ext uri="{FF2B5EF4-FFF2-40B4-BE49-F238E27FC236}">
                      <a16:creationId xmlns:a16="http://schemas.microsoft.com/office/drawing/2014/main" id="{9FAEACBC-C64F-4B5C-AAD7-CB7711EAF30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200" y="817"/>
                  <a:ext cx="186" cy="184"/>
                </a:xfrm>
                <a:custGeom>
                  <a:avLst/>
                  <a:gdLst>
                    <a:gd name="T0" fmla="*/ 38 w 77"/>
                    <a:gd name="T1" fmla="*/ 76 h 76"/>
                    <a:gd name="T2" fmla="*/ 77 w 77"/>
                    <a:gd name="T3" fmla="*/ 38 h 76"/>
                    <a:gd name="T4" fmla="*/ 38 w 77"/>
                    <a:gd name="T5" fmla="*/ 0 h 76"/>
                    <a:gd name="T6" fmla="*/ 0 w 77"/>
                    <a:gd name="T7" fmla="*/ 38 h 76"/>
                    <a:gd name="T8" fmla="*/ 38 w 77"/>
                    <a:gd name="T9" fmla="*/ 76 h 76"/>
                    <a:gd name="T10" fmla="*/ 38 w 77"/>
                    <a:gd name="T11" fmla="*/ 12 h 76"/>
                    <a:gd name="T12" fmla="*/ 65 w 77"/>
                    <a:gd name="T13" fmla="*/ 38 h 76"/>
                    <a:gd name="T14" fmla="*/ 38 w 77"/>
                    <a:gd name="T15" fmla="*/ 64 h 76"/>
                    <a:gd name="T16" fmla="*/ 12 w 77"/>
                    <a:gd name="T17" fmla="*/ 38 h 76"/>
                    <a:gd name="T18" fmla="*/ 38 w 77"/>
                    <a:gd name="T19" fmla="*/ 12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7" h="76">
                      <a:moveTo>
                        <a:pt x="38" y="76"/>
                      </a:moveTo>
                      <a:cubicBezTo>
                        <a:pt x="59" y="76"/>
                        <a:pt x="77" y="59"/>
                        <a:pt x="77" y="38"/>
                      </a:cubicBezTo>
                      <a:cubicBezTo>
                        <a:pt x="77" y="17"/>
                        <a:pt x="59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59"/>
                        <a:pt x="17" y="76"/>
                        <a:pt x="38" y="76"/>
                      </a:cubicBezTo>
                      <a:close/>
                      <a:moveTo>
                        <a:pt x="38" y="12"/>
                      </a:moveTo>
                      <a:cubicBezTo>
                        <a:pt x="53" y="12"/>
                        <a:pt x="65" y="23"/>
                        <a:pt x="65" y="38"/>
                      </a:cubicBezTo>
                      <a:cubicBezTo>
                        <a:pt x="65" y="52"/>
                        <a:pt x="53" y="64"/>
                        <a:pt x="38" y="64"/>
                      </a:cubicBezTo>
                      <a:cubicBezTo>
                        <a:pt x="24" y="64"/>
                        <a:pt x="12" y="52"/>
                        <a:pt x="12" y="38"/>
                      </a:cubicBezTo>
                      <a:cubicBezTo>
                        <a:pt x="12" y="23"/>
                        <a:pt x="24" y="12"/>
                        <a:pt x="38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</p:grp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C22D29FB-7F58-4154-AFEC-DEF4B9DDCD41}"/>
                </a:ext>
              </a:extLst>
            </p:cNvPr>
            <p:cNvSpPr txBox="1"/>
            <p:nvPr/>
          </p:nvSpPr>
          <p:spPr>
            <a:xfrm>
              <a:off x="8990129" y="4313439"/>
              <a:ext cx="2666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spcBef>
                  <a:spcPts val="400"/>
                </a:spcBef>
                <a:defRPr/>
              </a:pPr>
              <a:r>
                <a:rPr lang="en-US" altLang="ko-KR" sz="2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Consideration</a:t>
              </a:r>
              <a:endParaRPr kumimoji="0" lang="en-US" altLang="ko-KR" sz="24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endParaRP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D86F7B6E-48EC-4F78-B1D9-7389CA25AE0B}"/>
                </a:ext>
              </a:extLst>
            </p:cNvPr>
            <p:cNvSpPr txBox="1"/>
            <p:nvPr/>
          </p:nvSpPr>
          <p:spPr>
            <a:xfrm>
              <a:off x="8990129" y="4774023"/>
              <a:ext cx="2643672" cy="933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academic ability,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personal statements,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study plan, vision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etc</a:t>
              </a:r>
              <a:endParaRPr kumimoji="0" lang="en-US" altLang="ko-KR" sz="16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endParaRP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14C8D26D-73D6-424F-B0E2-DEA7D093EC8E}"/>
                </a:ext>
              </a:extLst>
            </p:cNvPr>
            <p:cNvSpPr txBox="1"/>
            <p:nvPr/>
          </p:nvSpPr>
          <p:spPr>
            <a:xfrm>
              <a:off x="8968199" y="2630349"/>
              <a:ext cx="251863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About</a:t>
              </a:r>
              <a:r>
                <a:rPr kumimoji="0" lang="en-US" altLang="ko-KR" sz="3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/>
              </a:r>
              <a:br>
                <a:rPr kumimoji="0" lang="en-US" altLang="ko-KR" sz="3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</a:br>
              <a:r>
                <a:rPr kumimoji="0" lang="en-US" altLang="ko-KR" sz="3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80 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Students</a:t>
              </a:r>
              <a:endParaRPr kumimoji="0" lang="en-US" altLang="ko-KR" sz="28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endParaRPr>
            </a:p>
          </p:txBody>
        </p:sp>
        <p:cxnSp>
          <p:nvCxnSpPr>
            <p:cNvPr id="68" name="직선 연결선 67">
              <a:extLst>
                <a:ext uri="{FF2B5EF4-FFF2-40B4-BE49-F238E27FC236}">
                  <a16:creationId xmlns:a16="http://schemas.microsoft.com/office/drawing/2014/main" id="{C2D5E6E4-54BC-4F1A-A255-D437B3BD928B}"/>
                </a:ext>
              </a:extLst>
            </p:cNvPr>
            <p:cNvCxnSpPr/>
            <p:nvPr/>
          </p:nvCxnSpPr>
          <p:spPr>
            <a:xfrm>
              <a:off x="9101192" y="2533812"/>
              <a:ext cx="171537" cy="0"/>
            </a:xfrm>
            <a:prstGeom prst="line">
              <a:avLst/>
            </a:prstGeom>
            <a:ln w="2540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9C0AC44-9F91-475C-9B21-039C768BB252}"/>
                </a:ext>
              </a:extLst>
            </p:cNvPr>
            <p:cNvSpPr txBox="1"/>
            <p:nvPr/>
          </p:nvSpPr>
          <p:spPr>
            <a:xfrm>
              <a:off x="8968199" y="3610154"/>
              <a:ext cx="22012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effectLst/>
                  <a:uLnTx/>
                  <a:uFillTx/>
                  <a:latin typeface="G마켓 산스 Medium" panose="02000000000000000000" pitchFamily="50" charset="-127"/>
                  <a:ea typeface="G마켓 산스 Medium" panose="02000000000000000000" pitchFamily="50" charset="-127"/>
                  <a:cs typeface="+mn-cs"/>
                </a:rPr>
                <a:t>[Application fee Waiver]</a:t>
              </a:r>
            </a:p>
          </p:txBody>
        </p:sp>
      </p:grpSp>
      <p:cxnSp>
        <p:nvCxnSpPr>
          <p:cNvPr id="73" name="직선 연결선 72">
            <a:extLst>
              <a:ext uri="{FF2B5EF4-FFF2-40B4-BE49-F238E27FC236}">
                <a16:creationId xmlns:a16="http://schemas.microsoft.com/office/drawing/2014/main" id="{65A3B5AB-0824-4352-B41E-A1E04AFCF085}"/>
              </a:ext>
            </a:extLst>
          </p:cNvPr>
          <p:cNvCxnSpPr>
            <a:cxnSpLocks/>
          </p:cNvCxnSpPr>
          <p:nvPr/>
        </p:nvCxnSpPr>
        <p:spPr>
          <a:xfrm>
            <a:off x="515314" y="2114550"/>
            <a:ext cx="0" cy="4400550"/>
          </a:xfrm>
          <a:prstGeom prst="line">
            <a:avLst/>
          </a:prstGeom>
          <a:ln w="88900">
            <a:solidFill>
              <a:srgbClr val="63C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타원 77">
            <a:extLst>
              <a:ext uri="{FF2B5EF4-FFF2-40B4-BE49-F238E27FC236}">
                <a16:creationId xmlns:a16="http://schemas.microsoft.com/office/drawing/2014/main" id="{79A0DD51-A706-4913-B22D-0BFFB28FC462}"/>
              </a:ext>
            </a:extLst>
          </p:cNvPr>
          <p:cNvSpPr/>
          <p:nvPr/>
        </p:nvSpPr>
        <p:spPr>
          <a:xfrm>
            <a:off x="466123" y="5947690"/>
            <a:ext cx="98382" cy="98380"/>
          </a:xfrm>
          <a:prstGeom prst="ellipse">
            <a:avLst/>
          </a:prstGeom>
          <a:solidFill>
            <a:schemeClr val="bg1"/>
          </a:solidFill>
          <a:ln w="25400">
            <a:solidFill>
              <a:srgbClr val="63C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F00CE92-8B40-4908-ABA4-05C2419E6C84}"/>
              </a:ext>
            </a:extLst>
          </p:cNvPr>
          <p:cNvGrpSpPr/>
          <p:nvPr/>
        </p:nvGrpSpPr>
        <p:grpSpPr>
          <a:xfrm>
            <a:off x="677848" y="1943947"/>
            <a:ext cx="7956662" cy="642337"/>
            <a:chOff x="677848" y="5830147"/>
            <a:chExt cx="7956662" cy="642337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4BF885A-208E-48E3-A8F1-8B6E10AA5B8D}"/>
                </a:ext>
              </a:extLst>
            </p:cNvPr>
            <p:cNvGrpSpPr/>
            <p:nvPr/>
          </p:nvGrpSpPr>
          <p:grpSpPr>
            <a:xfrm>
              <a:off x="677848" y="5830147"/>
              <a:ext cx="3464410" cy="642337"/>
              <a:chOff x="1068373" y="5776286"/>
              <a:chExt cx="3464410" cy="642337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7BF8E86-BC61-4F6D-A7FD-B5308B60AC10}"/>
                  </a:ext>
                </a:extLst>
              </p:cNvPr>
              <p:cNvSpPr txBox="1"/>
              <p:nvPr/>
            </p:nvSpPr>
            <p:spPr>
              <a:xfrm>
                <a:off x="1068373" y="5776286"/>
                <a:ext cx="2528256" cy="35394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700" b="0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On-line application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820C70FB-D21A-453B-BACC-D5C723D96443}"/>
                  </a:ext>
                </a:extLst>
              </p:cNvPr>
              <p:cNvSpPr txBox="1"/>
              <p:nvPr/>
            </p:nvSpPr>
            <p:spPr>
              <a:xfrm>
                <a:off x="1068373" y="6110846"/>
                <a:ext cx="3464410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2021.1.12.(Tue.) 10:00 ~ 2.18.(Thu.)</a:t>
                </a: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3F76F74-04BE-433B-B087-6C0BF90481F9}"/>
                </a:ext>
              </a:extLst>
            </p:cNvPr>
            <p:cNvSpPr txBox="1"/>
            <p:nvPr/>
          </p:nvSpPr>
          <p:spPr>
            <a:xfrm>
              <a:off x="4065631" y="6176558"/>
              <a:ext cx="4568879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Medium" panose="02000000000000000000" pitchFamily="50" charset="-127"/>
                  <a:ea typeface="G마켓 산스 Medium" panose="02000000000000000000" pitchFamily="50" charset="-127"/>
                  <a:cs typeface="+mn-cs"/>
                  <a:hlinkClick r:id="rId4"/>
                </a:rPr>
                <a:t>http://studyinkorea.go.kr</a:t>
              </a:r>
              <a:r>
                <a:rPr kumimoji="0" lang="en-US" altLang="ko-KR" sz="105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Medium" panose="02000000000000000000" pitchFamily="50" charset="-127"/>
                  <a:ea typeface="G마켓 산스 Medium" panose="02000000000000000000" pitchFamily="50" charset="-127"/>
                  <a:cs typeface="+mn-cs"/>
                </a:rPr>
                <a:t> Based on Korean standard time</a:t>
              </a:r>
            </a:p>
          </p:txBody>
        </p:sp>
      </p:grpSp>
      <p:sp>
        <p:nvSpPr>
          <p:cNvPr id="83" name="타원 82">
            <a:extLst>
              <a:ext uri="{FF2B5EF4-FFF2-40B4-BE49-F238E27FC236}">
                <a16:creationId xmlns:a16="http://schemas.microsoft.com/office/drawing/2014/main" id="{1CC0883F-EE19-4381-A48E-BE1E8675DB7B}"/>
              </a:ext>
            </a:extLst>
          </p:cNvPr>
          <p:cNvSpPr/>
          <p:nvPr/>
        </p:nvSpPr>
        <p:spPr>
          <a:xfrm>
            <a:off x="466123" y="5170450"/>
            <a:ext cx="98382" cy="98380"/>
          </a:xfrm>
          <a:prstGeom prst="ellipse">
            <a:avLst/>
          </a:prstGeom>
          <a:solidFill>
            <a:schemeClr val="bg1"/>
          </a:solidFill>
          <a:ln w="25400">
            <a:solidFill>
              <a:srgbClr val="63C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BFDAFA7-AFD4-40A2-8659-F30659BA2A7C}"/>
              </a:ext>
            </a:extLst>
          </p:cNvPr>
          <p:cNvGrpSpPr/>
          <p:nvPr/>
        </p:nvGrpSpPr>
        <p:grpSpPr>
          <a:xfrm>
            <a:off x="677848" y="2721187"/>
            <a:ext cx="5518668" cy="642337"/>
            <a:chOff x="677848" y="5052907"/>
            <a:chExt cx="5518668" cy="642337"/>
          </a:xfrm>
        </p:grpSpPr>
        <p:grpSp>
          <p:nvGrpSpPr>
            <p:cNvPr id="84" name="그룹 83">
              <a:extLst>
                <a:ext uri="{FF2B5EF4-FFF2-40B4-BE49-F238E27FC236}">
                  <a16:creationId xmlns:a16="http://schemas.microsoft.com/office/drawing/2014/main" id="{DC445DBB-BC67-4C4D-A452-8F56E75D2CD6}"/>
                </a:ext>
              </a:extLst>
            </p:cNvPr>
            <p:cNvGrpSpPr/>
            <p:nvPr/>
          </p:nvGrpSpPr>
          <p:grpSpPr>
            <a:xfrm>
              <a:off x="677848" y="5052907"/>
              <a:ext cx="3510898" cy="642337"/>
              <a:chOff x="1068373" y="5776286"/>
              <a:chExt cx="3510898" cy="642337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63055CC-7632-410A-9BB4-592E11F6A100}"/>
                  </a:ext>
                </a:extLst>
              </p:cNvPr>
              <p:cNvSpPr txBox="1"/>
              <p:nvPr/>
            </p:nvSpPr>
            <p:spPr>
              <a:xfrm>
                <a:off x="1068373" y="5776286"/>
                <a:ext cx="3510898" cy="35394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700" b="0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Submission of </a:t>
                </a:r>
                <a:r>
                  <a:rPr kumimoji="0" lang="en-US" altLang="ko-KR" sz="1700" b="0" i="0" u="none" strike="noStrike" kern="1200" cap="none" spc="0" normalizeH="0" baseline="0" noProof="0" dirty="0" err="1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Documnents</a:t>
                </a:r>
                <a:endParaRPr kumimoji="0" lang="en-US" altLang="ko-KR" sz="17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78749C6-0B23-4A14-99E1-A63A8C3EF2C4}"/>
                  </a:ext>
                </a:extLst>
              </p:cNvPr>
              <p:cNvSpPr txBox="1"/>
              <p:nvPr/>
            </p:nvSpPr>
            <p:spPr>
              <a:xfrm>
                <a:off x="1068373" y="6110846"/>
                <a:ext cx="3464410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2021.1.12.(Tue.) 10:00 ~ 2.18.(Thu.)</a:t>
                </a: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F3B4C9D-C521-4C30-8EBF-55B51D794AF1}"/>
                </a:ext>
              </a:extLst>
            </p:cNvPr>
            <p:cNvSpPr txBox="1"/>
            <p:nvPr/>
          </p:nvSpPr>
          <p:spPr>
            <a:xfrm>
              <a:off x="4094659" y="5403165"/>
              <a:ext cx="2101857" cy="253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Medium" panose="02000000000000000000" pitchFamily="50" charset="-127"/>
                  <a:ea typeface="G마켓 산스 Medium" panose="02000000000000000000" pitchFamily="50" charset="-127"/>
                  <a:cs typeface="+mn-cs"/>
                </a:rPr>
                <a:t>Online, Offline Submission</a:t>
              </a:r>
            </a:p>
          </p:txBody>
        </p:sp>
      </p:grpSp>
      <p:sp>
        <p:nvSpPr>
          <p:cNvPr id="89" name="타원 88">
            <a:extLst>
              <a:ext uri="{FF2B5EF4-FFF2-40B4-BE49-F238E27FC236}">
                <a16:creationId xmlns:a16="http://schemas.microsoft.com/office/drawing/2014/main" id="{85BEC987-8E2E-4E88-B060-BB2177D5E0FA}"/>
              </a:ext>
            </a:extLst>
          </p:cNvPr>
          <p:cNvSpPr/>
          <p:nvPr/>
        </p:nvSpPr>
        <p:spPr>
          <a:xfrm>
            <a:off x="466123" y="4393210"/>
            <a:ext cx="98382" cy="98380"/>
          </a:xfrm>
          <a:prstGeom prst="ellipse">
            <a:avLst/>
          </a:prstGeom>
          <a:solidFill>
            <a:schemeClr val="bg1"/>
          </a:solidFill>
          <a:ln w="25400">
            <a:solidFill>
              <a:srgbClr val="63C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5CD134BD-592D-4F6C-AB31-589FC2B6BC50}"/>
              </a:ext>
            </a:extLst>
          </p:cNvPr>
          <p:cNvGrpSpPr/>
          <p:nvPr/>
        </p:nvGrpSpPr>
        <p:grpSpPr>
          <a:xfrm>
            <a:off x="677848" y="4275667"/>
            <a:ext cx="4153389" cy="642337"/>
            <a:chOff x="677848" y="4275667"/>
            <a:chExt cx="4153389" cy="642337"/>
          </a:xfrm>
        </p:grpSpPr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11619A82-249A-4416-8FAA-A68B67D3D17B}"/>
                </a:ext>
              </a:extLst>
            </p:cNvPr>
            <p:cNvGrpSpPr/>
            <p:nvPr/>
          </p:nvGrpSpPr>
          <p:grpSpPr>
            <a:xfrm>
              <a:off x="677848" y="4275667"/>
              <a:ext cx="2060179" cy="642337"/>
              <a:chOff x="1068373" y="5776286"/>
              <a:chExt cx="2060179" cy="642337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2C502355-B341-42AF-982C-24E39E8F3A7D}"/>
                  </a:ext>
                </a:extLst>
              </p:cNvPr>
              <p:cNvSpPr txBox="1"/>
              <p:nvPr/>
            </p:nvSpPr>
            <p:spPr>
              <a:xfrm>
                <a:off x="1068373" y="5776286"/>
                <a:ext cx="2040943" cy="35394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7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Announcement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45318A60-0DC2-41A4-B38D-7FB8ED07CDCF}"/>
                  </a:ext>
                </a:extLst>
              </p:cNvPr>
              <p:cNvSpPr txBox="1"/>
              <p:nvPr/>
            </p:nvSpPr>
            <p:spPr>
              <a:xfrm>
                <a:off x="1068373" y="6110846"/>
                <a:ext cx="2060179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By 2021.4.20.(Tue.)</a:t>
                </a: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1B158C0-C400-44E9-B886-B3327929C515}"/>
                </a:ext>
              </a:extLst>
            </p:cNvPr>
            <p:cNvSpPr txBox="1"/>
            <p:nvPr/>
          </p:nvSpPr>
          <p:spPr>
            <a:xfrm>
              <a:off x="2634802" y="4625925"/>
              <a:ext cx="2196435" cy="253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>
                <a:defRPr/>
              </a:pPr>
              <a:r>
                <a:rPr lang="en-US" altLang="ko-KR" sz="105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G마켓 산스 Medium" panose="02000000000000000000" pitchFamily="50" charset="-127"/>
                  <a:ea typeface="G마켓 산스 Medium" panose="02000000000000000000" pitchFamily="50" charset="-127"/>
                </a:rPr>
                <a:t>http://adm-u.intl.unist.ac.kr</a:t>
              </a:r>
            </a:p>
          </p:txBody>
        </p:sp>
      </p:grpSp>
      <p:sp>
        <p:nvSpPr>
          <p:cNvPr id="97" name="타원 96">
            <a:extLst>
              <a:ext uri="{FF2B5EF4-FFF2-40B4-BE49-F238E27FC236}">
                <a16:creationId xmlns:a16="http://schemas.microsoft.com/office/drawing/2014/main" id="{4DE358F1-DBC7-4522-AB7C-4B984C8DDAB5}"/>
              </a:ext>
            </a:extLst>
          </p:cNvPr>
          <p:cNvSpPr/>
          <p:nvPr/>
        </p:nvSpPr>
        <p:spPr>
          <a:xfrm>
            <a:off x="466123" y="3615970"/>
            <a:ext cx="98382" cy="98380"/>
          </a:xfrm>
          <a:prstGeom prst="ellipse">
            <a:avLst/>
          </a:prstGeom>
          <a:solidFill>
            <a:schemeClr val="bg1"/>
          </a:solidFill>
          <a:ln w="25400">
            <a:solidFill>
              <a:srgbClr val="63C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1A8FF3C1-307F-40F1-A532-AF1D5CB0391E}"/>
              </a:ext>
            </a:extLst>
          </p:cNvPr>
          <p:cNvGrpSpPr/>
          <p:nvPr/>
        </p:nvGrpSpPr>
        <p:grpSpPr>
          <a:xfrm>
            <a:off x="677848" y="3498427"/>
            <a:ext cx="5676048" cy="642337"/>
            <a:chOff x="677848" y="3498427"/>
            <a:chExt cx="5676048" cy="642337"/>
          </a:xfrm>
        </p:grpSpPr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99FD84B0-A48B-4B78-AF40-51EEACA5AB66}"/>
                </a:ext>
              </a:extLst>
            </p:cNvPr>
            <p:cNvGrpSpPr/>
            <p:nvPr/>
          </p:nvGrpSpPr>
          <p:grpSpPr>
            <a:xfrm>
              <a:off x="677848" y="3498427"/>
              <a:ext cx="2946640" cy="642337"/>
              <a:chOff x="1068373" y="5776286"/>
              <a:chExt cx="2946640" cy="642337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12F187B-329D-4799-B536-BC0393F6E456}"/>
                  </a:ext>
                </a:extLst>
              </p:cNvPr>
              <p:cNvSpPr txBox="1"/>
              <p:nvPr/>
            </p:nvSpPr>
            <p:spPr>
              <a:xfrm>
                <a:off x="1068373" y="5776286"/>
                <a:ext cx="2946640" cy="35394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7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Evaluation &amp; Interview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DF0653A-EE0E-41DA-A7E5-17492023663D}"/>
                  </a:ext>
                </a:extLst>
              </p:cNvPr>
              <p:cNvSpPr txBox="1"/>
              <p:nvPr/>
            </p:nvSpPr>
            <p:spPr>
              <a:xfrm>
                <a:off x="1068373" y="6110846"/>
                <a:ext cx="2855269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2021.3.15.(Mon.) ~ 4.1.(Thu.)</a:t>
                </a:r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3133F62-5CE2-4959-AC42-86196DCB8636}"/>
                </a:ext>
              </a:extLst>
            </p:cNvPr>
            <p:cNvSpPr txBox="1"/>
            <p:nvPr/>
          </p:nvSpPr>
          <p:spPr>
            <a:xfrm>
              <a:off x="3442522" y="3848685"/>
              <a:ext cx="2911374" cy="253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>
                <a:defRPr/>
              </a:pPr>
              <a:r>
                <a:rPr lang="en-US" altLang="ko-KR" sz="105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G마켓 산스 Medium" panose="02000000000000000000" pitchFamily="50" charset="-127"/>
                  <a:ea typeface="G마켓 산스 Medium" panose="02000000000000000000" pitchFamily="50" charset="-127"/>
                </a:rPr>
                <a:t>Telephone interview may be needed.</a:t>
              </a:r>
            </a:p>
          </p:txBody>
        </p:sp>
      </p:grpSp>
      <p:sp>
        <p:nvSpPr>
          <p:cNvPr id="105" name="타원 104">
            <a:extLst>
              <a:ext uri="{FF2B5EF4-FFF2-40B4-BE49-F238E27FC236}">
                <a16:creationId xmlns:a16="http://schemas.microsoft.com/office/drawing/2014/main" id="{9D28DB8E-562F-45B5-920B-D1DED36BD5BA}"/>
              </a:ext>
            </a:extLst>
          </p:cNvPr>
          <p:cNvSpPr/>
          <p:nvPr/>
        </p:nvSpPr>
        <p:spPr>
          <a:xfrm>
            <a:off x="466123" y="2838730"/>
            <a:ext cx="98382" cy="98380"/>
          </a:xfrm>
          <a:prstGeom prst="ellipse">
            <a:avLst/>
          </a:prstGeom>
          <a:solidFill>
            <a:schemeClr val="bg1"/>
          </a:solidFill>
          <a:ln w="25400">
            <a:solidFill>
              <a:srgbClr val="63C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2030F47B-3EFE-40F9-84F6-82A5209A3A4A}"/>
              </a:ext>
            </a:extLst>
          </p:cNvPr>
          <p:cNvGrpSpPr/>
          <p:nvPr/>
        </p:nvGrpSpPr>
        <p:grpSpPr>
          <a:xfrm>
            <a:off x="677848" y="5052907"/>
            <a:ext cx="2925801" cy="642337"/>
            <a:chOff x="1068373" y="5776286"/>
            <a:chExt cx="2925801" cy="642337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EB95C04-359B-4392-AD18-3A0472E119D0}"/>
                </a:ext>
              </a:extLst>
            </p:cNvPr>
            <p:cNvSpPr txBox="1"/>
            <p:nvPr/>
          </p:nvSpPr>
          <p:spPr>
            <a:xfrm>
              <a:off x="1068373" y="5776286"/>
              <a:ext cx="1701107" cy="3539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7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Registration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E167BEF-1B2C-4646-811C-A7CC7506C12F}"/>
                </a:ext>
              </a:extLst>
            </p:cNvPr>
            <p:cNvSpPr txBox="1"/>
            <p:nvPr/>
          </p:nvSpPr>
          <p:spPr>
            <a:xfrm>
              <a:off x="1068373" y="6110846"/>
              <a:ext cx="292580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2021.4.21.(Wed.) ~ 5.6.(Thu.)</a:t>
              </a:r>
            </a:p>
          </p:txBody>
        </p:sp>
      </p:grpSp>
      <p:sp>
        <p:nvSpPr>
          <p:cNvPr id="112" name="타원 111">
            <a:extLst>
              <a:ext uri="{FF2B5EF4-FFF2-40B4-BE49-F238E27FC236}">
                <a16:creationId xmlns:a16="http://schemas.microsoft.com/office/drawing/2014/main" id="{3242CFE2-FC1D-43B5-8D05-EF6DF62FB1A9}"/>
              </a:ext>
            </a:extLst>
          </p:cNvPr>
          <p:cNvSpPr/>
          <p:nvPr/>
        </p:nvSpPr>
        <p:spPr>
          <a:xfrm>
            <a:off x="466123" y="2061490"/>
            <a:ext cx="98382" cy="98380"/>
          </a:xfrm>
          <a:prstGeom prst="ellipse">
            <a:avLst/>
          </a:prstGeom>
          <a:solidFill>
            <a:schemeClr val="bg1"/>
          </a:solidFill>
          <a:ln w="25400">
            <a:solidFill>
              <a:srgbClr val="63C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13" name="그룹 112">
            <a:extLst>
              <a:ext uri="{FF2B5EF4-FFF2-40B4-BE49-F238E27FC236}">
                <a16:creationId xmlns:a16="http://schemas.microsoft.com/office/drawing/2014/main" id="{F6A3E4EC-F3B0-43FD-A9E9-9AE2ED1ACD4B}"/>
              </a:ext>
            </a:extLst>
          </p:cNvPr>
          <p:cNvGrpSpPr/>
          <p:nvPr/>
        </p:nvGrpSpPr>
        <p:grpSpPr>
          <a:xfrm>
            <a:off x="677848" y="5830147"/>
            <a:ext cx="3347391" cy="642337"/>
            <a:chOff x="1068373" y="5776286"/>
            <a:chExt cx="3347391" cy="642337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3C6FEEB-DBE9-4788-B34D-41CDB8E7B6DA}"/>
                </a:ext>
              </a:extLst>
            </p:cNvPr>
            <p:cNvSpPr txBox="1"/>
            <p:nvPr/>
          </p:nvSpPr>
          <p:spPr>
            <a:xfrm>
              <a:off x="1068373" y="5776286"/>
              <a:ext cx="3347391" cy="3539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7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Expected Admission Date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D9E49E5-31EE-4A77-942D-53E2108630FF}"/>
                </a:ext>
              </a:extLst>
            </p:cNvPr>
            <p:cNvSpPr txBox="1"/>
            <p:nvPr/>
          </p:nvSpPr>
          <p:spPr>
            <a:xfrm>
              <a:off x="1068373" y="6110846"/>
              <a:ext cx="2616422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Admission in Fall in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352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08 0 L -4.58333E-6 0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7 2.22222E-6 L 1.66667E-6 2.22222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589 -4.07407E-6 L -1.04167E-6 -4.07407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589 1.48148E-6 L -1.04167E-6 1.48148E-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589 -4.44444E-6 L -1.25E-6 -4.44444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589 1.11111E-6 L -1.45833E-6 1.11111E-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589 -4.81481E-6 L -8.33333E-7 -4.81481E-6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1588 -7.40741E-7 L 1.45833E-6 -7.40741E-7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6" grpId="1"/>
      <p:bldP spid="78" grpId="0" animBg="1"/>
      <p:bldP spid="83" grpId="0" animBg="1"/>
      <p:bldP spid="89" grpId="0" animBg="1"/>
      <p:bldP spid="97" grpId="0" animBg="1"/>
      <p:bldP spid="105" grpId="0" animBg="1"/>
      <p:bldP spid="1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403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Online Application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D5288FD-1339-43FB-AD6F-9459343E6D71}"/>
              </a:ext>
            </a:extLst>
          </p:cNvPr>
          <p:cNvGrpSpPr/>
          <p:nvPr/>
        </p:nvGrpSpPr>
        <p:grpSpPr>
          <a:xfrm>
            <a:off x="1242924" y="1206885"/>
            <a:ext cx="9706152" cy="5267824"/>
            <a:chOff x="1139369" y="1206885"/>
            <a:chExt cx="9706152" cy="5267824"/>
          </a:xfrm>
        </p:grpSpPr>
        <p:pic>
          <p:nvPicPr>
            <p:cNvPr id="80" name="그림 79">
              <a:extLst>
                <a:ext uri="{FF2B5EF4-FFF2-40B4-BE49-F238E27FC236}">
                  <a16:creationId xmlns:a16="http://schemas.microsoft.com/office/drawing/2014/main" id="{47CB0A53-24CF-4565-9922-47524FCE1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81" name="그림 80">
              <a:extLst>
                <a:ext uri="{FF2B5EF4-FFF2-40B4-BE49-F238E27FC236}">
                  <a16:creationId xmlns:a16="http://schemas.microsoft.com/office/drawing/2014/main" id="{126F8EBE-DE3E-4119-B425-A1478C0EE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82" name="직선 연결선 81">
              <a:extLst>
                <a:ext uri="{FF2B5EF4-FFF2-40B4-BE49-F238E27FC236}">
                  <a16:creationId xmlns:a16="http://schemas.microsoft.com/office/drawing/2014/main" id="{DFBD161F-8A46-4A41-8B5B-D0FFDB3A535E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1699532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id="{8E418B6B-A386-4089-A4D2-D568A3AE95C7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id="{C600E67F-6E1C-4694-8F57-981E1793FB3F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rgbClr val="003A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21731F5-A088-40A4-9420-F8332401B5A7}"/>
                  </a:ext>
                </a:extLst>
              </p:cNvPr>
              <p:cNvSpPr txBox="1"/>
              <p:nvPr/>
            </p:nvSpPr>
            <p:spPr>
              <a:xfrm>
                <a:off x="2602245" y="1412912"/>
                <a:ext cx="6987510" cy="71666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Online application Website</a:t>
                </a:r>
              </a:p>
            </p:txBody>
          </p:sp>
        </p:grpSp>
        <p:grpSp>
          <p:nvGrpSpPr>
            <p:cNvPr id="92" name="그룹 91">
              <a:extLst>
                <a:ext uri="{FF2B5EF4-FFF2-40B4-BE49-F238E27FC236}">
                  <a16:creationId xmlns:a16="http://schemas.microsoft.com/office/drawing/2014/main" id="{E78FE5F9-49A2-4E42-AA70-7F1ABA90EBA2}"/>
                </a:ext>
              </a:extLst>
            </p:cNvPr>
            <p:cNvGrpSpPr/>
            <p:nvPr/>
          </p:nvGrpSpPr>
          <p:grpSpPr>
            <a:xfrm>
              <a:off x="1541194" y="4019820"/>
              <a:ext cx="6190458" cy="736383"/>
              <a:chOff x="1878586" y="3214003"/>
              <a:chExt cx="6094048" cy="724914"/>
            </a:xfrm>
          </p:grpSpPr>
          <p:grpSp>
            <p:nvGrpSpPr>
              <p:cNvPr id="93" name="그룹 92">
                <a:extLst>
                  <a:ext uri="{FF2B5EF4-FFF2-40B4-BE49-F238E27FC236}">
                    <a16:creationId xmlns:a16="http://schemas.microsoft.com/office/drawing/2014/main" id="{2C85BD59-71B5-4698-AB5B-59600A9BA532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95" name="타원 94">
                  <a:extLst>
                    <a:ext uri="{FF2B5EF4-FFF2-40B4-BE49-F238E27FC236}">
                      <a16:creationId xmlns:a16="http://schemas.microsoft.com/office/drawing/2014/main" id="{83C376FE-A1CE-4D27-9D2D-14C2AE2757E2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E4FD446F-C927-4A6E-93B2-A7727DF2A123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A52D95EE-4FCD-4481-A4D1-58C640E13D52}"/>
                  </a:ext>
                </a:extLst>
              </p:cNvPr>
              <p:cNvSpPr txBox="1"/>
              <p:nvPr/>
            </p:nvSpPr>
            <p:spPr>
              <a:xfrm>
                <a:off x="2796669" y="3376492"/>
                <a:ext cx="5175965" cy="39993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Exemption from application fee</a:t>
                </a:r>
              </a:p>
            </p:txBody>
          </p:sp>
        </p:grpSp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C6E6E9B9-70A5-4AAB-8057-929CC696D66C}"/>
                </a:ext>
              </a:extLst>
            </p:cNvPr>
            <p:cNvGrpSpPr/>
            <p:nvPr/>
          </p:nvGrpSpPr>
          <p:grpSpPr>
            <a:xfrm>
              <a:off x="1541194" y="2916553"/>
              <a:ext cx="5169345" cy="736383"/>
              <a:chOff x="1878586" y="3214003"/>
              <a:chExt cx="5088835" cy="724914"/>
            </a:xfrm>
          </p:grpSpPr>
          <p:grpSp>
            <p:nvGrpSpPr>
              <p:cNvPr id="98" name="그룹 97">
                <a:extLst>
                  <a:ext uri="{FF2B5EF4-FFF2-40B4-BE49-F238E27FC236}">
                    <a16:creationId xmlns:a16="http://schemas.microsoft.com/office/drawing/2014/main" id="{3618135C-9042-45A6-ACB4-0B378E5891BD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01" name="타원 100">
                  <a:extLst>
                    <a:ext uri="{FF2B5EF4-FFF2-40B4-BE49-F238E27FC236}">
                      <a16:creationId xmlns:a16="http://schemas.microsoft.com/office/drawing/2014/main" id="{4FC1AECE-C4E1-4607-980D-2B7F180DC6D0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20F79C7F-E8BD-4FFB-B4C2-8537160356E7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85075F6-6CBB-4380-BA69-1A4E49AAC592}"/>
                  </a:ext>
                </a:extLst>
              </p:cNvPr>
              <p:cNvSpPr txBox="1"/>
              <p:nvPr/>
            </p:nvSpPr>
            <p:spPr>
              <a:xfrm>
                <a:off x="2796669" y="3376491"/>
                <a:ext cx="4170752" cy="39993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http://studyinkorea.go.kr</a:t>
                </a:r>
              </a:p>
            </p:txBody>
          </p:sp>
        </p:grpSp>
      </p:grpSp>
      <p:grpSp>
        <p:nvGrpSpPr>
          <p:cNvPr id="120" name="그룹 119">
            <a:extLst>
              <a:ext uri="{FF2B5EF4-FFF2-40B4-BE49-F238E27FC236}">
                <a16:creationId xmlns:a16="http://schemas.microsoft.com/office/drawing/2014/main" id="{3D6BAABF-0692-42A6-B95C-79635139249A}"/>
              </a:ext>
            </a:extLst>
          </p:cNvPr>
          <p:cNvGrpSpPr/>
          <p:nvPr/>
        </p:nvGrpSpPr>
        <p:grpSpPr>
          <a:xfrm>
            <a:off x="11512364" y="1543049"/>
            <a:ext cx="8467362" cy="4595494"/>
            <a:chOff x="1139369" y="1206885"/>
            <a:chExt cx="9706152" cy="5267824"/>
          </a:xfrm>
        </p:grpSpPr>
        <p:pic>
          <p:nvPicPr>
            <p:cNvPr id="121" name="그림 120">
              <a:extLst>
                <a:ext uri="{FF2B5EF4-FFF2-40B4-BE49-F238E27FC236}">
                  <a16:creationId xmlns:a16="http://schemas.microsoft.com/office/drawing/2014/main" id="{A48EA226-0865-4D0F-938D-BA41446B3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122" name="그림 121">
              <a:extLst>
                <a:ext uri="{FF2B5EF4-FFF2-40B4-BE49-F238E27FC236}">
                  <a16:creationId xmlns:a16="http://schemas.microsoft.com/office/drawing/2014/main" id="{06A90B85-E6BD-40F2-AC3D-25D80EADE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8AC729A9-9199-407A-9222-784690BB231B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1699532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그룹 123">
              <a:extLst>
                <a:ext uri="{FF2B5EF4-FFF2-40B4-BE49-F238E27FC236}">
                  <a16:creationId xmlns:a16="http://schemas.microsoft.com/office/drawing/2014/main" id="{F391A3B2-119F-425A-A190-30911B5CA263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135" name="직사각형 134">
                <a:extLst>
                  <a:ext uri="{FF2B5EF4-FFF2-40B4-BE49-F238E27FC236}">
                    <a16:creationId xmlns:a16="http://schemas.microsoft.com/office/drawing/2014/main" id="{24E54CBB-C221-4694-A7F6-B68C5328889D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90E36A30-290F-49C7-AE97-7980E6621F43}"/>
                  </a:ext>
                </a:extLst>
              </p:cNvPr>
              <p:cNvSpPr txBox="1"/>
              <p:nvPr/>
            </p:nvSpPr>
            <p:spPr>
              <a:xfrm>
                <a:off x="5182630" y="1412912"/>
                <a:ext cx="1826739" cy="71666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Log-in</a:t>
                </a:r>
              </a:p>
            </p:txBody>
          </p:sp>
        </p:grpSp>
        <p:grpSp>
          <p:nvGrpSpPr>
            <p:cNvPr id="125" name="그룹 124">
              <a:extLst>
                <a:ext uri="{FF2B5EF4-FFF2-40B4-BE49-F238E27FC236}">
                  <a16:creationId xmlns:a16="http://schemas.microsoft.com/office/drawing/2014/main" id="{87145827-64EC-4A52-92A0-9521C04C746C}"/>
                </a:ext>
              </a:extLst>
            </p:cNvPr>
            <p:cNvGrpSpPr/>
            <p:nvPr/>
          </p:nvGrpSpPr>
          <p:grpSpPr>
            <a:xfrm>
              <a:off x="1541194" y="4019820"/>
              <a:ext cx="2158237" cy="736383"/>
              <a:chOff x="1878586" y="3214003"/>
              <a:chExt cx="2124625" cy="724914"/>
            </a:xfrm>
          </p:grpSpPr>
          <p:grpSp>
            <p:nvGrpSpPr>
              <p:cNvPr id="131" name="그룹 130">
                <a:extLst>
                  <a:ext uri="{FF2B5EF4-FFF2-40B4-BE49-F238E27FC236}">
                    <a16:creationId xmlns:a16="http://schemas.microsoft.com/office/drawing/2014/main" id="{80700858-DF05-43C6-9AD0-D098F169803F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33" name="타원 132">
                  <a:extLst>
                    <a:ext uri="{FF2B5EF4-FFF2-40B4-BE49-F238E27FC236}">
                      <a16:creationId xmlns:a16="http://schemas.microsoft.com/office/drawing/2014/main" id="{7A7387F1-36F3-4B82-B60C-BB2CBEB5748F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37479199-F3FF-48B5-BAD6-DB175FAE0664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553CEEB-E44A-452C-9AEC-C85EED4E7A72}"/>
                  </a:ext>
                </a:extLst>
              </p:cNvPr>
              <p:cNvSpPr txBox="1"/>
              <p:nvPr/>
            </p:nvSpPr>
            <p:spPr>
              <a:xfrm>
                <a:off x="2796669" y="3347237"/>
                <a:ext cx="1206542" cy="45844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2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Log-in</a:t>
                </a:r>
              </a:p>
            </p:txBody>
          </p:sp>
        </p:grpSp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2DECA4DC-E157-40A3-8560-84D6D0CEAB7A}"/>
                </a:ext>
              </a:extLst>
            </p:cNvPr>
            <p:cNvGrpSpPr/>
            <p:nvPr/>
          </p:nvGrpSpPr>
          <p:grpSpPr>
            <a:xfrm>
              <a:off x="1541194" y="2819043"/>
              <a:ext cx="6042767" cy="931405"/>
              <a:chOff x="1878586" y="3118013"/>
              <a:chExt cx="5948654" cy="916899"/>
            </a:xfrm>
          </p:grpSpPr>
          <p:grpSp>
            <p:nvGrpSpPr>
              <p:cNvPr id="127" name="그룹 126">
                <a:extLst>
                  <a:ext uri="{FF2B5EF4-FFF2-40B4-BE49-F238E27FC236}">
                    <a16:creationId xmlns:a16="http://schemas.microsoft.com/office/drawing/2014/main" id="{4F57552E-EAB3-45D3-A832-25E0AF0CA58B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29" name="타원 128">
                  <a:extLst>
                    <a:ext uri="{FF2B5EF4-FFF2-40B4-BE49-F238E27FC236}">
                      <a16:creationId xmlns:a16="http://schemas.microsoft.com/office/drawing/2014/main" id="{3BABDC99-1CE5-4FEE-9E85-6D10CAC1D6F9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3730C2AB-0948-4FE1-A554-7869EC739EDD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C23183EB-ED4D-4595-A482-536CA30D0130}"/>
                  </a:ext>
                </a:extLst>
              </p:cNvPr>
              <p:cNvSpPr txBox="1"/>
              <p:nvPr/>
            </p:nvSpPr>
            <p:spPr>
              <a:xfrm>
                <a:off x="2796669" y="3118013"/>
                <a:ext cx="5030571" cy="9168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2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Sign up as a member</a:t>
                </a:r>
                <a:br>
                  <a:rPr lang="en-US" altLang="ko-KR" sz="2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</a:br>
                <a:r>
                  <a:rPr lang="en-US" altLang="ko-KR" sz="2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(http://studyinkorea.go.kr)</a:t>
                </a:r>
              </a:p>
            </p:txBody>
          </p:sp>
        </p:grp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D9BD82D8-5933-4958-BE00-F745B8C48A7F}"/>
              </a:ext>
            </a:extLst>
          </p:cNvPr>
          <p:cNvGrpSpPr/>
          <p:nvPr/>
        </p:nvGrpSpPr>
        <p:grpSpPr>
          <a:xfrm>
            <a:off x="20543014" y="1543049"/>
            <a:ext cx="8467362" cy="4595494"/>
            <a:chOff x="1139369" y="1206885"/>
            <a:chExt cx="9706152" cy="5267824"/>
          </a:xfrm>
        </p:grpSpPr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B58BF3D6-A3C4-42DD-8548-2AF2FA753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7BBF50C7-AAAA-4FE8-B572-2AA2078DB6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E6EF6368-177F-4D0B-852F-922E9971EF5A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1699532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CDB8E5C4-B8F1-43BC-B80C-4655DE73D9F0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4A09866E-C476-4C10-8CBB-B153D17A65E7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F8477AD-6E6F-48ED-B7C7-8A84C37D7CAA}"/>
                  </a:ext>
                </a:extLst>
              </p:cNvPr>
              <p:cNvSpPr txBox="1"/>
              <p:nvPr/>
            </p:nvSpPr>
            <p:spPr>
              <a:xfrm>
                <a:off x="3317260" y="1360487"/>
                <a:ext cx="5557478" cy="82151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Online Application</a:t>
                </a:r>
              </a:p>
            </p:txBody>
          </p:sp>
        </p:grpSp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id="{317AF7C0-2D9D-4EAE-812C-58F784C0DA40}"/>
                </a:ext>
              </a:extLst>
            </p:cNvPr>
            <p:cNvGrpSpPr/>
            <p:nvPr/>
          </p:nvGrpSpPr>
          <p:grpSpPr>
            <a:xfrm>
              <a:off x="1541194" y="4019820"/>
              <a:ext cx="6529710" cy="736383"/>
              <a:chOff x="1878586" y="3214003"/>
              <a:chExt cx="6428017" cy="724914"/>
            </a:xfrm>
          </p:grpSpPr>
          <p:grpSp>
            <p:nvGrpSpPr>
              <p:cNvPr id="66" name="그룹 65">
                <a:extLst>
                  <a:ext uri="{FF2B5EF4-FFF2-40B4-BE49-F238E27FC236}">
                    <a16:creationId xmlns:a16="http://schemas.microsoft.com/office/drawing/2014/main" id="{2063CB4A-64D9-4DEC-A803-D45B4B88F1B5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68" name="타원 67">
                  <a:extLst>
                    <a:ext uri="{FF2B5EF4-FFF2-40B4-BE49-F238E27FC236}">
                      <a16:creationId xmlns:a16="http://schemas.microsoft.com/office/drawing/2014/main" id="{AE056BB3-C11A-4507-808B-7004761044BF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A7C75000-6D9C-4523-B74F-90F8AB52E663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CA67795-FDA5-49EE-9970-88C6A2CA619A}"/>
                  </a:ext>
                </a:extLst>
              </p:cNvPr>
              <p:cNvSpPr txBox="1"/>
              <p:nvPr/>
            </p:nvSpPr>
            <p:spPr>
              <a:xfrm>
                <a:off x="2796669" y="3347237"/>
                <a:ext cx="5509934" cy="45844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Enter the all your information</a:t>
                </a:r>
              </a:p>
            </p:txBody>
          </p:sp>
        </p:grpSp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id="{14888314-D565-4862-AD9D-24FF67B70D37}"/>
                </a:ext>
              </a:extLst>
            </p:cNvPr>
            <p:cNvGrpSpPr/>
            <p:nvPr/>
          </p:nvGrpSpPr>
          <p:grpSpPr>
            <a:xfrm>
              <a:off x="1541194" y="2916553"/>
              <a:ext cx="7759014" cy="736383"/>
              <a:chOff x="1878586" y="3214003"/>
              <a:chExt cx="7638172" cy="724914"/>
            </a:xfrm>
          </p:grpSpPr>
          <p:grpSp>
            <p:nvGrpSpPr>
              <p:cNvPr id="62" name="그룹 61">
                <a:extLst>
                  <a:ext uri="{FF2B5EF4-FFF2-40B4-BE49-F238E27FC236}">
                    <a16:creationId xmlns:a16="http://schemas.microsoft.com/office/drawing/2014/main" id="{EB7B0F12-417E-4538-AC9E-99280ADB1FAA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64" name="타원 63">
                  <a:extLst>
                    <a:ext uri="{FF2B5EF4-FFF2-40B4-BE49-F238E27FC236}">
                      <a16:creationId xmlns:a16="http://schemas.microsoft.com/office/drawing/2014/main" id="{0B86132A-0E54-46F5-9E12-2C91ADA02459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F89C6904-E23C-442D-9EFD-6AECAC651652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4BCBC5B-966E-4E9B-8EE6-66F7E20DBEA4}"/>
                  </a:ext>
                </a:extLst>
              </p:cNvPr>
              <p:cNvSpPr txBox="1"/>
              <p:nvPr/>
            </p:nvSpPr>
            <p:spPr>
              <a:xfrm>
                <a:off x="2796669" y="3352445"/>
                <a:ext cx="6720089" cy="44803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Online application </a:t>
                </a: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 Select “UNIST”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9320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그룹 174">
            <a:extLst>
              <a:ext uri="{FF2B5EF4-FFF2-40B4-BE49-F238E27FC236}">
                <a16:creationId xmlns:a16="http://schemas.microsoft.com/office/drawing/2014/main" id="{D3DA7200-C9E6-4E24-B38C-02C536B17C4E}"/>
              </a:ext>
            </a:extLst>
          </p:cNvPr>
          <p:cNvGrpSpPr/>
          <p:nvPr/>
        </p:nvGrpSpPr>
        <p:grpSpPr>
          <a:xfrm>
            <a:off x="11512364" y="1543049"/>
            <a:ext cx="8467362" cy="4595494"/>
            <a:chOff x="1139369" y="1206885"/>
            <a:chExt cx="9706152" cy="5267824"/>
          </a:xfrm>
        </p:grpSpPr>
        <p:pic>
          <p:nvPicPr>
            <p:cNvPr id="176" name="그림 175">
              <a:extLst>
                <a:ext uri="{FF2B5EF4-FFF2-40B4-BE49-F238E27FC236}">
                  <a16:creationId xmlns:a16="http://schemas.microsoft.com/office/drawing/2014/main" id="{C6D47EFD-2205-4070-8D9A-59BE4EE90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177" name="그림 176">
              <a:extLst>
                <a:ext uri="{FF2B5EF4-FFF2-40B4-BE49-F238E27FC236}">
                  <a16:creationId xmlns:a16="http://schemas.microsoft.com/office/drawing/2014/main" id="{1667AEB1-AEA4-466F-869E-975A3AC043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178" name="직선 연결선 177">
              <a:extLst>
                <a:ext uri="{FF2B5EF4-FFF2-40B4-BE49-F238E27FC236}">
                  <a16:creationId xmlns:a16="http://schemas.microsoft.com/office/drawing/2014/main" id="{F58A0BAC-C54C-4974-8AF0-ABDF603EABE1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1699532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9" name="그룹 178">
              <a:extLst>
                <a:ext uri="{FF2B5EF4-FFF2-40B4-BE49-F238E27FC236}">
                  <a16:creationId xmlns:a16="http://schemas.microsoft.com/office/drawing/2014/main" id="{166D39B1-9796-4640-B990-27F3356891E7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190" name="직사각형 189">
                <a:extLst>
                  <a:ext uri="{FF2B5EF4-FFF2-40B4-BE49-F238E27FC236}">
                    <a16:creationId xmlns:a16="http://schemas.microsoft.com/office/drawing/2014/main" id="{88495DB7-FA17-46E9-AB0D-CC309D66C564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5D15A2A7-9D7B-42AE-97F6-46B3EE89A527}"/>
                  </a:ext>
                </a:extLst>
              </p:cNvPr>
              <p:cNvSpPr txBox="1"/>
              <p:nvPr/>
            </p:nvSpPr>
            <p:spPr>
              <a:xfrm>
                <a:off x="3317260" y="1360487"/>
                <a:ext cx="5557478" cy="82151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Online Application</a:t>
                </a:r>
              </a:p>
            </p:txBody>
          </p:sp>
        </p:grpSp>
        <p:grpSp>
          <p:nvGrpSpPr>
            <p:cNvPr id="180" name="그룹 179">
              <a:extLst>
                <a:ext uri="{FF2B5EF4-FFF2-40B4-BE49-F238E27FC236}">
                  <a16:creationId xmlns:a16="http://schemas.microsoft.com/office/drawing/2014/main" id="{DC95E77D-B526-416C-A46C-D8947BE3CC5F}"/>
                </a:ext>
              </a:extLst>
            </p:cNvPr>
            <p:cNvGrpSpPr/>
            <p:nvPr/>
          </p:nvGrpSpPr>
          <p:grpSpPr>
            <a:xfrm>
              <a:off x="1541194" y="4019820"/>
              <a:ext cx="6529710" cy="736383"/>
              <a:chOff x="1878586" y="3214003"/>
              <a:chExt cx="6428017" cy="724914"/>
            </a:xfrm>
          </p:grpSpPr>
          <p:grpSp>
            <p:nvGrpSpPr>
              <p:cNvPr id="186" name="그룹 185">
                <a:extLst>
                  <a:ext uri="{FF2B5EF4-FFF2-40B4-BE49-F238E27FC236}">
                    <a16:creationId xmlns:a16="http://schemas.microsoft.com/office/drawing/2014/main" id="{98D3D104-4802-49FA-8EA6-FCD83CBB6DD7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88" name="타원 187">
                  <a:extLst>
                    <a:ext uri="{FF2B5EF4-FFF2-40B4-BE49-F238E27FC236}">
                      <a16:creationId xmlns:a16="http://schemas.microsoft.com/office/drawing/2014/main" id="{6B0FDCD6-FF76-470F-ABE1-895C68269DA0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55225E8F-B158-4909-B1CD-A8AFC6EDEBF0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3BC0C775-ACCD-4FE2-B18B-569014B9785F}"/>
                  </a:ext>
                </a:extLst>
              </p:cNvPr>
              <p:cNvSpPr txBox="1"/>
              <p:nvPr/>
            </p:nvSpPr>
            <p:spPr>
              <a:xfrm>
                <a:off x="2796669" y="3347237"/>
                <a:ext cx="5509934" cy="45844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Enter the all your information</a:t>
                </a:r>
              </a:p>
            </p:txBody>
          </p:sp>
        </p:grpSp>
        <p:grpSp>
          <p:nvGrpSpPr>
            <p:cNvPr id="181" name="그룹 180">
              <a:extLst>
                <a:ext uri="{FF2B5EF4-FFF2-40B4-BE49-F238E27FC236}">
                  <a16:creationId xmlns:a16="http://schemas.microsoft.com/office/drawing/2014/main" id="{6469E50D-1268-4D13-A161-0F2301530088}"/>
                </a:ext>
              </a:extLst>
            </p:cNvPr>
            <p:cNvGrpSpPr/>
            <p:nvPr/>
          </p:nvGrpSpPr>
          <p:grpSpPr>
            <a:xfrm>
              <a:off x="1541194" y="2916553"/>
              <a:ext cx="7759014" cy="736383"/>
              <a:chOff x="1878586" y="3214003"/>
              <a:chExt cx="7638172" cy="724914"/>
            </a:xfrm>
          </p:grpSpPr>
          <p:grpSp>
            <p:nvGrpSpPr>
              <p:cNvPr id="182" name="그룹 181">
                <a:extLst>
                  <a:ext uri="{FF2B5EF4-FFF2-40B4-BE49-F238E27FC236}">
                    <a16:creationId xmlns:a16="http://schemas.microsoft.com/office/drawing/2014/main" id="{F5070307-5E67-4E26-8FAD-DF742A25A7B1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84" name="타원 183">
                  <a:extLst>
                    <a:ext uri="{FF2B5EF4-FFF2-40B4-BE49-F238E27FC236}">
                      <a16:creationId xmlns:a16="http://schemas.microsoft.com/office/drawing/2014/main" id="{3F0DFC96-886B-497D-8322-7A94C0536581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FB5E40B8-923E-4C4C-8724-4AAF68DC71FF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A419AB1D-3E3A-4BF1-B436-889E7123BF3C}"/>
                  </a:ext>
                </a:extLst>
              </p:cNvPr>
              <p:cNvSpPr txBox="1"/>
              <p:nvPr/>
            </p:nvSpPr>
            <p:spPr>
              <a:xfrm>
                <a:off x="2796669" y="3352445"/>
                <a:ext cx="6720089" cy="44803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Online application </a:t>
                </a: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 Select “UNIST”</a:t>
                </a: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403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Online Application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152ECEE7-0349-4D7D-90AC-07A9E4F3414D}"/>
              </a:ext>
            </a:extLst>
          </p:cNvPr>
          <p:cNvGrpSpPr/>
          <p:nvPr/>
        </p:nvGrpSpPr>
        <p:grpSpPr>
          <a:xfrm>
            <a:off x="1242924" y="1206885"/>
            <a:ext cx="9706152" cy="5267824"/>
            <a:chOff x="1139369" y="1206885"/>
            <a:chExt cx="9706152" cy="5267824"/>
          </a:xfrm>
        </p:grpSpPr>
        <p:pic>
          <p:nvPicPr>
            <p:cNvPr id="98" name="그림 97">
              <a:extLst>
                <a:ext uri="{FF2B5EF4-FFF2-40B4-BE49-F238E27FC236}">
                  <a16:creationId xmlns:a16="http://schemas.microsoft.com/office/drawing/2014/main" id="{82941ECB-571E-40E3-A7D1-74D41869D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99" name="그림 98">
              <a:extLst>
                <a:ext uri="{FF2B5EF4-FFF2-40B4-BE49-F238E27FC236}">
                  <a16:creationId xmlns:a16="http://schemas.microsoft.com/office/drawing/2014/main" id="{98A191CB-048A-425C-99A5-18AF2E7EB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100" name="직선 연결선 99">
              <a:extLst>
                <a:ext uri="{FF2B5EF4-FFF2-40B4-BE49-F238E27FC236}">
                  <a16:creationId xmlns:a16="http://schemas.microsoft.com/office/drawing/2014/main" id="{6563BDBD-D810-4739-BA6A-36646AFE908E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1699532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그룹 100">
              <a:extLst>
                <a:ext uri="{FF2B5EF4-FFF2-40B4-BE49-F238E27FC236}">
                  <a16:creationId xmlns:a16="http://schemas.microsoft.com/office/drawing/2014/main" id="{0CD09E47-39E2-4D86-B4FD-9973FF378BFC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102" name="직사각형 101">
                <a:extLst>
                  <a:ext uri="{FF2B5EF4-FFF2-40B4-BE49-F238E27FC236}">
                    <a16:creationId xmlns:a16="http://schemas.microsoft.com/office/drawing/2014/main" id="{0B5F2A99-B54F-4FF6-A3EC-33911AC234EE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rgbClr val="003A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2835BC85-C836-4EFF-A91B-70CEBC0A2031}"/>
                  </a:ext>
                </a:extLst>
              </p:cNvPr>
              <p:cNvSpPr txBox="1"/>
              <p:nvPr/>
            </p:nvSpPr>
            <p:spPr>
              <a:xfrm>
                <a:off x="5182630" y="1412912"/>
                <a:ext cx="1826739" cy="71666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Log-in</a:t>
                </a:r>
              </a:p>
            </p:txBody>
          </p:sp>
        </p:grpSp>
        <p:grpSp>
          <p:nvGrpSpPr>
            <p:cNvPr id="114" name="그룹 113">
              <a:extLst>
                <a:ext uri="{FF2B5EF4-FFF2-40B4-BE49-F238E27FC236}">
                  <a16:creationId xmlns:a16="http://schemas.microsoft.com/office/drawing/2014/main" id="{004A08DC-D486-45C8-8D72-611233C97ACA}"/>
                </a:ext>
              </a:extLst>
            </p:cNvPr>
            <p:cNvGrpSpPr/>
            <p:nvPr/>
          </p:nvGrpSpPr>
          <p:grpSpPr>
            <a:xfrm>
              <a:off x="1541194" y="4019820"/>
              <a:ext cx="2001810" cy="736383"/>
              <a:chOff x="1878586" y="3214003"/>
              <a:chExt cx="1970634" cy="724914"/>
            </a:xfrm>
          </p:grpSpPr>
          <p:grpSp>
            <p:nvGrpSpPr>
              <p:cNvPr id="115" name="그룹 114">
                <a:extLst>
                  <a:ext uri="{FF2B5EF4-FFF2-40B4-BE49-F238E27FC236}">
                    <a16:creationId xmlns:a16="http://schemas.microsoft.com/office/drawing/2014/main" id="{E343E3DB-D28C-4245-AC43-140AC0C97551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17" name="타원 116">
                  <a:extLst>
                    <a:ext uri="{FF2B5EF4-FFF2-40B4-BE49-F238E27FC236}">
                      <a16:creationId xmlns:a16="http://schemas.microsoft.com/office/drawing/2014/main" id="{CC214B6B-DDC1-420B-B3BF-93C52E70E8CA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78EAB9A3-F68B-4C2B-B7ED-3C895E5E6DBE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FF283DDE-0B50-4D5C-A9C5-1BCC5DC435E9}"/>
                  </a:ext>
                </a:extLst>
              </p:cNvPr>
              <p:cNvSpPr txBox="1"/>
              <p:nvPr/>
            </p:nvSpPr>
            <p:spPr>
              <a:xfrm>
                <a:off x="2796669" y="3376492"/>
                <a:ext cx="1052551" cy="39993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Log-in</a:t>
                </a:r>
              </a:p>
            </p:txBody>
          </p:sp>
        </p:grpSp>
        <p:grpSp>
          <p:nvGrpSpPr>
            <p:cNvPr id="119" name="그룹 118">
              <a:extLst>
                <a:ext uri="{FF2B5EF4-FFF2-40B4-BE49-F238E27FC236}">
                  <a16:creationId xmlns:a16="http://schemas.microsoft.com/office/drawing/2014/main" id="{5AFE57F0-9E11-40F9-BCBC-D89731B54105}"/>
                </a:ext>
              </a:extLst>
            </p:cNvPr>
            <p:cNvGrpSpPr/>
            <p:nvPr/>
          </p:nvGrpSpPr>
          <p:grpSpPr>
            <a:xfrm>
              <a:off x="1541194" y="2878480"/>
              <a:ext cx="5390560" cy="812530"/>
              <a:chOff x="1878586" y="3176523"/>
              <a:chExt cx="5306605" cy="799875"/>
            </a:xfrm>
          </p:grpSpPr>
          <p:grpSp>
            <p:nvGrpSpPr>
              <p:cNvPr id="120" name="그룹 119">
                <a:extLst>
                  <a:ext uri="{FF2B5EF4-FFF2-40B4-BE49-F238E27FC236}">
                    <a16:creationId xmlns:a16="http://schemas.microsoft.com/office/drawing/2014/main" id="{B27AC1FF-A971-45AF-8AFE-E77C71D602E1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22" name="타원 121">
                  <a:extLst>
                    <a:ext uri="{FF2B5EF4-FFF2-40B4-BE49-F238E27FC236}">
                      <a16:creationId xmlns:a16="http://schemas.microsoft.com/office/drawing/2014/main" id="{C7F84DCA-4B57-4994-976C-AC411F9EA591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6D1FC1F2-2F06-4471-8AD4-766F2B49FAD1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D1B19728-A509-435B-BA03-3CB189DFA29C}"/>
                  </a:ext>
                </a:extLst>
              </p:cNvPr>
              <p:cNvSpPr txBox="1"/>
              <p:nvPr/>
            </p:nvSpPr>
            <p:spPr>
              <a:xfrm>
                <a:off x="2796669" y="3176523"/>
                <a:ext cx="4388522" cy="79987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Sign up as a member</a:t>
                </a:r>
                <a:b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</a:b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(http://studyinkorea.go.kr)</a:t>
                </a:r>
              </a:p>
            </p:txBody>
          </p:sp>
        </p:grpSp>
      </p:grpSp>
      <p:grpSp>
        <p:nvGrpSpPr>
          <p:cNvPr id="124" name="그룹 123">
            <a:extLst>
              <a:ext uri="{FF2B5EF4-FFF2-40B4-BE49-F238E27FC236}">
                <a16:creationId xmlns:a16="http://schemas.microsoft.com/office/drawing/2014/main" id="{3A0A9787-0130-4AD8-B15D-755B9BB70147}"/>
              </a:ext>
            </a:extLst>
          </p:cNvPr>
          <p:cNvGrpSpPr/>
          <p:nvPr/>
        </p:nvGrpSpPr>
        <p:grpSpPr>
          <a:xfrm>
            <a:off x="-7824851" y="1543048"/>
            <a:ext cx="8467359" cy="4595493"/>
            <a:chOff x="1139369" y="1206885"/>
            <a:chExt cx="9706152" cy="5267824"/>
          </a:xfrm>
        </p:grpSpPr>
        <p:pic>
          <p:nvPicPr>
            <p:cNvPr id="125" name="그림 124">
              <a:extLst>
                <a:ext uri="{FF2B5EF4-FFF2-40B4-BE49-F238E27FC236}">
                  <a16:creationId xmlns:a16="http://schemas.microsoft.com/office/drawing/2014/main" id="{992070F4-70B6-4B2C-A424-A9AB2B3A0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126" name="그림 125">
              <a:extLst>
                <a:ext uri="{FF2B5EF4-FFF2-40B4-BE49-F238E27FC236}">
                  <a16:creationId xmlns:a16="http://schemas.microsoft.com/office/drawing/2014/main" id="{AA6E9ABF-315B-4061-A0EE-13E161C58A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127" name="직선 연결선 126">
              <a:extLst>
                <a:ext uri="{FF2B5EF4-FFF2-40B4-BE49-F238E27FC236}">
                  <a16:creationId xmlns:a16="http://schemas.microsoft.com/office/drawing/2014/main" id="{C115293E-1399-4CBF-9A34-A699A540681D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1699532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그룹 127">
              <a:extLst>
                <a:ext uri="{FF2B5EF4-FFF2-40B4-BE49-F238E27FC236}">
                  <a16:creationId xmlns:a16="http://schemas.microsoft.com/office/drawing/2014/main" id="{8960F5D2-16A7-4169-9A9E-465DA81B7986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BCC356B2-ED12-4089-A992-31F2094F522C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33CF11B-A104-4F8C-9D8A-A25823F4BBDC}"/>
                  </a:ext>
                </a:extLst>
              </p:cNvPr>
              <p:cNvSpPr txBox="1"/>
              <p:nvPr/>
            </p:nvSpPr>
            <p:spPr>
              <a:xfrm>
                <a:off x="2602245" y="1412912"/>
                <a:ext cx="6987510" cy="71666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Online application Website</a:t>
                </a:r>
              </a:p>
            </p:txBody>
          </p:sp>
        </p:grpSp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F389AB74-7803-40B1-BD88-8A7B5913BA53}"/>
                </a:ext>
              </a:extLst>
            </p:cNvPr>
            <p:cNvGrpSpPr/>
            <p:nvPr/>
          </p:nvGrpSpPr>
          <p:grpSpPr>
            <a:xfrm>
              <a:off x="1541194" y="4019820"/>
              <a:ext cx="6190458" cy="736383"/>
              <a:chOff x="1878586" y="3214003"/>
              <a:chExt cx="6094048" cy="724914"/>
            </a:xfrm>
          </p:grpSpPr>
          <p:grpSp>
            <p:nvGrpSpPr>
              <p:cNvPr id="135" name="그룹 134">
                <a:extLst>
                  <a:ext uri="{FF2B5EF4-FFF2-40B4-BE49-F238E27FC236}">
                    <a16:creationId xmlns:a16="http://schemas.microsoft.com/office/drawing/2014/main" id="{193B6E7B-3637-4C9A-9322-53F7F8BAAB2C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37" name="타원 136">
                  <a:extLst>
                    <a:ext uri="{FF2B5EF4-FFF2-40B4-BE49-F238E27FC236}">
                      <a16:creationId xmlns:a16="http://schemas.microsoft.com/office/drawing/2014/main" id="{0B80DB22-B774-4EC0-8459-528748E4E600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83F4A4F8-24CE-45FA-B908-1F347203B52D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02F00D98-780A-4648-B4DC-F7B22C662823}"/>
                  </a:ext>
                </a:extLst>
              </p:cNvPr>
              <p:cNvSpPr txBox="1"/>
              <p:nvPr/>
            </p:nvSpPr>
            <p:spPr>
              <a:xfrm>
                <a:off x="2796669" y="3376492"/>
                <a:ext cx="5175965" cy="39993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Exemption from application fee</a:t>
                </a: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FF172FE7-2D1C-4FE1-B814-61761F1EE78C}"/>
                </a:ext>
              </a:extLst>
            </p:cNvPr>
            <p:cNvGrpSpPr/>
            <p:nvPr/>
          </p:nvGrpSpPr>
          <p:grpSpPr>
            <a:xfrm>
              <a:off x="1541194" y="2916553"/>
              <a:ext cx="5169345" cy="736383"/>
              <a:chOff x="1878586" y="3214003"/>
              <a:chExt cx="5088835" cy="724914"/>
            </a:xfrm>
          </p:grpSpPr>
          <p:grpSp>
            <p:nvGrpSpPr>
              <p:cNvPr id="131" name="그룹 130">
                <a:extLst>
                  <a:ext uri="{FF2B5EF4-FFF2-40B4-BE49-F238E27FC236}">
                    <a16:creationId xmlns:a16="http://schemas.microsoft.com/office/drawing/2014/main" id="{19C79657-52B3-49DC-975E-0B51373F2566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33" name="타원 132">
                  <a:extLst>
                    <a:ext uri="{FF2B5EF4-FFF2-40B4-BE49-F238E27FC236}">
                      <a16:creationId xmlns:a16="http://schemas.microsoft.com/office/drawing/2014/main" id="{B22D0339-0C4F-45F3-B581-A2BF44B56F50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6B54D004-66E5-4A45-81D0-26A8C30FA53E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0F45D029-066E-4896-98F5-D21BD5DFA5F1}"/>
                  </a:ext>
                </a:extLst>
              </p:cNvPr>
              <p:cNvSpPr txBox="1"/>
              <p:nvPr/>
            </p:nvSpPr>
            <p:spPr>
              <a:xfrm>
                <a:off x="2796669" y="3376491"/>
                <a:ext cx="4170752" cy="39993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http://studyinkorea.go.kr</a:t>
                </a:r>
              </a:p>
            </p:txBody>
          </p:sp>
        </p:grp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6470462C-9B84-45BD-82D7-F2D7CCC2A4C4}"/>
              </a:ext>
            </a:extLst>
          </p:cNvPr>
          <p:cNvGrpSpPr/>
          <p:nvPr/>
        </p:nvGrpSpPr>
        <p:grpSpPr>
          <a:xfrm>
            <a:off x="20330266" y="1550259"/>
            <a:ext cx="8454075" cy="4588284"/>
            <a:chOff x="1139369" y="1206885"/>
            <a:chExt cx="9706152" cy="5267824"/>
          </a:xfrm>
        </p:grpSpPr>
        <p:pic>
          <p:nvPicPr>
            <p:cNvPr id="71" name="그림 70">
              <a:extLst>
                <a:ext uri="{FF2B5EF4-FFF2-40B4-BE49-F238E27FC236}">
                  <a16:creationId xmlns:a16="http://schemas.microsoft.com/office/drawing/2014/main" id="{3C9B9C84-D633-4232-B48A-5C2C7169A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72" name="그림 71">
              <a:extLst>
                <a:ext uri="{FF2B5EF4-FFF2-40B4-BE49-F238E27FC236}">
                  <a16:creationId xmlns:a16="http://schemas.microsoft.com/office/drawing/2014/main" id="{90D27873-CE80-4446-A847-03BC7FCBC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73" name="직선 연결선 72">
              <a:extLst>
                <a:ext uri="{FF2B5EF4-FFF2-40B4-BE49-F238E27FC236}">
                  <a16:creationId xmlns:a16="http://schemas.microsoft.com/office/drawing/2014/main" id="{95E0D19E-66EC-4D0F-8B02-858094F68D89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3213463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id="{4F573FF8-3298-4954-A15D-502A72E59409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95" name="직사각형 94">
                <a:extLst>
                  <a:ext uri="{FF2B5EF4-FFF2-40B4-BE49-F238E27FC236}">
                    <a16:creationId xmlns:a16="http://schemas.microsoft.com/office/drawing/2014/main" id="{B02A2164-21F1-4214-9FE2-F71C61CE5FC3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42BB2F54-DE94-4B61-9FA7-00CC492CFB64}"/>
                  </a:ext>
                </a:extLst>
              </p:cNvPr>
              <p:cNvSpPr txBox="1"/>
              <p:nvPr/>
            </p:nvSpPr>
            <p:spPr>
              <a:xfrm>
                <a:off x="4496543" y="1492475"/>
                <a:ext cx="3198912" cy="55753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Attachment</a:t>
                </a:r>
              </a:p>
            </p:txBody>
          </p:sp>
        </p:grpSp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9E21F213-DC16-477B-A7BC-9FD8CBCB0A85}"/>
                </a:ext>
              </a:extLst>
            </p:cNvPr>
            <p:cNvGrpSpPr/>
            <p:nvPr/>
          </p:nvGrpSpPr>
          <p:grpSpPr>
            <a:xfrm>
              <a:off x="1541194" y="3686445"/>
              <a:ext cx="8902739" cy="736383"/>
              <a:chOff x="1878586" y="3214003"/>
              <a:chExt cx="8764086" cy="724914"/>
            </a:xfrm>
          </p:grpSpPr>
          <p:grpSp>
            <p:nvGrpSpPr>
              <p:cNvPr id="91" name="그룹 90">
                <a:extLst>
                  <a:ext uri="{FF2B5EF4-FFF2-40B4-BE49-F238E27FC236}">
                    <a16:creationId xmlns:a16="http://schemas.microsoft.com/office/drawing/2014/main" id="{2491B9AB-B5AD-4626-8234-BE7822AA912E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93" name="타원 92">
                  <a:extLst>
                    <a:ext uri="{FF2B5EF4-FFF2-40B4-BE49-F238E27FC236}">
                      <a16:creationId xmlns:a16="http://schemas.microsoft.com/office/drawing/2014/main" id="{787924C6-93D8-4942-8BA0-8C76C849C484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23FF30B1-A167-414C-8BD7-8B686BC9AE12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11751050-3E48-4CCA-957E-FED3A50B2CDC}"/>
                  </a:ext>
                </a:extLst>
              </p:cNvPr>
              <p:cNvSpPr txBox="1"/>
              <p:nvPr/>
            </p:nvSpPr>
            <p:spPr>
              <a:xfrm>
                <a:off x="2796669" y="3309834"/>
                <a:ext cx="7846003" cy="53325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1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All documents should be submitted in English. Any document in other</a:t>
                </a:r>
                <a:br>
                  <a:rPr lang="en-US" altLang="ko-KR" sz="1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</a:br>
                <a:r>
                  <a:rPr lang="en-US" altLang="ko-KR" sz="1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language should be accompanied with a notarized English translation.</a:t>
                </a:r>
              </a:p>
            </p:txBody>
          </p:sp>
        </p:grp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id="{DEC628E7-5D1C-4AB0-83B6-E74E47E14075}"/>
                </a:ext>
              </a:extLst>
            </p:cNvPr>
            <p:cNvGrpSpPr/>
            <p:nvPr/>
          </p:nvGrpSpPr>
          <p:grpSpPr>
            <a:xfrm>
              <a:off x="1541194" y="2754628"/>
              <a:ext cx="7926177" cy="736383"/>
              <a:chOff x="1878586" y="3214003"/>
              <a:chExt cx="7802733" cy="724914"/>
            </a:xfrm>
          </p:grpSpPr>
          <p:grpSp>
            <p:nvGrpSpPr>
              <p:cNvPr id="87" name="그룹 86">
                <a:extLst>
                  <a:ext uri="{FF2B5EF4-FFF2-40B4-BE49-F238E27FC236}">
                    <a16:creationId xmlns:a16="http://schemas.microsoft.com/office/drawing/2014/main" id="{4D5162EE-51FD-4093-BA8E-62AD25D757E0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89" name="타원 88">
                  <a:extLst>
                    <a:ext uri="{FF2B5EF4-FFF2-40B4-BE49-F238E27FC236}">
                      <a16:creationId xmlns:a16="http://schemas.microsoft.com/office/drawing/2014/main" id="{7F231550-D4F7-4A1A-8E45-10FBCDB320DD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60A045F6-B6D9-4EA0-8827-04C2E2FD1A81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E739E96-1550-481C-8E26-B28949F0044B}"/>
                  </a:ext>
                </a:extLst>
              </p:cNvPr>
              <p:cNvSpPr txBox="1"/>
              <p:nvPr/>
            </p:nvSpPr>
            <p:spPr>
              <a:xfrm>
                <a:off x="2796669" y="3442536"/>
                <a:ext cx="6884650" cy="26784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1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All documents should be attached by deadline(2021.2.11.(Thu.))</a:t>
                </a:r>
              </a:p>
            </p:txBody>
          </p:sp>
        </p:grpSp>
        <p:grpSp>
          <p:nvGrpSpPr>
            <p:cNvPr id="77" name="그룹 76">
              <a:extLst>
                <a:ext uri="{FF2B5EF4-FFF2-40B4-BE49-F238E27FC236}">
                  <a16:creationId xmlns:a16="http://schemas.microsoft.com/office/drawing/2014/main" id="{A6C60CAA-C9FF-4018-9E58-2BB3A40EC88D}"/>
                </a:ext>
              </a:extLst>
            </p:cNvPr>
            <p:cNvGrpSpPr/>
            <p:nvPr/>
          </p:nvGrpSpPr>
          <p:grpSpPr>
            <a:xfrm>
              <a:off x="1541194" y="5550080"/>
              <a:ext cx="7593084" cy="736383"/>
              <a:chOff x="1878586" y="3214003"/>
              <a:chExt cx="7474829" cy="724914"/>
            </a:xfrm>
          </p:grpSpPr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id="{BB9979B6-0AB3-4B74-A935-EEC53457E2CF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85" name="타원 84">
                  <a:extLst>
                    <a:ext uri="{FF2B5EF4-FFF2-40B4-BE49-F238E27FC236}">
                      <a16:creationId xmlns:a16="http://schemas.microsoft.com/office/drawing/2014/main" id="{8E412133-3319-4F22-B30F-93E49C0FDBD5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42CCAF3-DFC5-4A7D-8E06-052C4D18B306}"/>
                    </a:ext>
                  </a:extLst>
                </p:cNvPr>
                <p:cNvSpPr txBox="1"/>
                <p:nvPr/>
              </p:nvSpPr>
              <p:spPr>
                <a:xfrm>
                  <a:off x="2076926" y="3358867"/>
                  <a:ext cx="328233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04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1E1914A-ACE4-41F9-8EB9-B2014DD0E77C}"/>
                  </a:ext>
                </a:extLst>
              </p:cNvPr>
              <p:cNvSpPr txBox="1"/>
              <p:nvPr/>
            </p:nvSpPr>
            <p:spPr>
              <a:xfrm>
                <a:off x="2796669" y="3443148"/>
                <a:ext cx="6556746" cy="26662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1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Please attach your documents according to the categories.</a:t>
                </a:r>
              </a:p>
            </p:txBody>
          </p:sp>
        </p:grpSp>
        <p:grpSp>
          <p:nvGrpSpPr>
            <p:cNvPr id="78" name="그룹 77">
              <a:extLst>
                <a:ext uri="{FF2B5EF4-FFF2-40B4-BE49-F238E27FC236}">
                  <a16:creationId xmlns:a16="http://schemas.microsoft.com/office/drawing/2014/main" id="{3BC027C4-747F-4E92-B382-EEDEA0A910AF}"/>
                </a:ext>
              </a:extLst>
            </p:cNvPr>
            <p:cNvGrpSpPr/>
            <p:nvPr/>
          </p:nvGrpSpPr>
          <p:grpSpPr>
            <a:xfrm>
              <a:off x="1541194" y="4618262"/>
              <a:ext cx="8479545" cy="736383"/>
              <a:chOff x="1878586" y="3214003"/>
              <a:chExt cx="8347484" cy="724914"/>
            </a:xfrm>
          </p:grpSpPr>
          <p:grpSp>
            <p:nvGrpSpPr>
              <p:cNvPr id="79" name="그룹 78">
                <a:extLst>
                  <a:ext uri="{FF2B5EF4-FFF2-40B4-BE49-F238E27FC236}">
                    <a16:creationId xmlns:a16="http://schemas.microsoft.com/office/drawing/2014/main" id="{C7B4DBCA-D99B-4CB5-844C-A472E709271B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81" name="타원 80">
                  <a:extLst>
                    <a:ext uri="{FF2B5EF4-FFF2-40B4-BE49-F238E27FC236}">
                      <a16:creationId xmlns:a16="http://schemas.microsoft.com/office/drawing/2014/main" id="{3AA63CAA-E4E8-4FCC-9B94-A83F359B1C85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9FEC29BF-1254-4B5F-A38C-EEBCCB314344}"/>
                    </a:ext>
                  </a:extLst>
                </p:cNvPr>
                <p:cNvSpPr txBox="1"/>
                <p:nvPr/>
              </p:nvSpPr>
              <p:spPr>
                <a:xfrm>
                  <a:off x="2079294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03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4B551CB-4C13-43C9-AC0B-4F394A988DB0}"/>
                  </a:ext>
                </a:extLst>
              </p:cNvPr>
              <p:cNvSpPr txBox="1"/>
              <p:nvPr/>
            </p:nvSpPr>
            <p:spPr>
              <a:xfrm>
                <a:off x="2796669" y="3443148"/>
                <a:ext cx="7429401" cy="26662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1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Please fill out form 1(Checklist) and attach to your application page.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143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403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Online Application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1517B46A-1DCE-486F-B4FA-1BE3A4B8EAA2}"/>
              </a:ext>
            </a:extLst>
          </p:cNvPr>
          <p:cNvGrpSpPr/>
          <p:nvPr/>
        </p:nvGrpSpPr>
        <p:grpSpPr>
          <a:xfrm>
            <a:off x="1242924" y="1206885"/>
            <a:ext cx="9706152" cy="5267824"/>
            <a:chOff x="1139369" y="1206885"/>
            <a:chExt cx="9706152" cy="5267824"/>
          </a:xfrm>
        </p:grpSpPr>
        <p:pic>
          <p:nvPicPr>
            <p:cNvPr id="61" name="그림 60">
              <a:extLst>
                <a:ext uri="{FF2B5EF4-FFF2-40B4-BE49-F238E27FC236}">
                  <a16:creationId xmlns:a16="http://schemas.microsoft.com/office/drawing/2014/main" id="{3E3097F2-65AD-4D32-9270-147177602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80" name="그림 79">
              <a:extLst>
                <a:ext uri="{FF2B5EF4-FFF2-40B4-BE49-F238E27FC236}">
                  <a16:creationId xmlns:a16="http://schemas.microsoft.com/office/drawing/2014/main" id="{2A8FE2CE-A70A-4C9D-8BC3-05BE9BC83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81" name="직선 연결선 80">
              <a:extLst>
                <a:ext uri="{FF2B5EF4-FFF2-40B4-BE49-F238E27FC236}">
                  <a16:creationId xmlns:a16="http://schemas.microsoft.com/office/drawing/2014/main" id="{597CBE75-69F9-456A-ABB2-5321A545CA42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1699532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F18E2BD4-7798-417B-8E98-C8732AA93DC6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id="{42FD8D49-ECF4-4E0F-931E-AF108AEC78E5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rgbClr val="003A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40F63B2-8EC4-401C-8D8E-80D4A59AC3B3}"/>
                  </a:ext>
                </a:extLst>
              </p:cNvPr>
              <p:cNvSpPr txBox="1"/>
              <p:nvPr/>
            </p:nvSpPr>
            <p:spPr>
              <a:xfrm>
                <a:off x="3671909" y="1412912"/>
                <a:ext cx="4848181" cy="71666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Online Application</a:t>
                </a:r>
              </a:p>
            </p:txBody>
          </p:sp>
        </p:grpSp>
        <p:grpSp>
          <p:nvGrpSpPr>
            <p:cNvPr id="107" name="그룹 106">
              <a:extLst>
                <a:ext uri="{FF2B5EF4-FFF2-40B4-BE49-F238E27FC236}">
                  <a16:creationId xmlns:a16="http://schemas.microsoft.com/office/drawing/2014/main" id="{60E3999D-FC50-4D76-850E-6CD60966E70E}"/>
                </a:ext>
              </a:extLst>
            </p:cNvPr>
            <p:cNvGrpSpPr/>
            <p:nvPr/>
          </p:nvGrpSpPr>
          <p:grpSpPr>
            <a:xfrm>
              <a:off x="1541194" y="4019820"/>
              <a:ext cx="5815355" cy="736383"/>
              <a:chOff x="1878586" y="3214003"/>
              <a:chExt cx="5724787" cy="724914"/>
            </a:xfrm>
          </p:grpSpPr>
          <p:grpSp>
            <p:nvGrpSpPr>
              <p:cNvPr id="108" name="그룹 107">
                <a:extLst>
                  <a:ext uri="{FF2B5EF4-FFF2-40B4-BE49-F238E27FC236}">
                    <a16:creationId xmlns:a16="http://schemas.microsoft.com/office/drawing/2014/main" id="{4EB271F3-3BDF-4AFE-8770-555C32DB7B84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10" name="타원 109">
                  <a:extLst>
                    <a:ext uri="{FF2B5EF4-FFF2-40B4-BE49-F238E27FC236}">
                      <a16:creationId xmlns:a16="http://schemas.microsoft.com/office/drawing/2014/main" id="{91E99B47-EE9B-4874-AE08-BCD3F68DDE53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06F43F2D-43A5-4D41-8C3C-5B1305E6AD50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299140C7-382D-4E60-B5BF-856242C60902}"/>
                  </a:ext>
                </a:extLst>
              </p:cNvPr>
              <p:cNvSpPr txBox="1"/>
              <p:nvPr/>
            </p:nvSpPr>
            <p:spPr>
              <a:xfrm>
                <a:off x="2796669" y="3376492"/>
                <a:ext cx="4806704" cy="39993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Enter the all your information</a:t>
                </a:r>
              </a:p>
            </p:txBody>
          </p:sp>
        </p:grpSp>
        <p:grpSp>
          <p:nvGrpSpPr>
            <p:cNvPr id="112" name="그룹 111">
              <a:extLst>
                <a:ext uri="{FF2B5EF4-FFF2-40B4-BE49-F238E27FC236}">
                  <a16:creationId xmlns:a16="http://schemas.microsoft.com/office/drawing/2014/main" id="{0EADE066-CE5C-4C4D-9EF4-F8EFBF3EC70F}"/>
                </a:ext>
              </a:extLst>
            </p:cNvPr>
            <p:cNvGrpSpPr/>
            <p:nvPr/>
          </p:nvGrpSpPr>
          <p:grpSpPr>
            <a:xfrm>
              <a:off x="1541194" y="2916553"/>
              <a:ext cx="6887764" cy="736383"/>
              <a:chOff x="1878586" y="3214003"/>
              <a:chExt cx="6780491" cy="724914"/>
            </a:xfrm>
          </p:grpSpPr>
          <p:grpSp>
            <p:nvGrpSpPr>
              <p:cNvPr id="113" name="그룹 112">
                <a:extLst>
                  <a:ext uri="{FF2B5EF4-FFF2-40B4-BE49-F238E27FC236}">
                    <a16:creationId xmlns:a16="http://schemas.microsoft.com/office/drawing/2014/main" id="{233017B8-F46C-4BE8-A360-55BCB6DCA9B8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15" name="타원 114">
                  <a:extLst>
                    <a:ext uri="{FF2B5EF4-FFF2-40B4-BE49-F238E27FC236}">
                      <a16:creationId xmlns:a16="http://schemas.microsoft.com/office/drawing/2014/main" id="{37511D31-1CA4-4E29-AFC4-B789876C7590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81DAE8EE-9453-47CE-9899-7208BEED1A04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70191029-14DB-472F-BA9C-7A51A1D4A8E5}"/>
                  </a:ext>
                </a:extLst>
              </p:cNvPr>
              <p:cNvSpPr txBox="1"/>
              <p:nvPr/>
            </p:nvSpPr>
            <p:spPr>
              <a:xfrm>
                <a:off x="2796669" y="3381036"/>
                <a:ext cx="5862408" cy="39084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Online application </a:t>
                </a: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 Select “UNIST”</a:t>
                </a:r>
              </a:p>
            </p:txBody>
          </p:sp>
        </p:grpSp>
      </p:grp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F1905C72-0ACE-4DC4-96A4-B3B25BB32C79}"/>
              </a:ext>
            </a:extLst>
          </p:cNvPr>
          <p:cNvGrpSpPr/>
          <p:nvPr/>
        </p:nvGrpSpPr>
        <p:grpSpPr>
          <a:xfrm>
            <a:off x="-7824851" y="1543048"/>
            <a:ext cx="8467359" cy="4595493"/>
            <a:chOff x="1139369" y="1206885"/>
            <a:chExt cx="9706152" cy="5267824"/>
          </a:xfrm>
        </p:grpSpPr>
        <p:pic>
          <p:nvPicPr>
            <p:cNvPr id="118" name="그림 117">
              <a:extLst>
                <a:ext uri="{FF2B5EF4-FFF2-40B4-BE49-F238E27FC236}">
                  <a16:creationId xmlns:a16="http://schemas.microsoft.com/office/drawing/2014/main" id="{3DF486B9-E8FB-4698-A3FA-AE0EBD6D5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119" name="그림 118">
              <a:extLst>
                <a:ext uri="{FF2B5EF4-FFF2-40B4-BE49-F238E27FC236}">
                  <a16:creationId xmlns:a16="http://schemas.microsoft.com/office/drawing/2014/main" id="{5CD54334-CF2F-402F-A249-4394BF7A6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BB6EB27B-9BA7-462F-AC6F-E5FB702DA48F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1699532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그룹 120">
              <a:extLst>
                <a:ext uri="{FF2B5EF4-FFF2-40B4-BE49-F238E27FC236}">
                  <a16:creationId xmlns:a16="http://schemas.microsoft.com/office/drawing/2014/main" id="{B1F21CCD-8BD0-4971-ABFB-A62045AB3505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132" name="직사각형 131">
                <a:extLst>
                  <a:ext uri="{FF2B5EF4-FFF2-40B4-BE49-F238E27FC236}">
                    <a16:creationId xmlns:a16="http://schemas.microsoft.com/office/drawing/2014/main" id="{8C0899E0-B935-4E56-B806-8710E2E05750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67431F20-ED3B-43CD-849D-8EB1DF51E253}"/>
                  </a:ext>
                </a:extLst>
              </p:cNvPr>
              <p:cNvSpPr txBox="1"/>
              <p:nvPr/>
            </p:nvSpPr>
            <p:spPr>
              <a:xfrm>
                <a:off x="5049001" y="1360487"/>
                <a:ext cx="2093995" cy="82151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Log-in</a:t>
                </a:r>
              </a:p>
            </p:txBody>
          </p:sp>
        </p:grpSp>
        <p:grpSp>
          <p:nvGrpSpPr>
            <p:cNvPr id="122" name="그룹 121">
              <a:extLst>
                <a:ext uri="{FF2B5EF4-FFF2-40B4-BE49-F238E27FC236}">
                  <a16:creationId xmlns:a16="http://schemas.microsoft.com/office/drawing/2014/main" id="{EB72E6BE-3A95-4FA7-824A-31E0306D3A1A}"/>
                </a:ext>
              </a:extLst>
            </p:cNvPr>
            <p:cNvGrpSpPr/>
            <p:nvPr/>
          </p:nvGrpSpPr>
          <p:grpSpPr>
            <a:xfrm>
              <a:off x="1541194" y="4019820"/>
              <a:ext cx="2158237" cy="736383"/>
              <a:chOff x="1878586" y="3214003"/>
              <a:chExt cx="2124625" cy="724914"/>
            </a:xfrm>
          </p:grpSpPr>
          <p:grpSp>
            <p:nvGrpSpPr>
              <p:cNvPr id="128" name="그룹 127">
                <a:extLst>
                  <a:ext uri="{FF2B5EF4-FFF2-40B4-BE49-F238E27FC236}">
                    <a16:creationId xmlns:a16="http://schemas.microsoft.com/office/drawing/2014/main" id="{C8038FE3-BA7E-4E53-B48B-4654FE23BDBD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30" name="타원 129">
                  <a:extLst>
                    <a:ext uri="{FF2B5EF4-FFF2-40B4-BE49-F238E27FC236}">
                      <a16:creationId xmlns:a16="http://schemas.microsoft.com/office/drawing/2014/main" id="{84639359-F099-4F6E-9D76-9290ECC9FF8A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8E86BF49-042E-43FA-8E0A-67C171E7C11E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6D5A38A5-C535-4447-B270-3A30051949E0}"/>
                  </a:ext>
                </a:extLst>
              </p:cNvPr>
              <p:cNvSpPr txBox="1"/>
              <p:nvPr/>
            </p:nvSpPr>
            <p:spPr>
              <a:xfrm>
                <a:off x="2796669" y="3347237"/>
                <a:ext cx="1206542" cy="45844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Log-in</a:t>
                </a:r>
              </a:p>
            </p:txBody>
          </p:sp>
        </p:grpSp>
        <p:grpSp>
          <p:nvGrpSpPr>
            <p:cNvPr id="123" name="그룹 122">
              <a:extLst>
                <a:ext uri="{FF2B5EF4-FFF2-40B4-BE49-F238E27FC236}">
                  <a16:creationId xmlns:a16="http://schemas.microsoft.com/office/drawing/2014/main" id="{D71B9D17-0474-4D87-952D-2372A4C510BA}"/>
                </a:ext>
              </a:extLst>
            </p:cNvPr>
            <p:cNvGrpSpPr/>
            <p:nvPr/>
          </p:nvGrpSpPr>
          <p:grpSpPr>
            <a:xfrm>
              <a:off x="1541194" y="2819045"/>
              <a:ext cx="6042768" cy="931405"/>
              <a:chOff x="1878586" y="3118011"/>
              <a:chExt cx="5948655" cy="916898"/>
            </a:xfrm>
          </p:grpSpPr>
          <p:grpSp>
            <p:nvGrpSpPr>
              <p:cNvPr id="124" name="그룹 123">
                <a:extLst>
                  <a:ext uri="{FF2B5EF4-FFF2-40B4-BE49-F238E27FC236}">
                    <a16:creationId xmlns:a16="http://schemas.microsoft.com/office/drawing/2014/main" id="{35E9D22F-50C9-4D57-ABBB-F332C1E173EF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26" name="타원 125">
                  <a:extLst>
                    <a:ext uri="{FF2B5EF4-FFF2-40B4-BE49-F238E27FC236}">
                      <a16:creationId xmlns:a16="http://schemas.microsoft.com/office/drawing/2014/main" id="{1C96E0C0-5E8B-4CBD-BB03-08829AF2D637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33FE4B24-3684-42B8-84F2-4817FB34084E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631A7749-E32C-4EF8-8EFA-11370D0D5B94}"/>
                  </a:ext>
                </a:extLst>
              </p:cNvPr>
              <p:cNvSpPr txBox="1"/>
              <p:nvPr/>
            </p:nvSpPr>
            <p:spPr>
              <a:xfrm>
                <a:off x="2796669" y="3118011"/>
                <a:ext cx="5030572" cy="9168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Sign up as a member</a:t>
                </a:r>
                <a:b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</a:b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(http://studyinkorea.go.kr)</a:t>
                </a:r>
              </a:p>
            </p:txBody>
          </p:sp>
        </p:grpSp>
      </p:grpSp>
      <p:grpSp>
        <p:nvGrpSpPr>
          <p:cNvPr id="178" name="그룹 177">
            <a:extLst>
              <a:ext uri="{FF2B5EF4-FFF2-40B4-BE49-F238E27FC236}">
                <a16:creationId xmlns:a16="http://schemas.microsoft.com/office/drawing/2014/main" id="{91F1DEC3-4436-43F5-A038-C6ACFF2BF243}"/>
              </a:ext>
            </a:extLst>
          </p:cNvPr>
          <p:cNvGrpSpPr/>
          <p:nvPr/>
        </p:nvGrpSpPr>
        <p:grpSpPr>
          <a:xfrm>
            <a:off x="11512364" y="1550259"/>
            <a:ext cx="8454075" cy="4588284"/>
            <a:chOff x="1139369" y="1206885"/>
            <a:chExt cx="9706152" cy="5267824"/>
          </a:xfrm>
        </p:grpSpPr>
        <p:pic>
          <p:nvPicPr>
            <p:cNvPr id="179" name="그림 178">
              <a:extLst>
                <a:ext uri="{FF2B5EF4-FFF2-40B4-BE49-F238E27FC236}">
                  <a16:creationId xmlns:a16="http://schemas.microsoft.com/office/drawing/2014/main" id="{FCA27688-BD30-4BCD-AF90-E8F222B1F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180" name="그림 179">
              <a:extLst>
                <a:ext uri="{FF2B5EF4-FFF2-40B4-BE49-F238E27FC236}">
                  <a16:creationId xmlns:a16="http://schemas.microsoft.com/office/drawing/2014/main" id="{CC87CB04-6103-4F9B-8FD3-49474614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181" name="직선 연결선 180">
              <a:extLst>
                <a:ext uri="{FF2B5EF4-FFF2-40B4-BE49-F238E27FC236}">
                  <a16:creationId xmlns:a16="http://schemas.microsoft.com/office/drawing/2014/main" id="{B4944970-D2C7-468B-B244-B2934C2B9B1C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3213463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2" name="그룹 181">
              <a:extLst>
                <a:ext uri="{FF2B5EF4-FFF2-40B4-BE49-F238E27FC236}">
                  <a16:creationId xmlns:a16="http://schemas.microsoft.com/office/drawing/2014/main" id="{F0D50AD3-19DA-4BCD-9BC0-C8B3927CDB4B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203" name="직사각형 202">
                <a:extLst>
                  <a:ext uri="{FF2B5EF4-FFF2-40B4-BE49-F238E27FC236}">
                    <a16:creationId xmlns:a16="http://schemas.microsoft.com/office/drawing/2014/main" id="{C9C6D47B-4184-4B93-93CE-CCB1404440EF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E8B1E19F-BE67-4AE4-BE48-DEC7220B1887}"/>
                  </a:ext>
                </a:extLst>
              </p:cNvPr>
              <p:cNvSpPr txBox="1"/>
              <p:nvPr/>
            </p:nvSpPr>
            <p:spPr>
              <a:xfrm>
                <a:off x="4496543" y="1492475"/>
                <a:ext cx="3198912" cy="55753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Attachment</a:t>
                </a:r>
              </a:p>
            </p:txBody>
          </p:sp>
        </p:grpSp>
        <p:grpSp>
          <p:nvGrpSpPr>
            <p:cNvPr id="183" name="그룹 182">
              <a:extLst>
                <a:ext uri="{FF2B5EF4-FFF2-40B4-BE49-F238E27FC236}">
                  <a16:creationId xmlns:a16="http://schemas.microsoft.com/office/drawing/2014/main" id="{7AD27103-4CFF-4666-BECB-D111C40899BB}"/>
                </a:ext>
              </a:extLst>
            </p:cNvPr>
            <p:cNvGrpSpPr/>
            <p:nvPr/>
          </p:nvGrpSpPr>
          <p:grpSpPr>
            <a:xfrm>
              <a:off x="1541194" y="3686445"/>
              <a:ext cx="8902739" cy="736383"/>
              <a:chOff x="1878586" y="3214003"/>
              <a:chExt cx="8764086" cy="724914"/>
            </a:xfrm>
          </p:grpSpPr>
          <p:grpSp>
            <p:nvGrpSpPr>
              <p:cNvPr id="199" name="그룹 198">
                <a:extLst>
                  <a:ext uri="{FF2B5EF4-FFF2-40B4-BE49-F238E27FC236}">
                    <a16:creationId xmlns:a16="http://schemas.microsoft.com/office/drawing/2014/main" id="{F236A9F4-A95A-477F-835F-24A8927FD8A1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201" name="타원 200">
                  <a:extLst>
                    <a:ext uri="{FF2B5EF4-FFF2-40B4-BE49-F238E27FC236}">
                      <a16:creationId xmlns:a16="http://schemas.microsoft.com/office/drawing/2014/main" id="{E9ABE4F6-7139-4CA9-AD92-24E4CBAB98A8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02" name="TextBox 201">
                  <a:extLst>
                    <a:ext uri="{FF2B5EF4-FFF2-40B4-BE49-F238E27FC236}">
                      <a16:creationId xmlns:a16="http://schemas.microsoft.com/office/drawing/2014/main" id="{33C0231D-F2BC-4DCB-9747-6C8B41012E06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DB1AF609-1256-4712-B979-2B746DD68BF2}"/>
                  </a:ext>
                </a:extLst>
              </p:cNvPr>
              <p:cNvSpPr txBox="1"/>
              <p:nvPr/>
            </p:nvSpPr>
            <p:spPr>
              <a:xfrm>
                <a:off x="2796669" y="3309834"/>
                <a:ext cx="7846003" cy="53325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1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All documents should be submitted in English. Any document in other</a:t>
                </a:r>
                <a:br>
                  <a:rPr lang="en-US" altLang="ko-KR" sz="1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</a:br>
                <a:r>
                  <a:rPr lang="en-US" altLang="ko-KR" sz="1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language should be accompanied with a notarized English translation.</a:t>
                </a:r>
              </a:p>
            </p:txBody>
          </p:sp>
        </p:grpSp>
        <p:grpSp>
          <p:nvGrpSpPr>
            <p:cNvPr id="184" name="그룹 183">
              <a:extLst>
                <a:ext uri="{FF2B5EF4-FFF2-40B4-BE49-F238E27FC236}">
                  <a16:creationId xmlns:a16="http://schemas.microsoft.com/office/drawing/2014/main" id="{96468DE0-4217-4C25-B774-12EB8ADC3236}"/>
                </a:ext>
              </a:extLst>
            </p:cNvPr>
            <p:cNvGrpSpPr/>
            <p:nvPr/>
          </p:nvGrpSpPr>
          <p:grpSpPr>
            <a:xfrm>
              <a:off x="1541194" y="2754628"/>
              <a:ext cx="7926177" cy="736383"/>
              <a:chOff x="1878586" y="3214003"/>
              <a:chExt cx="7802733" cy="724914"/>
            </a:xfrm>
          </p:grpSpPr>
          <p:grpSp>
            <p:nvGrpSpPr>
              <p:cNvPr id="195" name="그룹 194">
                <a:extLst>
                  <a:ext uri="{FF2B5EF4-FFF2-40B4-BE49-F238E27FC236}">
                    <a16:creationId xmlns:a16="http://schemas.microsoft.com/office/drawing/2014/main" id="{D1D6AA14-E569-4868-95D3-AA15682B0ED2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97" name="타원 196">
                  <a:extLst>
                    <a:ext uri="{FF2B5EF4-FFF2-40B4-BE49-F238E27FC236}">
                      <a16:creationId xmlns:a16="http://schemas.microsoft.com/office/drawing/2014/main" id="{CB50C0D3-6040-4684-9075-5F11155A7B64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CC812A3B-D1A3-4C45-9E2D-57B80BF62FAA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5FB6BD59-628F-4E43-B76D-0457FF7BF761}"/>
                  </a:ext>
                </a:extLst>
              </p:cNvPr>
              <p:cNvSpPr txBox="1"/>
              <p:nvPr/>
            </p:nvSpPr>
            <p:spPr>
              <a:xfrm>
                <a:off x="2796669" y="3442536"/>
                <a:ext cx="6884650" cy="26784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1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All documents should be attached by deadline(2021.2.11.(Thu.))</a:t>
                </a:r>
              </a:p>
            </p:txBody>
          </p:sp>
        </p:grpSp>
        <p:grpSp>
          <p:nvGrpSpPr>
            <p:cNvPr id="185" name="그룹 184">
              <a:extLst>
                <a:ext uri="{FF2B5EF4-FFF2-40B4-BE49-F238E27FC236}">
                  <a16:creationId xmlns:a16="http://schemas.microsoft.com/office/drawing/2014/main" id="{33D175B9-6C68-4EAE-9BD0-1EEF765557BE}"/>
                </a:ext>
              </a:extLst>
            </p:cNvPr>
            <p:cNvGrpSpPr/>
            <p:nvPr/>
          </p:nvGrpSpPr>
          <p:grpSpPr>
            <a:xfrm>
              <a:off x="1541194" y="5550080"/>
              <a:ext cx="7593084" cy="736383"/>
              <a:chOff x="1878586" y="3214003"/>
              <a:chExt cx="7474829" cy="724914"/>
            </a:xfrm>
          </p:grpSpPr>
          <p:grpSp>
            <p:nvGrpSpPr>
              <p:cNvPr id="191" name="그룹 190">
                <a:extLst>
                  <a:ext uri="{FF2B5EF4-FFF2-40B4-BE49-F238E27FC236}">
                    <a16:creationId xmlns:a16="http://schemas.microsoft.com/office/drawing/2014/main" id="{963F8021-7DD0-48C9-AF0B-929A2219AA5E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93" name="타원 192">
                  <a:extLst>
                    <a:ext uri="{FF2B5EF4-FFF2-40B4-BE49-F238E27FC236}">
                      <a16:creationId xmlns:a16="http://schemas.microsoft.com/office/drawing/2014/main" id="{5C6255C3-1CBB-4023-B94A-6AF39A73EB45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7328C52D-9CB8-444B-90DA-39066B2D373F}"/>
                    </a:ext>
                  </a:extLst>
                </p:cNvPr>
                <p:cNvSpPr txBox="1"/>
                <p:nvPr/>
              </p:nvSpPr>
              <p:spPr>
                <a:xfrm>
                  <a:off x="2076926" y="3358867"/>
                  <a:ext cx="328233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04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C815B6F3-3792-4303-87C3-A4F6D5228701}"/>
                  </a:ext>
                </a:extLst>
              </p:cNvPr>
              <p:cNvSpPr txBox="1"/>
              <p:nvPr/>
            </p:nvSpPr>
            <p:spPr>
              <a:xfrm>
                <a:off x="2796669" y="3443148"/>
                <a:ext cx="6556746" cy="26662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1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Please attach your documents according to the categories.</a:t>
                </a:r>
              </a:p>
            </p:txBody>
          </p:sp>
        </p:grpSp>
        <p:grpSp>
          <p:nvGrpSpPr>
            <p:cNvPr id="186" name="그룹 185">
              <a:extLst>
                <a:ext uri="{FF2B5EF4-FFF2-40B4-BE49-F238E27FC236}">
                  <a16:creationId xmlns:a16="http://schemas.microsoft.com/office/drawing/2014/main" id="{65A80DA5-B779-416B-99A4-5A17B2ACE721}"/>
                </a:ext>
              </a:extLst>
            </p:cNvPr>
            <p:cNvGrpSpPr/>
            <p:nvPr/>
          </p:nvGrpSpPr>
          <p:grpSpPr>
            <a:xfrm>
              <a:off x="1541194" y="4618262"/>
              <a:ext cx="8479545" cy="736383"/>
              <a:chOff x="1878586" y="3214003"/>
              <a:chExt cx="8347484" cy="724914"/>
            </a:xfrm>
          </p:grpSpPr>
          <p:grpSp>
            <p:nvGrpSpPr>
              <p:cNvPr id="187" name="그룹 186">
                <a:extLst>
                  <a:ext uri="{FF2B5EF4-FFF2-40B4-BE49-F238E27FC236}">
                    <a16:creationId xmlns:a16="http://schemas.microsoft.com/office/drawing/2014/main" id="{F8AA06C3-95C6-4843-A1E2-DBF03167F66E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89" name="타원 188">
                  <a:extLst>
                    <a:ext uri="{FF2B5EF4-FFF2-40B4-BE49-F238E27FC236}">
                      <a16:creationId xmlns:a16="http://schemas.microsoft.com/office/drawing/2014/main" id="{DC177123-282F-4CB3-91CD-AF260413A1B6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90" name="TextBox 189">
                  <a:extLst>
                    <a:ext uri="{FF2B5EF4-FFF2-40B4-BE49-F238E27FC236}">
                      <a16:creationId xmlns:a16="http://schemas.microsoft.com/office/drawing/2014/main" id="{C51D1D1E-C64B-4C9A-8B83-377C0A512CC7}"/>
                    </a:ext>
                  </a:extLst>
                </p:cNvPr>
                <p:cNvSpPr txBox="1"/>
                <p:nvPr/>
              </p:nvSpPr>
              <p:spPr>
                <a:xfrm>
                  <a:off x="2079294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03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9F64854B-0568-4DBA-8AE3-A9D0BCF96DCA}"/>
                  </a:ext>
                </a:extLst>
              </p:cNvPr>
              <p:cNvSpPr txBox="1"/>
              <p:nvPr/>
            </p:nvSpPr>
            <p:spPr>
              <a:xfrm>
                <a:off x="2796669" y="3443148"/>
                <a:ext cx="7429401" cy="26662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1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Please fill out form 1(Checklist) and attach to your application page.</a:t>
                </a:r>
              </a:p>
            </p:txBody>
          </p:sp>
        </p:grpSp>
      </p:grpSp>
      <p:grpSp>
        <p:nvGrpSpPr>
          <p:cNvPr id="205" name="그룹 204">
            <a:extLst>
              <a:ext uri="{FF2B5EF4-FFF2-40B4-BE49-F238E27FC236}">
                <a16:creationId xmlns:a16="http://schemas.microsoft.com/office/drawing/2014/main" id="{975CB6EB-6702-46FE-9D6B-70FED8940FA6}"/>
              </a:ext>
            </a:extLst>
          </p:cNvPr>
          <p:cNvGrpSpPr/>
          <p:nvPr/>
        </p:nvGrpSpPr>
        <p:grpSpPr>
          <a:xfrm>
            <a:off x="-16854796" y="1543048"/>
            <a:ext cx="8467359" cy="4595493"/>
            <a:chOff x="1139369" y="1206885"/>
            <a:chExt cx="9706152" cy="5267824"/>
          </a:xfrm>
        </p:grpSpPr>
        <p:pic>
          <p:nvPicPr>
            <p:cNvPr id="206" name="그림 205">
              <a:extLst>
                <a:ext uri="{FF2B5EF4-FFF2-40B4-BE49-F238E27FC236}">
                  <a16:creationId xmlns:a16="http://schemas.microsoft.com/office/drawing/2014/main" id="{3BFB92E0-BD89-4432-8CC7-ABDC2B408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207" name="그림 206">
              <a:extLst>
                <a:ext uri="{FF2B5EF4-FFF2-40B4-BE49-F238E27FC236}">
                  <a16:creationId xmlns:a16="http://schemas.microsoft.com/office/drawing/2014/main" id="{02970E0C-2E52-4F2C-BED5-5C10902AE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208" name="직선 연결선 207">
              <a:extLst>
                <a:ext uri="{FF2B5EF4-FFF2-40B4-BE49-F238E27FC236}">
                  <a16:creationId xmlns:a16="http://schemas.microsoft.com/office/drawing/2014/main" id="{63E745BF-12F6-4BF0-8D4D-6D0250FFAAFB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1699532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9" name="그룹 208">
              <a:extLst>
                <a:ext uri="{FF2B5EF4-FFF2-40B4-BE49-F238E27FC236}">
                  <a16:creationId xmlns:a16="http://schemas.microsoft.com/office/drawing/2014/main" id="{4EBD36DF-E32F-448B-8754-17AA2D47EF12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220" name="직사각형 219">
                <a:extLst>
                  <a:ext uri="{FF2B5EF4-FFF2-40B4-BE49-F238E27FC236}">
                    <a16:creationId xmlns:a16="http://schemas.microsoft.com/office/drawing/2014/main" id="{C9844BCE-3A84-4C47-8F07-6E81CEAD501B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818EA321-A62E-421F-AEFF-F4D7972999FE}"/>
                  </a:ext>
                </a:extLst>
              </p:cNvPr>
              <p:cNvSpPr txBox="1"/>
              <p:nvPr/>
            </p:nvSpPr>
            <p:spPr>
              <a:xfrm>
                <a:off x="2602245" y="1412912"/>
                <a:ext cx="6987510" cy="71666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Online application Website</a:t>
                </a:r>
              </a:p>
            </p:txBody>
          </p:sp>
        </p:grpSp>
        <p:grpSp>
          <p:nvGrpSpPr>
            <p:cNvPr id="210" name="그룹 209">
              <a:extLst>
                <a:ext uri="{FF2B5EF4-FFF2-40B4-BE49-F238E27FC236}">
                  <a16:creationId xmlns:a16="http://schemas.microsoft.com/office/drawing/2014/main" id="{24486E22-9C06-470A-9E5F-2FD0D0A1E8FD}"/>
                </a:ext>
              </a:extLst>
            </p:cNvPr>
            <p:cNvGrpSpPr/>
            <p:nvPr/>
          </p:nvGrpSpPr>
          <p:grpSpPr>
            <a:xfrm>
              <a:off x="1541194" y="4019820"/>
              <a:ext cx="6190458" cy="736383"/>
              <a:chOff x="1878586" y="3214003"/>
              <a:chExt cx="6094048" cy="724914"/>
            </a:xfrm>
          </p:grpSpPr>
          <p:grpSp>
            <p:nvGrpSpPr>
              <p:cNvPr id="216" name="그룹 215">
                <a:extLst>
                  <a:ext uri="{FF2B5EF4-FFF2-40B4-BE49-F238E27FC236}">
                    <a16:creationId xmlns:a16="http://schemas.microsoft.com/office/drawing/2014/main" id="{897B7E69-D8BD-4171-855A-7B17231439BF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218" name="타원 217">
                  <a:extLst>
                    <a:ext uri="{FF2B5EF4-FFF2-40B4-BE49-F238E27FC236}">
                      <a16:creationId xmlns:a16="http://schemas.microsoft.com/office/drawing/2014/main" id="{2A018E37-86E7-4755-B8B7-8C4F5B6A769C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id="{0431A359-0EE1-4E69-AFBE-AB65804A6905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EE61FD38-EAFD-4DB2-9B95-51FB2ECDE059}"/>
                  </a:ext>
                </a:extLst>
              </p:cNvPr>
              <p:cNvSpPr txBox="1"/>
              <p:nvPr/>
            </p:nvSpPr>
            <p:spPr>
              <a:xfrm>
                <a:off x="2796669" y="3376492"/>
                <a:ext cx="5175965" cy="39993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Exemption from application fee</a:t>
                </a:r>
              </a:p>
            </p:txBody>
          </p:sp>
        </p:grpSp>
        <p:grpSp>
          <p:nvGrpSpPr>
            <p:cNvPr id="211" name="그룹 210">
              <a:extLst>
                <a:ext uri="{FF2B5EF4-FFF2-40B4-BE49-F238E27FC236}">
                  <a16:creationId xmlns:a16="http://schemas.microsoft.com/office/drawing/2014/main" id="{9A725532-4EC3-4CA9-98C2-B722F25B37F0}"/>
                </a:ext>
              </a:extLst>
            </p:cNvPr>
            <p:cNvGrpSpPr/>
            <p:nvPr/>
          </p:nvGrpSpPr>
          <p:grpSpPr>
            <a:xfrm>
              <a:off x="1541194" y="2916553"/>
              <a:ext cx="5169345" cy="736383"/>
              <a:chOff x="1878586" y="3214003"/>
              <a:chExt cx="5088835" cy="724914"/>
            </a:xfrm>
          </p:grpSpPr>
          <p:grpSp>
            <p:nvGrpSpPr>
              <p:cNvPr id="212" name="그룹 211">
                <a:extLst>
                  <a:ext uri="{FF2B5EF4-FFF2-40B4-BE49-F238E27FC236}">
                    <a16:creationId xmlns:a16="http://schemas.microsoft.com/office/drawing/2014/main" id="{1902472E-3949-4089-903F-95FA54D1E4A3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214" name="타원 213">
                  <a:extLst>
                    <a:ext uri="{FF2B5EF4-FFF2-40B4-BE49-F238E27FC236}">
                      <a16:creationId xmlns:a16="http://schemas.microsoft.com/office/drawing/2014/main" id="{C543AF16-515D-4416-A733-69854C7D2D4F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0C67FF88-E17E-4220-BCF4-AB5D5A08D618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5220CD7E-1840-4E0F-9BD0-01FDE77A642C}"/>
                  </a:ext>
                </a:extLst>
              </p:cNvPr>
              <p:cNvSpPr txBox="1"/>
              <p:nvPr/>
            </p:nvSpPr>
            <p:spPr>
              <a:xfrm>
                <a:off x="2796669" y="3376491"/>
                <a:ext cx="4170752" cy="39993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http://studyinkorea.go.kr</a:t>
                </a:r>
              </a:p>
            </p:txBody>
          </p:sp>
        </p:grpSp>
      </p:grpSp>
      <p:grpSp>
        <p:nvGrpSpPr>
          <p:cNvPr id="151" name="그룹 150">
            <a:extLst>
              <a:ext uri="{FF2B5EF4-FFF2-40B4-BE49-F238E27FC236}">
                <a16:creationId xmlns:a16="http://schemas.microsoft.com/office/drawing/2014/main" id="{E954EB07-0F9F-4C1E-99BE-CF5EF946725D}"/>
              </a:ext>
            </a:extLst>
          </p:cNvPr>
          <p:cNvGrpSpPr/>
          <p:nvPr/>
        </p:nvGrpSpPr>
        <p:grpSpPr>
          <a:xfrm>
            <a:off x="20389705" y="1550259"/>
            <a:ext cx="8454070" cy="4588281"/>
            <a:chOff x="1139369" y="1206885"/>
            <a:chExt cx="9706152" cy="5267824"/>
          </a:xfrm>
        </p:grpSpPr>
        <p:pic>
          <p:nvPicPr>
            <p:cNvPr id="152" name="그림 151">
              <a:extLst>
                <a:ext uri="{FF2B5EF4-FFF2-40B4-BE49-F238E27FC236}">
                  <a16:creationId xmlns:a16="http://schemas.microsoft.com/office/drawing/2014/main" id="{0B973558-CD83-42AE-8C2F-0FF75C254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153" name="그림 152">
              <a:extLst>
                <a:ext uri="{FF2B5EF4-FFF2-40B4-BE49-F238E27FC236}">
                  <a16:creationId xmlns:a16="http://schemas.microsoft.com/office/drawing/2014/main" id="{0BE2EFF9-F036-4A15-AD67-49AFCC52F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154" name="직선 연결선 153">
              <a:extLst>
                <a:ext uri="{FF2B5EF4-FFF2-40B4-BE49-F238E27FC236}">
                  <a16:creationId xmlns:a16="http://schemas.microsoft.com/office/drawing/2014/main" id="{C509D6F0-0B60-426D-AB08-1CF1E6DFA043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2708366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5" name="그룹 154">
              <a:extLst>
                <a:ext uri="{FF2B5EF4-FFF2-40B4-BE49-F238E27FC236}">
                  <a16:creationId xmlns:a16="http://schemas.microsoft.com/office/drawing/2014/main" id="{B6A57280-0E39-4BDB-92F0-244FD3AD1DD6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171" name="직사각형 170">
                <a:extLst>
                  <a:ext uri="{FF2B5EF4-FFF2-40B4-BE49-F238E27FC236}">
                    <a16:creationId xmlns:a16="http://schemas.microsoft.com/office/drawing/2014/main" id="{8FF730F3-468C-4765-A1C3-46801699BFB4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0F389E03-B743-456B-BE7C-40484471252A}"/>
                  </a:ext>
                </a:extLst>
              </p:cNvPr>
              <p:cNvSpPr txBox="1"/>
              <p:nvPr/>
            </p:nvSpPr>
            <p:spPr>
              <a:xfrm>
                <a:off x="4754885" y="1412912"/>
                <a:ext cx="2682229" cy="71666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Complete</a:t>
                </a:r>
              </a:p>
            </p:txBody>
          </p:sp>
        </p:grpSp>
        <p:grpSp>
          <p:nvGrpSpPr>
            <p:cNvPr id="156" name="그룹 155">
              <a:extLst>
                <a:ext uri="{FF2B5EF4-FFF2-40B4-BE49-F238E27FC236}">
                  <a16:creationId xmlns:a16="http://schemas.microsoft.com/office/drawing/2014/main" id="{DCD70F82-80CE-4798-9810-62C996B07D26}"/>
                </a:ext>
              </a:extLst>
            </p:cNvPr>
            <p:cNvGrpSpPr/>
            <p:nvPr/>
          </p:nvGrpSpPr>
          <p:grpSpPr>
            <a:xfrm>
              <a:off x="1541194" y="3686445"/>
              <a:ext cx="7344611" cy="736383"/>
              <a:chOff x="1878586" y="3214003"/>
              <a:chExt cx="7230225" cy="724914"/>
            </a:xfrm>
          </p:grpSpPr>
          <p:grpSp>
            <p:nvGrpSpPr>
              <p:cNvPr id="167" name="그룹 166">
                <a:extLst>
                  <a:ext uri="{FF2B5EF4-FFF2-40B4-BE49-F238E27FC236}">
                    <a16:creationId xmlns:a16="http://schemas.microsoft.com/office/drawing/2014/main" id="{E669D114-0B57-4588-BDB4-928915FF93EE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69" name="타원 168">
                  <a:extLst>
                    <a:ext uri="{FF2B5EF4-FFF2-40B4-BE49-F238E27FC236}">
                      <a16:creationId xmlns:a16="http://schemas.microsoft.com/office/drawing/2014/main" id="{BC45A17E-1B34-41F3-BFCF-C25866FDC671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E5DAE270-C0CA-4CCD-BC08-7EAD29243959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4D813F51-630D-496C-BA60-8F1F05B4A440}"/>
                  </a:ext>
                </a:extLst>
              </p:cNvPr>
              <p:cNvSpPr txBox="1"/>
              <p:nvPr/>
            </p:nvSpPr>
            <p:spPr>
              <a:xfrm>
                <a:off x="2796669" y="3270346"/>
                <a:ext cx="6312142" cy="6122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Please use temporarily Save button to check your</a:t>
                </a:r>
                <a:b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</a:br>
                <a: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attachment and application</a:t>
                </a:r>
              </a:p>
            </p:txBody>
          </p:sp>
        </p:grpSp>
        <p:grpSp>
          <p:nvGrpSpPr>
            <p:cNvPr id="157" name="그룹 156">
              <a:extLst>
                <a:ext uri="{FF2B5EF4-FFF2-40B4-BE49-F238E27FC236}">
                  <a16:creationId xmlns:a16="http://schemas.microsoft.com/office/drawing/2014/main" id="{80AB3D71-7268-484C-9A07-82D4C7DB4572}"/>
                </a:ext>
              </a:extLst>
            </p:cNvPr>
            <p:cNvGrpSpPr/>
            <p:nvPr/>
          </p:nvGrpSpPr>
          <p:grpSpPr>
            <a:xfrm>
              <a:off x="1541194" y="2754628"/>
              <a:ext cx="8658666" cy="736383"/>
              <a:chOff x="1878586" y="3214003"/>
              <a:chExt cx="8523814" cy="724914"/>
            </a:xfrm>
          </p:grpSpPr>
          <p:grpSp>
            <p:nvGrpSpPr>
              <p:cNvPr id="163" name="그룹 162">
                <a:extLst>
                  <a:ext uri="{FF2B5EF4-FFF2-40B4-BE49-F238E27FC236}">
                    <a16:creationId xmlns:a16="http://schemas.microsoft.com/office/drawing/2014/main" id="{28CDE6FD-2680-492E-9AFE-B0C367CA4711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65" name="타원 164">
                  <a:extLst>
                    <a:ext uri="{FF2B5EF4-FFF2-40B4-BE49-F238E27FC236}">
                      <a16:creationId xmlns:a16="http://schemas.microsoft.com/office/drawing/2014/main" id="{F256B8E1-FED0-476A-9082-6C50B6A918C5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BBE46293-15B3-475E-A74D-40F720D2EF1B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277B88C6-E075-4B22-A01A-76527610E367}"/>
                  </a:ext>
                </a:extLst>
              </p:cNvPr>
              <p:cNvSpPr txBox="1"/>
              <p:nvPr/>
            </p:nvSpPr>
            <p:spPr>
              <a:xfrm>
                <a:off x="2796669" y="3270346"/>
                <a:ext cx="7605731" cy="6122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Applicants can not modify their application after submission</a:t>
                </a:r>
                <a:b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</a:br>
                <a: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has been completed.</a:t>
                </a:r>
              </a:p>
            </p:txBody>
          </p:sp>
        </p:grpSp>
        <p:grpSp>
          <p:nvGrpSpPr>
            <p:cNvPr id="158" name="그룹 157">
              <a:extLst>
                <a:ext uri="{FF2B5EF4-FFF2-40B4-BE49-F238E27FC236}">
                  <a16:creationId xmlns:a16="http://schemas.microsoft.com/office/drawing/2014/main" id="{231EDEE5-59E1-401D-A13E-C52DA46ABE0D}"/>
                </a:ext>
              </a:extLst>
            </p:cNvPr>
            <p:cNvGrpSpPr/>
            <p:nvPr/>
          </p:nvGrpSpPr>
          <p:grpSpPr>
            <a:xfrm>
              <a:off x="1541194" y="4618262"/>
              <a:ext cx="6757519" cy="736383"/>
              <a:chOff x="1878586" y="3214003"/>
              <a:chExt cx="6652278" cy="724914"/>
            </a:xfrm>
          </p:grpSpPr>
          <p:grpSp>
            <p:nvGrpSpPr>
              <p:cNvPr id="159" name="그룹 158">
                <a:extLst>
                  <a:ext uri="{FF2B5EF4-FFF2-40B4-BE49-F238E27FC236}">
                    <a16:creationId xmlns:a16="http://schemas.microsoft.com/office/drawing/2014/main" id="{D586B3D6-B9A4-4CD6-A78A-78E11AFB8227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61" name="타원 160">
                  <a:extLst>
                    <a:ext uri="{FF2B5EF4-FFF2-40B4-BE49-F238E27FC236}">
                      <a16:creationId xmlns:a16="http://schemas.microsoft.com/office/drawing/2014/main" id="{FC350C1B-FEDF-4C8A-AEEA-278F7792E2E1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2FA47578-D1F5-4376-9575-F807914B326E}"/>
                    </a:ext>
                  </a:extLst>
                </p:cNvPr>
                <p:cNvSpPr txBox="1"/>
                <p:nvPr/>
              </p:nvSpPr>
              <p:spPr>
                <a:xfrm>
                  <a:off x="2079294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03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6E6940A0-8AE0-49E5-85A8-382749FDA507}"/>
                  </a:ext>
                </a:extLst>
              </p:cNvPr>
              <p:cNvSpPr txBox="1"/>
              <p:nvPr/>
            </p:nvSpPr>
            <p:spPr>
              <a:xfrm>
                <a:off x="2796669" y="3270346"/>
                <a:ext cx="5734195" cy="6122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If applicants want to modify their information,</a:t>
                </a:r>
                <a:b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</a:br>
                <a: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please contact admission staff.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0384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403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Online Application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A47755D4-0A0C-4CBA-A95F-98F9DC9320B4}"/>
              </a:ext>
            </a:extLst>
          </p:cNvPr>
          <p:cNvGrpSpPr/>
          <p:nvPr/>
        </p:nvGrpSpPr>
        <p:grpSpPr>
          <a:xfrm>
            <a:off x="1242924" y="1206885"/>
            <a:ext cx="9706152" cy="5267824"/>
            <a:chOff x="1139369" y="1206885"/>
            <a:chExt cx="9706152" cy="5267824"/>
          </a:xfrm>
        </p:grpSpPr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2A681D5F-09DB-4B66-9C48-DB7E57CFE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8BB062BA-E7DF-49BE-BB5A-3BD4A533D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65" name="직선 연결선 64">
              <a:extLst>
                <a:ext uri="{FF2B5EF4-FFF2-40B4-BE49-F238E27FC236}">
                  <a16:creationId xmlns:a16="http://schemas.microsoft.com/office/drawing/2014/main" id="{F1904050-3FA6-4E33-A262-D4CD8BBDFFD9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3213463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9173AD4B-01C6-4DF3-9B49-21C1ED04D288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B4B5AC19-7A5E-48D4-95F4-EAB1BC968538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rgbClr val="003A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F2B9ED7-04AC-4F28-84AF-591DFC2E5223}"/>
                  </a:ext>
                </a:extLst>
              </p:cNvPr>
              <p:cNvSpPr txBox="1"/>
              <p:nvPr/>
            </p:nvSpPr>
            <p:spPr>
              <a:xfrm>
                <a:off x="4496543" y="1492475"/>
                <a:ext cx="3198912" cy="55753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Attachment</a:t>
                </a:r>
              </a:p>
            </p:txBody>
          </p:sp>
        </p:grpSp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id="{467D3787-B561-4BF6-800C-81C4638D2DAA}"/>
                </a:ext>
              </a:extLst>
            </p:cNvPr>
            <p:cNvGrpSpPr/>
            <p:nvPr/>
          </p:nvGrpSpPr>
          <p:grpSpPr>
            <a:xfrm>
              <a:off x="1541194" y="3686445"/>
              <a:ext cx="8902738" cy="736383"/>
              <a:chOff x="1878586" y="3214003"/>
              <a:chExt cx="8764085" cy="724914"/>
            </a:xfrm>
          </p:grpSpPr>
          <p:grpSp>
            <p:nvGrpSpPr>
              <p:cNvPr id="80" name="그룹 79">
                <a:extLst>
                  <a:ext uri="{FF2B5EF4-FFF2-40B4-BE49-F238E27FC236}">
                    <a16:creationId xmlns:a16="http://schemas.microsoft.com/office/drawing/2014/main" id="{80547C11-6678-48E3-8461-CB32E1479827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82" name="타원 81">
                  <a:extLst>
                    <a:ext uri="{FF2B5EF4-FFF2-40B4-BE49-F238E27FC236}">
                      <a16:creationId xmlns:a16="http://schemas.microsoft.com/office/drawing/2014/main" id="{BC41E80B-AD2F-4634-B858-4255B40A8754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C921BEA0-6D33-4EB4-A0FD-149908C84231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A071FAF7-D2AF-4807-AA57-833B7F22BD8A}"/>
                  </a:ext>
                </a:extLst>
              </p:cNvPr>
              <p:cNvSpPr txBox="1"/>
              <p:nvPr/>
            </p:nvSpPr>
            <p:spPr>
              <a:xfrm>
                <a:off x="2796669" y="3309835"/>
                <a:ext cx="7846002" cy="53325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kumimoji="0" lang="en-US" altLang="ko-KR" sz="16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All documents should be submitted in English. Any document in </a:t>
                </a:r>
                <a: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other</a:t>
                </a:r>
                <a:r>
                  <a:rPr kumimoji="0" lang="en-US" altLang="ko-KR" sz="16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/>
                </a:r>
                <a:br>
                  <a:rPr kumimoji="0" lang="en-US" altLang="ko-KR" sz="16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</a:br>
                <a:r>
                  <a:rPr kumimoji="0" lang="en-US" altLang="ko-KR" sz="16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language should be accompanied </a:t>
                </a:r>
                <a: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with </a:t>
                </a:r>
                <a:r>
                  <a:rPr kumimoji="0" lang="en-US" altLang="ko-KR" sz="16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a notarized English translation.</a:t>
                </a:r>
              </a:p>
            </p:txBody>
          </p:sp>
        </p:grpSp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D3169058-5140-467B-9F18-5EBCC5E42215}"/>
                </a:ext>
              </a:extLst>
            </p:cNvPr>
            <p:cNvGrpSpPr/>
            <p:nvPr/>
          </p:nvGrpSpPr>
          <p:grpSpPr>
            <a:xfrm>
              <a:off x="1541194" y="2754628"/>
              <a:ext cx="7823917" cy="736383"/>
              <a:chOff x="1878586" y="3214003"/>
              <a:chExt cx="7702066" cy="724914"/>
            </a:xfrm>
          </p:grpSpPr>
          <p:grpSp>
            <p:nvGrpSpPr>
              <p:cNvPr id="97" name="그룹 96">
                <a:extLst>
                  <a:ext uri="{FF2B5EF4-FFF2-40B4-BE49-F238E27FC236}">
                    <a16:creationId xmlns:a16="http://schemas.microsoft.com/office/drawing/2014/main" id="{EF88D635-660E-456D-8A73-5FDE92844C97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99" name="타원 98">
                  <a:extLst>
                    <a:ext uri="{FF2B5EF4-FFF2-40B4-BE49-F238E27FC236}">
                      <a16:creationId xmlns:a16="http://schemas.microsoft.com/office/drawing/2014/main" id="{01B70DFB-532C-495D-9065-3FF74CFE52C2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9A51A82C-7B0F-4FD5-9D6E-91EA3712E9E1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AB3DFCB-B4A2-4F5F-BADF-85B4004FBAB0}"/>
                  </a:ext>
                </a:extLst>
              </p:cNvPr>
              <p:cNvSpPr txBox="1"/>
              <p:nvPr/>
            </p:nvSpPr>
            <p:spPr>
              <a:xfrm>
                <a:off x="2796669" y="3443148"/>
                <a:ext cx="6783983" cy="26662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All documents should be attached </a:t>
                </a:r>
                <a: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by</a:t>
                </a:r>
                <a:r>
                  <a:rPr kumimoji="0" lang="en-US" altLang="ko-KR" sz="16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 deadline(2021.2.11.(Thu.))</a:t>
                </a:r>
              </a:p>
            </p:txBody>
          </p:sp>
        </p:grpSp>
        <p:grpSp>
          <p:nvGrpSpPr>
            <p:cNvPr id="101" name="그룹 100">
              <a:extLst>
                <a:ext uri="{FF2B5EF4-FFF2-40B4-BE49-F238E27FC236}">
                  <a16:creationId xmlns:a16="http://schemas.microsoft.com/office/drawing/2014/main" id="{9EAB6585-685C-4652-977B-5998D1D4AFAB}"/>
                </a:ext>
              </a:extLst>
            </p:cNvPr>
            <p:cNvGrpSpPr/>
            <p:nvPr/>
          </p:nvGrpSpPr>
          <p:grpSpPr>
            <a:xfrm>
              <a:off x="1541194" y="5550080"/>
              <a:ext cx="7593085" cy="736383"/>
              <a:chOff x="1878586" y="3214003"/>
              <a:chExt cx="7474830" cy="724914"/>
            </a:xfrm>
          </p:grpSpPr>
          <p:grpSp>
            <p:nvGrpSpPr>
              <p:cNvPr id="102" name="그룹 101">
                <a:extLst>
                  <a:ext uri="{FF2B5EF4-FFF2-40B4-BE49-F238E27FC236}">
                    <a16:creationId xmlns:a16="http://schemas.microsoft.com/office/drawing/2014/main" id="{63660D7B-2998-428F-8CA7-18DB69CFB1B8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04" name="타원 103">
                  <a:extLst>
                    <a:ext uri="{FF2B5EF4-FFF2-40B4-BE49-F238E27FC236}">
                      <a16:creationId xmlns:a16="http://schemas.microsoft.com/office/drawing/2014/main" id="{AD89C7F2-37D9-4414-99B0-5E4769C8D832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7E0F18F0-9D2C-44CA-A3AD-6FC29E235B5D}"/>
                    </a:ext>
                  </a:extLst>
                </p:cNvPr>
                <p:cNvSpPr txBox="1"/>
                <p:nvPr/>
              </p:nvSpPr>
              <p:spPr>
                <a:xfrm>
                  <a:off x="2076926" y="3358867"/>
                  <a:ext cx="328233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04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26D87316-7823-4596-8E01-D3F161A126D7}"/>
                  </a:ext>
                </a:extLst>
              </p:cNvPr>
              <p:cNvSpPr txBox="1"/>
              <p:nvPr/>
            </p:nvSpPr>
            <p:spPr>
              <a:xfrm>
                <a:off x="2796669" y="3443148"/>
                <a:ext cx="6556747" cy="26662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Please attach your documents according to the categories.</a:t>
                </a:r>
              </a:p>
            </p:txBody>
          </p:sp>
        </p:grpSp>
        <p:grpSp>
          <p:nvGrpSpPr>
            <p:cNvPr id="106" name="그룹 105">
              <a:extLst>
                <a:ext uri="{FF2B5EF4-FFF2-40B4-BE49-F238E27FC236}">
                  <a16:creationId xmlns:a16="http://schemas.microsoft.com/office/drawing/2014/main" id="{B9D7854B-A9BF-4D16-9BF7-AAC2BEB37A11}"/>
                </a:ext>
              </a:extLst>
            </p:cNvPr>
            <p:cNvGrpSpPr/>
            <p:nvPr/>
          </p:nvGrpSpPr>
          <p:grpSpPr>
            <a:xfrm>
              <a:off x="1541194" y="4618262"/>
              <a:ext cx="8479546" cy="736383"/>
              <a:chOff x="1878586" y="3214003"/>
              <a:chExt cx="8347485" cy="724914"/>
            </a:xfrm>
          </p:grpSpPr>
          <p:grpSp>
            <p:nvGrpSpPr>
              <p:cNvPr id="107" name="그룹 106">
                <a:extLst>
                  <a:ext uri="{FF2B5EF4-FFF2-40B4-BE49-F238E27FC236}">
                    <a16:creationId xmlns:a16="http://schemas.microsoft.com/office/drawing/2014/main" id="{5AF45DC3-69CD-4FE1-B277-3BD269FC18D1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09" name="타원 108">
                  <a:extLst>
                    <a:ext uri="{FF2B5EF4-FFF2-40B4-BE49-F238E27FC236}">
                      <a16:creationId xmlns:a16="http://schemas.microsoft.com/office/drawing/2014/main" id="{A79CC37A-E63C-49CE-805F-E93C87F3047E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965B53D7-1CFC-4747-B232-71835A52C35E}"/>
                    </a:ext>
                  </a:extLst>
                </p:cNvPr>
                <p:cNvSpPr txBox="1"/>
                <p:nvPr/>
              </p:nvSpPr>
              <p:spPr>
                <a:xfrm>
                  <a:off x="2079294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03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10D41DF6-C702-4BCF-94EE-388C17561257}"/>
                  </a:ext>
                </a:extLst>
              </p:cNvPr>
              <p:cNvSpPr txBox="1"/>
              <p:nvPr/>
            </p:nvSpPr>
            <p:spPr>
              <a:xfrm>
                <a:off x="2796669" y="3443148"/>
                <a:ext cx="7429402" cy="26662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Please fill out form 1(Checklist) and attach to your application page.</a:t>
                </a:r>
              </a:p>
            </p:txBody>
          </p:sp>
        </p:grpSp>
      </p:grp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A1E2AEF2-618E-4E25-A9E5-2BBEE59150AF}"/>
              </a:ext>
            </a:extLst>
          </p:cNvPr>
          <p:cNvGrpSpPr/>
          <p:nvPr/>
        </p:nvGrpSpPr>
        <p:grpSpPr>
          <a:xfrm>
            <a:off x="-7824851" y="1543048"/>
            <a:ext cx="8467359" cy="4595493"/>
            <a:chOff x="1139369" y="1206885"/>
            <a:chExt cx="9706152" cy="5267824"/>
          </a:xfrm>
        </p:grpSpPr>
        <p:pic>
          <p:nvPicPr>
            <p:cNvPr id="112" name="그림 111">
              <a:extLst>
                <a:ext uri="{FF2B5EF4-FFF2-40B4-BE49-F238E27FC236}">
                  <a16:creationId xmlns:a16="http://schemas.microsoft.com/office/drawing/2014/main" id="{8593439E-715F-4474-B21C-287FE1101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113" name="그림 112">
              <a:extLst>
                <a:ext uri="{FF2B5EF4-FFF2-40B4-BE49-F238E27FC236}">
                  <a16:creationId xmlns:a16="http://schemas.microsoft.com/office/drawing/2014/main" id="{CEE88399-D4D2-4A9F-99ED-995230D4C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114" name="직선 연결선 113">
              <a:extLst>
                <a:ext uri="{FF2B5EF4-FFF2-40B4-BE49-F238E27FC236}">
                  <a16:creationId xmlns:a16="http://schemas.microsoft.com/office/drawing/2014/main" id="{6F193C57-B21B-4955-AA2D-BE85F56D86A6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1699532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그룹 114">
              <a:extLst>
                <a:ext uri="{FF2B5EF4-FFF2-40B4-BE49-F238E27FC236}">
                  <a16:creationId xmlns:a16="http://schemas.microsoft.com/office/drawing/2014/main" id="{7EA9D157-5941-4FD2-AA38-44849B920C7C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126" name="직사각형 125">
                <a:extLst>
                  <a:ext uri="{FF2B5EF4-FFF2-40B4-BE49-F238E27FC236}">
                    <a16:creationId xmlns:a16="http://schemas.microsoft.com/office/drawing/2014/main" id="{63DFA9E1-F3CD-4E02-86A3-796AEFFB80BA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ACAB6C09-B024-45A9-B814-B83D6F6300A0}"/>
                  </a:ext>
                </a:extLst>
              </p:cNvPr>
              <p:cNvSpPr txBox="1"/>
              <p:nvPr/>
            </p:nvSpPr>
            <p:spPr>
              <a:xfrm>
                <a:off x="3317260" y="1360487"/>
                <a:ext cx="5557478" cy="82151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Online Application</a:t>
                </a:r>
              </a:p>
            </p:txBody>
          </p:sp>
        </p:grpSp>
        <p:grpSp>
          <p:nvGrpSpPr>
            <p:cNvPr id="116" name="그룹 115">
              <a:extLst>
                <a:ext uri="{FF2B5EF4-FFF2-40B4-BE49-F238E27FC236}">
                  <a16:creationId xmlns:a16="http://schemas.microsoft.com/office/drawing/2014/main" id="{4C7E9CBC-B69C-43FE-A64B-6C9DE2F1DC2C}"/>
                </a:ext>
              </a:extLst>
            </p:cNvPr>
            <p:cNvGrpSpPr/>
            <p:nvPr/>
          </p:nvGrpSpPr>
          <p:grpSpPr>
            <a:xfrm>
              <a:off x="1541194" y="4019820"/>
              <a:ext cx="6529711" cy="736383"/>
              <a:chOff x="1878586" y="3214003"/>
              <a:chExt cx="6428018" cy="724914"/>
            </a:xfrm>
          </p:grpSpPr>
          <p:grpSp>
            <p:nvGrpSpPr>
              <p:cNvPr id="122" name="그룹 121">
                <a:extLst>
                  <a:ext uri="{FF2B5EF4-FFF2-40B4-BE49-F238E27FC236}">
                    <a16:creationId xmlns:a16="http://schemas.microsoft.com/office/drawing/2014/main" id="{8E52764C-C2A3-47BB-BC14-DA3676622790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24" name="타원 123">
                  <a:extLst>
                    <a:ext uri="{FF2B5EF4-FFF2-40B4-BE49-F238E27FC236}">
                      <a16:creationId xmlns:a16="http://schemas.microsoft.com/office/drawing/2014/main" id="{DC1BE373-0C27-40EA-A4EE-0774BF78FC16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E7322388-7328-499E-92E3-E288B554E355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3B5E468-71BF-44F4-983B-CA0C23A54D69}"/>
                  </a:ext>
                </a:extLst>
              </p:cNvPr>
              <p:cNvSpPr txBox="1"/>
              <p:nvPr/>
            </p:nvSpPr>
            <p:spPr>
              <a:xfrm>
                <a:off x="2796669" y="3347237"/>
                <a:ext cx="5509935" cy="45844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Enter the all your information</a:t>
                </a:r>
              </a:p>
            </p:txBody>
          </p:sp>
        </p:grpSp>
        <p:grpSp>
          <p:nvGrpSpPr>
            <p:cNvPr id="117" name="그룹 116">
              <a:extLst>
                <a:ext uri="{FF2B5EF4-FFF2-40B4-BE49-F238E27FC236}">
                  <a16:creationId xmlns:a16="http://schemas.microsoft.com/office/drawing/2014/main" id="{35357377-8837-4FD1-85F3-08F736415A94}"/>
                </a:ext>
              </a:extLst>
            </p:cNvPr>
            <p:cNvGrpSpPr/>
            <p:nvPr/>
          </p:nvGrpSpPr>
          <p:grpSpPr>
            <a:xfrm>
              <a:off x="1541194" y="2916554"/>
              <a:ext cx="7759017" cy="736383"/>
              <a:chOff x="1878586" y="3214003"/>
              <a:chExt cx="7638174" cy="724914"/>
            </a:xfrm>
          </p:grpSpPr>
          <p:grpSp>
            <p:nvGrpSpPr>
              <p:cNvPr id="118" name="그룹 117">
                <a:extLst>
                  <a:ext uri="{FF2B5EF4-FFF2-40B4-BE49-F238E27FC236}">
                    <a16:creationId xmlns:a16="http://schemas.microsoft.com/office/drawing/2014/main" id="{1A711B43-A6E1-4B5F-B8FD-73912B4B3B1C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20" name="타원 119">
                  <a:extLst>
                    <a:ext uri="{FF2B5EF4-FFF2-40B4-BE49-F238E27FC236}">
                      <a16:creationId xmlns:a16="http://schemas.microsoft.com/office/drawing/2014/main" id="{05CAEEEB-D06B-4E20-B971-20189684F240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94EB471F-8310-44E4-9653-C32B56C5C79E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0A3192BD-A1E0-4891-B1D9-B3E675C9F4ED}"/>
                  </a:ext>
                </a:extLst>
              </p:cNvPr>
              <p:cNvSpPr txBox="1"/>
              <p:nvPr/>
            </p:nvSpPr>
            <p:spPr>
              <a:xfrm>
                <a:off x="2796669" y="3352445"/>
                <a:ext cx="6720091" cy="44803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Online application </a:t>
                </a: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 Select “UNIST”</a:t>
                </a:r>
              </a:p>
            </p:txBody>
          </p:sp>
        </p:grpSp>
      </p:grpSp>
      <p:grpSp>
        <p:nvGrpSpPr>
          <p:cNvPr id="216" name="그룹 215">
            <a:extLst>
              <a:ext uri="{FF2B5EF4-FFF2-40B4-BE49-F238E27FC236}">
                <a16:creationId xmlns:a16="http://schemas.microsoft.com/office/drawing/2014/main" id="{BC36E1FF-6774-4925-BD02-20F94436AF9D}"/>
              </a:ext>
            </a:extLst>
          </p:cNvPr>
          <p:cNvGrpSpPr/>
          <p:nvPr/>
        </p:nvGrpSpPr>
        <p:grpSpPr>
          <a:xfrm>
            <a:off x="11512364" y="1550259"/>
            <a:ext cx="8454070" cy="4588281"/>
            <a:chOff x="1139369" y="1206885"/>
            <a:chExt cx="9706152" cy="5267824"/>
          </a:xfrm>
        </p:grpSpPr>
        <p:pic>
          <p:nvPicPr>
            <p:cNvPr id="217" name="그림 216">
              <a:extLst>
                <a:ext uri="{FF2B5EF4-FFF2-40B4-BE49-F238E27FC236}">
                  <a16:creationId xmlns:a16="http://schemas.microsoft.com/office/drawing/2014/main" id="{21E25B07-C674-4E01-B393-402FDAE6D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218" name="그림 217">
              <a:extLst>
                <a:ext uri="{FF2B5EF4-FFF2-40B4-BE49-F238E27FC236}">
                  <a16:creationId xmlns:a16="http://schemas.microsoft.com/office/drawing/2014/main" id="{7A7CA241-7F6A-4E36-B206-CCF1999B5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219" name="직선 연결선 218">
              <a:extLst>
                <a:ext uri="{FF2B5EF4-FFF2-40B4-BE49-F238E27FC236}">
                  <a16:creationId xmlns:a16="http://schemas.microsoft.com/office/drawing/2014/main" id="{F03E0EF4-573C-4695-9FE5-2368BAA4761C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2708366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0" name="그룹 219">
              <a:extLst>
                <a:ext uri="{FF2B5EF4-FFF2-40B4-BE49-F238E27FC236}">
                  <a16:creationId xmlns:a16="http://schemas.microsoft.com/office/drawing/2014/main" id="{92F1BFC4-902B-45CE-ABED-00D50A51EEE6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236" name="직사각형 235">
                <a:extLst>
                  <a:ext uri="{FF2B5EF4-FFF2-40B4-BE49-F238E27FC236}">
                    <a16:creationId xmlns:a16="http://schemas.microsoft.com/office/drawing/2014/main" id="{6A9D85FD-55FC-4E9A-8DD3-458195F43501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3ACD2959-40C0-49E3-9D3D-6AF54B656BA9}"/>
                  </a:ext>
                </a:extLst>
              </p:cNvPr>
              <p:cNvSpPr txBox="1"/>
              <p:nvPr/>
            </p:nvSpPr>
            <p:spPr>
              <a:xfrm>
                <a:off x="4754885" y="1412912"/>
                <a:ext cx="2682229" cy="71666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Complete</a:t>
                </a:r>
              </a:p>
            </p:txBody>
          </p:sp>
        </p:grpSp>
        <p:grpSp>
          <p:nvGrpSpPr>
            <p:cNvPr id="221" name="그룹 220">
              <a:extLst>
                <a:ext uri="{FF2B5EF4-FFF2-40B4-BE49-F238E27FC236}">
                  <a16:creationId xmlns:a16="http://schemas.microsoft.com/office/drawing/2014/main" id="{60599BF6-68C3-4AC0-97FB-68CEACFF0DA0}"/>
                </a:ext>
              </a:extLst>
            </p:cNvPr>
            <p:cNvGrpSpPr/>
            <p:nvPr/>
          </p:nvGrpSpPr>
          <p:grpSpPr>
            <a:xfrm>
              <a:off x="1541194" y="3686445"/>
              <a:ext cx="7344611" cy="736383"/>
              <a:chOff x="1878586" y="3214003"/>
              <a:chExt cx="7230225" cy="724914"/>
            </a:xfrm>
          </p:grpSpPr>
          <p:grpSp>
            <p:nvGrpSpPr>
              <p:cNvPr id="232" name="그룹 231">
                <a:extLst>
                  <a:ext uri="{FF2B5EF4-FFF2-40B4-BE49-F238E27FC236}">
                    <a16:creationId xmlns:a16="http://schemas.microsoft.com/office/drawing/2014/main" id="{A135EB11-E1F4-48C6-A575-173D494F062C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234" name="타원 233">
                  <a:extLst>
                    <a:ext uri="{FF2B5EF4-FFF2-40B4-BE49-F238E27FC236}">
                      <a16:creationId xmlns:a16="http://schemas.microsoft.com/office/drawing/2014/main" id="{87D9D87B-9232-4E17-93EA-C54E02FEDC7A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E810DAE-BD00-4B8B-A3E4-26D95B747F39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F3531820-8D24-478A-BB26-E6EE1316FBE5}"/>
                  </a:ext>
                </a:extLst>
              </p:cNvPr>
              <p:cNvSpPr txBox="1"/>
              <p:nvPr/>
            </p:nvSpPr>
            <p:spPr>
              <a:xfrm>
                <a:off x="2796669" y="3270346"/>
                <a:ext cx="6312142" cy="6122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Please use temporarily Save button to check your</a:t>
                </a:r>
                <a:b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</a:br>
                <a: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attachment and application</a:t>
                </a:r>
              </a:p>
            </p:txBody>
          </p:sp>
        </p:grpSp>
        <p:grpSp>
          <p:nvGrpSpPr>
            <p:cNvPr id="222" name="그룹 221">
              <a:extLst>
                <a:ext uri="{FF2B5EF4-FFF2-40B4-BE49-F238E27FC236}">
                  <a16:creationId xmlns:a16="http://schemas.microsoft.com/office/drawing/2014/main" id="{74B12193-344A-438C-9203-FAD9794FD10A}"/>
                </a:ext>
              </a:extLst>
            </p:cNvPr>
            <p:cNvGrpSpPr/>
            <p:nvPr/>
          </p:nvGrpSpPr>
          <p:grpSpPr>
            <a:xfrm>
              <a:off x="1541194" y="2754628"/>
              <a:ext cx="8658666" cy="736383"/>
              <a:chOff x="1878586" y="3214003"/>
              <a:chExt cx="8523814" cy="724914"/>
            </a:xfrm>
          </p:grpSpPr>
          <p:grpSp>
            <p:nvGrpSpPr>
              <p:cNvPr id="228" name="그룹 227">
                <a:extLst>
                  <a:ext uri="{FF2B5EF4-FFF2-40B4-BE49-F238E27FC236}">
                    <a16:creationId xmlns:a16="http://schemas.microsoft.com/office/drawing/2014/main" id="{5867530F-DDCF-4BA1-9659-D1D7A3D79982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230" name="타원 229">
                  <a:extLst>
                    <a:ext uri="{FF2B5EF4-FFF2-40B4-BE49-F238E27FC236}">
                      <a16:creationId xmlns:a16="http://schemas.microsoft.com/office/drawing/2014/main" id="{B6633D93-52CE-427A-93E7-78A5D54904AB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F52500D3-2935-42E8-8A32-32CFC4C2E34B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128270B6-D146-48B1-9509-441883DB8E69}"/>
                  </a:ext>
                </a:extLst>
              </p:cNvPr>
              <p:cNvSpPr txBox="1"/>
              <p:nvPr/>
            </p:nvSpPr>
            <p:spPr>
              <a:xfrm>
                <a:off x="2796669" y="3270346"/>
                <a:ext cx="7605731" cy="6122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Applicants can not modify their application after submission</a:t>
                </a:r>
                <a:b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</a:br>
                <a: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has been completed.</a:t>
                </a:r>
              </a:p>
            </p:txBody>
          </p:sp>
        </p:grpSp>
        <p:grpSp>
          <p:nvGrpSpPr>
            <p:cNvPr id="223" name="그룹 222">
              <a:extLst>
                <a:ext uri="{FF2B5EF4-FFF2-40B4-BE49-F238E27FC236}">
                  <a16:creationId xmlns:a16="http://schemas.microsoft.com/office/drawing/2014/main" id="{AD660033-4E2B-402A-84B9-823C7CFDEC27}"/>
                </a:ext>
              </a:extLst>
            </p:cNvPr>
            <p:cNvGrpSpPr/>
            <p:nvPr/>
          </p:nvGrpSpPr>
          <p:grpSpPr>
            <a:xfrm>
              <a:off x="1541194" y="4618262"/>
              <a:ext cx="6757519" cy="736383"/>
              <a:chOff x="1878586" y="3214003"/>
              <a:chExt cx="6652278" cy="724914"/>
            </a:xfrm>
          </p:grpSpPr>
          <p:grpSp>
            <p:nvGrpSpPr>
              <p:cNvPr id="224" name="그룹 223">
                <a:extLst>
                  <a:ext uri="{FF2B5EF4-FFF2-40B4-BE49-F238E27FC236}">
                    <a16:creationId xmlns:a16="http://schemas.microsoft.com/office/drawing/2014/main" id="{E807FCD9-60C8-440C-B543-F132BF2B00D5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226" name="타원 225">
                  <a:extLst>
                    <a:ext uri="{FF2B5EF4-FFF2-40B4-BE49-F238E27FC236}">
                      <a16:creationId xmlns:a16="http://schemas.microsoft.com/office/drawing/2014/main" id="{C7D16239-1075-40F6-92A3-7BF2C8D77BB9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91376EEF-E19C-40D1-8009-39447060B426}"/>
                    </a:ext>
                  </a:extLst>
                </p:cNvPr>
                <p:cNvSpPr txBox="1"/>
                <p:nvPr/>
              </p:nvSpPr>
              <p:spPr>
                <a:xfrm>
                  <a:off x="2079294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03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5B91E17F-72B4-4856-9D67-32DFDA39331A}"/>
                  </a:ext>
                </a:extLst>
              </p:cNvPr>
              <p:cNvSpPr txBox="1"/>
              <p:nvPr/>
            </p:nvSpPr>
            <p:spPr>
              <a:xfrm>
                <a:off x="2796669" y="3270346"/>
                <a:ext cx="5734195" cy="6122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If applicants want to modify their information,</a:t>
                </a:r>
                <a:b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</a:br>
                <a:r>
                  <a:rPr lang="en-US" altLang="ko-KR" sz="16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please contact admission staff.</a:t>
                </a:r>
              </a:p>
            </p:txBody>
          </p:sp>
        </p:grpSp>
      </p:grpSp>
      <p:grpSp>
        <p:nvGrpSpPr>
          <p:cNvPr id="238" name="그룹 237">
            <a:extLst>
              <a:ext uri="{FF2B5EF4-FFF2-40B4-BE49-F238E27FC236}">
                <a16:creationId xmlns:a16="http://schemas.microsoft.com/office/drawing/2014/main" id="{F5A5F38A-BE2C-4852-A8B0-B89CBD27D821}"/>
              </a:ext>
            </a:extLst>
          </p:cNvPr>
          <p:cNvGrpSpPr/>
          <p:nvPr/>
        </p:nvGrpSpPr>
        <p:grpSpPr>
          <a:xfrm>
            <a:off x="-16844424" y="1543048"/>
            <a:ext cx="8467359" cy="4595493"/>
            <a:chOff x="1139369" y="1206885"/>
            <a:chExt cx="9706152" cy="5267824"/>
          </a:xfrm>
        </p:grpSpPr>
        <p:pic>
          <p:nvPicPr>
            <p:cNvPr id="239" name="그림 238">
              <a:extLst>
                <a:ext uri="{FF2B5EF4-FFF2-40B4-BE49-F238E27FC236}">
                  <a16:creationId xmlns:a16="http://schemas.microsoft.com/office/drawing/2014/main" id="{69387922-6C10-47A4-A877-9ADB39F06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240" name="그림 239">
              <a:extLst>
                <a:ext uri="{FF2B5EF4-FFF2-40B4-BE49-F238E27FC236}">
                  <a16:creationId xmlns:a16="http://schemas.microsoft.com/office/drawing/2014/main" id="{507ED448-296C-4EC7-861E-925AA7BC6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241" name="직선 연결선 240">
              <a:extLst>
                <a:ext uri="{FF2B5EF4-FFF2-40B4-BE49-F238E27FC236}">
                  <a16:creationId xmlns:a16="http://schemas.microsoft.com/office/drawing/2014/main" id="{D9EDFEE3-9C54-4BB0-AEE6-7F1CF0AA13F1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1699532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2" name="그룹 241">
              <a:extLst>
                <a:ext uri="{FF2B5EF4-FFF2-40B4-BE49-F238E27FC236}">
                  <a16:creationId xmlns:a16="http://schemas.microsoft.com/office/drawing/2014/main" id="{07664B49-2429-498A-BA25-A9A0C8F5F5FD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253" name="직사각형 252">
                <a:extLst>
                  <a:ext uri="{FF2B5EF4-FFF2-40B4-BE49-F238E27FC236}">
                    <a16:creationId xmlns:a16="http://schemas.microsoft.com/office/drawing/2014/main" id="{80C9848F-5BFE-406C-9AF7-FFDEF3B4FD18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BAFAF419-3330-46C3-B921-6DFBA14143D9}"/>
                  </a:ext>
                </a:extLst>
              </p:cNvPr>
              <p:cNvSpPr txBox="1"/>
              <p:nvPr/>
            </p:nvSpPr>
            <p:spPr>
              <a:xfrm>
                <a:off x="5049001" y="1360487"/>
                <a:ext cx="2093995" cy="82151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Log-in</a:t>
                </a:r>
              </a:p>
            </p:txBody>
          </p:sp>
        </p:grpSp>
        <p:grpSp>
          <p:nvGrpSpPr>
            <p:cNvPr id="243" name="그룹 242">
              <a:extLst>
                <a:ext uri="{FF2B5EF4-FFF2-40B4-BE49-F238E27FC236}">
                  <a16:creationId xmlns:a16="http://schemas.microsoft.com/office/drawing/2014/main" id="{7E879D0C-09D1-4345-AA43-D669990A4FBF}"/>
                </a:ext>
              </a:extLst>
            </p:cNvPr>
            <p:cNvGrpSpPr/>
            <p:nvPr/>
          </p:nvGrpSpPr>
          <p:grpSpPr>
            <a:xfrm>
              <a:off x="1541194" y="4019820"/>
              <a:ext cx="2158237" cy="736383"/>
              <a:chOff x="1878586" y="3214003"/>
              <a:chExt cx="2124625" cy="724914"/>
            </a:xfrm>
          </p:grpSpPr>
          <p:grpSp>
            <p:nvGrpSpPr>
              <p:cNvPr id="249" name="그룹 248">
                <a:extLst>
                  <a:ext uri="{FF2B5EF4-FFF2-40B4-BE49-F238E27FC236}">
                    <a16:creationId xmlns:a16="http://schemas.microsoft.com/office/drawing/2014/main" id="{AC07E9F6-8DB0-41D3-B61D-6017A4893219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251" name="타원 250">
                  <a:extLst>
                    <a:ext uri="{FF2B5EF4-FFF2-40B4-BE49-F238E27FC236}">
                      <a16:creationId xmlns:a16="http://schemas.microsoft.com/office/drawing/2014/main" id="{6FCA8D6C-5A35-462D-B8D6-74FB8EA668A9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52" name="TextBox 251">
                  <a:extLst>
                    <a:ext uri="{FF2B5EF4-FFF2-40B4-BE49-F238E27FC236}">
                      <a16:creationId xmlns:a16="http://schemas.microsoft.com/office/drawing/2014/main" id="{5BB24752-0473-4D3B-A91F-F9A099E7CEE0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A4D73FF2-5702-4352-A083-318F9A9531BE}"/>
                  </a:ext>
                </a:extLst>
              </p:cNvPr>
              <p:cNvSpPr txBox="1"/>
              <p:nvPr/>
            </p:nvSpPr>
            <p:spPr>
              <a:xfrm>
                <a:off x="2796669" y="3347237"/>
                <a:ext cx="1206542" cy="45844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Log-in</a:t>
                </a:r>
              </a:p>
            </p:txBody>
          </p:sp>
        </p:grpSp>
        <p:grpSp>
          <p:nvGrpSpPr>
            <p:cNvPr id="244" name="그룹 243">
              <a:extLst>
                <a:ext uri="{FF2B5EF4-FFF2-40B4-BE49-F238E27FC236}">
                  <a16:creationId xmlns:a16="http://schemas.microsoft.com/office/drawing/2014/main" id="{6A1525FB-2AC4-473F-9F08-5A2741AF7F04}"/>
                </a:ext>
              </a:extLst>
            </p:cNvPr>
            <p:cNvGrpSpPr/>
            <p:nvPr/>
          </p:nvGrpSpPr>
          <p:grpSpPr>
            <a:xfrm>
              <a:off x="1541194" y="2819045"/>
              <a:ext cx="6042768" cy="931405"/>
              <a:chOff x="1878586" y="3118011"/>
              <a:chExt cx="5948655" cy="916898"/>
            </a:xfrm>
          </p:grpSpPr>
          <p:grpSp>
            <p:nvGrpSpPr>
              <p:cNvPr id="245" name="그룹 244">
                <a:extLst>
                  <a:ext uri="{FF2B5EF4-FFF2-40B4-BE49-F238E27FC236}">
                    <a16:creationId xmlns:a16="http://schemas.microsoft.com/office/drawing/2014/main" id="{1757894F-9B94-40AD-805F-1B9E00E44B28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247" name="타원 246">
                  <a:extLst>
                    <a:ext uri="{FF2B5EF4-FFF2-40B4-BE49-F238E27FC236}">
                      <a16:creationId xmlns:a16="http://schemas.microsoft.com/office/drawing/2014/main" id="{40C5885C-83B6-4FEF-BC28-37BB9688BC9E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48" name="TextBox 247">
                  <a:extLst>
                    <a:ext uri="{FF2B5EF4-FFF2-40B4-BE49-F238E27FC236}">
                      <a16:creationId xmlns:a16="http://schemas.microsoft.com/office/drawing/2014/main" id="{70728939-37CC-4C01-81C3-2148259CBF71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711012E9-99C9-4F63-8783-9B8101550925}"/>
                  </a:ext>
                </a:extLst>
              </p:cNvPr>
              <p:cNvSpPr txBox="1"/>
              <p:nvPr/>
            </p:nvSpPr>
            <p:spPr>
              <a:xfrm>
                <a:off x="2796669" y="3118011"/>
                <a:ext cx="5030572" cy="9168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Sign up as a member</a:t>
                </a:r>
                <a:b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</a:b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(http://studyinkorea.go.kr)</a:t>
                </a:r>
              </a:p>
            </p:txBody>
          </p:sp>
        </p:grpSp>
      </p:grpSp>
      <p:grpSp>
        <p:nvGrpSpPr>
          <p:cNvPr id="172" name="그룹 171">
            <a:extLst>
              <a:ext uri="{FF2B5EF4-FFF2-40B4-BE49-F238E27FC236}">
                <a16:creationId xmlns:a16="http://schemas.microsoft.com/office/drawing/2014/main" id="{9DC82A36-A6CF-4C74-A427-2D82897489BC}"/>
              </a:ext>
            </a:extLst>
          </p:cNvPr>
          <p:cNvGrpSpPr/>
          <p:nvPr/>
        </p:nvGrpSpPr>
        <p:grpSpPr>
          <a:xfrm>
            <a:off x="20374762" y="1543048"/>
            <a:ext cx="8467355" cy="4595491"/>
            <a:chOff x="1139369" y="1206885"/>
            <a:chExt cx="9706152" cy="5267824"/>
          </a:xfrm>
        </p:grpSpPr>
        <p:pic>
          <p:nvPicPr>
            <p:cNvPr id="173" name="그림 172">
              <a:extLst>
                <a:ext uri="{FF2B5EF4-FFF2-40B4-BE49-F238E27FC236}">
                  <a16:creationId xmlns:a16="http://schemas.microsoft.com/office/drawing/2014/main" id="{E305DEDB-79C3-4EEC-8FFC-F30387A88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174" name="그림 173">
              <a:extLst>
                <a:ext uri="{FF2B5EF4-FFF2-40B4-BE49-F238E27FC236}">
                  <a16:creationId xmlns:a16="http://schemas.microsoft.com/office/drawing/2014/main" id="{B1C0BECF-2C97-4EE2-B9C1-B0E470BFE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grpSp>
          <p:nvGrpSpPr>
            <p:cNvPr id="175" name="그룹 174">
              <a:extLst>
                <a:ext uri="{FF2B5EF4-FFF2-40B4-BE49-F238E27FC236}">
                  <a16:creationId xmlns:a16="http://schemas.microsoft.com/office/drawing/2014/main" id="{2515E66C-58B8-4E66-A1A5-C15EEF6D8644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185" name="직사각형 184">
                <a:extLst>
                  <a:ext uri="{FF2B5EF4-FFF2-40B4-BE49-F238E27FC236}">
                    <a16:creationId xmlns:a16="http://schemas.microsoft.com/office/drawing/2014/main" id="{11531F3D-A85F-42DF-8240-9D1F21D13230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89E8BA3A-64F4-4D7A-97FC-AA6044E50E2F}"/>
                  </a:ext>
                </a:extLst>
              </p:cNvPr>
              <p:cNvSpPr txBox="1"/>
              <p:nvPr/>
            </p:nvSpPr>
            <p:spPr>
              <a:xfrm>
                <a:off x="4582658" y="1412912"/>
                <a:ext cx="3026684" cy="71666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Email reply</a:t>
                </a:r>
              </a:p>
            </p:txBody>
          </p:sp>
        </p:grpSp>
        <p:grpSp>
          <p:nvGrpSpPr>
            <p:cNvPr id="176" name="그룹 175">
              <a:extLst>
                <a:ext uri="{FF2B5EF4-FFF2-40B4-BE49-F238E27FC236}">
                  <a16:creationId xmlns:a16="http://schemas.microsoft.com/office/drawing/2014/main" id="{C7E304BB-A8EC-492A-8274-BA96B9318521}"/>
                </a:ext>
              </a:extLst>
            </p:cNvPr>
            <p:cNvGrpSpPr/>
            <p:nvPr/>
          </p:nvGrpSpPr>
          <p:grpSpPr>
            <a:xfrm>
              <a:off x="2569631" y="3198711"/>
              <a:ext cx="6830396" cy="2067496"/>
              <a:chOff x="2569631" y="2911328"/>
              <a:chExt cx="6830396" cy="2067496"/>
            </a:xfrm>
          </p:grpSpPr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AC40EC65-65B8-4167-9E34-AFD7CD29C840}"/>
                  </a:ext>
                </a:extLst>
              </p:cNvPr>
              <p:cNvSpPr txBox="1"/>
              <p:nvPr/>
            </p:nvSpPr>
            <p:spPr>
              <a:xfrm>
                <a:off x="2569631" y="4140646"/>
                <a:ext cx="6830396" cy="83817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Admission staff will contact you by email</a:t>
                </a:r>
              </a:p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after submission is completed.</a:t>
                </a:r>
              </a:p>
            </p:txBody>
          </p:sp>
          <p:grpSp>
            <p:nvGrpSpPr>
              <p:cNvPr id="178" name="Group 4">
                <a:extLst>
                  <a:ext uri="{FF2B5EF4-FFF2-40B4-BE49-F238E27FC236}">
                    <a16:creationId xmlns:a16="http://schemas.microsoft.com/office/drawing/2014/main" id="{608B4D16-BCDE-4A96-B212-10DFB8D1E05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507898" y="2911328"/>
                <a:ext cx="953862" cy="1059290"/>
                <a:chOff x="3460" y="1738"/>
                <a:chExt cx="760" cy="844"/>
              </a:xfrm>
              <a:solidFill>
                <a:srgbClr val="003A70"/>
              </a:solidFill>
            </p:grpSpPr>
            <p:sp>
              <p:nvSpPr>
                <p:cNvPr id="179" name="Freeform 5">
                  <a:extLst>
                    <a:ext uri="{FF2B5EF4-FFF2-40B4-BE49-F238E27FC236}">
                      <a16:creationId xmlns:a16="http://schemas.microsoft.com/office/drawing/2014/main" id="{2BFB8D2D-5716-4EDB-BB7E-F842284CEBB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60" y="2106"/>
                  <a:ext cx="621" cy="476"/>
                </a:xfrm>
                <a:custGeom>
                  <a:avLst/>
                  <a:gdLst>
                    <a:gd name="T0" fmla="*/ 260 w 260"/>
                    <a:gd name="T1" fmla="*/ 6 h 199"/>
                    <a:gd name="T2" fmla="*/ 259 w 260"/>
                    <a:gd name="T3" fmla="*/ 4 h 199"/>
                    <a:gd name="T4" fmla="*/ 258 w 260"/>
                    <a:gd name="T5" fmla="*/ 3 h 199"/>
                    <a:gd name="T6" fmla="*/ 258 w 260"/>
                    <a:gd name="T7" fmla="*/ 2 h 199"/>
                    <a:gd name="T8" fmla="*/ 256 w 260"/>
                    <a:gd name="T9" fmla="*/ 1 h 199"/>
                    <a:gd name="T10" fmla="*/ 255 w 260"/>
                    <a:gd name="T11" fmla="*/ 1 h 199"/>
                    <a:gd name="T12" fmla="*/ 254 w 260"/>
                    <a:gd name="T13" fmla="*/ 0 h 199"/>
                    <a:gd name="T14" fmla="*/ 252 w 260"/>
                    <a:gd name="T15" fmla="*/ 0 h 199"/>
                    <a:gd name="T16" fmla="*/ 8 w 260"/>
                    <a:gd name="T17" fmla="*/ 0 h 199"/>
                    <a:gd name="T18" fmla="*/ 7 w 260"/>
                    <a:gd name="T19" fmla="*/ 0 h 199"/>
                    <a:gd name="T20" fmla="*/ 6 w 260"/>
                    <a:gd name="T21" fmla="*/ 0 h 199"/>
                    <a:gd name="T22" fmla="*/ 5 w 260"/>
                    <a:gd name="T23" fmla="*/ 1 h 199"/>
                    <a:gd name="T24" fmla="*/ 4 w 260"/>
                    <a:gd name="T25" fmla="*/ 2 h 199"/>
                    <a:gd name="T26" fmla="*/ 3 w 260"/>
                    <a:gd name="T27" fmla="*/ 2 h 199"/>
                    <a:gd name="T28" fmla="*/ 2 w 260"/>
                    <a:gd name="T29" fmla="*/ 4 h 199"/>
                    <a:gd name="T30" fmla="*/ 1 w 260"/>
                    <a:gd name="T31" fmla="*/ 5 h 199"/>
                    <a:gd name="T32" fmla="*/ 1 w 260"/>
                    <a:gd name="T33" fmla="*/ 6 h 199"/>
                    <a:gd name="T34" fmla="*/ 0 w 260"/>
                    <a:gd name="T35" fmla="*/ 8 h 199"/>
                    <a:gd name="T36" fmla="*/ 0 w 260"/>
                    <a:gd name="T37" fmla="*/ 191 h 199"/>
                    <a:gd name="T38" fmla="*/ 1 w 260"/>
                    <a:gd name="T39" fmla="*/ 192 h 199"/>
                    <a:gd name="T40" fmla="*/ 1 w 260"/>
                    <a:gd name="T41" fmla="*/ 194 h 199"/>
                    <a:gd name="T42" fmla="*/ 2 w 260"/>
                    <a:gd name="T43" fmla="*/ 195 h 199"/>
                    <a:gd name="T44" fmla="*/ 3 w 260"/>
                    <a:gd name="T45" fmla="*/ 197 h 199"/>
                    <a:gd name="T46" fmla="*/ 4 w 260"/>
                    <a:gd name="T47" fmla="*/ 197 h 199"/>
                    <a:gd name="T48" fmla="*/ 5 w 260"/>
                    <a:gd name="T49" fmla="*/ 198 h 199"/>
                    <a:gd name="T50" fmla="*/ 6 w 260"/>
                    <a:gd name="T51" fmla="*/ 198 h 199"/>
                    <a:gd name="T52" fmla="*/ 8 w 260"/>
                    <a:gd name="T53" fmla="*/ 199 h 199"/>
                    <a:gd name="T54" fmla="*/ 8 w 260"/>
                    <a:gd name="T55" fmla="*/ 199 h 199"/>
                    <a:gd name="T56" fmla="*/ 252 w 260"/>
                    <a:gd name="T57" fmla="*/ 199 h 199"/>
                    <a:gd name="T58" fmla="*/ 254 w 260"/>
                    <a:gd name="T59" fmla="*/ 199 h 199"/>
                    <a:gd name="T60" fmla="*/ 255 w 260"/>
                    <a:gd name="T61" fmla="*/ 198 h 199"/>
                    <a:gd name="T62" fmla="*/ 256 w 260"/>
                    <a:gd name="T63" fmla="*/ 197 h 199"/>
                    <a:gd name="T64" fmla="*/ 257 w 260"/>
                    <a:gd name="T65" fmla="*/ 197 h 199"/>
                    <a:gd name="T66" fmla="*/ 258 w 260"/>
                    <a:gd name="T67" fmla="*/ 196 h 199"/>
                    <a:gd name="T68" fmla="*/ 259 w 260"/>
                    <a:gd name="T69" fmla="*/ 195 h 199"/>
                    <a:gd name="T70" fmla="*/ 260 w 260"/>
                    <a:gd name="T71" fmla="*/ 193 h 199"/>
                    <a:gd name="T72" fmla="*/ 260 w 260"/>
                    <a:gd name="T73" fmla="*/ 192 h 199"/>
                    <a:gd name="T74" fmla="*/ 260 w 260"/>
                    <a:gd name="T75" fmla="*/ 191 h 199"/>
                    <a:gd name="T76" fmla="*/ 260 w 260"/>
                    <a:gd name="T77" fmla="*/ 7 h 199"/>
                    <a:gd name="T78" fmla="*/ 196 w 260"/>
                    <a:gd name="T79" fmla="*/ 113 h 199"/>
                    <a:gd name="T80" fmla="*/ 184 w 260"/>
                    <a:gd name="T81" fmla="*/ 124 h 199"/>
                    <a:gd name="T82" fmla="*/ 26 w 260"/>
                    <a:gd name="T83" fmla="*/ 183 h 199"/>
                    <a:gd name="T84" fmla="*/ 76 w 260"/>
                    <a:gd name="T85" fmla="*/ 113 h 199"/>
                    <a:gd name="T86" fmla="*/ 16 w 260"/>
                    <a:gd name="T87" fmla="*/ 169 h 199"/>
                    <a:gd name="T88" fmla="*/ 125 w 260"/>
                    <a:gd name="T89" fmla="*/ 131 h 199"/>
                    <a:gd name="T90" fmla="*/ 136 w 260"/>
                    <a:gd name="T91" fmla="*/ 131 h 199"/>
                    <a:gd name="T92" fmla="*/ 244 w 260"/>
                    <a:gd name="T93" fmla="*/ 169 h 199"/>
                    <a:gd name="T94" fmla="*/ 28 w 260"/>
                    <a:gd name="T95" fmla="*/ 16 h 199"/>
                    <a:gd name="T96" fmla="*/ 130 w 260"/>
                    <a:gd name="T97" fmla="*/ 114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60" h="199">
                      <a:moveTo>
                        <a:pt x="260" y="6"/>
                      </a:moveTo>
                      <a:cubicBezTo>
                        <a:pt x="260" y="6"/>
                        <a:pt x="260" y="6"/>
                        <a:pt x="260" y="6"/>
                      </a:cubicBezTo>
                      <a:cubicBezTo>
                        <a:pt x="260" y="5"/>
                        <a:pt x="260" y="5"/>
                        <a:pt x="259" y="5"/>
                      </a:cubicBezTo>
                      <a:cubicBezTo>
                        <a:pt x="259" y="5"/>
                        <a:pt x="259" y="4"/>
                        <a:pt x="259" y="4"/>
                      </a:cubicBezTo>
                      <a:cubicBezTo>
                        <a:pt x="259" y="4"/>
                        <a:pt x="259" y="4"/>
                        <a:pt x="259" y="4"/>
                      </a:cubicBezTo>
                      <a:cubicBezTo>
                        <a:pt x="259" y="3"/>
                        <a:pt x="258" y="3"/>
                        <a:pt x="258" y="3"/>
                      </a:cubicBezTo>
                      <a:cubicBezTo>
                        <a:pt x="258" y="3"/>
                        <a:pt x="258" y="3"/>
                        <a:pt x="258" y="2"/>
                      </a:cubicBezTo>
                      <a:cubicBezTo>
                        <a:pt x="258" y="2"/>
                        <a:pt x="258" y="2"/>
                        <a:pt x="258" y="2"/>
                      </a:cubicBezTo>
                      <a:cubicBezTo>
                        <a:pt x="257" y="2"/>
                        <a:pt x="257" y="2"/>
                        <a:pt x="257" y="2"/>
                      </a:cubicBezTo>
                      <a:cubicBezTo>
                        <a:pt x="257" y="2"/>
                        <a:pt x="257" y="1"/>
                        <a:pt x="256" y="1"/>
                      </a:cubicBezTo>
                      <a:cubicBezTo>
                        <a:pt x="256" y="1"/>
                        <a:pt x="256" y="1"/>
                        <a:pt x="256" y="1"/>
                      </a:cubicBezTo>
                      <a:cubicBezTo>
                        <a:pt x="256" y="1"/>
                        <a:pt x="255" y="1"/>
                        <a:pt x="255" y="1"/>
                      </a:cubicBezTo>
                      <a:cubicBezTo>
                        <a:pt x="255" y="0"/>
                        <a:pt x="255" y="0"/>
                        <a:pt x="254" y="0"/>
                      </a:cubicBezTo>
                      <a:cubicBezTo>
                        <a:pt x="254" y="0"/>
                        <a:pt x="254" y="0"/>
                        <a:pt x="254" y="0"/>
                      </a:cubicBezTo>
                      <a:cubicBezTo>
                        <a:pt x="253" y="0"/>
                        <a:pt x="253" y="0"/>
                        <a:pt x="253" y="0"/>
                      </a:cubicBezTo>
                      <a:cubicBezTo>
                        <a:pt x="253" y="0"/>
                        <a:pt x="252" y="0"/>
                        <a:pt x="252" y="0"/>
                      </a:cubicBezTo>
                      <a:cubicBezTo>
                        <a:pt x="252" y="0"/>
                        <a:pt x="252" y="0"/>
                        <a:pt x="252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4" y="1"/>
                        <a:pt x="4" y="1"/>
                      </a:cubicBezTo>
                      <a:cubicBezTo>
                        <a:pt x="4" y="1"/>
                        <a:pt x="4" y="2"/>
                        <a:pt x="4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4"/>
                      </a:cubicBezTo>
                      <a:cubicBezTo>
                        <a:pt x="2" y="4"/>
                        <a:pt x="1" y="4"/>
                        <a:pt x="1" y="4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191"/>
                        <a:pt x="0" y="191"/>
                        <a:pt x="0" y="191"/>
                      </a:cubicBezTo>
                      <a:cubicBezTo>
                        <a:pt x="0" y="191"/>
                        <a:pt x="0" y="191"/>
                        <a:pt x="0" y="191"/>
                      </a:cubicBezTo>
                      <a:cubicBezTo>
                        <a:pt x="0" y="191"/>
                        <a:pt x="0" y="191"/>
                        <a:pt x="1" y="192"/>
                      </a:cubicBezTo>
                      <a:cubicBezTo>
                        <a:pt x="1" y="192"/>
                        <a:pt x="1" y="192"/>
                        <a:pt x="1" y="192"/>
                      </a:cubicBezTo>
                      <a:cubicBezTo>
                        <a:pt x="1" y="193"/>
                        <a:pt x="1" y="193"/>
                        <a:pt x="1" y="193"/>
                      </a:cubicBezTo>
                      <a:cubicBezTo>
                        <a:pt x="1" y="193"/>
                        <a:pt x="1" y="194"/>
                        <a:pt x="1" y="194"/>
                      </a:cubicBezTo>
                      <a:cubicBezTo>
                        <a:pt x="1" y="194"/>
                        <a:pt x="1" y="194"/>
                        <a:pt x="1" y="195"/>
                      </a:cubicBezTo>
                      <a:cubicBezTo>
                        <a:pt x="2" y="195"/>
                        <a:pt x="2" y="195"/>
                        <a:pt x="2" y="195"/>
                      </a:cubicBezTo>
                      <a:cubicBezTo>
                        <a:pt x="2" y="196"/>
                        <a:pt x="2" y="196"/>
                        <a:pt x="2" y="196"/>
                      </a:cubicBezTo>
                      <a:cubicBezTo>
                        <a:pt x="3" y="196"/>
                        <a:pt x="3" y="196"/>
                        <a:pt x="3" y="197"/>
                      </a:cubicBezTo>
                      <a:cubicBezTo>
                        <a:pt x="3" y="197"/>
                        <a:pt x="3" y="197"/>
                        <a:pt x="3" y="197"/>
                      </a:cubicBezTo>
                      <a:cubicBezTo>
                        <a:pt x="3" y="197"/>
                        <a:pt x="3" y="197"/>
                        <a:pt x="4" y="197"/>
                      </a:cubicBezTo>
                      <a:cubicBezTo>
                        <a:pt x="4" y="197"/>
                        <a:pt x="4" y="197"/>
                        <a:pt x="4" y="197"/>
                      </a:cubicBezTo>
                      <a:cubicBezTo>
                        <a:pt x="4" y="198"/>
                        <a:pt x="5" y="198"/>
                        <a:pt x="5" y="198"/>
                      </a:cubicBezTo>
                      <a:cubicBezTo>
                        <a:pt x="5" y="198"/>
                        <a:pt x="5" y="198"/>
                        <a:pt x="5" y="198"/>
                      </a:cubicBezTo>
                      <a:cubicBezTo>
                        <a:pt x="6" y="198"/>
                        <a:pt x="6" y="198"/>
                        <a:pt x="6" y="198"/>
                      </a:cubicBezTo>
                      <a:cubicBezTo>
                        <a:pt x="7" y="198"/>
                        <a:pt x="7" y="198"/>
                        <a:pt x="7" y="199"/>
                      </a:cubicBezTo>
                      <a:cubicBezTo>
                        <a:pt x="7" y="199"/>
                        <a:pt x="8" y="199"/>
                        <a:pt x="8" y="199"/>
                      </a:cubicBezTo>
                      <a:cubicBezTo>
                        <a:pt x="8" y="199"/>
                        <a:pt x="8" y="199"/>
                        <a:pt x="8" y="199"/>
                      </a:cubicBezTo>
                      <a:cubicBezTo>
                        <a:pt x="8" y="199"/>
                        <a:pt x="8" y="199"/>
                        <a:pt x="8" y="199"/>
                      </a:cubicBezTo>
                      <a:cubicBezTo>
                        <a:pt x="252" y="199"/>
                        <a:pt x="252" y="199"/>
                        <a:pt x="252" y="199"/>
                      </a:cubicBezTo>
                      <a:cubicBezTo>
                        <a:pt x="252" y="199"/>
                        <a:pt x="252" y="199"/>
                        <a:pt x="252" y="199"/>
                      </a:cubicBezTo>
                      <a:cubicBezTo>
                        <a:pt x="252" y="199"/>
                        <a:pt x="252" y="199"/>
                        <a:pt x="252" y="199"/>
                      </a:cubicBezTo>
                      <a:cubicBezTo>
                        <a:pt x="253" y="199"/>
                        <a:pt x="253" y="199"/>
                        <a:pt x="254" y="199"/>
                      </a:cubicBezTo>
                      <a:cubicBezTo>
                        <a:pt x="254" y="198"/>
                        <a:pt x="254" y="198"/>
                        <a:pt x="254" y="198"/>
                      </a:cubicBezTo>
                      <a:cubicBezTo>
                        <a:pt x="254" y="198"/>
                        <a:pt x="255" y="198"/>
                        <a:pt x="255" y="198"/>
                      </a:cubicBezTo>
                      <a:cubicBezTo>
                        <a:pt x="255" y="198"/>
                        <a:pt x="255" y="198"/>
                        <a:pt x="256" y="198"/>
                      </a:cubicBezTo>
                      <a:cubicBezTo>
                        <a:pt x="256" y="198"/>
                        <a:pt x="256" y="198"/>
                        <a:pt x="256" y="197"/>
                      </a:cubicBezTo>
                      <a:cubicBezTo>
                        <a:pt x="256" y="197"/>
                        <a:pt x="257" y="197"/>
                        <a:pt x="257" y="197"/>
                      </a:cubicBezTo>
                      <a:cubicBezTo>
                        <a:pt x="257" y="197"/>
                        <a:pt x="257" y="197"/>
                        <a:pt x="257" y="197"/>
                      </a:cubicBezTo>
                      <a:cubicBezTo>
                        <a:pt x="257" y="197"/>
                        <a:pt x="257" y="197"/>
                        <a:pt x="257" y="197"/>
                      </a:cubicBezTo>
                      <a:cubicBezTo>
                        <a:pt x="258" y="196"/>
                        <a:pt x="258" y="196"/>
                        <a:pt x="258" y="196"/>
                      </a:cubicBezTo>
                      <a:cubicBezTo>
                        <a:pt x="258" y="196"/>
                        <a:pt x="258" y="196"/>
                        <a:pt x="258" y="195"/>
                      </a:cubicBezTo>
                      <a:cubicBezTo>
                        <a:pt x="259" y="195"/>
                        <a:pt x="259" y="195"/>
                        <a:pt x="259" y="195"/>
                      </a:cubicBezTo>
                      <a:cubicBezTo>
                        <a:pt x="259" y="194"/>
                        <a:pt x="259" y="194"/>
                        <a:pt x="259" y="194"/>
                      </a:cubicBezTo>
                      <a:cubicBezTo>
                        <a:pt x="259" y="194"/>
                        <a:pt x="259" y="193"/>
                        <a:pt x="260" y="193"/>
                      </a:cubicBezTo>
                      <a:cubicBezTo>
                        <a:pt x="260" y="193"/>
                        <a:pt x="260" y="193"/>
                        <a:pt x="260" y="192"/>
                      </a:cubicBezTo>
                      <a:cubicBezTo>
                        <a:pt x="260" y="192"/>
                        <a:pt x="260" y="192"/>
                        <a:pt x="260" y="192"/>
                      </a:cubicBezTo>
                      <a:cubicBezTo>
                        <a:pt x="260" y="191"/>
                        <a:pt x="260" y="191"/>
                        <a:pt x="260" y="191"/>
                      </a:cubicBezTo>
                      <a:cubicBezTo>
                        <a:pt x="260" y="191"/>
                        <a:pt x="260" y="191"/>
                        <a:pt x="260" y="191"/>
                      </a:cubicBezTo>
                      <a:cubicBezTo>
                        <a:pt x="260" y="8"/>
                        <a:pt x="260" y="8"/>
                        <a:pt x="260" y="8"/>
                      </a:cubicBezTo>
                      <a:cubicBezTo>
                        <a:pt x="260" y="8"/>
                        <a:pt x="260" y="8"/>
                        <a:pt x="260" y="7"/>
                      </a:cubicBezTo>
                      <a:cubicBezTo>
                        <a:pt x="260" y="7"/>
                        <a:pt x="260" y="7"/>
                        <a:pt x="260" y="6"/>
                      </a:cubicBezTo>
                      <a:close/>
                      <a:moveTo>
                        <a:pt x="196" y="113"/>
                      </a:moveTo>
                      <a:cubicBezTo>
                        <a:pt x="193" y="110"/>
                        <a:pt x="188" y="110"/>
                        <a:pt x="184" y="113"/>
                      </a:cubicBezTo>
                      <a:cubicBezTo>
                        <a:pt x="181" y="116"/>
                        <a:pt x="181" y="121"/>
                        <a:pt x="184" y="124"/>
                      </a:cubicBezTo>
                      <a:cubicBezTo>
                        <a:pt x="235" y="183"/>
                        <a:pt x="235" y="183"/>
                        <a:pt x="235" y="183"/>
                      </a:cubicBezTo>
                      <a:cubicBezTo>
                        <a:pt x="26" y="183"/>
                        <a:pt x="26" y="183"/>
                        <a:pt x="26" y="183"/>
                      </a:cubicBezTo>
                      <a:cubicBezTo>
                        <a:pt x="77" y="124"/>
                        <a:pt x="77" y="124"/>
                        <a:pt x="77" y="124"/>
                      </a:cubicBezTo>
                      <a:cubicBezTo>
                        <a:pt x="80" y="121"/>
                        <a:pt x="79" y="116"/>
                        <a:pt x="76" y="113"/>
                      </a:cubicBezTo>
                      <a:cubicBezTo>
                        <a:pt x="73" y="110"/>
                        <a:pt x="68" y="110"/>
                        <a:pt x="65" y="113"/>
                      </a:cubicBezTo>
                      <a:cubicBezTo>
                        <a:pt x="16" y="169"/>
                        <a:pt x="16" y="169"/>
                        <a:pt x="16" y="169"/>
                      </a:cubicBez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25" y="131"/>
                        <a:pt x="125" y="131"/>
                        <a:pt x="125" y="131"/>
                      </a:cubicBezTo>
                      <a:cubicBezTo>
                        <a:pt x="126" y="133"/>
                        <a:pt x="128" y="134"/>
                        <a:pt x="130" y="134"/>
                      </a:cubicBezTo>
                      <a:cubicBezTo>
                        <a:pt x="132" y="134"/>
                        <a:pt x="134" y="133"/>
                        <a:pt x="136" y="131"/>
                      </a:cubicBezTo>
                      <a:cubicBezTo>
                        <a:pt x="244" y="27"/>
                        <a:pt x="244" y="27"/>
                        <a:pt x="244" y="27"/>
                      </a:cubicBezTo>
                      <a:cubicBezTo>
                        <a:pt x="244" y="169"/>
                        <a:pt x="244" y="169"/>
                        <a:pt x="244" y="169"/>
                      </a:cubicBezTo>
                      <a:lnTo>
                        <a:pt x="196" y="113"/>
                      </a:lnTo>
                      <a:close/>
                      <a:moveTo>
                        <a:pt x="28" y="16"/>
                      </a:moveTo>
                      <a:cubicBezTo>
                        <a:pt x="232" y="16"/>
                        <a:pt x="232" y="16"/>
                        <a:pt x="232" y="16"/>
                      </a:cubicBezTo>
                      <a:cubicBezTo>
                        <a:pt x="130" y="114"/>
                        <a:pt x="130" y="114"/>
                        <a:pt x="130" y="114"/>
                      </a:cubicBezTo>
                      <a:lnTo>
                        <a:pt x="28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80" name="Freeform 6">
                  <a:extLst>
                    <a:ext uri="{FF2B5EF4-FFF2-40B4-BE49-F238E27FC236}">
                      <a16:creationId xmlns:a16="http://schemas.microsoft.com/office/drawing/2014/main" id="{D3FE1E2F-7C2F-479C-9749-D7D92A28F4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9" y="2037"/>
                  <a:ext cx="622" cy="476"/>
                </a:xfrm>
                <a:custGeom>
                  <a:avLst/>
                  <a:gdLst>
                    <a:gd name="T0" fmla="*/ 252 w 260"/>
                    <a:gd name="T1" fmla="*/ 0 h 199"/>
                    <a:gd name="T2" fmla="*/ 8 w 260"/>
                    <a:gd name="T3" fmla="*/ 0 h 199"/>
                    <a:gd name="T4" fmla="*/ 0 w 260"/>
                    <a:gd name="T5" fmla="*/ 8 h 199"/>
                    <a:gd name="T6" fmla="*/ 8 w 260"/>
                    <a:gd name="T7" fmla="*/ 16 h 199"/>
                    <a:gd name="T8" fmla="*/ 244 w 260"/>
                    <a:gd name="T9" fmla="*/ 16 h 199"/>
                    <a:gd name="T10" fmla="*/ 244 w 260"/>
                    <a:gd name="T11" fmla="*/ 191 h 199"/>
                    <a:gd name="T12" fmla="*/ 252 w 260"/>
                    <a:gd name="T13" fmla="*/ 199 h 199"/>
                    <a:gd name="T14" fmla="*/ 260 w 260"/>
                    <a:gd name="T15" fmla="*/ 191 h 199"/>
                    <a:gd name="T16" fmla="*/ 260 w 260"/>
                    <a:gd name="T17" fmla="*/ 8 h 199"/>
                    <a:gd name="T18" fmla="*/ 252 w 260"/>
                    <a:gd name="T19" fmla="*/ 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0" h="199">
                      <a:moveTo>
                        <a:pt x="252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3"/>
                        <a:pt x="4" y="16"/>
                        <a:pt x="8" y="16"/>
                      </a:cubicBezTo>
                      <a:cubicBezTo>
                        <a:pt x="244" y="16"/>
                        <a:pt x="244" y="16"/>
                        <a:pt x="244" y="16"/>
                      </a:cubicBezTo>
                      <a:cubicBezTo>
                        <a:pt x="244" y="191"/>
                        <a:pt x="244" y="191"/>
                        <a:pt x="244" y="191"/>
                      </a:cubicBezTo>
                      <a:cubicBezTo>
                        <a:pt x="244" y="195"/>
                        <a:pt x="247" y="199"/>
                        <a:pt x="252" y="199"/>
                      </a:cubicBezTo>
                      <a:cubicBezTo>
                        <a:pt x="256" y="199"/>
                        <a:pt x="260" y="195"/>
                        <a:pt x="260" y="191"/>
                      </a:cubicBezTo>
                      <a:cubicBezTo>
                        <a:pt x="260" y="8"/>
                        <a:pt x="260" y="8"/>
                        <a:pt x="260" y="8"/>
                      </a:cubicBezTo>
                      <a:cubicBezTo>
                        <a:pt x="260" y="4"/>
                        <a:pt x="256" y="0"/>
                        <a:pt x="25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81" name="Freeform 7">
                  <a:extLst>
                    <a:ext uri="{FF2B5EF4-FFF2-40B4-BE49-F238E27FC236}">
                      <a16:creationId xmlns:a16="http://schemas.microsoft.com/office/drawing/2014/main" id="{B1BC4C7B-46D1-4809-9653-DD4F851B51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9" y="1967"/>
                  <a:ext cx="621" cy="477"/>
                </a:xfrm>
                <a:custGeom>
                  <a:avLst/>
                  <a:gdLst>
                    <a:gd name="T0" fmla="*/ 252 w 260"/>
                    <a:gd name="T1" fmla="*/ 0 h 199"/>
                    <a:gd name="T2" fmla="*/ 8 w 260"/>
                    <a:gd name="T3" fmla="*/ 0 h 199"/>
                    <a:gd name="T4" fmla="*/ 0 w 260"/>
                    <a:gd name="T5" fmla="*/ 8 h 199"/>
                    <a:gd name="T6" fmla="*/ 8 w 260"/>
                    <a:gd name="T7" fmla="*/ 16 h 199"/>
                    <a:gd name="T8" fmla="*/ 244 w 260"/>
                    <a:gd name="T9" fmla="*/ 16 h 199"/>
                    <a:gd name="T10" fmla="*/ 244 w 260"/>
                    <a:gd name="T11" fmla="*/ 191 h 199"/>
                    <a:gd name="T12" fmla="*/ 252 w 260"/>
                    <a:gd name="T13" fmla="*/ 199 h 199"/>
                    <a:gd name="T14" fmla="*/ 260 w 260"/>
                    <a:gd name="T15" fmla="*/ 191 h 199"/>
                    <a:gd name="T16" fmla="*/ 260 w 260"/>
                    <a:gd name="T17" fmla="*/ 8 h 199"/>
                    <a:gd name="T18" fmla="*/ 252 w 260"/>
                    <a:gd name="T19" fmla="*/ 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0" h="199">
                      <a:moveTo>
                        <a:pt x="252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3"/>
                        <a:pt x="4" y="16"/>
                        <a:pt x="8" y="16"/>
                      </a:cubicBezTo>
                      <a:cubicBezTo>
                        <a:pt x="244" y="16"/>
                        <a:pt x="244" y="16"/>
                        <a:pt x="244" y="16"/>
                      </a:cubicBezTo>
                      <a:cubicBezTo>
                        <a:pt x="244" y="191"/>
                        <a:pt x="244" y="191"/>
                        <a:pt x="244" y="191"/>
                      </a:cubicBezTo>
                      <a:cubicBezTo>
                        <a:pt x="244" y="195"/>
                        <a:pt x="247" y="199"/>
                        <a:pt x="252" y="199"/>
                      </a:cubicBezTo>
                      <a:cubicBezTo>
                        <a:pt x="256" y="199"/>
                        <a:pt x="260" y="195"/>
                        <a:pt x="260" y="191"/>
                      </a:cubicBezTo>
                      <a:cubicBezTo>
                        <a:pt x="260" y="8"/>
                        <a:pt x="260" y="8"/>
                        <a:pt x="260" y="8"/>
                      </a:cubicBezTo>
                      <a:cubicBezTo>
                        <a:pt x="260" y="4"/>
                        <a:pt x="256" y="0"/>
                        <a:pt x="25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82" name="Freeform 8">
                  <a:extLst>
                    <a:ext uri="{FF2B5EF4-FFF2-40B4-BE49-F238E27FC236}">
                      <a16:creationId xmlns:a16="http://schemas.microsoft.com/office/drawing/2014/main" id="{1A41CEA9-120B-40A1-BE10-F469069858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4" y="1738"/>
                  <a:ext cx="160" cy="191"/>
                </a:xfrm>
                <a:custGeom>
                  <a:avLst/>
                  <a:gdLst>
                    <a:gd name="T0" fmla="*/ 5 w 67"/>
                    <a:gd name="T1" fmla="*/ 40 h 80"/>
                    <a:gd name="T2" fmla="*/ 20 w 67"/>
                    <a:gd name="T3" fmla="*/ 40 h 80"/>
                    <a:gd name="T4" fmla="*/ 20 w 67"/>
                    <a:gd name="T5" fmla="*/ 76 h 80"/>
                    <a:gd name="T6" fmla="*/ 24 w 67"/>
                    <a:gd name="T7" fmla="*/ 80 h 80"/>
                    <a:gd name="T8" fmla="*/ 43 w 67"/>
                    <a:gd name="T9" fmla="*/ 80 h 80"/>
                    <a:gd name="T10" fmla="*/ 47 w 67"/>
                    <a:gd name="T11" fmla="*/ 76 h 80"/>
                    <a:gd name="T12" fmla="*/ 47 w 67"/>
                    <a:gd name="T13" fmla="*/ 40 h 80"/>
                    <a:gd name="T14" fmla="*/ 62 w 67"/>
                    <a:gd name="T15" fmla="*/ 40 h 80"/>
                    <a:gd name="T16" fmla="*/ 66 w 67"/>
                    <a:gd name="T17" fmla="*/ 37 h 80"/>
                    <a:gd name="T18" fmla="*/ 65 w 67"/>
                    <a:gd name="T19" fmla="*/ 33 h 80"/>
                    <a:gd name="T20" fmla="*/ 36 w 67"/>
                    <a:gd name="T21" fmla="*/ 2 h 80"/>
                    <a:gd name="T22" fmla="*/ 31 w 67"/>
                    <a:gd name="T23" fmla="*/ 2 h 80"/>
                    <a:gd name="T24" fmla="*/ 2 w 67"/>
                    <a:gd name="T25" fmla="*/ 33 h 80"/>
                    <a:gd name="T26" fmla="*/ 1 w 67"/>
                    <a:gd name="T27" fmla="*/ 37 h 80"/>
                    <a:gd name="T28" fmla="*/ 5 w 67"/>
                    <a:gd name="T29" fmla="*/ 4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7" h="80">
                      <a:moveTo>
                        <a:pt x="5" y="40"/>
                      </a:move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0" y="76"/>
                        <a:pt x="20" y="76"/>
                        <a:pt x="20" y="76"/>
                      </a:cubicBezTo>
                      <a:cubicBezTo>
                        <a:pt x="20" y="79"/>
                        <a:pt x="22" y="80"/>
                        <a:pt x="24" y="80"/>
                      </a:cubicBezTo>
                      <a:cubicBezTo>
                        <a:pt x="43" y="80"/>
                        <a:pt x="43" y="80"/>
                        <a:pt x="43" y="80"/>
                      </a:cubicBezTo>
                      <a:cubicBezTo>
                        <a:pt x="45" y="80"/>
                        <a:pt x="47" y="79"/>
                        <a:pt x="47" y="76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cubicBezTo>
                        <a:pt x="62" y="40"/>
                        <a:pt x="62" y="40"/>
                        <a:pt x="62" y="40"/>
                      </a:cubicBezTo>
                      <a:cubicBezTo>
                        <a:pt x="64" y="40"/>
                        <a:pt x="65" y="39"/>
                        <a:pt x="66" y="37"/>
                      </a:cubicBezTo>
                      <a:cubicBezTo>
                        <a:pt x="67" y="36"/>
                        <a:pt x="66" y="34"/>
                        <a:pt x="65" y="33"/>
                      </a:cubicBezTo>
                      <a:cubicBezTo>
                        <a:pt x="36" y="2"/>
                        <a:pt x="36" y="2"/>
                        <a:pt x="36" y="2"/>
                      </a:cubicBezTo>
                      <a:cubicBezTo>
                        <a:pt x="35" y="0"/>
                        <a:pt x="32" y="0"/>
                        <a:pt x="31" y="2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1" y="34"/>
                        <a:pt x="0" y="36"/>
                        <a:pt x="1" y="37"/>
                      </a:cubicBezTo>
                      <a:cubicBezTo>
                        <a:pt x="2" y="39"/>
                        <a:pt x="3" y="40"/>
                        <a:pt x="5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83" name="Freeform 9">
                  <a:extLst>
                    <a:ext uri="{FF2B5EF4-FFF2-40B4-BE49-F238E27FC236}">
                      <a16:creationId xmlns:a16="http://schemas.microsoft.com/office/drawing/2014/main" id="{383EC93A-5E78-4D89-B0D2-C25B798D54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1" y="1738"/>
                  <a:ext cx="158" cy="191"/>
                </a:xfrm>
                <a:custGeom>
                  <a:avLst/>
                  <a:gdLst>
                    <a:gd name="T0" fmla="*/ 4 w 66"/>
                    <a:gd name="T1" fmla="*/ 40 h 80"/>
                    <a:gd name="T2" fmla="*/ 19 w 66"/>
                    <a:gd name="T3" fmla="*/ 40 h 80"/>
                    <a:gd name="T4" fmla="*/ 19 w 66"/>
                    <a:gd name="T5" fmla="*/ 76 h 80"/>
                    <a:gd name="T6" fmla="*/ 23 w 66"/>
                    <a:gd name="T7" fmla="*/ 80 h 80"/>
                    <a:gd name="T8" fmla="*/ 43 w 66"/>
                    <a:gd name="T9" fmla="*/ 80 h 80"/>
                    <a:gd name="T10" fmla="*/ 47 w 66"/>
                    <a:gd name="T11" fmla="*/ 76 h 80"/>
                    <a:gd name="T12" fmla="*/ 47 w 66"/>
                    <a:gd name="T13" fmla="*/ 40 h 80"/>
                    <a:gd name="T14" fmla="*/ 62 w 66"/>
                    <a:gd name="T15" fmla="*/ 40 h 80"/>
                    <a:gd name="T16" fmla="*/ 66 w 66"/>
                    <a:gd name="T17" fmla="*/ 37 h 80"/>
                    <a:gd name="T18" fmla="*/ 65 w 66"/>
                    <a:gd name="T19" fmla="*/ 33 h 80"/>
                    <a:gd name="T20" fmla="*/ 36 w 66"/>
                    <a:gd name="T21" fmla="*/ 2 h 80"/>
                    <a:gd name="T22" fmla="*/ 30 w 66"/>
                    <a:gd name="T23" fmla="*/ 2 h 80"/>
                    <a:gd name="T24" fmla="*/ 1 w 66"/>
                    <a:gd name="T25" fmla="*/ 33 h 80"/>
                    <a:gd name="T26" fmla="*/ 0 w 66"/>
                    <a:gd name="T27" fmla="*/ 37 h 80"/>
                    <a:gd name="T28" fmla="*/ 4 w 66"/>
                    <a:gd name="T29" fmla="*/ 4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6" h="80">
                      <a:moveTo>
                        <a:pt x="4" y="40"/>
                      </a:moveTo>
                      <a:cubicBezTo>
                        <a:pt x="19" y="40"/>
                        <a:pt x="19" y="40"/>
                        <a:pt x="19" y="40"/>
                      </a:cubicBezTo>
                      <a:cubicBezTo>
                        <a:pt x="19" y="76"/>
                        <a:pt x="19" y="76"/>
                        <a:pt x="19" y="76"/>
                      </a:cubicBezTo>
                      <a:cubicBezTo>
                        <a:pt x="19" y="79"/>
                        <a:pt x="21" y="80"/>
                        <a:pt x="23" y="80"/>
                      </a:cubicBezTo>
                      <a:cubicBezTo>
                        <a:pt x="43" y="80"/>
                        <a:pt x="43" y="80"/>
                        <a:pt x="43" y="80"/>
                      </a:cubicBezTo>
                      <a:cubicBezTo>
                        <a:pt x="45" y="80"/>
                        <a:pt x="47" y="79"/>
                        <a:pt x="47" y="76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cubicBezTo>
                        <a:pt x="62" y="40"/>
                        <a:pt x="62" y="40"/>
                        <a:pt x="62" y="40"/>
                      </a:cubicBezTo>
                      <a:cubicBezTo>
                        <a:pt x="64" y="40"/>
                        <a:pt x="65" y="39"/>
                        <a:pt x="66" y="37"/>
                      </a:cubicBezTo>
                      <a:cubicBezTo>
                        <a:pt x="66" y="36"/>
                        <a:pt x="66" y="34"/>
                        <a:pt x="65" y="33"/>
                      </a:cubicBezTo>
                      <a:cubicBezTo>
                        <a:pt x="36" y="2"/>
                        <a:pt x="36" y="2"/>
                        <a:pt x="36" y="2"/>
                      </a:cubicBezTo>
                      <a:cubicBezTo>
                        <a:pt x="34" y="0"/>
                        <a:pt x="32" y="0"/>
                        <a:pt x="30" y="2"/>
                      </a:cubicBezTo>
                      <a:cubicBezTo>
                        <a:pt x="1" y="33"/>
                        <a:pt x="1" y="33"/>
                        <a:pt x="1" y="33"/>
                      </a:cubicBezTo>
                      <a:cubicBezTo>
                        <a:pt x="0" y="34"/>
                        <a:pt x="0" y="36"/>
                        <a:pt x="0" y="37"/>
                      </a:cubicBezTo>
                      <a:cubicBezTo>
                        <a:pt x="1" y="39"/>
                        <a:pt x="3" y="40"/>
                        <a:pt x="4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84" name="Freeform 10">
                  <a:extLst>
                    <a:ext uri="{FF2B5EF4-FFF2-40B4-BE49-F238E27FC236}">
                      <a16:creationId xmlns:a16="http://schemas.microsoft.com/office/drawing/2014/main" id="{F43483FA-0216-4075-94FB-A07494331A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6" y="1738"/>
                  <a:ext cx="160" cy="191"/>
                </a:xfrm>
                <a:custGeom>
                  <a:avLst/>
                  <a:gdLst>
                    <a:gd name="T0" fmla="*/ 5 w 67"/>
                    <a:gd name="T1" fmla="*/ 40 h 80"/>
                    <a:gd name="T2" fmla="*/ 20 w 67"/>
                    <a:gd name="T3" fmla="*/ 40 h 80"/>
                    <a:gd name="T4" fmla="*/ 20 w 67"/>
                    <a:gd name="T5" fmla="*/ 76 h 80"/>
                    <a:gd name="T6" fmla="*/ 24 w 67"/>
                    <a:gd name="T7" fmla="*/ 80 h 80"/>
                    <a:gd name="T8" fmla="*/ 43 w 67"/>
                    <a:gd name="T9" fmla="*/ 80 h 80"/>
                    <a:gd name="T10" fmla="*/ 47 w 67"/>
                    <a:gd name="T11" fmla="*/ 76 h 80"/>
                    <a:gd name="T12" fmla="*/ 47 w 67"/>
                    <a:gd name="T13" fmla="*/ 40 h 80"/>
                    <a:gd name="T14" fmla="*/ 63 w 67"/>
                    <a:gd name="T15" fmla="*/ 40 h 80"/>
                    <a:gd name="T16" fmla="*/ 66 w 67"/>
                    <a:gd name="T17" fmla="*/ 37 h 80"/>
                    <a:gd name="T18" fmla="*/ 65 w 67"/>
                    <a:gd name="T19" fmla="*/ 33 h 80"/>
                    <a:gd name="T20" fmla="*/ 37 w 67"/>
                    <a:gd name="T21" fmla="*/ 2 h 80"/>
                    <a:gd name="T22" fmla="*/ 31 w 67"/>
                    <a:gd name="T23" fmla="*/ 2 h 80"/>
                    <a:gd name="T24" fmla="*/ 2 w 67"/>
                    <a:gd name="T25" fmla="*/ 33 h 80"/>
                    <a:gd name="T26" fmla="*/ 1 w 67"/>
                    <a:gd name="T27" fmla="*/ 37 h 80"/>
                    <a:gd name="T28" fmla="*/ 5 w 67"/>
                    <a:gd name="T29" fmla="*/ 4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7" h="80">
                      <a:moveTo>
                        <a:pt x="5" y="40"/>
                      </a:move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0" y="76"/>
                        <a:pt x="20" y="76"/>
                        <a:pt x="20" y="76"/>
                      </a:cubicBezTo>
                      <a:cubicBezTo>
                        <a:pt x="20" y="79"/>
                        <a:pt x="22" y="80"/>
                        <a:pt x="24" y="80"/>
                      </a:cubicBezTo>
                      <a:cubicBezTo>
                        <a:pt x="43" y="80"/>
                        <a:pt x="43" y="80"/>
                        <a:pt x="43" y="80"/>
                      </a:cubicBezTo>
                      <a:cubicBezTo>
                        <a:pt x="45" y="80"/>
                        <a:pt x="47" y="79"/>
                        <a:pt x="47" y="76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cubicBezTo>
                        <a:pt x="63" y="40"/>
                        <a:pt x="63" y="40"/>
                        <a:pt x="63" y="40"/>
                      </a:cubicBezTo>
                      <a:cubicBezTo>
                        <a:pt x="64" y="40"/>
                        <a:pt x="66" y="39"/>
                        <a:pt x="66" y="37"/>
                      </a:cubicBezTo>
                      <a:cubicBezTo>
                        <a:pt x="67" y="36"/>
                        <a:pt x="67" y="34"/>
                        <a:pt x="65" y="33"/>
                      </a:cubicBezTo>
                      <a:cubicBezTo>
                        <a:pt x="37" y="2"/>
                        <a:pt x="37" y="2"/>
                        <a:pt x="37" y="2"/>
                      </a:cubicBezTo>
                      <a:cubicBezTo>
                        <a:pt x="35" y="0"/>
                        <a:pt x="32" y="0"/>
                        <a:pt x="31" y="2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1" y="34"/>
                        <a:pt x="0" y="36"/>
                        <a:pt x="1" y="37"/>
                      </a:cubicBezTo>
                      <a:cubicBezTo>
                        <a:pt x="2" y="39"/>
                        <a:pt x="3" y="40"/>
                        <a:pt x="5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99139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그룹 172">
            <a:extLst>
              <a:ext uri="{FF2B5EF4-FFF2-40B4-BE49-F238E27FC236}">
                <a16:creationId xmlns:a16="http://schemas.microsoft.com/office/drawing/2014/main" id="{B6F304A0-F071-40D4-B276-BF29ACEF39E9}"/>
              </a:ext>
            </a:extLst>
          </p:cNvPr>
          <p:cNvGrpSpPr/>
          <p:nvPr/>
        </p:nvGrpSpPr>
        <p:grpSpPr>
          <a:xfrm>
            <a:off x="11512364" y="1543048"/>
            <a:ext cx="8467355" cy="4595491"/>
            <a:chOff x="1139369" y="1206885"/>
            <a:chExt cx="9706152" cy="5267824"/>
          </a:xfrm>
        </p:grpSpPr>
        <p:pic>
          <p:nvPicPr>
            <p:cNvPr id="174" name="그림 173">
              <a:extLst>
                <a:ext uri="{FF2B5EF4-FFF2-40B4-BE49-F238E27FC236}">
                  <a16:creationId xmlns:a16="http://schemas.microsoft.com/office/drawing/2014/main" id="{E0AD3A0F-3605-4592-ADE9-816DAEE1B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175" name="그림 174">
              <a:extLst>
                <a:ext uri="{FF2B5EF4-FFF2-40B4-BE49-F238E27FC236}">
                  <a16:creationId xmlns:a16="http://schemas.microsoft.com/office/drawing/2014/main" id="{BDD1066C-C498-458E-8A16-D049A96904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grpSp>
          <p:nvGrpSpPr>
            <p:cNvPr id="176" name="그룹 175">
              <a:extLst>
                <a:ext uri="{FF2B5EF4-FFF2-40B4-BE49-F238E27FC236}">
                  <a16:creationId xmlns:a16="http://schemas.microsoft.com/office/drawing/2014/main" id="{FBA60424-D3A3-444C-9FDD-5AB2679868A4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186" name="직사각형 185">
                <a:extLst>
                  <a:ext uri="{FF2B5EF4-FFF2-40B4-BE49-F238E27FC236}">
                    <a16:creationId xmlns:a16="http://schemas.microsoft.com/office/drawing/2014/main" id="{C59DEAAB-C914-4E5B-9B17-277D8E0887B1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2F391EEA-A0CA-4BAA-92EF-4F7CEA1B64A9}"/>
                  </a:ext>
                </a:extLst>
              </p:cNvPr>
              <p:cNvSpPr txBox="1"/>
              <p:nvPr/>
            </p:nvSpPr>
            <p:spPr>
              <a:xfrm>
                <a:off x="4582658" y="1412912"/>
                <a:ext cx="3026684" cy="71666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Email reply</a:t>
                </a:r>
              </a:p>
            </p:txBody>
          </p:sp>
        </p:grpSp>
        <p:grpSp>
          <p:nvGrpSpPr>
            <p:cNvPr id="177" name="그룹 176">
              <a:extLst>
                <a:ext uri="{FF2B5EF4-FFF2-40B4-BE49-F238E27FC236}">
                  <a16:creationId xmlns:a16="http://schemas.microsoft.com/office/drawing/2014/main" id="{56CC8D89-1168-48EF-9BD2-2423F3ECFAF1}"/>
                </a:ext>
              </a:extLst>
            </p:cNvPr>
            <p:cNvGrpSpPr/>
            <p:nvPr/>
          </p:nvGrpSpPr>
          <p:grpSpPr>
            <a:xfrm>
              <a:off x="2569631" y="3198711"/>
              <a:ext cx="6830396" cy="2067496"/>
              <a:chOff x="2569631" y="2911328"/>
              <a:chExt cx="6830396" cy="2067496"/>
            </a:xfrm>
          </p:grpSpPr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D19B1FEB-009E-4D46-A853-B883660E3F34}"/>
                  </a:ext>
                </a:extLst>
              </p:cNvPr>
              <p:cNvSpPr txBox="1"/>
              <p:nvPr/>
            </p:nvSpPr>
            <p:spPr>
              <a:xfrm>
                <a:off x="2569631" y="4140646"/>
                <a:ext cx="6830396" cy="83817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Admission staff will contact you by email</a:t>
                </a:r>
              </a:p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after submission is completed.</a:t>
                </a:r>
              </a:p>
            </p:txBody>
          </p:sp>
          <p:grpSp>
            <p:nvGrpSpPr>
              <p:cNvPr id="179" name="Group 4">
                <a:extLst>
                  <a:ext uri="{FF2B5EF4-FFF2-40B4-BE49-F238E27FC236}">
                    <a16:creationId xmlns:a16="http://schemas.microsoft.com/office/drawing/2014/main" id="{FD7822A1-0BF8-451B-A5D5-86C5BD1ABF5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507898" y="2911328"/>
                <a:ext cx="953862" cy="1059290"/>
                <a:chOff x="3460" y="1738"/>
                <a:chExt cx="760" cy="844"/>
              </a:xfrm>
              <a:solidFill>
                <a:srgbClr val="003A70"/>
              </a:solidFill>
            </p:grpSpPr>
            <p:sp>
              <p:nvSpPr>
                <p:cNvPr id="180" name="Freeform 5">
                  <a:extLst>
                    <a:ext uri="{FF2B5EF4-FFF2-40B4-BE49-F238E27FC236}">
                      <a16:creationId xmlns:a16="http://schemas.microsoft.com/office/drawing/2014/main" id="{D094D02B-2B68-49EE-9B28-3B3E2BA8BC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60" y="2106"/>
                  <a:ext cx="621" cy="476"/>
                </a:xfrm>
                <a:custGeom>
                  <a:avLst/>
                  <a:gdLst>
                    <a:gd name="T0" fmla="*/ 260 w 260"/>
                    <a:gd name="T1" fmla="*/ 6 h 199"/>
                    <a:gd name="T2" fmla="*/ 259 w 260"/>
                    <a:gd name="T3" fmla="*/ 4 h 199"/>
                    <a:gd name="T4" fmla="*/ 258 w 260"/>
                    <a:gd name="T5" fmla="*/ 3 h 199"/>
                    <a:gd name="T6" fmla="*/ 258 w 260"/>
                    <a:gd name="T7" fmla="*/ 2 h 199"/>
                    <a:gd name="T8" fmla="*/ 256 w 260"/>
                    <a:gd name="T9" fmla="*/ 1 h 199"/>
                    <a:gd name="T10" fmla="*/ 255 w 260"/>
                    <a:gd name="T11" fmla="*/ 1 h 199"/>
                    <a:gd name="T12" fmla="*/ 254 w 260"/>
                    <a:gd name="T13" fmla="*/ 0 h 199"/>
                    <a:gd name="T14" fmla="*/ 252 w 260"/>
                    <a:gd name="T15" fmla="*/ 0 h 199"/>
                    <a:gd name="T16" fmla="*/ 8 w 260"/>
                    <a:gd name="T17" fmla="*/ 0 h 199"/>
                    <a:gd name="T18" fmla="*/ 7 w 260"/>
                    <a:gd name="T19" fmla="*/ 0 h 199"/>
                    <a:gd name="T20" fmla="*/ 6 w 260"/>
                    <a:gd name="T21" fmla="*/ 0 h 199"/>
                    <a:gd name="T22" fmla="*/ 5 w 260"/>
                    <a:gd name="T23" fmla="*/ 1 h 199"/>
                    <a:gd name="T24" fmla="*/ 4 w 260"/>
                    <a:gd name="T25" fmla="*/ 2 h 199"/>
                    <a:gd name="T26" fmla="*/ 3 w 260"/>
                    <a:gd name="T27" fmla="*/ 2 h 199"/>
                    <a:gd name="T28" fmla="*/ 2 w 260"/>
                    <a:gd name="T29" fmla="*/ 4 h 199"/>
                    <a:gd name="T30" fmla="*/ 1 w 260"/>
                    <a:gd name="T31" fmla="*/ 5 h 199"/>
                    <a:gd name="T32" fmla="*/ 1 w 260"/>
                    <a:gd name="T33" fmla="*/ 6 h 199"/>
                    <a:gd name="T34" fmla="*/ 0 w 260"/>
                    <a:gd name="T35" fmla="*/ 8 h 199"/>
                    <a:gd name="T36" fmla="*/ 0 w 260"/>
                    <a:gd name="T37" fmla="*/ 191 h 199"/>
                    <a:gd name="T38" fmla="*/ 1 w 260"/>
                    <a:gd name="T39" fmla="*/ 192 h 199"/>
                    <a:gd name="T40" fmla="*/ 1 w 260"/>
                    <a:gd name="T41" fmla="*/ 194 h 199"/>
                    <a:gd name="T42" fmla="*/ 2 w 260"/>
                    <a:gd name="T43" fmla="*/ 195 h 199"/>
                    <a:gd name="T44" fmla="*/ 3 w 260"/>
                    <a:gd name="T45" fmla="*/ 197 h 199"/>
                    <a:gd name="T46" fmla="*/ 4 w 260"/>
                    <a:gd name="T47" fmla="*/ 197 h 199"/>
                    <a:gd name="T48" fmla="*/ 5 w 260"/>
                    <a:gd name="T49" fmla="*/ 198 h 199"/>
                    <a:gd name="T50" fmla="*/ 6 w 260"/>
                    <a:gd name="T51" fmla="*/ 198 h 199"/>
                    <a:gd name="T52" fmla="*/ 8 w 260"/>
                    <a:gd name="T53" fmla="*/ 199 h 199"/>
                    <a:gd name="T54" fmla="*/ 8 w 260"/>
                    <a:gd name="T55" fmla="*/ 199 h 199"/>
                    <a:gd name="T56" fmla="*/ 252 w 260"/>
                    <a:gd name="T57" fmla="*/ 199 h 199"/>
                    <a:gd name="T58" fmla="*/ 254 w 260"/>
                    <a:gd name="T59" fmla="*/ 199 h 199"/>
                    <a:gd name="T60" fmla="*/ 255 w 260"/>
                    <a:gd name="T61" fmla="*/ 198 h 199"/>
                    <a:gd name="T62" fmla="*/ 256 w 260"/>
                    <a:gd name="T63" fmla="*/ 197 h 199"/>
                    <a:gd name="T64" fmla="*/ 257 w 260"/>
                    <a:gd name="T65" fmla="*/ 197 h 199"/>
                    <a:gd name="T66" fmla="*/ 258 w 260"/>
                    <a:gd name="T67" fmla="*/ 196 h 199"/>
                    <a:gd name="T68" fmla="*/ 259 w 260"/>
                    <a:gd name="T69" fmla="*/ 195 h 199"/>
                    <a:gd name="T70" fmla="*/ 260 w 260"/>
                    <a:gd name="T71" fmla="*/ 193 h 199"/>
                    <a:gd name="T72" fmla="*/ 260 w 260"/>
                    <a:gd name="T73" fmla="*/ 192 h 199"/>
                    <a:gd name="T74" fmla="*/ 260 w 260"/>
                    <a:gd name="T75" fmla="*/ 191 h 199"/>
                    <a:gd name="T76" fmla="*/ 260 w 260"/>
                    <a:gd name="T77" fmla="*/ 7 h 199"/>
                    <a:gd name="T78" fmla="*/ 196 w 260"/>
                    <a:gd name="T79" fmla="*/ 113 h 199"/>
                    <a:gd name="T80" fmla="*/ 184 w 260"/>
                    <a:gd name="T81" fmla="*/ 124 h 199"/>
                    <a:gd name="T82" fmla="*/ 26 w 260"/>
                    <a:gd name="T83" fmla="*/ 183 h 199"/>
                    <a:gd name="T84" fmla="*/ 76 w 260"/>
                    <a:gd name="T85" fmla="*/ 113 h 199"/>
                    <a:gd name="T86" fmla="*/ 16 w 260"/>
                    <a:gd name="T87" fmla="*/ 169 h 199"/>
                    <a:gd name="T88" fmla="*/ 125 w 260"/>
                    <a:gd name="T89" fmla="*/ 131 h 199"/>
                    <a:gd name="T90" fmla="*/ 136 w 260"/>
                    <a:gd name="T91" fmla="*/ 131 h 199"/>
                    <a:gd name="T92" fmla="*/ 244 w 260"/>
                    <a:gd name="T93" fmla="*/ 169 h 199"/>
                    <a:gd name="T94" fmla="*/ 28 w 260"/>
                    <a:gd name="T95" fmla="*/ 16 h 199"/>
                    <a:gd name="T96" fmla="*/ 130 w 260"/>
                    <a:gd name="T97" fmla="*/ 114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60" h="199">
                      <a:moveTo>
                        <a:pt x="260" y="6"/>
                      </a:moveTo>
                      <a:cubicBezTo>
                        <a:pt x="260" y="6"/>
                        <a:pt x="260" y="6"/>
                        <a:pt x="260" y="6"/>
                      </a:cubicBezTo>
                      <a:cubicBezTo>
                        <a:pt x="260" y="5"/>
                        <a:pt x="260" y="5"/>
                        <a:pt x="259" y="5"/>
                      </a:cubicBezTo>
                      <a:cubicBezTo>
                        <a:pt x="259" y="5"/>
                        <a:pt x="259" y="4"/>
                        <a:pt x="259" y="4"/>
                      </a:cubicBezTo>
                      <a:cubicBezTo>
                        <a:pt x="259" y="4"/>
                        <a:pt x="259" y="4"/>
                        <a:pt x="259" y="4"/>
                      </a:cubicBezTo>
                      <a:cubicBezTo>
                        <a:pt x="259" y="3"/>
                        <a:pt x="258" y="3"/>
                        <a:pt x="258" y="3"/>
                      </a:cubicBezTo>
                      <a:cubicBezTo>
                        <a:pt x="258" y="3"/>
                        <a:pt x="258" y="3"/>
                        <a:pt x="258" y="2"/>
                      </a:cubicBezTo>
                      <a:cubicBezTo>
                        <a:pt x="258" y="2"/>
                        <a:pt x="258" y="2"/>
                        <a:pt x="258" y="2"/>
                      </a:cubicBezTo>
                      <a:cubicBezTo>
                        <a:pt x="257" y="2"/>
                        <a:pt x="257" y="2"/>
                        <a:pt x="257" y="2"/>
                      </a:cubicBezTo>
                      <a:cubicBezTo>
                        <a:pt x="257" y="2"/>
                        <a:pt x="257" y="1"/>
                        <a:pt x="256" y="1"/>
                      </a:cubicBezTo>
                      <a:cubicBezTo>
                        <a:pt x="256" y="1"/>
                        <a:pt x="256" y="1"/>
                        <a:pt x="256" y="1"/>
                      </a:cubicBezTo>
                      <a:cubicBezTo>
                        <a:pt x="256" y="1"/>
                        <a:pt x="255" y="1"/>
                        <a:pt x="255" y="1"/>
                      </a:cubicBezTo>
                      <a:cubicBezTo>
                        <a:pt x="255" y="0"/>
                        <a:pt x="255" y="0"/>
                        <a:pt x="254" y="0"/>
                      </a:cubicBezTo>
                      <a:cubicBezTo>
                        <a:pt x="254" y="0"/>
                        <a:pt x="254" y="0"/>
                        <a:pt x="254" y="0"/>
                      </a:cubicBezTo>
                      <a:cubicBezTo>
                        <a:pt x="253" y="0"/>
                        <a:pt x="253" y="0"/>
                        <a:pt x="253" y="0"/>
                      </a:cubicBezTo>
                      <a:cubicBezTo>
                        <a:pt x="253" y="0"/>
                        <a:pt x="252" y="0"/>
                        <a:pt x="252" y="0"/>
                      </a:cubicBezTo>
                      <a:cubicBezTo>
                        <a:pt x="252" y="0"/>
                        <a:pt x="252" y="0"/>
                        <a:pt x="252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4" y="1"/>
                        <a:pt x="4" y="1"/>
                      </a:cubicBezTo>
                      <a:cubicBezTo>
                        <a:pt x="4" y="1"/>
                        <a:pt x="4" y="2"/>
                        <a:pt x="4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4"/>
                      </a:cubicBezTo>
                      <a:cubicBezTo>
                        <a:pt x="2" y="4"/>
                        <a:pt x="1" y="4"/>
                        <a:pt x="1" y="4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191"/>
                        <a:pt x="0" y="191"/>
                        <a:pt x="0" y="191"/>
                      </a:cubicBezTo>
                      <a:cubicBezTo>
                        <a:pt x="0" y="191"/>
                        <a:pt x="0" y="191"/>
                        <a:pt x="0" y="191"/>
                      </a:cubicBezTo>
                      <a:cubicBezTo>
                        <a:pt x="0" y="191"/>
                        <a:pt x="0" y="191"/>
                        <a:pt x="1" y="192"/>
                      </a:cubicBezTo>
                      <a:cubicBezTo>
                        <a:pt x="1" y="192"/>
                        <a:pt x="1" y="192"/>
                        <a:pt x="1" y="192"/>
                      </a:cubicBezTo>
                      <a:cubicBezTo>
                        <a:pt x="1" y="193"/>
                        <a:pt x="1" y="193"/>
                        <a:pt x="1" y="193"/>
                      </a:cubicBezTo>
                      <a:cubicBezTo>
                        <a:pt x="1" y="193"/>
                        <a:pt x="1" y="194"/>
                        <a:pt x="1" y="194"/>
                      </a:cubicBezTo>
                      <a:cubicBezTo>
                        <a:pt x="1" y="194"/>
                        <a:pt x="1" y="194"/>
                        <a:pt x="1" y="195"/>
                      </a:cubicBezTo>
                      <a:cubicBezTo>
                        <a:pt x="2" y="195"/>
                        <a:pt x="2" y="195"/>
                        <a:pt x="2" y="195"/>
                      </a:cubicBezTo>
                      <a:cubicBezTo>
                        <a:pt x="2" y="196"/>
                        <a:pt x="2" y="196"/>
                        <a:pt x="2" y="196"/>
                      </a:cubicBezTo>
                      <a:cubicBezTo>
                        <a:pt x="3" y="196"/>
                        <a:pt x="3" y="196"/>
                        <a:pt x="3" y="197"/>
                      </a:cubicBezTo>
                      <a:cubicBezTo>
                        <a:pt x="3" y="197"/>
                        <a:pt x="3" y="197"/>
                        <a:pt x="3" y="197"/>
                      </a:cubicBezTo>
                      <a:cubicBezTo>
                        <a:pt x="3" y="197"/>
                        <a:pt x="3" y="197"/>
                        <a:pt x="4" y="197"/>
                      </a:cubicBezTo>
                      <a:cubicBezTo>
                        <a:pt x="4" y="197"/>
                        <a:pt x="4" y="197"/>
                        <a:pt x="4" y="197"/>
                      </a:cubicBezTo>
                      <a:cubicBezTo>
                        <a:pt x="4" y="198"/>
                        <a:pt x="5" y="198"/>
                        <a:pt x="5" y="198"/>
                      </a:cubicBezTo>
                      <a:cubicBezTo>
                        <a:pt x="5" y="198"/>
                        <a:pt x="5" y="198"/>
                        <a:pt x="5" y="198"/>
                      </a:cubicBezTo>
                      <a:cubicBezTo>
                        <a:pt x="6" y="198"/>
                        <a:pt x="6" y="198"/>
                        <a:pt x="6" y="198"/>
                      </a:cubicBezTo>
                      <a:cubicBezTo>
                        <a:pt x="7" y="198"/>
                        <a:pt x="7" y="198"/>
                        <a:pt x="7" y="199"/>
                      </a:cubicBezTo>
                      <a:cubicBezTo>
                        <a:pt x="7" y="199"/>
                        <a:pt x="8" y="199"/>
                        <a:pt x="8" y="199"/>
                      </a:cubicBezTo>
                      <a:cubicBezTo>
                        <a:pt x="8" y="199"/>
                        <a:pt x="8" y="199"/>
                        <a:pt x="8" y="199"/>
                      </a:cubicBezTo>
                      <a:cubicBezTo>
                        <a:pt x="8" y="199"/>
                        <a:pt x="8" y="199"/>
                        <a:pt x="8" y="199"/>
                      </a:cubicBezTo>
                      <a:cubicBezTo>
                        <a:pt x="252" y="199"/>
                        <a:pt x="252" y="199"/>
                        <a:pt x="252" y="199"/>
                      </a:cubicBezTo>
                      <a:cubicBezTo>
                        <a:pt x="252" y="199"/>
                        <a:pt x="252" y="199"/>
                        <a:pt x="252" y="199"/>
                      </a:cubicBezTo>
                      <a:cubicBezTo>
                        <a:pt x="252" y="199"/>
                        <a:pt x="252" y="199"/>
                        <a:pt x="252" y="199"/>
                      </a:cubicBezTo>
                      <a:cubicBezTo>
                        <a:pt x="253" y="199"/>
                        <a:pt x="253" y="199"/>
                        <a:pt x="254" y="199"/>
                      </a:cubicBezTo>
                      <a:cubicBezTo>
                        <a:pt x="254" y="198"/>
                        <a:pt x="254" y="198"/>
                        <a:pt x="254" y="198"/>
                      </a:cubicBezTo>
                      <a:cubicBezTo>
                        <a:pt x="254" y="198"/>
                        <a:pt x="255" y="198"/>
                        <a:pt x="255" y="198"/>
                      </a:cubicBezTo>
                      <a:cubicBezTo>
                        <a:pt x="255" y="198"/>
                        <a:pt x="255" y="198"/>
                        <a:pt x="256" y="198"/>
                      </a:cubicBezTo>
                      <a:cubicBezTo>
                        <a:pt x="256" y="198"/>
                        <a:pt x="256" y="198"/>
                        <a:pt x="256" y="197"/>
                      </a:cubicBezTo>
                      <a:cubicBezTo>
                        <a:pt x="256" y="197"/>
                        <a:pt x="257" y="197"/>
                        <a:pt x="257" y="197"/>
                      </a:cubicBezTo>
                      <a:cubicBezTo>
                        <a:pt x="257" y="197"/>
                        <a:pt x="257" y="197"/>
                        <a:pt x="257" y="197"/>
                      </a:cubicBezTo>
                      <a:cubicBezTo>
                        <a:pt x="257" y="197"/>
                        <a:pt x="257" y="197"/>
                        <a:pt x="257" y="197"/>
                      </a:cubicBezTo>
                      <a:cubicBezTo>
                        <a:pt x="258" y="196"/>
                        <a:pt x="258" y="196"/>
                        <a:pt x="258" y="196"/>
                      </a:cubicBezTo>
                      <a:cubicBezTo>
                        <a:pt x="258" y="196"/>
                        <a:pt x="258" y="196"/>
                        <a:pt x="258" y="195"/>
                      </a:cubicBezTo>
                      <a:cubicBezTo>
                        <a:pt x="259" y="195"/>
                        <a:pt x="259" y="195"/>
                        <a:pt x="259" y="195"/>
                      </a:cubicBezTo>
                      <a:cubicBezTo>
                        <a:pt x="259" y="194"/>
                        <a:pt x="259" y="194"/>
                        <a:pt x="259" y="194"/>
                      </a:cubicBezTo>
                      <a:cubicBezTo>
                        <a:pt x="259" y="194"/>
                        <a:pt x="259" y="193"/>
                        <a:pt x="260" y="193"/>
                      </a:cubicBezTo>
                      <a:cubicBezTo>
                        <a:pt x="260" y="193"/>
                        <a:pt x="260" y="193"/>
                        <a:pt x="260" y="192"/>
                      </a:cubicBezTo>
                      <a:cubicBezTo>
                        <a:pt x="260" y="192"/>
                        <a:pt x="260" y="192"/>
                        <a:pt x="260" y="192"/>
                      </a:cubicBezTo>
                      <a:cubicBezTo>
                        <a:pt x="260" y="191"/>
                        <a:pt x="260" y="191"/>
                        <a:pt x="260" y="191"/>
                      </a:cubicBezTo>
                      <a:cubicBezTo>
                        <a:pt x="260" y="191"/>
                        <a:pt x="260" y="191"/>
                        <a:pt x="260" y="191"/>
                      </a:cubicBezTo>
                      <a:cubicBezTo>
                        <a:pt x="260" y="8"/>
                        <a:pt x="260" y="8"/>
                        <a:pt x="260" y="8"/>
                      </a:cubicBezTo>
                      <a:cubicBezTo>
                        <a:pt x="260" y="8"/>
                        <a:pt x="260" y="8"/>
                        <a:pt x="260" y="7"/>
                      </a:cubicBezTo>
                      <a:cubicBezTo>
                        <a:pt x="260" y="7"/>
                        <a:pt x="260" y="7"/>
                        <a:pt x="260" y="6"/>
                      </a:cubicBezTo>
                      <a:close/>
                      <a:moveTo>
                        <a:pt x="196" y="113"/>
                      </a:moveTo>
                      <a:cubicBezTo>
                        <a:pt x="193" y="110"/>
                        <a:pt x="188" y="110"/>
                        <a:pt x="184" y="113"/>
                      </a:cubicBezTo>
                      <a:cubicBezTo>
                        <a:pt x="181" y="116"/>
                        <a:pt x="181" y="121"/>
                        <a:pt x="184" y="124"/>
                      </a:cubicBezTo>
                      <a:cubicBezTo>
                        <a:pt x="235" y="183"/>
                        <a:pt x="235" y="183"/>
                        <a:pt x="235" y="183"/>
                      </a:cubicBezTo>
                      <a:cubicBezTo>
                        <a:pt x="26" y="183"/>
                        <a:pt x="26" y="183"/>
                        <a:pt x="26" y="183"/>
                      </a:cubicBezTo>
                      <a:cubicBezTo>
                        <a:pt x="77" y="124"/>
                        <a:pt x="77" y="124"/>
                        <a:pt x="77" y="124"/>
                      </a:cubicBezTo>
                      <a:cubicBezTo>
                        <a:pt x="80" y="121"/>
                        <a:pt x="79" y="116"/>
                        <a:pt x="76" y="113"/>
                      </a:cubicBezTo>
                      <a:cubicBezTo>
                        <a:pt x="73" y="110"/>
                        <a:pt x="68" y="110"/>
                        <a:pt x="65" y="113"/>
                      </a:cubicBezTo>
                      <a:cubicBezTo>
                        <a:pt x="16" y="169"/>
                        <a:pt x="16" y="169"/>
                        <a:pt x="16" y="169"/>
                      </a:cubicBez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25" y="131"/>
                        <a:pt x="125" y="131"/>
                        <a:pt x="125" y="131"/>
                      </a:cubicBezTo>
                      <a:cubicBezTo>
                        <a:pt x="126" y="133"/>
                        <a:pt x="128" y="134"/>
                        <a:pt x="130" y="134"/>
                      </a:cubicBezTo>
                      <a:cubicBezTo>
                        <a:pt x="132" y="134"/>
                        <a:pt x="134" y="133"/>
                        <a:pt x="136" y="131"/>
                      </a:cubicBezTo>
                      <a:cubicBezTo>
                        <a:pt x="244" y="27"/>
                        <a:pt x="244" y="27"/>
                        <a:pt x="244" y="27"/>
                      </a:cubicBezTo>
                      <a:cubicBezTo>
                        <a:pt x="244" y="169"/>
                        <a:pt x="244" y="169"/>
                        <a:pt x="244" y="169"/>
                      </a:cubicBezTo>
                      <a:lnTo>
                        <a:pt x="196" y="113"/>
                      </a:lnTo>
                      <a:close/>
                      <a:moveTo>
                        <a:pt x="28" y="16"/>
                      </a:moveTo>
                      <a:cubicBezTo>
                        <a:pt x="232" y="16"/>
                        <a:pt x="232" y="16"/>
                        <a:pt x="232" y="16"/>
                      </a:cubicBezTo>
                      <a:cubicBezTo>
                        <a:pt x="130" y="114"/>
                        <a:pt x="130" y="114"/>
                        <a:pt x="130" y="114"/>
                      </a:cubicBezTo>
                      <a:lnTo>
                        <a:pt x="28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81" name="Freeform 6">
                  <a:extLst>
                    <a:ext uri="{FF2B5EF4-FFF2-40B4-BE49-F238E27FC236}">
                      <a16:creationId xmlns:a16="http://schemas.microsoft.com/office/drawing/2014/main" id="{F103E40D-434F-4EDC-987C-2B784FE309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9" y="2037"/>
                  <a:ext cx="622" cy="476"/>
                </a:xfrm>
                <a:custGeom>
                  <a:avLst/>
                  <a:gdLst>
                    <a:gd name="T0" fmla="*/ 252 w 260"/>
                    <a:gd name="T1" fmla="*/ 0 h 199"/>
                    <a:gd name="T2" fmla="*/ 8 w 260"/>
                    <a:gd name="T3" fmla="*/ 0 h 199"/>
                    <a:gd name="T4" fmla="*/ 0 w 260"/>
                    <a:gd name="T5" fmla="*/ 8 h 199"/>
                    <a:gd name="T6" fmla="*/ 8 w 260"/>
                    <a:gd name="T7" fmla="*/ 16 h 199"/>
                    <a:gd name="T8" fmla="*/ 244 w 260"/>
                    <a:gd name="T9" fmla="*/ 16 h 199"/>
                    <a:gd name="T10" fmla="*/ 244 w 260"/>
                    <a:gd name="T11" fmla="*/ 191 h 199"/>
                    <a:gd name="T12" fmla="*/ 252 w 260"/>
                    <a:gd name="T13" fmla="*/ 199 h 199"/>
                    <a:gd name="T14" fmla="*/ 260 w 260"/>
                    <a:gd name="T15" fmla="*/ 191 h 199"/>
                    <a:gd name="T16" fmla="*/ 260 w 260"/>
                    <a:gd name="T17" fmla="*/ 8 h 199"/>
                    <a:gd name="T18" fmla="*/ 252 w 260"/>
                    <a:gd name="T19" fmla="*/ 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0" h="199">
                      <a:moveTo>
                        <a:pt x="252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3"/>
                        <a:pt x="4" y="16"/>
                        <a:pt x="8" y="16"/>
                      </a:cubicBezTo>
                      <a:cubicBezTo>
                        <a:pt x="244" y="16"/>
                        <a:pt x="244" y="16"/>
                        <a:pt x="244" y="16"/>
                      </a:cubicBezTo>
                      <a:cubicBezTo>
                        <a:pt x="244" y="191"/>
                        <a:pt x="244" y="191"/>
                        <a:pt x="244" y="191"/>
                      </a:cubicBezTo>
                      <a:cubicBezTo>
                        <a:pt x="244" y="195"/>
                        <a:pt x="247" y="199"/>
                        <a:pt x="252" y="199"/>
                      </a:cubicBezTo>
                      <a:cubicBezTo>
                        <a:pt x="256" y="199"/>
                        <a:pt x="260" y="195"/>
                        <a:pt x="260" y="191"/>
                      </a:cubicBezTo>
                      <a:cubicBezTo>
                        <a:pt x="260" y="8"/>
                        <a:pt x="260" y="8"/>
                        <a:pt x="260" y="8"/>
                      </a:cubicBezTo>
                      <a:cubicBezTo>
                        <a:pt x="260" y="4"/>
                        <a:pt x="256" y="0"/>
                        <a:pt x="25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82" name="Freeform 7">
                  <a:extLst>
                    <a:ext uri="{FF2B5EF4-FFF2-40B4-BE49-F238E27FC236}">
                      <a16:creationId xmlns:a16="http://schemas.microsoft.com/office/drawing/2014/main" id="{460A643B-E06D-4BF4-A3D3-BCD5312CB4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9" y="1967"/>
                  <a:ext cx="621" cy="477"/>
                </a:xfrm>
                <a:custGeom>
                  <a:avLst/>
                  <a:gdLst>
                    <a:gd name="T0" fmla="*/ 252 w 260"/>
                    <a:gd name="T1" fmla="*/ 0 h 199"/>
                    <a:gd name="T2" fmla="*/ 8 w 260"/>
                    <a:gd name="T3" fmla="*/ 0 h 199"/>
                    <a:gd name="T4" fmla="*/ 0 w 260"/>
                    <a:gd name="T5" fmla="*/ 8 h 199"/>
                    <a:gd name="T6" fmla="*/ 8 w 260"/>
                    <a:gd name="T7" fmla="*/ 16 h 199"/>
                    <a:gd name="T8" fmla="*/ 244 w 260"/>
                    <a:gd name="T9" fmla="*/ 16 h 199"/>
                    <a:gd name="T10" fmla="*/ 244 w 260"/>
                    <a:gd name="T11" fmla="*/ 191 h 199"/>
                    <a:gd name="T12" fmla="*/ 252 w 260"/>
                    <a:gd name="T13" fmla="*/ 199 h 199"/>
                    <a:gd name="T14" fmla="*/ 260 w 260"/>
                    <a:gd name="T15" fmla="*/ 191 h 199"/>
                    <a:gd name="T16" fmla="*/ 260 w 260"/>
                    <a:gd name="T17" fmla="*/ 8 h 199"/>
                    <a:gd name="T18" fmla="*/ 252 w 260"/>
                    <a:gd name="T19" fmla="*/ 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0" h="199">
                      <a:moveTo>
                        <a:pt x="252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3"/>
                        <a:pt x="4" y="16"/>
                        <a:pt x="8" y="16"/>
                      </a:cubicBezTo>
                      <a:cubicBezTo>
                        <a:pt x="244" y="16"/>
                        <a:pt x="244" y="16"/>
                        <a:pt x="244" y="16"/>
                      </a:cubicBezTo>
                      <a:cubicBezTo>
                        <a:pt x="244" y="191"/>
                        <a:pt x="244" y="191"/>
                        <a:pt x="244" y="191"/>
                      </a:cubicBezTo>
                      <a:cubicBezTo>
                        <a:pt x="244" y="195"/>
                        <a:pt x="247" y="199"/>
                        <a:pt x="252" y="199"/>
                      </a:cubicBezTo>
                      <a:cubicBezTo>
                        <a:pt x="256" y="199"/>
                        <a:pt x="260" y="195"/>
                        <a:pt x="260" y="191"/>
                      </a:cubicBezTo>
                      <a:cubicBezTo>
                        <a:pt x="260" y="8"/>
                        <a:pt x="260" y="8"/>
                        <a:pt x="260" y="8"/>
                      </a:cubicBezTo>
                      <a:cubicBezTo>
                        <a:pt x="260" y="4"/>
                        <a:pt x="256" y="0"/>
                        <a:pt x="25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83" name="Freeform 8">
                  <a:extLst>
                    <a:ext uri="{FF2B5EF4-FFF2-40B4-BE49-F238E27FC236}">
                      <a16:creationId xmlns:a16="http://schemas.microsoft.com/office/drawing/2014/main" id="{7DF42459-F595-45F6-8744-AA836095BB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4" y="1738"/>
                  <a:ext cx="160" cy="191"/>
                </a:xfrm>
                <a:custGeom>
                  <a:avLst/>
                  <a:gdLst>
                    <a:gd name="T0" fmla="*/ 5 w 67"/>
                    <a:gd name="T1" fmla="*/ 40 h 80"/>
                    <a:gd name="T2" fmla="*/ 20 w 67"/>
                    <a:gd name="T3" fmla="*/ 40 h 80"/>
                    <a:gd name="T4" fmla="*/ 20 w 67"/>
                    <a:gd name="T5" fmla="*/ 76 h 80"/>
                    <a:gd name="T6" fmla="*/ 24 w 67"/>
                    <a:gd name="T7" fmla="*/ 80 h 80"/>
                    <a:gd name="T8" fmla="*/ 43 w 67"/>
                    <a:gd name="T9" fmla="*/ 80 h 80"/>
                    <a:gd name="T10" fmla="*/ 47 w 67"/>
                    <a:gd name="T11" fmla="*/ 76 h 80"/>
                    <a:gd name="T12" fmla="*/ 47 w 67"/>
                    <a:gd name="T13" fmla="*/ 40 h 80"/>
                    <a:gd name="T14" fmla="*/ 62 w 67"/>
                    <a:gd name="T15" fmla="*/ 40 h 80"/>
                    <a:gd name="T16" fmla="*/ 66 w 67"/>
                    <a:gd name="T17" fmla="*/ 37 h 80"/>
                    <a:gd name="T18" fmla="*/ 65 w 67"/>
                    <a:gd name="T19" fmla="*/ 33 h 80"/>
                    <a:gd name="T20" fmla="*/ 36 w 67"/>
                    <a:gd name="T21" fmla="*/ 2 h 80"/>
                    <a:gd name="T22" fmla="*/ 31 w 67"/>
                    <a:gd name="T23" fmla="*/ 2 h 80"/>
                    <a:gd name="T24" fmla="*/ 2 w 67"/>
                    <a:gd name="T25" fmla="*/ 33 h 80"/>
                    <a:gd name="T26" fmla="*/ 1 w 67"/>
                    <a:gd name="T27" fmla="*/ 37 h 80"/>
                    <a:gd name="T28" fmla="*/ 5 w 67"/>
                    <a:gd name="T29" fmla="*/ 4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7" h="80">
                      <a:moveTo>
                        <a:pt x="5" y="40"/>
                      </a:move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0" y="76"/>
                        <a:pt x="20" y="76"/>
                        <a:pt x="20" y="76"/>
                      </a:cubicBezTo>
                      <a:cubicBezTo>
                        <a:pt x="20" y="79"/>
                        <a:pt x="22" y="80"/>
                        <a:pt x="24" y="80"/>
                      </a:cubicBezTo>
                      <a:cubicBezTo>
                        <a:pt x="43" y="80"/>
                        <a:pt x="43" y="80"/>
                        <a:pt x="43" y="80"/>
                      </a:cubicBezTo>
                      <a:cubicBezTo>
                        <a:pt x="45" y="80"/>
                        <a:pt x="47" y="79"/>
                        <a:pt x="47" y="76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cubicBezTo>
                        <a:pt x="62" y="40"/>
                        <a:pt x="62" y="40"/>
                        <a:pt x="62" y="40"/>
                      </a:cubicBezTo>
                      <a:cubicBezTo>
                        <a:pt x="64" y="40"/>
                        <a:pt x="65" y="39"/>
                        <a:pt x="66" y="37"/>
                      </a:cubicBezTo>
                      <a:cubicBezTo>
                        <a:pt x="67" y="36"/>
                        <a:pt x="66" y="34"/>
                        <a:pt x="65" y="33"/>
                      </a:cubicBezTo>
                      <a:cubicBezTo>
                        <a:pt x="36" y="2"/>
                        <a:pt x="36" y="2"/>
                        <a:pt x="36" y="2"/>
                      </a:cubicBezTo>
                      <a:cubicBezTo>
                        <a:pt x="35" y="0"/>
                        <a:pt x="32" y="0"/>
                        <a:pt x="31" y="2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1" y="34"/>
                        <a:pt x="0" y="36"/>
                        <a:pt x="1" y="37"/>
                      </a:cubicBezTo>
                      <a:cubicBezTo>
                        <a:pt x="2" y="39"/>
                        <a:pt x="3" y="40"/>
                        <a:pt x="5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84" name="Freeform 9">
                  <a:extLst>
                    <a:ext uri="{FF2B5EF4-FFF2-40B4-BE49-F238E27FC236}">
                      <a16:creationId xmlns:a16="http://schemas.microsoft.com/office/drawing/2014/main" id="{7B61D269-180E-4F45-88ED-BF98C677E1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1" y="1738"/>
                  <a:ext cx="158" cy="191"/>
                </a:xfrm>
                <a:custGeom>
                  <a:avLst/>
                  <a:gdLst>
                    <a:gd name="T0" fmla="*/ 4 w 66"/>
                    <a:gd name="T1" fmla="*/ 40 h 80"/>
                    <a:gd name="T2" fmla="*/ 19 w 66"/>
                    <a:gd name="T3" fmla="*/ 40 h 80"/>
                    <a:gd name="T4" fmla="*/ 19 w 66"/>
                    <a:gd name="T5" fmla="*/ 76 h 80"/>
                    <a:gd name="T6" fmla="*/ 23 w 66"/>
                    <a:gd name="T7" fmla="*/ 80 h 80"/>
                    <a:gd name="T8" fmla="*/ 43 w 66"/>
                    <a:gd name="T9" fmla="*/ 80 h 80"/>
                    <a:gd name="T10" fmla="*/ 47 w 66"/>
                    <a:gd name="T11" fmla="*/ 76 h 80"/>
                    <a:gd name="T12" fmla="*/ 47 w 66"/>
                    <a:gd name="T13" fmla="*/ 40 h 80"/>
                    <a:gd name="T14" fmla="*/ 62 w 66"/>
                    <a:gd name="T15" fmla="*/ 40 h 80"/>
                    <a:gd name="T16" fmla="*/ 66 w 66"/>
                    <a:gd name="T17" fmla="*/ 37 h 80"/>
                    <a:gd name="T18" fmla="*/ 65 w 66"/>
                    <a:gd name="T19" fmla="*/ 33 h 80"/>
                    <a:gd name="T20" fmla="*/ 36 w 66"/>
                    <a:gd name="T21" fmla="*/ 2 h 80"/>
                    <a:gd name="T22" fmla="*/ 30 w 66"/>
                    <a:gd name="T23" fmla="*/ 2 h 80"/>
                    <a:gd name="T24" fmla="*/ 1 w 66"/>
                    <a:gd name="T25" fmla="*/ 33 h 80"/>
                    <a:gd name="T26" fmla="*/ 0 w 66"/>
                    <a:gd name="T27" fmla="*/ 37 h 80"/>
                    <a:gd name="T28" fmla="*/ 4 w 66"/>
                    <a:gd name="T29" fmla="*/ 4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6" h="80">
                      <a:moveTo>
                        <a:pt x="4" y="40"/>
                      </a:moveTo>
                      <a:cubicBezTo>
                        <a:pt x="19" y="40"/>
                        <a:pt x="19" y="40"/>
                        <a:pt x="19" y="40"/>
                      </a:cubicBezTo>
                      <a:cubicBezTo>
                        <a:pt x="19" y="76"/>
                        <a:pt x="19" y="76"/>
                        <a:pt x="19" y="76"/>
                      </a:cubicBezTo>
                      <a:cubicBezTo>
                        <a:pt x="19" y="79"/>
                        <a:pt x="21" y="80"/>
                        <a:pt x="23" y="80"/>
                      </a:cubicBezTo>
                      <a:cubicBezTo>
                        <a:pt x="43" y="80"/>
                        <a:pt x="43" y="80"/>
                        <a:pt x="43" y="80"/>
                      </a:cubicBezTo>
                      <a:cubicBezTo>
                        <a:pt x="45" y="80"/>
                        <a:pt x="47" y="79"/>
                        <a:pt x="47" y="76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cubicBezTo>
                        <a:pt x="62" y="40"/>
                        <a:pt x="62" y="40"/>
                        <a:pt x="62" y="40"/>
                      </a:cubicBezTo>
                      <a:cubicBezTo>
                        <a:pt x="64" y="40"/>
                        <a:pt x="65" y="39"/>
                        <a:pt x="66" y="37"/>
                      </a:cubicBezTo>
                      <a:cubicBezTo>
                        <a:pt x="66" y="36"/>
                        <a:pt x="66" y="34"/>
                        <a:pt x="65" y="33"/>
                      </a:cubicBezTo>
                      <a:cubicBezTo>
                        <a:pt x="36" y="2"/>
                        <a:pt x="36" y="2"/>
                        <a:pt x="36" y="2"/>
                      </a:cubicBezTo>
                      <a:cubicBezTo>
                        <a:pt x="34" y="0"/>
                        <a:pt x="32" y="0"/>
                        <a:pt x="30" y="2"/>
                      </a:cubicBezTo>
                      <a:cubicBezTo>
                        <a:pt x="1" y="33"/>
                        <a:pt x="1" y="33"/>
                        <a:pt x="1" y="33"/>
                      </a:cubicBezTo>
                      <a:cubicBezTo>
                        <a:pt x="0" y="34"/>
                        <a:pt x="0" y="36"/>
                        <a:pt x="0" y="37"/>
                      </a:cubicBezTo>
                      <a:cubicBezTo>
                        <a:pt x="1" y="39"/>
                        <a:pt x="3" y="40"/>
                        <a:pt x="4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85" name="Freeform 10">
                  <a:extLst>
                    <a:ext uri="{FF2B5EF4-FFF2-40B4-BE49-F238E27FC236}">
                      <a16:creationId xmlns:a16="http://schemas.microsoft.com/office/drawing/2014/main" id="{0F1632DF-33E1-4C9A-93F9-FDBCE4C9DC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6" y="1738"/>
                  <a:ext cx="160" cy="191"/>
                </a:xfrm>
                <a:custGeom>
                  <a:avLst/>
                  <a:gdLst>
                    <a:gd name="T0" fmla="*/ 5 w 67"/>
                    <a:gd name="T1" fmla="*/ 40 h 80"/>
                    <a:gd name="T2" fmla="*/ 20 w 67"/>
                    <a:gd name="T3" fmla="*/ 40 h 80"/>
                    <a:gd name="T4" fmla="*/ 20 w 67"/>
                    <a:gd name="T5" fmla="*/ 76 h 80"/>
                    <a:gd name="T6" fmla="*/ 24 w 67"/>
                    <a:gd name="T7" fmla="*/ 80 h 80"/>
                    <a:gd name="T8" fmla="*/ 43 w 67"/>
                    <a:gd name="T9" fmla="*/ 80 h 80"/>
                    <a:gd name="T10" fmla="*/ 47 w 67"/>
                    <a:gd name="T11" fmla="*/ 76 h 80"/>
                    <a:gd name="T12" fmla="*/ 47 w 67"/>
                    <a:gd name="T13" fmla="*/ 40 h 80"/>
                    <a:gd name="T14" fmla="*/ 63 w 67"/>
                    <a:gd name="T15" fmla="*/ 40 h 80"/>
                    <a:gd name="T16" fmla="*/ 66 w 67"/>
                    <a:gd name="T17" fmla="*/ 37 h 80"/>
                    <a:gd name="T18" fmla="*/ 65 w 67"/>
                    <a:gd name="T19" fmla="*/ 33 h 80"/>
                    <a:gd name="T20" fmla="*/ 37 w 67"/>
                    <a:gd name="T21" fmla="*/ 2 h 80"/>
                    <a:gd name="T22" fmla="*/ 31 w 67"/>
                    <a:gd name="T23" fmla="*/ 2 h 80"/>
                    <a:gd name="T24" fmla="*/ 2 w 67"/>
                    <a:gd name="T25" fmla="*/ 33 h 80"/>
                    <a:gd name="T26" fmla="*/ 1 w 67"/>
                    <a:gd name="T27" fmla="*/ 37 h 80"/>
                    <a:gd name="T28" fmla="*/ 5 w 67"/>
                    <a:gd name="T29" fmla="*/ 4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7" h="80">
                      <a:moveTo>
                        <a:pt x="5" y="40"/>
                      </a:move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0" y="76"/>
                        <a:pt x="20" y="76"/>
                        <a:pt x="20" y="76"/>
                      </a:cubicBezTo>
                      <a:cubicBezTo>
                        <a:pt x="20" y="79"/>
                        <a:pt x="22" y="80"/>
                        <a:pt x="24" y="80"/>
                      </a:cubicBezTo>
                      <a:cubicBezTo>
                        <a:pt x="43" y="80"/>
                        <a:pt x="43" y="80"/>
                        <a:pt x="43" y="80"/>
                      </a:cubicBezTo>
                      <a:cubicBezTo>
                        <a:pt x="45" y="80"/>
                        <a:pt x="47" y="79"/>
                        <a:pt x="47" y="76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cubicBezTo>
                        <a:pt x="63" y="40"/>
                        <a:pt x="63" y="40"/>
                        <a:pt x="63" y="40"/>
                      </a:cubicBezTo>
                      <a:cubicBezTo>
                        <a:pt x="64" y="40"/>
                        <a:pt x="66" y="39"/>
                        <a:pt x="66" y="37"/>
                      </a:cubicBezTo>
                      <a:cubicBezTo>
                        <a:pt x="67" y="36"/>
                        <a:pt x="67" y="34"/>
                        <a:pt x="65" y="33"/>
                      </a:cubicBezTo>
                      <a:cubicBezTo>
                        <a:pt x="37" y="2"/>
                        <a:pt x="37" y="2"/>
                        <a:pt x="37" y="2"/>
                      </a:cubicBezTo>
                      <a:cubicBezTo>
                        <a:pt x="35" y="0"/>
                        <a:pt x="32" y="0"/>
                        <a:pt x="31" y="2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1" y="34"/>
                        <a:pt x="0" y="36"/>
                        <a:pt x="1" y="37"/>
                      </a:cubicBezTo>
                      <a:cubicBezTo>
                        <a:pt x="2" y="39"/>
                        <a:pt x="3" y="40"/>
                        <a:pt x="5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403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Online Application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D787A756-C229-49C0-A81F-1E2BCFAF4D91}"/>
              </a:ext>
            </a:extLst>
          </p:cNvPr>
          <p:cNvGrpSpPr/>
          <p:nvPr/>
        </p:nvGrpSpPr>
        <p:grpSpPr>
          <a:xfrm>
            <a:off x="1242924" y="1206885"/>
            <a:ext cx="9706152" cy="5267824"/>
            <a:chOff x="1139369" y="1206885"/>
            <a:chExt cx="9706152" cy="5267824"/>
          </a:xfrm>
        </p:grpSpPr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2A681D5F-09DB-4B66-9C48-DB7E57CFE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8BB062BA-E7DF-49BE-BB5A-3BD4A533D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65" name="직선 연결선 64">
              <a:extLst>
                <a:ext uri="{FF2B5EF4-FFF2-40B4-BE49-F238E27FC236}">
                  <a16:creationId xmlns:a16="http://schemas.microsoft.com/office/drawing/2014/main" id="{F1904050-3FA6-4E33-A262-D4CD8BBDFFD9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2708366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9173AD4B-01C6-4DF3-9B49-21C1ED04D288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B4B5AC19-7A5E-48D4-95F4-EAB1BC968538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rgbClr val="003A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F2B9ED7-04AC-4F28-84AF-591DFC2E5223}"/>
                  </a:ext>
                </a:extLst>
              </p:cNvPr>
              <p:cNvSpPr txBox="1"/>
              <p:nvPr/>
            </p:nvSpPr>
            <p:spPr>
              <a:xfrm>
                <a:off x="4754885" y="1412912"/>
                <a:ext cx="2682229" cy="71666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Complete</a:t>
                </a:r>
              </a:p>
            </p:txBody>
          </p:sp>
        </p:grpSp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id="{467D3787-B561-4BF6-800C-81C4638D2DAA}"/>
                </a:ext>
              </a:extLst>
            </p:cNvPr>
            <p:cNvGrpSpPr/>
            <p:nvPr/>
          </p:nvGrpSpPr>
          <p:grpSpPr>
            <a:xfrm>
              <a:off x="1541194" y="3686445"/>
              <a:ext cx="6517469" cy="736383"/>
              <a:chOff x="1878586" y="3214003"/>
              <a:chExt cx="6415965" cy="724914"/>
            </a:xfrm>
          </p:grpSpPr>
          <p:grpSp>
            <p:nvGrpSpPr>
              <p:cNvPr id="80" name="그룹 79">
                <a:extLst>
                  <a:ext uri="{FF2B5EF4-FFF2-40B4-BE49-F238E27FC236}">
                    <a16:creationId xmlns:a16="http://schemas.microsoft.com/office/drawing/2014/main" id="{80547C11-6678-48E3-8461-CB32E1479827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82" name="타원 81">
                  <a:extLst>
                    <a:ext uri="{FF2B5EF4-FFF2-40B4-BE49-F238E27FC236}">
                      <a16:creationId xmlns:a16="http://schemas.microsoft.com/office/drawing/2014/main" id="{BC41E80B-AD2F-4634-B858-4255B40A8754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C921BEA0-6D33-4EB4-A0FD-149908C84231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A071FAF7-D2AF-4807-AA57-833B7F22BD8A}"/>
                  </a:ext>
                </a:extLst>
              </p:cNvPr>
              <p:cNvSpPr txBox="1"/>
              <p:nvPr/>
            </p:nvSpPr>
            <p:spPr>
              <a:xfrm>
                <a:off x="2796669" y="3309835"/>
                <a:ext cx="5497882" cy="53325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Please use temporarily Save button to check your</a:t>
                </a:r>
                <a:br>
                  <a:rPr kumimoji="0" lang="en-US" altLang="ko-KR" sz="16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</a:br>
                <a:r>
                  <a:rPr kumimoji="0" lang="en-US" altLang="ko-KR" sz="16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attachment and application</a:t>
                </a:r>
              </a:p>
            </p:txBody>
          </p:sp>
        </p:grpSp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D3169058-5140-467B-9F18-5EBCC5E42215}"/>
                </a:ext>
              </a:extLst>
            </p:cNvPr>
            <p:cNvGrpSpPr/>
            <p:nvPr/>
          </p:nvGrpSpPr>
          <p:grpSpPr>
            <a:xfrm>
              <a:off x="1541194" y="2754628"/>
              <a:ext cx="7662014" cy="736383"/>
              <a:chOff x="1878586" y="3214003"/>
              <a:chExt cx="7542684" cy="724914"/>
            </a:xfrm>
          </p:grpSpPr>
          <p:grpSp>
            <p:nvGrpSpPr>
              <p:cNvPr id="97" name="그룹 96">
                <a:extLst>
                  <a:ext uri="{FF2B5EF4-FFF2-40B4-BE49-F238E27FC236}">
                    <a16:creationId xmlns:a16="http://schemas.microsoft.com/office/drawing/2014/main" id="{EF88D635-660E-456D-8A73-5FDE92844C97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99" name="타원 98">
                  <a:extLst>
                    <a:ext uri="{FF2B5EF4-FFF2-40B4-BE49-F238E27FC236}">
                      <a16:creationId xmlns:a16="http://schemas.microsoft.com/office/drawing/2014/main" id="{01B70DFB-532C-495D-9065-3FF74CFE52C2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9A51A82C-7B0F-4FD5-9D6E-91EA3712E9E1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AB3DFCB-B4A2-4F5F-BADF-85B4004FBAB0}"/>
                  </a:ext>
                </a:extLst>
              </p:cNvPr>
              <p:cNvSpPr txBox="1"/>
              <p:nvPr/>
            </p:nvSpPr>
            <p:spPr>
              <a:xfrm>
                <a:off x="2796669" y="3309835"/>
                <a:ext cx="6624601" cy="53325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Applicants can not modify their application after submission</a:t>
                </a:r>
                <a:br>
                  <a:rPr kumimoji="0" lang="en-US" altLang="ko-KR" sz="16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</a:br>
                <a:r>
                  <a:rPr kumimoji="0" lang="en-US" altLang="ko-KR" sz="16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has been completed.</a:t>
                </a:r>
              </a:p>
            </p:txBody>
          </p:sp>
        </p:grpSp>
        <p:grpSp>
          <p:nvGrpSpPr>
            <p:cNvPr id="106" name="그룹 105">
              <a:extLst>
                <a:ext uri="{FF2B5EF4-FFF2-40B4-BE49-F238E27FC236}">
                  <a16:creationId xmlns:a16="http://schemas.microsoft.com/office/drawing/2014/main" id="{B9D7854B-A9BF-4D16-9BF7-AAC2BEB37A11}"/>
                </a:ext>
              </a:extLst>
            </p:cNvPr>
            <p:cNvGrpSpPr/>
            <p:nvPr/>
          </p:nvGrpSpPr>
          <p:grpSpPr>
            <a:xfrm>
              <a:off x="1541194" y="4618262"/>
              <a:ext cx="6006113" cy="736383"/>
              <a:chOff x="1878586" y="3214003"/>
              <a:chExt cx="5912574" cy="724914"/>
            </a:xfrm>
          </p:grpSpPr>
          <p:grpSp>
            <p:nvGrpSpPr>
              <p:cNvPr id="107" name="그룹 106">
                <a:extLst>
                  <a:ext uri="{FF2B5EF4-FFF2-40B4-BE49-F238E27FC236}">
                    <a16:creationId xmlns:a16="http://schemas.microsoft.com/office/drawing/2014/main" id="{5AF45DC3-69CD-4FE1-B277-3BD269FC18D1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09" name="타원 108">
                  <a:extLst>
                    <a:ext uri="{FF2B5EF4-FFF2-40B4-BE49-F238E27FC236}">
                      <a16:creationId xmlns:a16="http://schemas.microsoft.com/office/drawing/2014/main" id="{A79CC37A-E63C-49CE-805F-E93C87F3047E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965B53D7-1CFC-4747-B232-71835A52C35E}"/>
                    </a:ext>
                  </a:extLst>
                </p:cNvPr>
                <p:cNvSpPr txBox="1"/>
                <p:nvPr/>
              </p:nvSpPr>
              <p:spPr>
                <a:xfrm>
                  <a:off x="2079294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03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10D41DF6-C702-4BCF-94EE-388C17561257}"/>
                  </a:ext>
                </a:extLst>
              </p:cNvPr>
              <p:cNvSpPr txBox="1"/>
              <p:nvPr/>
            </p:nvSpPr>
            <p:spPr>
              <a:xfrm>
                <a:off x="2796669" y="3309835"/>
                <a:ext cx="4994491" cy="53325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If applicants want to modify their information,</a:t>
                </a:r>
                <a:br>
                  <a:rPr kumimoji="0" lang="en-US" altLang="ko-KR" sz="16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</a:br>
                <a:r>
                  <a:rPr kumimoji="0" lang="en-US" altLang="ko-KR" sz="16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please contact admission staff.</a:t>
                </a:r>
              </a:p>
            </p:txBody>
          </p:sp>
        </p:grpSp>
      </p:grpSp>
      <p:grpSp>
        <p:nvGrpSpPr>
          <p:cNvPr id="146" name="그룹 145">
            <a:extLst>
              <a:ext uri="{FF2B5EF4-FFF2-40B4-BE49-F238E27FC236}">
                <a16:creationId xmlns:a16="http://schemas.microsoft.com/office/drawing/2014/main" id="{6A00CB5A-6E56-4381-9F0C-1B6B0831DF60}"/>
              </a:ext>
            </a:extLst>
          </p:cNvPr>
          <p:cNvGrpSpPr/>
          <p:nvPr/>
        </p:nvGrpSpPr>
        <p:grpSpPr>
          <a:xfrm>
            <a:off x="-7824851" y="1543048"/>
            <a:ext cx="8467357" cy="4595492"/>
            <a:chOff x="1139369" y="1206885"/>
            <a:chExt cx="9706152" cy="5267824"/>
          </a:xfrm>
        </p:grpSpPr>
        <p:pic>
          <p:nvPicPr>
            <p:cNvPr id="147" name="그림 146">
              <a:extLst>
                <a:ext uri="{FF2B5EF4-FFF2-40B4-BE49-F238E27FC236}">
                  <a16:creationId xmlns:a16="http://schemas.microsoft.com/office/drawing/2014/main" id="{D747E12F-7355-4309-8EE7-66E97666E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148" name="그림 147">
              <a:extLst>
                <a:ext uri="{FF2B5EF4-FFF2-40B4-BE49-F238E27FC236}">
                  <a16:creationId xmlns:a16="http://schemas.microsoft.com/office/drawing/2014/main" id="{CE08D72A-26D9-4145-9142-FCBF1175F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149" name="직선 연결선 148">
              <a:extLst>
                <a:ext uri="{FF2B5EF4-FFF2-40B4-BE49-F238E27FC236}">
                  <a16:creationId xmlns:a16="http://schemas.microsoft.com/office/drawing/2014/main" id="{89CFC473-039F-4697-B454-A063E2F63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3213463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0" name="그룹 149">
              <a:extLst>
                <a:ext uri="{FF2B5EF4-FFF2-40B4-BE49-F238E27FC236}">
                  <a16:creationId xmlns:a16="http://schemas.microsoft.com/office/drawing/2014/main" id="{C4E513EE-B014-4E8F-BC03-DE2C356832D6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171" name="직사각형 170">
                <a:extLst>
                  <a:ext uri="{FF2B5EF4-FFF2-40B4-BE49-F238E27FC236}">
                    <a16:creationId xmlns:a16="http://schemas.microsoft.com/office/drawing/2014/main" id="{701E2C56-6876-4568-A026-C0F83C4E97C0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F343C0FB-B454-420D-95E8-67F81D8B9A89}"/>
                  </a:ext>
                </a:extLst>
              </p:cNvPr>
              <p:cNvSpPr txBox="1"/>
              <p:nvPr/>
            </p:nvSpPr>
            <p:spPr>
              <a:xfrm>
                <a:off x="4496543" y="1492475"/>
                <a:ext cx="3198912" cy="55753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Attachment</a:t>
                </a:r>
              </a:p>
            </p:txBody>
          </p:sp>
        </p:grp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DDC822C9-7B51-4EE2-9F37-7D7799BE3849}"/>
                </a:ext>
              </a:extLst>
            </p:cNvPr>
            <p:cNvGrpSpPr/>
            <p:nvPr/>
          </p:nvGrpSpPr>
          <p:grpSpPr>
            <a:xfrm>
              <a:off x="1541194" y="3686445"/>
              <a:ext cx="8902739" cy="736383"/>
              <a:chOff x="1878586" y="3214003"/>
              <a:chExt cx="8764086" cy="724914"/>
            </a:xfrm>
          </p:grpSpPr>
          <p:grpSp>
            <p:nvGrpSpPr>
              <p:cNvPr id="167" name="그룹 166">
                <a:extLst>
                  <a:ext uri="{FF2B5EF4-FFF2-40B4-BE49-F238E27FC236}">
                    <a16:creationId xmlns:a16="http://schemas.microsoft.com/office/drawing/2014/main" id="{218EA146-27EB-42BD-966E-36E9642C944B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69" name="타원 168">
                  <a:extLst>
                    <a:ext uri="{FF2B5EF4-FFF2-40B4-BE49-F238E27FC236}">
                      <a16:creationId xmlns:a16="http://schemas.microsoft.com/office/drawing/2014/main" id="{5405EB9C-42F8-4371-91C6-24D6A2A6CED1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7937F48A-44A8-4DE3-9E1D-3D13169081DC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7CD178F4-2CBD-4980-A12A-18F3333D13EE}"/>
                  </a:ext>
                </a:extLst>
              </p:cNvPr>
              <p:cNvSpPr txBox="1"/>
              <p:nvPr/>
            </p:nvSpPr>
            <p:spPr>
              <a:xfrm>
                <a:off x="2796669" y="3309835"/>
                <a:ext cx="7846003" cy="53325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1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All documents should be submitted in English. Any document in other</a:t>
                </a:r>
                <a:br>
                  <a:rPr lang="en-US" altLang="ko-KR" sz="1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</a:br>
                <a:r>
                  <a:rPr lang="en-US" altLang="ko-KR" sz="1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language should be accompanied with a notarized English translation.</a:t>
                </a:r>
              </a:p>
            </p:txBody>
          </p:sp>
        </p:grpSp>
        <p:grpSp>
          <p:nvGrpSpPr>
            <p:cNvPr id="152" name="그룹 151">
              <a:extLst>
                <a:ext uri="{FF2B5EF4-FFF2-40B4-BE49-F238E27FC236}">
                  <a16:creationId xmlns:a16="http://schemas.microsoft.com/office/drawing/2014/main" id="{6324AA15-2734-44ED-916A-4694B1D3BC53}"/>
                </a:ext>
              </a:extLst>
            </p:cNvPr>
            <p:cNvGrpSpPr/>
            <p:nvPr/>
          </p:nvGrpSpPr>
          <p:grpSpPr>
            <a:xfrm>
              <a:off x="1541194" y="2754628"/>
              <a:ext cx="7915207" cy="736383"/>
              <a:chOff x="1878586" y="3214003"/>
              <a:chExt cx="7791934" cy="724914"/>
            </a:xfrm>
          </p:grpSpPr>
          <p:grpSp>
            <p:nvGrpSpPr>
              <p:cNvPr id="163" name="그룹 162">
                <a:extLst>
                  <a:ext uri="{FF2B5EF4-FFF2-40B4-BE49-F238E27FC236}">
                    <a16:creationId xmlns:a16="http://schemas.microsoft.com/office/drawing/2014/main" id="{9FE07AE9-2F5E-4316-8728-0B2FAB953ED3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65" name="타원 164">
                  <a:extLst>
                    <a:ext uri="{FF2B5EF4-FFF2-40B4-BE49-F238E27FC236}">
                      <a16:creationId xmlns:a16="http://schemas.microsoft.com/office/drawing/2014/main" id="{18628534-A496-41AF-B9F4-0A71B7184973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8B43D8AC-7606-4755-9CBE-6BCACC17BE1A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D7DDEEAE-8256-4B2D-8608-A712DF71B974}"/>
                  </a:ext>
                </a:extLst>
              </p:cNvPr>
              <p:cNvSpPr txBox="1"/>
              <p:nvPr/>
            </p:nvSpPr>
            <p:spPr>
              <a:xfrm>
                <a:off x="2796669" y="3442747"/>
                <a:ext cx="6873851" cy="26742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1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All documents should be attached by deadline(2021.2.11.(Thu.))</a:t>
                </a:r>
              </a:p>
            </p:txBody>
          </p:sp>
        </p:grpSp>
        <p:grpSp>
          <p:nvGrpSpPr>
            <p:cNvPr id="153" name="그룹 152">
              <a:extLst>
                <a:ext uri="{FF2B5EF4-FFF2-40B4-BE49-F238E27FC236}">
                  <a16:creationId xmlns:a16="http://schemas.microsoft.com/office/drawing/2014/main" id="{2E9C64AB-FDEF-4929-AF4C-89CA132F1240}"/>
                </a:ext>
              </a:extLst>
            </p:cNvPr>
            <p:cNvGrpSpPr/>
            <p:nvPr/>
          </p:nvGrpSpPr>
          <p:grpSpPr>
            <a:xfrm>
              <a:off x="1541194" y="5550080"/>
              <a:ext cx="7593085" cy="736383"/>
              <a:chOff x="1878586" y="3214003"/>
              <a:chExt cx="7474830" cy="724914"/>
            </a:xfrm>
          </p:grpSpPr>
          <p:grpSp>
            <p:nvGrpSpPr>
              <p:cNvPr id="159" name="그룹 158">
                <a:extLst>
                  <a:ext uri="{FF2B5EF4-FFF2-40B4-BE49-F238E27FC236}">
                    <a16:creationId xmlns:a16="http://schemas.microsoft.com/office/drawing/2014/main" id="{28B30B15-1AB3-4601-ABC0-5B4D05BC99E3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61" name="타원 160">
                  <a:extLst>
                    <a:ext uri="{FF2B5EF4-FFF2-40B4-BE49-F238E27FC236}">
                      <a16:creationId xmlns:a16="http://schemas.microsoft.com/office/drawing/2014/main" id="{8A26EAB9-7913-4F08-A275-E1A5D43F6953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0A26976F-EB4F-4733-825B-B13AF2B91673}"/>
                    </a:ext>
                  </a:extLst>
                </p:cNvPr>
                <p:cNvSpPr txBox="1"/>
                <p:nvPr/>
              </p:nvSpPr>
              <p:spPr>
                <a:xfrm>
                  <a:off x="2076926" y="3358867"/>
                  <a:ext cx="328233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04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56444623-A13E-46FD-AA0B-626FF2804FCA}"/>
                  </a:ext>
                </a:extLst>
              </p:cNvPr>
              <p:cNvSpPr txBox="1"/>
              <p:nvPr/>
            </p:nvSpPr>
            <p:spPr>
              <a:xfrm>
                <a:off x="2796669" y="3443148"/>
                <a:ext cx="6556747" cy="26662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1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Please attach your documents according to the categories.</a:t>
                </a:r>
              </a:p>
            </p:txBody>
          </p:sp>
        </p:grpSp>
        <p:grpSp>
          <p:nvGrpSpPr>
            <p:cNvPr id="154" name="그룹 153">
              <a:extLst>
                <a:ext uri="{FF2B5EF4-FFF2-40B4-BE49-F238E27FC236}">
                  <a16:creationId xmlns:a16="http://schemas.microsoft.com/office/drawing/2014/main" id="{D0DCE19D-D154-4B24-8DFA-1D0F0C5D3294}"/>
                </a:ext>
              </a:extLst>
            </p:cNvPr>
            <p:cNvGrpSpPr/>
            <p:nvPr/>
          </p:nvGrpSpPr>
          <p:grpSpPr>
            <a:xfrm>
              <a:off x="1541194" y="4618262"/>
              <a:ext cx="8517916" cy="736383"/>
              <a:chOff x="1878586" y="3214003"/>
              <a:chExt cx="8385257" cy="724914"/>
            </a:xfrm>
          </p:grpSpPr>
          <p:grpSp>
            <p:nvGrpSpPr>
              <p:cNvPr id="155" name="그룹 154">
                <a:extLst>
                  <a:ext uri="{FF2B5EF4-FFF2-40B4-BE49-F238E27FC236}">
                    <a16:creationId xmlns:a16="http://schemas.microsoft.com/office/drawing/2014/main" id="{11504257-06F7-44D1-915C-4F3EFD6F5CEF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57" name="타원 156">
                  <a:extLst>
                    <a:ext uri="{FF2B5EF4-FFF2-40B4-BE49-F238E27FC236}">
                      <a16:creationId xmlns:a16="http://schemas.microsoft.com/office/drawing/2014/main" id="{DD3EEF37-1843-4308-95AF-9E5816376D1B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ACAC89CC-3770-4261-AE8C-3E1F8F595EBE}"/>
                    </a:ext>
                  </a:extLst>
                </p:cNvPr>
                <p:cNvSpPr txBox="1"/>
                <p:nvPr/>
              </p:nvSpPr>
              <p:spPr>
                <a:xfrm>
                  <a:off x="2079294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03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973B6289-7E03-4593-8839-B02C9F5929AC}"/>
                  </a:ext>
                </a:extLst>
              </p:cNvPr>
              <p:cNvSpPr txBox="1"/>
              <p:nvPr/>
            </p:nvSpPr>
            <p:spPr>
              <a:xfrm>
                <a:off x="2796669" y="3442745"/>
                <a:ext cx="7467174" cy="26742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lvl="0" fontAlgn="base">
                  <a:lnSpc>
                    <a:spcPct val="110000"/>
                  </a:lnSpc>
                  <a:spcBef>
                    <a:spcPts val="800"/>
                  </a:spcBef>
                  <a:defRPr/>
                </a:pPr>
                <a:r>
                  <a:rPr lang="en-US" altLang="ko-KR" sz="1400" b="1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Please fill out form 1(Checklist) and attach to your application page.</a:t>
                </a:r>
              </a:p>
            </p:txBody>
          </p:sp>
        </p:grpSp>
      </p:grpSp>
      <p:grpSp>
        <p:nvGrpSpPr>
          <p:cNvPr id="188" name="그룹 187">
            <a:extLst>
              <a:ext uri="{FF2B5EF4-FFF2-40B4-BE49-F238E27FC236}">
                <a16:creationId xmlns:a16="http://schemas.microsoft.com/office/drawing/2014/main" id="{A6B31444-4389-4DDD-AD7F-DE6E04BE8723}"/>
              </a:ext>
            </a:extLst>
          </p:cNvPr>
          <p:cNvGrpSpPr/>
          <p:nvPr/>
        </p:nvGrpSpPr>
        <p:grpSpPr>
          <a:xfrm>
            <a:off x="-16791870" y="1543048"/>
            <a:ext cx="8467359" cy="4595493"/>
            <a:chOff x="1139369" y="1206885"/>
            <a:chExt cx="9706152" cy="5267824"/>
          </a:xfrm>
        </p:grpSpPr>
        <p:pic>
          <p:nvPicPr>
            <p:cNvPr id="189" name="그림 188">
              <a:extLst>
                <a:ext uri="{FF2B5EF4-FFF2-40B4-BE49-F238E27FC236}">
                  <a16:creationId xmlns:a16="http://schemas.microsoft.com/office/drawing/2014/main" id="{ADF46E11-6A38-4FD3-B5C8-222E8C4DB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190" name="그림 189">
              <a:extLst>
                <a:ext uri="{FF2B5EF4-FFF2-40B4-BE49-F238E27FC236}">
                  <a16:creationId xmlns:a16="http://schemas.microsoft.com/office/drawing/2014/main" id="{6A795468-2664-41AF-B70F-9375A26DB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191" name="직선 연결선 190">
              <a:extLst>
                <a:ext uri="{FF2B5EF4-FFF2-40B4-BE49-F238E27FC236}">
                  <a16:creationId xmlns:a16="http://schemas.microsoft.com/office/drawing/2014/main" id="{7F6F7A51-7414-43EB-B740-EF32E87B105B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1699532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2" name="그룹 191">
              <a:extLst>
                <a:ext uri="{FF2B5EF4-FFF2-40B4-BE49-F238E27FC236}">
                  <a16:creationId xmlns:a16="http://schemas.microsoft.com/office/drawing/2014/main" id="{2761FF95-509F-4998-901C-568234B5B334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203" name="직사각형 202">
                <a:extLst>
                  <a:ext uri="{FF2B5EF4-FFF2-40B4-BE49-F238E27FC236}">
                    <a16:creationId xmlns:a16="http://schemas.microsoft.com/office/drawing/2014/main" id="{40B014B8-DB9F-4C0B-AF3B-39452EF4A6F2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1D49C901-480C-4902-B247-C4F18CF30FBC}"/>
                  </a:ext>
                </a:extLst>
              </p:cNvPr>
              <p:cNvSpPr txBox="1"/>
              <p:nvPr/>
            </p:nvSpPr>
            <p:spPr>
              <a:xfrm>
                <a:off x="3317260" y="1360487"/>
                <a:ext cx="5557478" cy="82151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Online Application</a:t>
                </a:r>
              </a:p>
            </p:txBody>
          </p:sp>
        </p:grpSp>
        <p:grpSp>
          <p:nvGrpSpPr>
            <p:cNvPr id="193" name="그룹 192">
              <a:extLst>
                <a:ext uri="{FF2B5EF4-FFF2-40B4-BE49-F238E27FC236}">
                  <a16:creationId xmlns:a16="http://schemas.microsoft.com/office/drawing/2014/main" id="{BACF56DE-8119-4607-A6AC-50865B0263B8}"/>
                </a:ext>
              </a:extLst>
            </p:cNvPr>
            <p:cNvGrpSpPr/>
            <p:nvPr/>
          </p:nvGrpSpPr>
          <p:grpSpPr>
            <a:xfrm>
              <a:off x="1541194" y="4019820"/>
              <a:ext cx="6529711" cy="736383"/>
              <a:chOff x="1878586" y="3214003"/>
              <a:chExt cx="6428018" cy="724914"/>
            </a:xfrm>
          </p:grpSpPr>
          <p:grpSp>
            <p:nvGrpSpPr>
              <p:cNvPr id="199" name="그룹 198">
                <a:extLst>
                  <a:ext uri="{FF2B5EF4-FFF2-40B4-BE49-F238E27FC236}">
                    <a16:creationId xmlns:a16="http://schemas.microsoft.com/office/drawing/2014/main" id="{E4ABBC63-A9BD-44D6-9481-A8F905E4ACFC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201" name="타원 200">
                  <a:extLst>
                    <a:ext uri="{FF2B5EF4-FFF2-40B4-BE49-F238E27FC236}">
                      <a16:creationId xmlns:a16="http://schemas.microsoft.com/office/drawing/2014/main" id="{6BDAF092-32A4-45AD-8D02-33A80981D298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02" name="TextBox 201">
                  <a:extLst>
                    <a:ext uri="{FF2B5EF4-FFF2-40B4-BE49-F238E27FC236}">
                      <a16:creationId xmlns:a16="http://schemas.microsoft.com/office/drawing/2014/main" id="{274A5398-6221-4582-9E9B-DF2717FCFD30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89E10183-95C0-42B9-B3C1-510EE9384169}"/>
                  </a:ext>
                </a:extLst>
              </p:cNvPr>
              <p:cNvSpPr txBox="1"/>
              <p:nvPr/>
            </p:nvSpPr>
            <p:spPr>
              <a:xfrm>
                <a:off x="2796669" y="3347237"/>
                <a:ext cx="5509935" cy="45844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Enter the all your information</a:t>
                </a:r>
              </a:p>
            </p:txBody>
          </p:sp>
        </p:grpSp>
        <p:grpSp>
          <p:nvGrpSpPr>
            <p:cNvPr id="194" name="그룹 193">
              <a:extLst>
                <a:ext uri="{FF2B5EF4-FFF2-40B4-BE49-F238E27FC236}">
                  <a16:creationId xmlns:a16="http://schemas.microsoft.com/office/drawing/2014/main" id="{A2319B2D-2A01-428D-B7B3-304893E7220A}"/>
                </a:ext>
              </a:extLst>
            </p:cNvPr>
            <p:cNvGrpSpPr/>
            <p:nvPr/>
          </p:nvGrpSpPr>
          <p:grpSpPr>
            <a:xfrm>
              <a:off x="1541194" y="2916554"/>
              <a:ext cx="7759017" cy="736383"/>
              <a:chOff x="1878586" y="3214003"/>
              <a:chExt cx="7638174" cy="724914"/>
            </a:xfrm>
          </p:grpSpPr>
          <p:grpSp>
            <p:nvGrpSpPr>
              <p:cNvPr id="195" name="그룹 194">
                <a:extLst>
                  <a:ext uri="{FF2B5EF4-FFF2-40B4-BE49-F238E27FC236}">
                    <a16:creationId xmlns:a16="http://schemas.microsoft.com/office/drawing/2014/main" id="{FFD026F7-C4EE-4A05-807C-6FB0559F93F8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97" name="타원 196">
                  <a:extLst>
                    <a:ext uri="{FF2B5EF4-FFF2-40B4-BE49-F238E27FC236}">
                      <a16:creationId xmlns:a16="http://schemas.microsoft.com/office/drawing/2014/main" id="{FE075F11-C6D8-4A5C-90DF-C6D631D54E76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8BB43D0D-9A82-4796-A1B1-8C99C98D0598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EEEDB50E-7298-47FE-B702-E372F1103647}"/>
                  </a:ext>
                </a:extLst>
              </p:cNvPr>
              <p:cNvSpPr txBox="1"/>
              <p:nvPr/>
            </p:nvSpPr>
            <p:spPr>
              <a:xfrm>
                <a:off x="2796669" y="3352445"/>
                <a:ext cx="6720091" cy="44803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Online application </a:t>
                </a: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 Select “UNIST”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0988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403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Online Application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7A98CC4B-7382-49D7-BE79-1365B3AF8262}"/>
              </a:ext>
            </a:extLst>
          </p:cNvPr>
          <p:cNvGrpSpPr/>
          <p:nvPr/>
        </p:nvGrpSpPr>
        <p:grpSpPr>
          <a:xfrm>
            <a:off x="1242924" y="1206885"/>
            <a:ext cx="9706152" cy="5267824"/>
            <a:chOff x="1139369" y="1206885"/>
            <a:chExt cx="9706152" cy="5267824"/>
          </a:xfrm>
        </p:grpSpPr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2A681D5F-09DB-4B66-9C48-DB7E57CFE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8BB062BA-E7DF-49BE-BB5A-3BD4A533D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9173AD4B-01C6-4DF3-9B49-21C1ED04D288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B4B5AC19-7A5E-48D4-95F4-EAB1BC968538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rgbClr val="003A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F2B9ED7-04AC-4F28-84AF-591DFC2E5223}"/>
                  </a:ext>
                </a:extLst>
              </p:cNvPr>
              <p:cNvSpPr txBox="1"/>
              <p:nvPr/>
            </p:nvSpPr>
            <p:spPr>
              <a:xfrm>
                <a:off x="4582658" y="1412912"/>
                <a:ext cx="3026684" cy="71666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Email reply</a:t>
                </a:r>
              </a:p>
            </p:txBody>
          </p:sp>
        </p:grp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FD57E3D1-5A27-4D33-B5FE-D40D960DD474}"/>
                </a:ext>
              </a:extLst>
            </p:cNvPr>
            <p:cNvGrpSpPr/>
            <p:nvPr/>
          </p:nvGrpSpPr>
          <p:grpSpPr>
            <a:xfrm>
              <a:off x="2569631" y="3198711"/>
              <a:ext cx="6830396" cy="2067496"/>
              <a:chOff x="2569631" y="2911328"/>
              <a:chExt cx="6830396" cy="2067496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AB3DFCB-B4A2-4F5F-BADF-85B4004FBAB0}"/>
                  </a:ext>
                </a:extLst>
              </p:cNvPr>
              <p:cNvSpPr txBox="1"/>
              <p:nvPr/>
            </p:nvSpPr>
            <p:spPr>
              <a:xfrm>
                <a:off x="2569631" y="4140646"/>
                <a:ext cx="6830396" cy="83817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Admission staff will contact you by email</a:t>
                </a:r>
              </a:p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after submission is completed.</a:t>
                </a:r>
              </a:p>
            </p:txBody>
          </p:sp>
          <p:grpSp>
            <p:nvGrpSpPr>
              <p:cNvPr id="43" name="Group 4">
                <a:extLst>
                  <a:ext uri="{FF2B5EF4-FFF2-40B4-BE49-F238E27FC236}">
                    <a16:creationId xmlns:a16="http://schemas.microsoft.com/office/drawing/2014/main" id="{8318F50E-7D37-4533-90DF-34D7EBAD28C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507898" y="2911328"/>
                <a:ext cx="953862" cy="1059290"/>
                <a:chOff x="3460" y="1738"/>
                <a:chExt cx="760" cy="844"/>
              </a:xfrm>
              <a:solidFill>
                <a:srgbClr val="003A70"/>
              </a:solidFill>
            </p:grpSpPr>
            <p:sp>
              <p:nvSpPr>
                <p:cNvPr id="45" name="Freeform 5">
                  <a:extLst>
                    <a:ext uri="{FF2B5EF4-FFF2-40B4-BE49-F238E27FC236}">
                      <a16:creationId xmlns:a16="http://schemas.microsoft.com/office/drawing/2014/main" id="{17009645-3D11-4223-8532-7E55BCE34F7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60" y="2106"/>
                  <a:ext cx="621" cy="476"/>
                </a:xfrm>
                <a:custGeom>
                  <a:avLst/>
                  <a:gdLst>
                    <a:gd name="T0" fmla="*/ 260 w 260"/>
                    <a:gd name="T1" fmla="*/ 6 h 199"/>
                    <a:gd name="T2" fmla="*/ 259 w 260"/>
                    <a:gd name="T3" fmla="*/ 4 h 199"/>
                    <a:gd name="T4" fmla="*/ 258 w 260"/>
                    <a:gd name="T5" fmla="*/ 3 h 199"/>
                    <a:gd name="T6" fmla="*/ 258 w 260"/>
                    <a:gd name="T7" fmla="*/ 2 h 199"/>
                    <a:gd name="T8" fmla="*/ 256 w 260"/>
                    <a:gd name="T9" fmla="*/ 1 h 199"/>
                    <a:gd name="T10" fmla="*/ 255 w 260"/>
                    <a:gd name="T11" fmla="*/ 1 h 199"/>
                    <a:gd name="T12" fmla="*/ 254 w 260"/>
                    <a:gd name="T13" fmla="*/ 0 h 199"/>
                    <a:gd name="T14" fmla="*/ 252 w 260"/>
                    <a:gd name="T15" fmla="*/ 0 h 199"/>
                    <a:gd name="T16" fmla="*/ 8 w 260"/>
                    <a:gd name="T17" fmla="*/ 0 h 199"/>
                    <a:gd name="T18" fmla="*/ 7 w 260"/>
                    <a:gd name="T19" fmla="*/ 0 h 199"/>
                    <a:gd name="T20" fmla="*/ 6 w 260"/>
                    <a:gd name="T21" fmla="*/ 0 h 199"/>
                    <a:gd name="T22" fmla="*/ 5 w 260"/>
                    <a:gd name="T23" fmla="*/ 1 h 199"/>
                    <a:gd name="T24" fmla="*/ 4 w 260"/>
                    <a:gd name="T25" fmla="*/ 2 h 199"/>
                    <a:gd name="T26" fmla="*/ 3 w 260"/>
                    <a:gd name="T27" fmla="*/ 2 h 199"/>
                    <a:gd name="T28" fmla="*/ 2 w 260"/>
                    <a:gd name="T29" fmla="*/ 4 h 199"/>
                    <a:gd name="T30" fmla="*/ 1 w 260"/>
                    <a:gd name="T31" fmla="*/ 5 h 199"/>
                    <a:gd name="T32" fmla="*/ 1 w 260"/>
                    <a:gd name="T33" fmla="*/ 6 h 199"/>
                    <a:gd name="T34" fmla="*/ 0 w 260"/>
                    <a:gd name="T35" fmla="*/ 8 h 199"/>
                    <a:gd name="T36" fmla="*/ 0 w 260"/>
                    <a:gd name="T37" fmla="*/ 191 h 199"/>
                    <a:gd name="T38" fmla="*/ 1 w 260"/>
                    <a:gd name="T39" fmla="*/ 192 h 199"/>
                    <a:gd name="T40" fmla="*/ 1 w 260"/>
                    <a:gd name="T41" fmla="*/ 194 h 199"/>
                    <a:gd name="T42" fmla="*/ 2 w 260"/>
                    <a:gd name="T43" fmla="*/ 195 h 199"/>
                    <a:gd name="T44" fmla="*/ 3 w 260"/>
                    <a:gd name="T45" fmla="*/ 197 h 199"/>
                    <a:gd name="T46" fmla="*/ 4 w 260"/>
                    <a:gd name="T47" fmla="*/ 197 h 199"/>
                    <a:gd name="T48" fmla="*/ 5 w 260"/>
                    <a:gd name="T49" fmla="*/ 198 h 199"/>
                    <a:gd name="T50" fmla="*/ 6 w 260"/>
                    <a:gd name="T51" fmla="*/ 198 h 199"/>
                    <a:gd name="T52" fmla="*/ 8 w 260"/>
                    <a:gd name="T53" fmla="*/ 199 h 199"/>
                    <a:gd name="T54" fmla="*/ 8 w 260"/>
                    <a:gd name="T55" fmla="*/ 199 h 199"/>
                    <a:gd name="T56" fmla="*/ 252 w 260"/>
                    <a:gd name="T57" fmla="*/ 199 h 199"/>
                    <a:gd name="T58" fmla="*/ 254 w 260"/>
                    <a:gd name="T59" fmla="*/ 199 h 199"/>
                    <a:gd name="T60" fmla="*/ 255 w 260"/>
                    <a:gd name="T61" fmla="*/ 198 h 199"/>
                    <a:gd name="T62" fmla="*/ 256 w 260"/>
                    <a:gd name="T63" fmla="*/ 197 h 199"/>
                    <a:gd name="T64" fmla="*/ 257 w 260"/>
                    <a:gd name="T65" fmla="*/ 197 h 199"/>
                    <a:gd name="T66" fmla="*/ 258 w 260"/>
                    <a:gd name="T67" fmla="*/ 196 h 199"/>
                    <a:gd name="T68" fmla="*/ 259 w 260"/>
                    <a:gd name="T69" fmla="*/ 195 h 199"/>
                    <a:gd name="T70" fmla="*/ 260 w 260"/>
                    <a:gd name="T71" fmla="*/ 193 h 199"/>
                    <a:gd name="T72" fmla="*/ 260 w 260"/>
                    <a:gd name="T73" fmla="*/ 192 h 199"/>
                    <a:gd name="T74" fmla="*/ 260 w 260"/>
                    <a:gd name="T75" fmla="*/ 191 h 199"/>
                    <a:gd name="T76" fmla="*/ 260 w 260"/>
                    <a:gd name="T77" fmla="*/ 7 h 199"/>
                    <a:gd name="T78" fmla="*/ 196 w 260"/>
                    <a:gd name="T79" fmla="*/ 113 h 199"/>
                    <a:gd name="T80" fmla="*/ 184 w 260"/>
                    <a:gd name="T81" fmla="*/ 124 h 199"/>
                    <a:gd name="T82" fmla="*/ 26 w 260"/>
                    <a:gd name="T83" fmla="*/ 183 h 199"/>
                    <a:gd name="T84" fmla="*/ 76 w 260"/>
                    <a:gd name="T85" fmla="*/ 113 h 199"/>
                    <a:gd name="T86" fmla="*/ 16 w 260"/>
                    <a:gd name="T87" fmla="*/ 169 h 199"/>
                    <a:gd name="T88" fmla="*/ 125 w 260"/>
                    <a:gd name="T89" fmla="*/ 131 h 199"/>
                    <a:gd name="T90" fmla="*/ 136 w 260"/>
                    <a:gd name="T91" fmla="*/ 131 h 199"/>
                    <a:gd name="T92" fmla="*/ 244 w 260"/>
                    <a:gd name="T93" fmla="*/ 169 h 199"/>
                    <a:gd name="T94" fmla="*/ 28 w 260"/>
                    <a:gd name="T95" fmla="*/ 16 h 199"/>
                    <a:gd name="T96" fmla="*/ 130 w 260"/>
                    <a:gd name="T97" fmla="*/ 114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60" h="199">
                      <a:moveTo>
                        <a:pt x="260" y="6"/>
                      </a:moveTo>
                      <a:cubicBezTo>
                        <a:pt x="260" y="6"/>
                        <a:pt x="260" y="6"/>
                        <a:pt x="260" y="6"/>
                      </a:cubicBezTo>
                      <a:cubicBezTo>
                        <a:pt x="260" y="5"/>
                        <a:pt x="260" y="5"/>
                        <a:pt x="259" y="5"/>
                      </a:cubicBezTo>
                      <a:cubicBezTo>
                        <a:pt x="259" y="5"/>
                        <a:pt x="259" y="4"/>
                        <a:pt x="259" y="4"/>
                      </a:cubicBezTo>
                      <a:cubicBezTo>
                        <a:pt x="259" y="4"/>
                        <a:pt x="259" y="4"/>
                        <a:pt x="259" y="4"/>
                      </a:cubicBezTo>
                      <a:cubicBezTo>
                        <a:pt x="259" y="3"/>
                        <a:pt x="258" y="3"/>
                        <a:pt x="258" y="3"/>
                      </a:cubicBezTo>
                      <a:cubicBezTo>
                        <a:pt x="258" y="3"/>
                        <a:pt x="258" y="3"/>
                        <a:pt x="258" y="2"/>
                      </a:cubicBezTo>
                      <a:cubicBezTo>
                        <a:pt x="258" y="2"/>
                        <a:pt x="258" y="2"/>
                        <a:pt x="258" y="2"/>
                      </a:cubicBezTo>
                      <a:cubicBezTo>
                        <a:pt x="257" y="2"/>
                        <a:pt x="257" y="2"/>
                        <a:pt x="257" y="2"/>
                      </a:cubicBezTo>
                      <a:cubicBezTo>
                        <a:pt x="257" y="2"/>
                        <a:pt x="257" y="1"/>
                        <a:pt x="256" y="1"/>
                      </a:cubicBezTo>
                      <a:cubicBezTo>
                        <a:pt x="256" y="1"/>
                        <a:pt x="256" y="1"/>
                        <a:pt x="256" y="1"/>
                      </a:cubicBezTo>
                      <a:cubicBezTo>
                        <a:pt x="256" y="1"/>
                        <a:pt x="255" y="1"/>
                        <a:pt x="255" y="1"/>
                      </a:cubicBezTo>
                      <a:cubicBezTo>
                        <a:pt x="255" y="0"/>
                        <a:pt x="255" y="0"/>
                        <a:pt x="254" y="0"/>
                      </a:cubicBezTo>
                      <a:cubicBezTo>
                        <a:pt x="254" y="0"/>
                        <a:pt x="254" y="0"/>
                        <a:pt x="254" y="0"/>
                      </a:cubicBezTo>
                      <a:cubicBezTo>
                        <a:pt x="253" y="0"/>
                        <a:pt x="253" y="0"/>
                        <a:pt x="253" y="0"/>
                      </a:cubicBezTo>
                      <a:cubicBezTo>
                        <a:pt x="253" y="0"/>
                        <a:pt x="252" y="0"/>
                        <a:pt x="252" y="0"/>
                      </a:cubicBezTo>
                      <a:cubicBezTo>
                        <a:pt x="252" y="0"/>
                        <a:pt x="252" y="0"/>
                        <a:pt x="252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4" y="1"/>
                        <a:pt x="4" y="1"/>
                      </a:cubicBezTo>
                      <a:cubicBezTo>
                        <a:pt x="4" y="1"/>
                        <a:pt x="4" y="2"/>
                        <a:pt x="4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4"/>
                      </a:cubicBezTo>
                      <a:cubicBezTo>
                        <a:pt x="2" y="4"/>
                        <a:pt x="1" y="4"/>
                        <a:pt x="1" y="4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191"/>
                        <a:pt x="0" y="191"/>
                        <a:pt x="0" y="191"/>
                      </a:cubicBezTo>
                      <a:cubicBezTo>
                        <a:pt x="0" y="191"/>
                        <a:pt x="0" y="191"/>
                        <a:pt x="0" y="191"/>
                      </a:cubicBezTo>
                      <a:cubicBezTo>
                        <a:pt x="0" y="191"/>
                        <a:pt x="0" y="191"/>
                        <a:pt x="1" y="192"/>
                      </a:cubicBezTo>
                      <a:cubicBezTo>
                        <a:pt x="1" y="192"/>
                        <a:pt x="1" y="192"/>
                        <a:pt x="1" y="192"/>
                      </a:cubicBezTo>
                      <a:cubicBezTo>
                        <a:pt x="1" y="193"/>
                        <a:pt x="1" y="193"/>
                        <a:pt x="1" y="193"/>
                      </a:cubicBezTo>
                      <a:cubicBezTo>
                        <a:pt x="1" y="193"/>
                        <a:pt x="1" y="194"/>
                        <a:pt x="1" y="194"/>
                      </a:cubicBezTo>
                      <a:cubicBezTo>
                        <a:pt x="1" y="194"/>
                        <a:pt x="1" y="194"/>
                        <a:pt x="1" y="195"/>
                      </a:cubicBezTo>
                      <a:cubicBezTo>
                        <a:pt x="2" y="195"/>
                        <a:pt x="2" y="195"/>
                        <a:pt x="2" y="195"/>
                      </a:cubicBezTo>
                      <a:cubicBezTo>
                        <a:pt x="2" y="196"/>
                        <a:pt x="2" y="196"/>
                        <a:pt x="2" y="196"/>
                      </a:cubicBezTo>
                      <a:cubicBezTo>
                        <a:pt x="3" y="196"/>
                        <a:pt x="3" y="196"/>
                        <a:pt x="3" y="197"/>
                      </a:cubicBezTo>
                      <a:cubicBezTo>
                        <a:pt x="3" y="197"/>
                        <a:pt x="3" y="197"/>
                        <a:pt x="3" y="197"/>
                      </a:cubicBezTo>
                      <a:cubicBezTo>
                        <a:pt x="3" y="197"/>
                        <a:pt x="3" y="197"/>
                        <a:pt x="4" y="197"/>
                      </a:cubicBezTo>
                      <a:cubicBezTo>
                        <a:pt x="4" y="197"/>
                        <a:pt x="4" y="197"/>
                        <a:pt x="4" y="197"/>
                      </a:cubicBezTo>
                      <a:cubicBezTo>
                        <a:pt x="4" y="198"/>
                        <a:pt x="5" y="198"/>
                        <a:pt x="5" y="198"/>
                      </a:cubicBezTo>
                      <a:cubicBezTo>
                        <a:pt x="5" y="198"/>
                        <a:pt x="5" y="198"/>
                        <a:pt x="5" y="198"/>
                      </a:cubicBezTo>
                      <a:cubicBezTo>
                        <a:pt x="6" y="198"/>
                        <a:pt x="6" y="198"/>
                        <a:pt x="6" y="198"/>
                      </a:cubicBezTo>
                      <a:cubicBezTo>
                        <a:pt x="7" y="198"/>
                        <a:pt x="7" y="198"/>
                        <a:pt x="7" y="199"/>
                      </a:cubicBezTo>
                      <a:cubicBezTo>
                        <a:pt x="7" y="199"/>
                        <a:pt x="8" y="199"/>
                        <a:pt x="8" y="199"/>
                      </a:cubicBezTo>
                      <a:cubicBezTo>
                        <a:pt x="8" y="199"/>
                        <a:pt x="8" y="199"/>
                        <a:pt x="8" y="199"/>
                      </a:cubicBezTo>
                      <a:cubicBezTo>
                        <a:pt x="8" y="199"/>
                        <a:pt x="8" y="199"/>
                        <a:pt x="8" y="199"/>
                      </a:cubicBezTo>
                      <a:cubicBezTo>
                        <a:pt x="252" y="199"/>
                        <a:pt x="252" y="199"/>
                        <a:pt x="252" y="199"/>
                      </a:cubicBezTo>
                      <a:cubicBezTo>
                        <a:pt x="252" y="199"/>
                        <a:pt x="252" y="199"/>
                        <a:pt x="252" y="199"/>
                      </a:cubicBezTo>
                      <a:cubicBezTo>
                        <a:pt x="252" y="199"/>
                        <a:pt x="252" y="199"/>
                        <a:pt x="252" y="199"/>
                      </a:cubicBezTo>
                      <a:cubicBezTo>
                        <a:pt x="253" y="199"/>
                        <a:pt x="253" y="199"/>
                        <a:pt x="254" y="199"/>
                      </a:cubicBezTo>
                      <a:cubicBezTo>
                        <a:pt x="254" y="198"/>
                        <a:pt x="254" y="198"/>
                        <a:pt x="254" y="198"/>
                      </a:cubicBezTo>
                      <a:cubicBezTo>
                        <a:pt x="254" y="198"/>
                        <a:pt x="255" y="198"/>
                        <a:pt x="255" y="198"/>
                      </a:cubicBezTo>
                      <a:cubicBezTo>
                        <a:pt x="255" y="198"/>
                        <a:pt x="255" y="198"/>
                        <a:pt x="256" y="198"/>
                      </a:cubicBezTo>
                      <a:cubicBezTo>
                        <a:pt x="256" y="198"/>
                        <a:pt x="256" y="198"/>
                        <a:pt x="256" y="197"/>
                      </a:cubicBezTo>
                      <a:cubicBezTo>
                        <a:pt x="256" y="197"/>
                        <a:pt x="257" y="197"/>
                        <a:pt x="257" y="197"/>
                      </a:cubicBezTo>
                      <a:cubicBezTo>
                        <a:pt x="257" y="197"/>
                        <a:pt x="257" y="197"/>
                        <a:pt x="257" y="197"/>
                      </a:cubicBezTo>
                      <a:cubicBezTo>
                        <a:pt x="257" y="197"/>
                        <a:pt x="257" y="197"/>
                        <a:pt x="257" y="197"/>
                      </a:cubicBezTo>
                      <a:cubicBezTo>
                        <a:pt x="258" y="196"/>
                        <a:pt x="258" y="196"/>
                        <a:pt x="258" y="196"/>
                      </a:cubicBezTo>
                      <a:cubicBezTo>
                        <a:pt x="258" y="196"/>
                        <a:pt x="258" y="196"/>
                        <a:pt x="258" y="195"/>
                      </a:cubicBezTo>
                      <a:cubicBezTo>
                        <a:pt x="259" y="195"/>
                        <a:pt x="259" y="195"/>
                        <a:pt x="259" y="195"/>
                      </a:cubicBezTo>
                      <a:cubicBezTo>
                        <a:pt x="259" y="194"/>
                        <a:pt x="259" y="194"/>
                        <a:pt x="259" y="194"/>
                      </a:cubicBezTo>
                      <a:cubicBezTo>
                        <a:pt x="259" y="194"/>
                        <a:pt x="259" y="193"/>
                        <a:pt x="260" y="193"/>
                      </a:cubicBezTo>
                      <a:cubicBezTo>
                        <a:pt x="260" y="193"/>
                        <a:pt x="260" y="193"/>
                        <a:pt x="260" y="192"/>
                      </a:cubicBezTo>
                      <a:cubicBezTo>
                        <a:pt x="260" y="192"/>
                        <a:pt x="260" y="192"/>
                        <a:pt x="260" y="192"/>
                      </a:cubicBezTo>
                      <a:cubicBezTo>
                        <a:pt x="260" y="191"/>
                        <a:pt x="260" y="191"/>
                        <a:pt x="260" y="191"/>
                      </a:cubicBezTo>
                      <a:cubicBezTo>
                        <a:pt x="260" y="191"/>
                        <a:pt x="260" y="191"/>
                        <a:pt x="260" y="191"/>
                      </a:cubicBezTo>
                      <a:cubicBezTo>
                        <a:pt x="260" y="8"/>
                        <a:pt x="260" y="8"/>
                        <a:pt x="260" y="8"/>
                      </a:cubicBezTo>
                      <a:cubicBezTo>
                        <a:pt x="260" y="8"/>
                        <a:pt x="260" y="8"/>
                        <a:pt x="260" y="7"/>
                      </a:cubicBezTo>
                      <a:cubicBezTo>
                        <a:pt x="260" y="7"/>
                        <a:pt x="260" y="7"/>
                        <a:pt x="260" y="6"/>
                      </a:cubicBezTo>
                      <a:close/>
                      <a:moveTo>
                        <a:pt x="196" y="113"/>
                      </a:moveTo>
                      <a:cubicBezTo>
                        <a:pt x="193" y="110"/>
                        <a:pt x="188" y="110"/>
                        <a:pt x="184" y="113"/>
                      </a:cubicBezTo>
                      <a:cubicBezTo>
                        <a:pt x="181" y="116"/>
                        <a:pt x="181" y="121"/>
                        <a:pt x="184" y="124"/>
                      </a:cubicBezTo>
                      <a:cubicBezTo>
                        <a:pt x="235" y="183"/>
                        <a:pt x="235" y="183"/>
                        <a:pt x="235" y="183"/>
                      </a:cubicBezTo>
                      <a:cubicBezTo>
                        <a:pt x="26" y="183"/>
                        <a:pt x="26" y="183"/>
                        <a:pt x="26" y="183"/>
                      </a:cubicBezTo>
                      <a:cubicBezTo>
                        <a:pt x="77" y="124"/>
                        <a:pt x="77" y="124"/>
                        <a:pt x="77" y="124"/>
                      </a:cubicBezTo>
                      <a:cubicBezTo>
                        <a:pt x="80" y="121"/>
                        <a:pt x="79" y="116"/>
                        <a:pt x="76" y="113"/>
                      </a:cubicBezTo>
                      <a:cubicBezTo>
                        <a:pt x="73" y="110"/>
                        <a:pt x="68" y="110"/>
                        <a:pt x="65" y="113"/>
                      </a:cubicBezTo>
                      <a:cubicBezTo>
                        <a:pt x="16" y="169"/>
                        <a:pt x="16" y="169"/>
                        <a:pt x="16" y="169"/>
                      </a:cubicBez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25" y="131"/>
                        <a:pt x="125" y="131"/>
                        <a:pt x="125" y="131"/>
                      </a:cubicBezTo>
                      <a:cubicBezTo>
                        <a:pt x="126" y="133"/>
                        <a:pt x="128" y="134"/>
                        <a:pt x="130" y="134"/>
                      </a:cubicBezTo>
                      <a:cubicBezTo>
                        <a:pt x="132" y="134"/>
                        <a:pt x="134" y="133"/>
                        <a:pt x="136" y="131"/>
                      </a:cubicBezTo>
                      <a:cubicBezTo>
                        <a:pt x="244" y="27"/>
                        <a:pt x="244" y="27"/>
                        <a:pt x="244" y="27"/>
                      </a:cubicBezTo>
                      <a:cubicBezTo>
                        <a:pt x="244" y="169"/>
                        <a:pt x="244" y="169"/>
                        <a:pt x="244" y="169"/>
                      </a:cubicBezTo>
                      <a:lnTo>
                        <a:pt x="196" y="113"/>
                      </a:lnTo>
                      <a:close/>
                      <a:moveTo>
                        <a:pt x="28" y="16"/>
                      </a:moveTo>
                      <a:cubicBezTo>
                        <a:pt x="232" y="16"/>
                        <a:pt x="232" y="16"/>
                        <a:pt x="232" y="16"/>
                      </a:cubicBezTo>
                      <a:cubicBezTo>
                        <a:pt x="130" y="114"/>
                        <a:pt x="130" y="114"/>
                        <a:pt x="130" y="114"/>
                      </a:cubicBezTo>
                      <a:lnTo>
                        <a:pt x="28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46" name="Freeform 6">
                  <a:extLst>
                    <a:ext uri="{FF2B5EF4-FFF2-40B4-BE49-F238E27FC236}">
                      <a16:creationId xmlns:a16="http://schemas.microsoft.com/office/drawing/2014/main" id="{5DD7CF9C-33BA-484B-8748-4F7530E54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9" y="2037"/>
                  <a:ext cx="622" cy="476"/>
                </a:xfrm>
                <a:custGeom>
                  <a:avLst/>
                  <a:gdLst>
                    <a:gd name="T0" fmla="*/ 252 w 260"/>
                    <a:gd name="T1" fmla="*/ 0 h 199"/>
                    <a:gd name="T2" fmla="*/ 8 w 260"/>
                    <a:gd name="T3" fmla="*/ 0 h 199"/>
                    <a:gd name="T4" fmla="*/ 0 w 260"/>
                    <a:gd name="T5" fmla="*/ 8 h 199"/>
                    <a:gd name="T6" fmla="*/ 8 w 260"/>
                    <a:gd name="T7" fmla="*/ 16 h 199"/>
                    <a:gd name="T8" fmla="*/ 244 w 260"/>
                    <a:gd name="T9" fmla="*/ 16 h 199"/>
                    <a:gd name="T10" fmla="*/ 244 w 260"/>
                    <a:gd name="T11" fmla="*/ 191 h 199"/>
                    <a:gd name="T12" fmla="*/ 252 w 260"/>
                    <a:gd name="T13" fmla="*/ 199 h 199"/>
                    <a:gd name="T14" fmla="*/ 260 w 260"/>
                    <a:gd name="T15" fmla="*/ 191 h 199"/>
                    <a:gd name="T16" fmla="*/ 260 w 260"/>
                    <a:gd name="T17" fmla="*/ 8 h 199"/>
                    <a:gd name="T18" fmla="*/ 252 w 260"/>
                    <a:gd name="T19" fmla="*/ 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0" h="199">
                      <a:moveTo>
                        <a:pt x="252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3"/>
                        <a:pt x="4" y="16"/>
                        <a:pt x="8" y="16"/>
                      </a:cubicBezTo>
                      <a:cubicBezTo>
                        <a:pt x="244" y="16"/>
                        <a:pt x="244" y="16"/>
                        <a:pt x="244" y="16"/>
                      </a:cubicBezTo>
                      <a:cubicBezTo>
                        <a:pt x="244" y="191"/>
                        <a:pt x="244" y="191"/>
                        <a:pt x="244" y="191"/>
                      </a:cubicBezTo>
                      <a:cubicBezTo>
                        <a:pt x="244" y="195"/>
                        <a:pt x="247" y="199"/>
                        <a:pt x="252" y="199"/>
                      </a:cubicBezTo>
                      <a:cubicBezTo>
                        <a:pt x="256" y="199"/>
                        <a:pt x="260" y="195"/>
                        <a:pt x="260" y="191"/>
                      </a:cubicBezTo>
                      <a:cubicBezTo>
                        <a:pt x="260" y="8"/>
                        <a:pt x="260" y="8"/>
                        <a:pt x="260" y="8"/>
                      </a:cubicBezTo>
                      <a:cubicBezTo>
                        <a:pt x="260" y="4"/>
                        <a:pt x="256" y="0"/>
                        <a:pt x="25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47" name="Freeform 7">
                  <a:extLst>
                    <a:ext uri="{FF2B5EF4-FFF2-40B4-BE49-F238E27FC236}">
                      <a16:creationId xmlns:a16="http://schemas.microsoft.com/office/drawing/2014/main" id="{2FA2B7D2-58C4-4E9F-ADAF-AAC4F6A085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9" y="1967"/>
                  <a:ext cx="621" cy="477"/>
                </a:xfrm>
                <a:custGeom>
                  <a:avLst/>
                  <a:gdLst>
                    <a:gd name="T0" fmla="*/ 252 w 260"/>
                    <a:gd name="T1" fmla="*/ 0 h 199"/>
                    <a:gd name="T2" fmla="*/ 8 w 260"/>
                    <a:gd name="T3" fmla="*/ 0 h 199"/>
                    <a:gd name="T4" fmla="*/ 0 w 260"/>
                    <a:gd name="T5" fmla="*/ 8 h 199"/>
                    <a:gd name="T6" fmla="*/ 8 w 260"/>
                    <a:gd name="T7" fmla="*/ 16 h 199"/>
                    <a:gd name="T8" fmla="*/ 244 w 260"/>
                    <a:gd name="T9" fmla="*/ 16 h 199"/>
                    <a:gd name="T10" fmla="*/ 244 w 260"/>
                    <a:gd name="T11" fmla="*/ 191 h 199"/>
                    <a:gd name="T12" fmla="*/ 252 w 260"/>
                    <a:gd name="T13" fmla="*/ 199 h 199"/>
                    <a:gd name="T14" fmla="*/ 260 w 260"/>
                    <a:gd name="T15" fmla="*/ 191 h 199"/>
                    <a:gd name="T16" fmla="*/ 260 w 260"/>
                    <a:gd name="T17" fmla="*/ 8 h 199"/>
                    <a:gd name="T18" fmla="*/ 252 w 260"/>
                    <a:gd name="T19" fmla="*/ 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0" h="199">
                      <a:moveTo>
                        <a:pt x="252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3"/>
                        <a:pt x="4" y="16"/>
                        <a:pt x="8" y="16"/>
                      </a:cubicBezTo>
                      <a:cubicBezTo>
                        <a:pt x="244" y="16"/>
                        <a:pt x="244" y="16"/>
                        <a:pt x="244" y="16"/>
                      </a:cubicBezTo>
                      <a:cubicBezTo>
                        <a:pt x="244" y="191"/>
                        <a:pt x="244" y="191"/>
                        <a:pt x="244" y="191"/>
                      </a:cubicBezTo>
                      <a:cubicBezTo>
                        <a:pt x="244" y="195"/>
                        <a:pt x="247" y="199"/>
                        <a:pt x="252" y="199"/>
                      </a:cubicBezTo>
                      <a:cubicBezTo>
                        <a:pt x="256" y="199"/>
                        <a:pt x="260" y="195"/>
                        <a:pt x="260" y="191"/>
                      </a:cubicBezTo>
                      <a:cubicBezTo>
                        <a:pt x="260" y="8"/>
                        <a:pt x="260" y="8"/>
                        <a:pt x="260" y="8"/>
                      </a:cubicBezTo>
                      <a:cubicBezTo>
                        <a:pt x="260" y="4"/>
                        <a:pt x="256" y="0"/>
                        <a:pt x="25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55" name="Freeform 8">
                  <a:extLst>
                    <a:ext uri="{FF2B5EF4-FFF2-40B4-BE49-F238E27FC236}">
                      <a16:creationId xmlns:a16="http://schemas.microsoft.com/office/drawing/2014/main" id="{C7075D3D-2A36-4825-8E8A-6B86DF1524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4" y="1738"/>
                  <a:ext cx="160" cy="191"/>
                </a:xfrm>
                <a:custGeom>
                  <a:avLst/>
                  <a:gdLst>
                    <a:gd name="T0" fmla="*/ 5 w 67"/>
                    <a:gd name="T1" fmla="*/ 40 h 80"/>
                    <a:gd name="T2" fmla="*/ 20 w 67"/>
                    <a:gd name="T3" fmla="*/ 40 h 80"/>
                    <a:gd name="T4" fmla="*/ 20 w 67"/>
                    <a:gd name="T5" fmla="*/ 76 h 80"/>
                    <a:gd name="T6" fmla="*/ 24 w 67"/>
                    <a:gd name="T7" fmla="*/ 80 h 80"/>
                    <a:gd name="T8" fmla="*/ 43 w 67"/>
                    <a:gd name="T9" fmla="*/ 80 h 80"/>
                    <a:gd name="T10" fmla="*/ 47 w 67"/>
                    <a:gd name="T11" fmla="*/ 76 h 80"/>
                    <a:gd name="T12" fmla="*/ 47 w 67"/>
                    <a:gd name="T13" fmla="*/ 40 h 80"/>
                    <a:gd name="T14" fmla="*/ 62 w 67"/>
                    <a:gd name="T15" fmla="*/ 40 h 80"/>
                    <a:gd name="T16" fmla="*/ 66 w 67"/>
                    <a:gd name="T17" fmla="*/ 37 h 80"/>
                    <a:gd name="T18" fmla="*/ 65 w 67"/>
                    <a:gd name="T19" fmla="*/ 33 h 80"/>
                    <a:gd name="T20" fmla="*/ 36 w 67"/>
                    <a:gd name="T21" fmla="*/ 2 h 80"/>
                    <a:gd name="T22" fmla="*/ 31 w 67"/>
                    <a:gd name="T23" fmla="*/ 2 h 80"/>
                    <a:gd name="T24" fmla="*/ 2 w 67"/>
                    <a:gd name="T25" fmla="*/ 33 h 80"/>
                    <a:gd name="T26" fmla="*/ 1 w 67"/>
                    <a:gd name="T27" fmla="*/ 37 h 80"/>
                    <a:gd name="T28" fmla="*/ 5 w 67"/>
                    <a:gd name="T29" fmla="*/ 4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7" h="80">
                      <a:moveTo>
                        <a:pt x="5" y="40"/>
                      </a:move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0" y="76"/>
                        <a:pt x="20" y="76"/>
                        <a:pt x="20" y="76"/>
                      </a:cubicBezTo>
                      <a:cubicBezTo>
                        <a:pt x="20" y="79"/>
                        <a:pt x="22" y="80"/>
                        <a:pt x="24" y="80"/>
                      </a:cubicBezTo>
                      <a:cubicBezTo>
                        <a:pt x="43" y="80"/>
                        <a:pt x="43" y="80"/>
                        <a:pt x="43" y="80"/>
                      </a:cubicBezTo>
                      <a:cubicBezTo>
                        <a:pt x="45" y="80"/>
                        <a:pt x="47" y="79"/>
                        <a:pt x="47" y="76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cubicBezTo>
                        <a:pt x="62" y="40"/>
                        <a:pt x="62" y="40"/>
                        <a:pt x="62" y="40"/>
                      </a:cubicBezTo>
                      <a:cubicBezTo>
                        <a:pt x="64" y="40"/>
                        <a:pt x="65" y="39"/>
                        <a:pt x="66" y="37"/>
                      </a:cubicBezTo>
                      <a:cubicBezTo>
                        <a:pt x="67" y="36"/>
                        <a:pt x="66" y="34"/>
                        <a:pt x="65" y="33"/>
                      </a:cubicBezTo>
                      <a:cubicBezTo>
                        <a:pt x="36" y="2"/>
                        <a:pt x="36" y="2"/>
                        <a:pt x="36" y="2"/>
                      </a:cubicBezTo>
                      <a:cubicBezTo>
                        <a:pt x="35" y="0"/>
                        <a:pt x="32" y="0"/>
                        <a:pt x="31" y="2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1" y="34"/>
                        <a:pt x="0" y="36"/>
                        <a:pt x="1" y="37"/>
                      </a:cubicBezTo>
                      <a:cubicBezTo>
                        <a:pt x="2" y="39"/>
                        <a:pt x="3" y="40"/>
                        <a:pt x="5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56" name="Freeform 9">
                  <a:extLst>
                    <a:ext uri="{FF2B5EF4-FFF2-40B4-BE49-F238E27FC236}">
                      <a16:creationId xmlns:a16="http://schemas.microsoft.com/office/drawing/2014/main" id="{7189195D-C82D-4A99-9603-C2FFDA792C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1" y="1738"/>
                  <a:ext cx="158" cy="191"/>
                </a:xfrm>
                <a:custGeom>
                  <a:avLst/>
                  <a:gdLst>
                    <a:gd name="T0" fmla="*/ 4 w 66"/>
                    <a:gd name="T1" fmla="*/ 40 h 80"/>
                    <a:gd name="T2" fmla="*/ 19 w 66"/>
                    <a:gd name="T3" fmla="*/ 40 h 80"/>
                    <a:gd name="T4" fmla="*/ 19 w 66"/>
                    <a:gd name="T5" fmla="*/ 76 h 80"/>
                    <a:gd name="T6" fmla="*/ 23 w 66"/>
                    <a:gd name="T7" fmla="*/ 80 h 80"/>
                    <a:gd name="T8" fmla="*/ 43 w 66"/>
                    <a:gd name="T9" fmla="*/ 80 h 80"/>
                    <a:gd name="T10" fmla="*/ 47 w 66"/>
                    <a:gd name="T11" fmla="*/ 76 h 80"/>
                    <a:gd name="T12" fmla="*/ 47 w 66"/>
                    <a:gd name="T13" fmla="*/ 40 h 80"/>
                    <a:gd name="T14" fmla="*/ 62 w 66"/>
                    <a:gd name="T15" fmla="*/ 40 h 80"/>
                    <a:gd name="T16" fmla="*/ 66 w 66"/>
                    <a:gd name="T17" fmla="*/ 37 h 80"/>
                    <a:gd name="T18" fmla="*/ 65 w 66"/>
                    <a:gd name="T19" fmla="*/ 33 h 80"/>
                    <a:gd name="T20" fmla="*/ 36 w 66"/>
                    <a:gd name="T21" fmla="*/ 2 h 80"/>
                    <a:gd name="T22" fmla="*/ 30 w 66"/>
                    <a:gd name="T23" fmla="*/ 2 h 80"/>
                    <a:gd name="T24" fmla="*/ 1 w 66"/>
                    <a:gd name="T25" fmla="*/ 33 h 80"/>
                    <a:gd name="T26" fmla="*/ 0 w 66"/>
                    <a:gd name="T27" fmla="*/ 37 h 80"/>
                    <a:gd name="T28" fmla="*/ 4 w 66"/>
                    <a:gd name="T29" fmla="*/ 4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6" h="80">
                      <a:moveTo>
                        <a:pt x="4" y="40"/>
                      </a:moveTo>
                      <a:cubicBezTo>
                        <a:pt x="19" y="40"/>
                        <a:pt x="19" y="40"/>
                        <a:pt x="19" y="40"/>
                      </a:cubicBezTo>
                      <a:cubicBezTo>
                        <a:pt x="19" y="76"/>
                        <a:pt x="19" y="76"/>
                        <a:pt x="19" y="76"/>
                      </a:cubicBezTo>
                      <a:cubicBezTo>
                        <a:pt x="19" y="79"/>
                        <a:pt x="21" y="80"/>
                        <a:pt x="23" y="80"/>
                      </a:cubicBezTo>
                      <a:cubicBezTo>
                        <a:pt x="43" y="80"/>
                        <a:pt x="43" y="80"/>
                        <a:pt x="43" y="80"/>
                      </a:cubicBezTo>
                      <a:cubicBezTo>
                        <a:pt x="45" y="80"/>
                        <a:pt x="47" y="79"/>
                        <a:pt x="47" y="76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cubicBezTo>
                        <a:pt x="62" y="40"/>
                        <a:pt x="62" y="40"/>
                        <a:pt x="62" y="40"/>
                      </a:cubicBezTo>
                      <a:cubicBezTo>
                        <a:pt x="64" y="40"/>
                        <a:pt x="65" y="39"/>
                        <a:pt x="66" y="37"/>
                      </a:cubicBezTo>
                      <a:cubicBezTo>
                        <a:pt x="66" y="36"/>
                        <a:pt x="66" y="34"/>
                        <a:pt x="65" y="33"/>
                      </a:cubicBezTo>
                      <a:cubicBezTo>
                        <a:pt x="36" y="2"/>
                        <a:pt x="36" y="2"/>
                        <a:pt x="36" y="2"/>
                      </a:cubicBezTo>
                      <a:cubicBezTo>
                        <a:pt x="34" y="0"/>
                        <a:pt x="32" y="0"/>
                        <a:pt x="30" y="2"/>
                      </a:cubicBezTo>
                      <a:cubicBezTo>
                        <a:pt x="1" y="33"/>
                        <a:pt x="1" y="33"/>
                        <a:pt x="1" y="33"/>
                      </a:cubicBezTo>
                      <a:cubicBezTo>
                        <a:pt x="0" y="34"/>
                        <a:pt x="0" y="36"/>
                        <a:pt x="0" y="37"/>
                      </a:cubicBezTo>
                      <a:cubicBezTo>
                        <a:pt x="1" y="39"/>
                        <a:pt x="3" y="40"/>
                        <a:pt x="4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57" name="Freeform 10">
                  <a:extLst>
                    <a:ext uri="{FF2B5EF4-FFF2-40B4-BE49-F238E27FC236}">
                      <a16:creationId xmlns:a16="http://schemas.microsoft.com/office/drawing/2014/main" id="{DEB46A17-982A-4F69-B41C-F3BF9B9684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6" y="1738"/>
                  <a:ext cx="160" cy="191"/>
                </a:xfrm>
                <a:custGeom>
                  <a:avLst/>
                  <a:gdLst>
                    <a:gd name="T0" fmla="*/ 5 w 67"/>
                    <a:gd name="T1" fmla="*/ 40 h 80"/>
                    <a:gd name="T2" fmla="*/ 20 w 67"/>
                    <a:gd name="T3" fmla="*/ 40 h 80"/>
                    <a:gd name="T4" fmla="*/ 20 w 67"/>
                    <a:gd name="T5" fmla="*/ 76 h 80"/>
                    <a:gd name="T6" fmla="*/ 24 w 67"/>
                    <a:gd name="T7" fmla="*/ 80 h 80"/>
                    <a:gd name="T8" fmla="*/ 43 w 67"/>
                    <a:gd name="T9" fmla="*/ 80 h 80"/>
                    <a:gd name="T10" fmla="*/ 47 w 67"/>
                    <a:gd name="T11" fmla="*/ 76 h 80"/>
                    <a:gd name="T12" fmla="*/ 47 w 67"/>
                    <a:gd name="T13" fmla="*/ 40 h 80"/>
                    <a:gd name="T14" fmla="*/ 63 w 67"/>
                    <a:gd name="T15" fmla="*/ 40 h 80"/>
                    <a:gd name="T16" fmla="*/ 66 w 67"/>
                    <a:gd name="T17" fmla="*/ 37 h 80"/>
                    <a:gd name="T18" fmla="*/ 65 w 67"/>
                    <a:gd name="T19" fmla="*/ 33 h 80"/>
                    <a:gd name="T20" fmla="*/ 37 w 67"/>
                    <a:gd name="T21" fmla="*/ 2 h 80"/>
                    <a:gd name="T22" fmla="*/ 31 w 67"/>
                    <a:gd name="T23" fmla="*/ 2 h 80"/>
                    <a:gd name="T24" fmla="*/ 2 w 67"/>
                    <a:gd name="T25" fmla="*/ 33 h 80"/>
                    <a:gd name="T26" fmla="*/ 1 w 67"/>
                    <a:gd name="T27" fmla="*/ 37 h 80"/>
                    <a:gd name="T28" fmla="*/ 5 w 67"/>
                    <a:gd name="T29" fmla="*/ 4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7" h="80">
                      <a:moveTo>
                        <a:pt x="5" y="40"/>
                      </a:move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0" y="76"/>
                        <a:pt x="20" y="76"/>
                        <a:pt x="20" y="76"/>
                      </a:cubicBezTo>
                      <a:cubicBezTo>
                        <a:pt x="20" y="79"/>
                        <a:pt x="22" y="80"/>
                        <a:pt x="24" y="80"/>
                      </a:cubicBezTo>
                      <a:cubicBezTo>
                        <a:pt x="43" y="80"/>
                        <a:pt x="43" y="80"/>
                        <a:pt x="43" y="80"/>
                      </a:cubicBezTo>
                      <a:cubicBezTo>
                        <a:pt x="45" y="80"/>
                        <a:pt x="47" y="79"/>
                        <a:pt x="47" y="76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cubicBezTo>
                        <a:pt x="63" y="40"/>
                        <a:pt x="63" y="40"/>
                        <a:pt x="63" y="40"/>
                      </a:cubicBezTo>
                      <a:cubicBezTo>
                        <a:pt x="64" y="40"/>
                        <a:pt x="66" y="39"/>
                        <a:pt x="66" y="37"/>
                      </a:cubicBezTo>
                      <a:cubicBezTo>
                        <a:pt x="67" y="36"/>
                        <a:pt x="67" y="34"/>
                        <a:pt x="65" y="33"/>
                      </a:cubicBezTo>
                      <a:cubicBezTo>
                        <a:pt x="37" y="2"/>
                        <a:pt x="37" y="2"/>
                        <a:pt x="37" y="2"/>
                      </a:cubicBezTo>
                      <a:cubicBezTo>
                        <a:pt x="35" y="0"/>
                        <a:pt x="32" y="0"/>
                        <a:pt x="31" y="2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1" y="34"/>
                        <a:pt x="0" y="36"/>
                        <a:pt x="1" y="37"/>
                      </a:cubicBezTo>
                      <a:cubicBezTo>
                        <a:pt x="2" y="39"/>
                        <a:pt x="3" y="40"/>
                        <a:pt x="5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</p:grp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3348F6A1-0573-404C-893B-BD1C76CF01C2}"/>
              </a:ext>
            </a:extLst>
          </p:cNvPr>
          <p:cNvGrpSpPr/>
          <p:nvPr/>
        </p:nvGrpSpPr>
        <p:grpSpPr>
          <a:xfrm>
            <a:off x="-7824851" y="1543048"/>
            <a:ext cx="8467357" cy="4595492"/>
            <a:chOff x="1139369" y="1206885"/>
            <a:chExt cx="9706152" cy="5267824"/>
          </a:xfrm>
        </p:grpSpPr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4762C881-D6F6-48B4-81EA-788804827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60" name="그림 59">
              <a:extLst>
                <a:ext uri="{FF2B5EF4-FFF2-40B4-BE49-F238E27FC236}">
                  <a16:creationId xmlns:a16="http://schemas.microsoft.com/office/drawing/2014/main" id="{F57FE4BE-6BB0-43D5-8C74-37ABE1905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FA1CB429-86DE-4D47-93B5-EDF81852B840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2"/>
              <a:ext cx="0" cy="2459083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7F9E8146-E601-448D-ACEB-B981F134D4EE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94" name="직사각형 93">
                <a:extLst>
                  <a:ext uri="{FF2B5EF4-FFF2-40B4-BE49-F238E27FC236}">
                    <a16:creationId xmlns:a16="http://schemas.microsoft.com/office/drawing/2014/main" id="{86992409-CCD2-4624-8319-818C3B5D7104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708494F6-9F9A-4B67-805B-1436F265AB44}"/>
                  </a:ext>
                </a:extLst>
              </p:cNvPr>
              <p:cNvSpPr txBox="1"/>
              <p:nvPr/>
            </p:nvSpPr>
            <p:spPr>
              <a:xfrm>
                <a:off x="4558677" y="1360487"/>
                <a:ext cx="3074646" cy="82151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Complete</a:t>
                </a:r>
              </a:p>
            </p:txBody>
          </p:sp>
        </p:grpSp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08F07699-5202-453C-A73B-FB43A7610928}"/>
                </a:ext>
              </a:extLst>
            </p:cNvPr>
            <p:cNvGrpSpPr/>
            <p:nvPr/>
          </p:nvGrpSpPr>
          <p:grpSpPr>
            <a:xfrm>
              <a:off x="1541194" y="3686445"/>
              <a:ext cx="6542575" cy="736383"/>
              <a:chOff x="1878586" y="3214003"/>
              <a:chExt cx="6440679" cy="724914"/>
            </a:xfrm>
          </p:grpSpPr>
          <p:grpSp>
            <p:nvGrpSpPr>
              <p:cNvPr id="90" name="그룹 89">
                <a:extLst>
                  <a:ext uri="{FF2B5EF4-FFF2-40B4-BE49-F238E27FC236}">
                    <a16:creationId xmlns:a16="http://schemas.microsoft.com/office/drawing/2014/main" id="{E596FED4-2983-4F0D-A858-DC3471667CFD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92" name="타원 91">
                  <a:extLst>
                    <a:ext uri="{FF2B5EF4-FFF2-40B4-BE49-F238E27FC236}">
                      <a16:creationId xmlns:a16="http://schemas.microsoft.com/office/drawing/2014/main" id="{9E17F750-EBE1-4FA8-A35C-2F4CFFBF5D08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D48B4BBC-CB3E-4F4A-8C59-F5EFBFCB7515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DEE57468-D24E-46A5-9FAE-04DA62A81AEE}"/>
                  </a:ext>
                </a:extLst>
              </p:cNvPr>
              <p:cNvSpPr txBox="1"/>
              <p:nvPr/>
            </p:nvSpPr>
            <p:spPr>
              <a:xfrm>
                <a:off x="2796669" y="3309031"/>
                <a:ext cx="5522596" cy="53485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Please use temporarily Save button to check your</a:t>
                </a:r>
                <a:b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</a:b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attachment and application</a:t>
                </a:r>
              </a:p>
            </p:txBody>
          </p:sp>
        </p:grpSp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id="{12BAD014-2720-4A14-9336-F9B49A8CC210}"/>
                </a:ext>
              </a:extLst>
            </p:cNvPr>
            <p:cNvGrpSpPr/>
            <p:nvPr/>
          </p:nvGrpSpPr>
          <p:grpSpPr>
            <a:xfrm>
              <a:off x="1541194" y="2754628"/>
              <a:ext cx="7696542" cy="736383"/>
              <a:chOff x="1878586" y="3214003"/>
              <a:chExt cx="7576675" cy="724914"/>
            </a:xfrm>
          </p:grpSpPr>
          <p:grpSp>
            <p:nvGrpSpPr>
              <p:cNvPr id="86" name="그룹 85">
                <a:extLst>
                  <a:ext uri="{FF2B5EF4-FFF2-40B4-BE49-F238E27FC236}">
                    <a16:creationId xmlns:a16="http://schemas.microsoft.com/office/drawing/2014/main" id="{6A0CCFE1-F385-4D8A-B434-14DFCEFC54D8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88" name="타원 87">
                  <a:extLst>
                    <a:ext uri="{FF2B5EF4-FFF2-40B4-BE49-F238E27FC236}">
                      <a16:creationId xmlns:a16="http://schemas.microsoft.com/office/drawing/2014/main" id="{48FEBBF9-E21A-4CDB-8E66-ADB4FB5FD76F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D3C8FEB9-18EE-4322-A7C2-BD4BA2EBC134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375E91E-C9EC-4D91-8F85-441E3B9B2508}"/>
                  </a:ext>
                </a:extLst>
              </p:cNvPr>
              <p:cNvSpPr txBox="1"/>
              <p:nvPr/>
            </p:nvSpPr>
            <p:spPr>
              <a:xfrm>
                <a:off x="2796669" y="3309032"/>
                <a:ext cx="6658592" cy="53485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Applicants can not modify their application after submission</a:t>
                </a:r>
                <a:b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</a:b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has been completed.</a:t>
                </a:r>
              </a:p>
            </p:txBody>
          </p:sp>
        </p:grpSp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6708D162-ACE7-48D1-97F1-295CBF3A294F}"/>
                </a:ext>
              </a:extLst>
            </p:cNvPr>
            <p:cNvGrpSpPr/>
            <p:nvPr/>
          </p:nvGrpSpPr>
          <p:grpSpPr>
            <a:xfrm>
              <a:off x="1541194" y="4618262"/>
              <a:ext cx="6028069" cy="736383"/>
              <a:chOff x="1878586" y="3214003"/>
              <a:chExt cx="5934187" cy="724914"/>
            </a:xfrm>
          </p:grpSpPr>
          <p:grpSp>
            <p:nvGrpSpPr>
              <p:cNvPr id="74" name="그룹 73">
                <a:extLst>
                  <a:ext uri="{FF2B5EF4-FFF2-40B4-BE49-F238E27FC236}">
                    <a16:creationId xmlns:a16="http://schemas.microsoft.com/office/drawing/2014/main" id="{EA44A9CB-91EA-42BF-B9F8-C4016285E913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76" name="타원 75">
                  <a:extLst>
                    <a:ext uri="{FF2B5EF4-FFF2-40B4-BE49-F238E27FC236}">
                      <a16:creationId xmlns:a16="http://schemas.microsoft.com/office/drawing/2014/main" id="{BB33F740-8318-42EF-AE7D-6E39F9BE0D11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98958CF6-8D21-4520-A794-6FB99E377116}"/>
                    </a:ext>
                  </a:extLst>
                </p:cNvPr>
                <p:cNvSpPr txBox="1"/>
                <p:nvPr/>
              </p:nvSpPr>
              <p:spPr>
                <a:xfrm>
                  <a:off x="2079294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03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289A5E0-ECAB-4436-BBB3-E7BD698A2990}"/>
                  </a:ext>
                </a:extLst>
              </p:cNvPr>
              <p:cNvSpPr txBox="1"/>
              <p:nvPr/>
            </p:nvSpPr>
            <p:spPr>
              <a:xfrm>
                <a:off x="2796669" y="3309031"/>
                <a:ext cx="5016104" cy="53485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If applicants want to modify their information,</a:t>
                </a:r>
                <a:b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</a:b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please contact admission staff.</a:t>
                </a:r>
              </a:p>
            </p:txBody>
          </p:sp>
        </p:grpSp>
      </p:grp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050D22E1-1CD6-4213-A3F0-4D8663C7F90B}"/>
              </a:ext>
            </a:extLst>
          </p:cNvPr>
          <p:cNvGrpSpPr/>
          <p:nvPr/>
        </p:nvGrpSpPr>
        <p:grpSpPr>
          <a:xfrm>
            <a:off x="-16796628" y="1543048"/>
            <a:ext cx="8467357" cy="4595492"/>
            <a:chOff x="1139369" y="1206885"/>
            <a:chExt cx="9706152" cy="5267824"/>
          </a:xfrm>
        </p:grpSpPr>
        <p:pic>
          <p:nvPicPr>
            <p:cNvPr id="129" name="그림 128">
              <a:extLst>
                <a:ext uri="{FF2B5EF4-FFF2-40B4-BE49-F238E27FC236}">
                  <a16:creationId xmlns:a16="http://schemas.microsoft.com/office/drawing/2014/main" id="{DDFEA599-4239-4FD8-B6B5-6F9248AAF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69" y="1206885"/>
              <a:ext cx="9706152" cy="5267823"/>
            </a:xfrm>
            <a:prstGeom prst="rect">
              <a:avLst/>
            </a:prstGeom>
          </p:spPr>
        </p:pic>
        <p:pic>
          <p:nvPicPr>
            <p:cNvPr id="130" name="그림 129">
              <a:extLst>
                <a:ext uri="{FF2B5EF4-FFF2-40B4-BE49-F238E27FC236}">
                  <a16:creationId xmlns:a16="http://schemas.microsoft.com/office/drawing/2014/main" id="{EE2A34EE-F4A1-4C1C-8DC3-C9E44386D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337905" y="2881813"/>
              <a:ext cx="6492386" cy="3592896"/>
            </a:xfrm>
            <a:prstGeom prst="rect">
              <a:avLst/>
            </a:prstGeom>
          </p:spPr>
        </p:pic>
        <p:cxnSp>
          <p:nvCxnSpPr>
            <p:cNvPr id="131" name="직선 연결선 130">
              <a:extLst>
                <a:ext uri="{FF2B5EF4-FFF2-40B4-BE49-F238E27FC236}">
                  <a16:creationId xmlns:a16="http://schemas.microsoft.com/office/drawing/2014/main" id="{ED55C1BA-6AF0-4753-BDCB-B3914A7978A6}"/>
                </a:ext>
              </a:extLst>
            </p:cNvPr>
            <p:cNvCxnSpPr>
              <a:cxnSpLocks/>
            </p:cNvCxnSpPr>
            <p:nvPr/>
          </p:nvCxnSpPr>
          <p:spPr>
            <a:xfrm>
              <a:off x="1909385" y="2481943"/>
              <a:ext cx="0" cy="3213463"/>
            </a:xfrm>
            <a:prstGeom prst="line">
              <a:avLst/>
            </a:prstGeom>
            <a:ln>
              <a:solidFill>
                <a:srgbClr val="63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53FF6289-E582-4BBE-8542-E9D28E92AFC0}"/>
                </a:ext>
              </a:extLst>
            </p:cNvPr>
            <p:cNvGrpSpPr/>
            <p:nvPr/>
          </p:nvGrpSpPr>
          <p:grpSpPr>
            <a:xfrm>
              <a:off x="1139369" y="1655048"/>
              <a:ext cx="9690921" cy="835603"/>
              <a:chOff x="0" y="1198973"/>
              <a:chExt cx="12192000" cy="1144539"/>
            </a:xfrm>
          </p:grpSpPr>
          <p:sp>
            <p:nvSpPr>
              <p:cNvPr id="153" name="직사각형 152">
                <a:extLst>
                  <a:ext uri="{FF2B5EF4-FFF2-40B4-BE49-F238E27FC236}">
                    <a16:creationId xmlns:a16="http://schemas.microsoft.com/office/drawing/2014/main" id="{D251CE5A-7203-4A0C-BBB0-CC85742E2E43}"/>
                  </a:ext>
                </a:extLst>
              </p:cNvPr>
              <p:cNvSpPr/>
              <p:nvPr/>
            </p:nvSpPr>
            <p:spPr>
              <a:xfrm>
                <a:off x="0" y="1198973"/>
                <a:ext cx="12192000" cy="11445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DCE9A299-04B0-4267-B675-3822298E9B83}"/>
                  </a:ext>
                </a:extLst>
              </p:cNvPr>
              <p:cNvSpPr txBox="1"/>
              <p:nvPr/>
            </p:nvSpPr>
            <p:spPr>
              <a:xfrm>
                <a:off x="4496543" y="1492475"/>
                <a:ext cx="3198912" cy="55753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-3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Attachment</a:t>
                </a:r>
              </a:p>
            </p:txBody>
          </p:sp>
        </p:grpSp>
        <p:grpSp>
          <p:nvGrpSpPr>
            <p:cNvPr id="133" name="그룹 132">
              <a:extLst>
                <a:ext uri="{FF2B5EF4-FFF2-40B4-BE49-F238E27FC236}">
                  <a16:creationId xmlns:a16="http://schemas.microsoft.com/office/drawing/2014/main" id="{05B80AEB-5C35-45B0-8953-084A43633A4A}"/>
                </a:ext>
              </a:extLst>
            </p:cNvPr>
            <p:cNvGrpSpPr/>
            <p:nvPr/>
          </p:nvGrpSpPr>
          <p:grpSpPr>
            <a:xfrm>
              <a:off x="1541194" y="3686445"/>
              <a:ext cx="8902739" cy="736383"/>
              <a:chOff x="1878586" y="3214003"/>
              <a:chExt cx="8764086" cy="724914"/>
            </a:xfrm>
          </p:grpSpPr>
          <p:grpSp>
            <p:nvGrpSpPr>
              <p:cNvPr id="149" name="그룹 148">
                <a:extLst>
                  <a:ext uri="{FF2B5EF4-FFF2-40B4-BE49-F238E27FC236}">
                    <a16:creationId xmlns:a16="http://schemas.microsoft.com/office/drawing/2014/main" id="{0CA21342-7664-4050-B4EA-87A5304451B9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51" name="타원 150">
                  <a:extLst>
                    <a:ext uri="{FF2B5EF4-FFF2-40B4-BE49-F238E27FC236}">
                      <a16:creationId xmlns:a16="http://schemas.microsoft.com/office/drawing/2014/main" id="{043069D6-4D11-4AB2-81FB-9C2659E54043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DC72E9BC-DC49-4A37-AC96-4F394D0A17AF}"/>
                    </a:ext>
                  </a:extLst>
                </p:cNvPr>
                <p:cNvSpPr txBox="1"/>
                <p:nvPr/>
              </p:nvSpPr>
              <p:spPr>
                <a:xfrm>
                  <a:off x="2079295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02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5E5ECE23-97A8-480D-B7A8-AB4798933CAB}"/>
                  </a:ext>
                </a:extLst>
              </p:cNvPr>
              <p:cNvSpPr txBox="1"/>
              <p:nvPr/>
            </p:nvSpPr>
            <p:spPr>
              <a:xfrm>
                <a:off x="2796669" y="3309835"/>
                <a:ext cx="7846003" cy="53325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All documents should be submitted in English. Any document in another</a:t>
                </a:r>
                <a:b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</a:b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language should be accompanied by a notarized English translation.</a:t>
                </a:r>
              </a:p>
            </p:txBody>
          </p:sp>
        </p:grpSp>
        <p:grpSp>
          <p:nvGrpSpPr>
            <p:cNvPr id="134" name="그룹 133">
              <a:extLst>
                <a:ext uri="{FF2B5EF4-FFF2-40B4-BE49-F238E27FC236}">
                  <a16:creationId xmlns:a16="http://schemas.microsoft.com/office/drawing/2014/main" id="{E6B05312-E11C-4AB2-A921-1CF1DB7A9515}"/>
                </a:ext>
              </a:extLst>
            </p:cNvPr>
            <p:cNvGrpSpPr/>
            <p:nvPr/>
          </p:nvGrpSpPr>
          <p:grpSpPr>
            <a:xfrm>
              <a:off x="1541194" y="2754628"/>
              <a:ext cx="8213447" cy="736383"/>
              <a:chOff x="1878586" y="3214003"/>
              <a:chExt cx="8085529" cy="724914"/>
            </a:xfrm>
          </p:grpSpPr>
          <p:grpSp>
            <p:nvGrpSpPr>
              <p:cNvPr id="145" name="그룹 144">
                <a:extLst>
                  <a:ext uri="{FF2B5EF4-FFF2-40B4-BE49-F238E27FC236}">
                    <a16:creationId xmlns:a16="http://schemas.microsoft.com/office/drawing/2014/main" id="{038EA29C-8C38-418F-9B64-AFAEE90B50AA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47" name="타원 146">
                  <a:extLst>
                    <a:ext uri="{FF2B5EF4-FFF2-40B4-BE49-F238E27FC236}">
                      <a16:creationId xmlns:a16="http://schemas.microsoft.com/office/drawing/2014/main" id="{721B7742-9C73-4C22-B7B9-6F7A81F88369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9D58DFC1-8CAB-4D51-9502-D85A4264FB7B}"/>
                    </a:ext>
                  </a:extLst>
                </p:cNvPr>
                <p:cNvSpPr txBox="1"/>
                <p:nvPr/>
              </p:nvSpPr>
              <p:spPr>
                <a:xfrm>
                  <a:off x="2102177" y="3358867"/>
                  <a:ext cx="277735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01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3F0D88F6-F8CE-4697-8F2F-CC680B8010E5}"/>
                  </a:ext>
                </a:extLst>
              </p:cNvPr>
              <p:cNvSpPr txBox="1"/>
              <p:nvPr/>
            </p:nvSpPr>
            <p:spPr>
              <a:xfrm>
                <a:off x="2796669" y="3443148"/>
                <a:ext cx="7167446" cy="26662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All documents should be attached within deadline(2021.2.11.(Thu))</a:t>
                </a:r>
              </a:p>
            </p:txBody>
          </p:sp>
        </p:grpSp>
        <p:grpSp>
          <p:nvGrpSpPr>
            <p:cNvPr id="135" name="그룹 134">
              <a:extLst>
                <a:ext uri="{FF2B5EF4-FFF2-40B4-BE49-F238E27FC236}">
                  <a16:creationId xmlns:a16="http://schemas.microsoft.com/office/drawing/2014/main" id="{9C338C07-2ECD-41EE-BDA5-7B9B4A274CE4}"/>
                </a:ext>
              </a:extLst>
            </p:cNvPr>
            <p:cNvGrpSpPr/>
            <p:nvPr/>
          </p:nvGrpSpPr>
          <p:grpSpPr>
            <a:xfrm>
              <a:off x="1541194" y="5550080"/>
              <a:ext cx="7593085" cy="736383"/>
              <a:chOff x="1878586" y="3214003"/>
              <a:chExt cx="7474830" cy="724914"/>
            </a:xfrm>
          </p:grpSpPr>
          <p:grpSp>
            <p:nvGrpSpPr>
              <p:cNvPr id="141" name="그룹 140">
                <a:extLst>
                  <a:ext uri="{FF2B5EF4-FFF2-40B4-BE49-F238E27FC236}">
                    <a16:creationId xmlns:a16="http://schemas.microsoft.com/office/drawing/2014/main" id="{8E320C7A-5DC4-41CF-A301-6E8996122896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43" name="타원 142">
                  <a:extLst>
                    <a:ext uri="{FF2B5EF4-FFF2-40B4-BE49-F238E27FC236}">
                      <a16:creationId xmlns:a16="http://schemas.microsoft.com/office/drawing/2014/main" id="{032B3EB1-1E0E-4916-89FA-BCAC94429686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7A325B2E-32E2-46C5-A7C8-30C2703EB3A1}"/>
                    </a:ext>
                  </a:extLst>
                </p:cNvPr>
                <p:cNvSpPr txBox="1"/>
                <p:nvPr/>
              </p:nvSpPr>
              <p:spPr>
                <a:xfrm>
                  <a:off x="2076926" y="3358867"/>
                  <a:ext cx="328233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04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27B6F64B-FDF9-42C7-84CC-EBC82DC8A1B0}"/>
                  </a:ext>
                </a:extLst>
              </p:cNvPr>
              <p:cNvSpPr txBox="1"/>
              <p:nvPr/>
            </p:nvSpPr>
            <p:spPr>
              <a:xfrm>
                <a:off x="2796669" y="3443148"/>
                <a:ext cx="6556747" cy="26662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Please attach your documents according to the categories.</a:t>
                </a:r>
              </a:p>
            </p:txBody>
          </p:sp>
        </p:grp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9B199905-D3FF-475A-8898-28D708122E9B}"/>
                </a:ext>
              </a:extLst>
            </p:cNvPr>
            <p:cNvGrpSpPr/>
            <p:nvPr/>
          </p:nvGrpSpPr>
          <p:grpSpPr>
            <a:xfrm>
              <a:off x="1541194" y="4618262"/>
              <a:ext cx="8479546" cy="736383"/>
              <a:chOff x="1878586" y="3214003"/>
              <a:chExt cx="8347485" cy="724914"/>
            </a:xfrm>
          </p:grpSpPr>
          <p:grpSp>
            <p:nvGrpSpPr>
              <p:cNvPr id="137" name="그룹 136">
                <a:extLst>
                  <a:ext uri="{FF2B5EF4-FFF2-40B4-BE49-F238E27FC236}">
                    <a16:creationId xmlns:a16="http://schemas.microsoft.com/office/drawing/2014/main" id="{5519EED2-F974-4E74-9686-EA7C6855B738}"/>
                  </a:ext>
                </a:extLst>
              </p:cNvPr>
              <p:cNvGrpSpPr/>
              <p:nvPr/>
            </p:nvGrpSpPr>
            <p:grpSpPr>
              <a:xfrm>
                <a:off x="1878586" y="3214003"/>
                <a:ext cx="724914" cy="724914"/>
                <a:chOff x="1878586" y="3214003"/>
                <a:chExt cx="724914" cy="724914"/>
              </a:xfrm>
            </p:grpSpPr>
            <p:sp>
              <p:nvSpPr>
                <p:cNvPr id="139" name="타원 138">
                  <a:extLst>
                    <a:ext uri="{FF2B5EF4-FFF2-40B4-BE49-F238E27FC236}">
                      <a16:creationId xmlns:a16="http://schemas.microsoft.com/office/drawing/2014/main" id="{01417D64-47D8-4802-ABF8-F2A7346AEA80}"/>
                    </a:ext>
                  </a:extLst>
                </p:cNvPr>
                <p:cNvSpPr/>
                <p:nvPr/>
              </p:nvSpPr>
              <p:spPr>
                <a:xfrm>
                  <a:off x="1878586" y="3214003"/>
                  <a:ext cx="724914" cy="7249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6D0D820E-C404-4CA7-96C1-E57621B2DE64}"/>
                    </a:ext>
                  </a:extLst>
                </p:cNvPr>
                <p:cNvSpPr txBox="1"/>
                <p:nvPr/>
              </p:nvSpPr>
              <p:spPr>
                <a:xfrm>
                  <a:off x="2079294" y="3358867"/>
                  <a:ext cx="323498" cy="2827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-25000" noProof="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rgbClr val="68C8C6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  <a:cs typeface="+mn-cs"/>
                    </a:rPr>
                    <a:t>03</a:t>
                  </a:r>
                  <a:endParaRPr kumimoji="0" lang="en-US" altLang="ko-KR" sz="1200" b="0" i="0" u="none" strike="noStrike" kern="1200" cap="none" spc="0" normalizeH="0" baseline="-2500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4F5B71DE-C345-4177-BDBB-7AB838090E27}"/>
                  </a:ext>
                </a:extLst>
              </p:cNvPr>
              <p:cNvSpPr txBox="1"/>
              <p:nvPr/>
            </p:nvSpPr>
            <p:spPr>
              <a:xfrm>
                <a:off x="2796669" y="3443148"/>
                <a:ext cx="7429402" cy="26662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G마켓 산스 TTF Medium" panose="02000000000000000000" pitchFamily="2" charset="-127"/>
                    <a:cs typeface="+mn-cs"/>
                  </a:rPr>
                  <a:t>Please fill out form 1(Checklist) and attach to your application page.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5476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8FDAE07-625A-401A-BBA6-E3879E0F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621" y="1559478"/>
            <a:ext cx="2747804" cy="474620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86ACECE-A529-4A02-92C9-C9AB74AFA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33" y="1559477"/>
            <a:ext cx="2747804" cy="474620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4642898-FCEC-49DE-ABDB-6BB062D01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696" y="1559477"/>
            <a:ext cx="2747804" cy="474620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DD279D2-AC34-4928-AE0D-6FF9740EB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159" y="1559477"/>
            <a:ext cx="2747804" cy="474620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2931769-CBED-4177-A3A2-90C4F55D7DC8}"/>
              </a:ext>
            </a:extLst>
          </p:cNvPr>
          <p:cNvSpPr txBox="1"/>
          <p:nvPr/>
        </p:nvSpPr>
        <p:spPr>
          <a:xfrm>
            <a:off x="1375168" y="454874"/>
            <a:ext cx="4009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University Ranking</a:t>
            </a:r>
            <a:endParaRPr kumimoji="0" lang="ko-KR" altLang="en-US" sz="2800" b="0" i="0" u="none" strike="noStrike" kern="1200" cap="none" spc="0" normalizeH="0" baseline="0" noProof="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003A70"/>
              </a:solidFill>
              <a:effectLst/>
              <a:uLnTx/>
              <a:uFillTx/>
              <a:latin typeface="G마켓 산스 TTF Bold" panose="02000000000000000000" pitchFamily="2" charset="-127"/>
              <a:ea typeface="G마켓 산스 TTF Bold" panose="02000000000000000000" pitchFamily="2" charset="-127"/>
              <a:cs typeface="+mn-cs"/>
            </a:endParaRPr>
          </a:p>
        </p:txBody>
      </p:sp>
      <p:sp>
        <p:nvSpPr>
          <p:cNvPr id="35" name="자유형: 도형 34">
            <a:extLst>
              <a:ext uri="{FF2B5EF4-FFF2-40B4-BE49-F238E27FC236}">
                <a16:creationId xmlns:a16="http://schemas.microsoft.com/office/drawing/2014/main" id="{76F7D940-F143-4D12-A800-C6D0F17A2D9C}"/>
              </a:ext>
            </a:extLst>
          </p:cNvPr>
          <p:cNvSpPr/>
          <p:nvPr/>
        </p:nvSpPr>
        <p:spPr>
          <a:xfrm rot="16200000">
            <a:off x="145762" y="555111"/>
            <a:ext cx="699348" cy="103145"/>
          </a:xfrm>
          <a:custGeom>
            <a:avLst/>
            <a:gdLst>
              <a:gd name="connsiteX0" fmla="*/ 0 w 944880"/>
              <a:gd name="connsiteY0" fmla="*/ 160020 h 160020"/>
              <a:gd name="connsiteX1" fmla="*/ 0 w 944880"/>
              <a:gd name="connsiteY1" fmla="*/ 0 h 160020"/>
              <a:gd name="connsiteX2" fmla="*/ 944880 w 944880"/>
              <a:gd name="connsiteY2" fmla="*/ 0 h 160020"/>
              <a:gd name="connsiteX3" fmla="*/ 944880 w 944880"/>
              <a:gd name="connsiteY3" fmla="*/ 160020 h 16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880" h="160020">
                <a:moveTo>
                  <a:pt x="0" y="160020"/>
                </a:moveTo>
                <a:lnTo>
                  <a:pt x="0" y="0"/>
                </a:lnTo>
                <a:lnTo>
                  <a:pt x="944880" y="0"/>
                </a:lnTo>
                <a:lnTo>
                  <a:pt x="944880" y="160020"/>
                </a:lnTo>
              </a:path>
            </a:pathLst>
          </a:custGeom>
          <a:noFill/>
          <a:ln w="50800">
            <a:solidFill>
              <a:srgbClr val="003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8" name="자유형: 도형 37">
            <a:extLst>
              <a:ext uri="{FF2B5EF4-FFF2-40B4-BE49-F238E27FC236}">
                <a16:creationId xmlns:a16="http://schemas.microsoft.com/office/drawing/2014/main" id="{BEF94C38-3A13-4FF9-9285-4A072EBB7091}"/>
              </a:ext>
            </a:extLst>
          </p:cNvPr>
          <p:cNvSpPr/>
          <p:nvPr/>
        </p:nvSpPr>
        <p:spPr>
          <a:xfrm rot="5400000" flipH="1">
            <a:off x="850691" y="555111"/>
            <a:ext cx="699348" cy="103145"/>
          </a:xfrm>
          <a:custGeom>
            <a:avLst/>
            <a:gdLst>
              <a:gd name="connsiteX0" fmla="*/ 0 w 944880"/>
              <a:gd name="connsiteY0" fmla="*/ 160020 h 160020"/>
              <a:gd name="connsiteX1" fmla="*/ 0 w 944880"/>
              <a:gd name="connsiteY1" fmla="*/ 0 h 160020"/>
              <a:gd name="connsiteX2" fmla="*/ 944880 w 944880"/>
              <a:gd name="connsiteY2" fmla="*/ 0 h 160020"/>
              <a:gd name="connsiteX3" fmla="*/ 944880 w 944880"/>
              <a:gd name="connsiteY3" fmla="*/ 160020 h 16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880" h="160020">
                <a:moveTo>
                  <a:pt x="0" y="160020"/>
                </a:moveTo>
                <a:lnTo>
                  <a:pt x="0" y="0"/>
                </a:lnTo>
                <a:lnTo>
                  <a:pt x="944880" y="0"/>
                </a:lnTo>
                <a:lnTo>
                  <a:pt x="944880" y="160020"/>
                </a:lnTo>
              </a:path>
            </a:pathLst>
          </a:custGeom>
          <a:noFill/>
          <a:ln w="50800">
            <a:solidFill>
              <a:srgbClr val="003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6748BFED-3F46-4204-875E-1BDA9DCCBD7F}"/>
              </a:ext>
            </a:extLst>
          </p:cNvPr>
          <p:cNvSpPr>
            <a:spLocks/>
          </p:cNvSpPr>
          <p:nvPr/>
        </p:nvSpPr>
        <p:spPr bwMode="auto">
          <a:xfrm rot="10800000">
            <a:off x="784442" y="495521"/>
            <a:ext cx="126918" cy="121518"/>
          </a:xfrm>
          <a:custGeom>
            <a:avLst/>
            <a:gdLst>
              <a:gd name="T0" fmla="*/ 47 w 94"/>
              <a:gd name="T1" fmla="*/ 0 h 90"/>
              <a:gd name="T2" fmla="*/ 56 w 94"/>
              <a:gd name="T3" fmla="*/ 25 h 90"/>
              <a:gd name="T4" fmla="*/ 81 w 94"/>
              <a:gd name="T5" fmla="*/ 15 h 90"/>
              <a:gd name="T6" fmla="*/ 70 w 94"/>
              <a:gd name="T7" fmla="*/ 38 h 90"/>
              <a:gd name="T8" fmla="*/ 94 w 94"/>
              <a:gd name="T9" fmla="*/ 45 h 90"/>
              <a:gd name="T10" fmla="*/ 70 w 94"/>
              <a:gd name="T11" fmla="*/ 54 h 90"/>
              <a:gd name="T12" fmla="*/ 81 w 94"/>
              <a:gd name="T13" fmla="*/ 78 h 90"/>
              <a:gd name="T14" fmla="*/ 56 w 94"/>
              <a:gd name="T15" fmla="*/ 67 h 90"/>
              <a:gd name="T16" fmla="*/ 47 w 94"/>
              <a:gd name="T17" fmla="*/ 90 h 90"/>
              <a:gd name="T18" fmla="*/ 38 w 94"/>
              <a:gd name="T19" fmla="*/ 67 h 90"/>
              <a:gd name="T20" fmla="*/ 13 w 94"/>
              <a:gd name="T21" fmla="*/ 78 h 90"/>
              <a:gd name="T22" fmla="*/ 24 w 94"/>
              <a:gd name="T23" fmla="*/ 54 h 90"/>
              <a:gd name="T24" fmla="*/ 0 w 94"/>
              <a:gd name="T25" fmla="*/ 45 h 90"/>
              <a:gd name="T26" fmla="*/ 24 w 94"/>
              <a:gd name="T27" fmla="*/ 38 h 90"/>
              <a:gd name="T28" fmla="*/ 13 w 94"/>
              <a:gd name="T29" fmla="*/ 15 h 90"/>
              <a:gd name="T30" fmla="*/ 38 w 94"/>
              <a:gd name="T31" fmla="*/ 25 h 90"/>
              <a:gd name="T32" fmla="*/ 47 w 94"/>
              <a:gd name="T3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4" h="90">
                <a:moveTo>
                  <a:pt x="47" y="0"/>
                </a:moveTo>
                <a:lnTo>
                  <a:pt x="56" y="25"/>
                </a:lnTo>
                <a:lnTo>
                  <a:pt x="81" y="15"/>
                </a:lnTo>
                <a:lnTo>
                  <a:pt x="70" y="38"/>
                </a:lnTo>
                <a:lnTo>
                  <a:pt x="94" y="45"/>
                </a:lnTo>
                <a:lnTo>
                  <a:pt x="70" y="54"/>
                </a:lnTo>
                <a:lnTo>
                  <a:pt x="81" y="78"/>
                </a:lnTo>
                <a:lnTo>
                  <a:pt x="56" y="67"/>
                </a:lnTo>
                <a:lnTo>
                  <a:pt x="47" y="90"/>
                </a:lnTo>
                <a:lnTo>
                  <a:pt x="38" y="67"/>
                </a:lnTo>
                <a:lnTo>
                  <a:pt x="13" y="78"/>
                </a:lnTo>
                <a:lnTo>
                  <a:pt x="24" y="54"/>
                </a:lnTo>
                <a:lnTo>
                  <a:pt x="0" y="45"/>
                </a:lnTo>
                <a:lnTo>
                  <a:pt x="24" y="38"/>
                </a:lnTo>
                <a:lnTo>
                  <a:pt x="13" y="15"/>
                </a:lnTo>
                <a:lnTo>
                  <a:pt x="38" y="25"/>
                </a:lnTo>
                <a:lnTo>
                  <a:pt x="47" y="0"/>
                </a:lnTo>
                <a:close/>
              </a:path>
            </a:pathLst>
          </a:custGeom>
          <a:solidFill>
            <a:srgbClr val="68C8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E3E8FC24-C03A-4482-8A1A-DAE18560F1C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19547" y="0"/>
            <a:ext cx="56708" cy="468518"/>
          </a:xfrm>
          <a:prstGeom prst="rect">
            <a:avLst/>
          </a:prstGeom>
          <a:solidFill>
            <a:srgbClr val="68C8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4" name="Rectangle 5">
            <a:extLst>
              <a:ext uri="{FF2B5EF4-FFF2-40B4-BE49-F238E27FC236}">
                <a16:creationId xmlns:a16="http://schemas.microsoft.com/office/drawing/2014/main" id="{20A81BFC-1B72-457D-96A6-0A589994B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48" y="748286"/>
            <a:ext cx="24541" cy="66610"/>
          </a:xfrm>
          <a:prstGeom prst="rect">
            <a:avLst/>
          </a:pr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2B323F80-B15B-4BFA-B509-6AE8A25EE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48" y="716484"/>
            <a:ext cx="24541" cy="24540"/>
          </a:xfrm>
          <a:prstGeom prst="rect">
            <a:avLst/>
          </a:pr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9" name="Rectangle 7">
            <a:extLst>
              <a:ext uri="{FF2B5EF4-FFF2-40B4-BE49-F238E27FC236}">
                <a16:creationId xmlns:a16="http://schemas.microsoft.com/office/drawing/2014/main" id="{F6FB0F8F-0F27-4497-94B7-6348CA273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446" y="716484"/>
            <a:ext cx="24541" cy="24540"/>
          </a:xfrm>
          <a:prstGeom prst="rect">
            <a:avLst/>
          </a:pr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0" name="Freeform 8">
            <a:extLst>
              <a:ext uri="{FF2B5EF4-FFF2-40B4-BE49-F238E27FC236}">
                <a16:creationId xmlns:a16="http://schemas.microsoft.com/office/drawing/2014/main" id="{8D54CCCF-DFD7-4301-803D-08F32FD88DB4}"/>
              </a:ext>
            </a:extLst>
          </p:cNvPr>
          <p:cNvSpPr>
            <a:spLocks/>
          </p:cNvSpPr>
          <p:nvPr/>
        </p:nvSpPr>
        <p:spPr bwMode="auto">
          <a:xfrm>
            <a:off x="903225" y="716484"/>
            <a:ext cx="111685" cy="97661"/>
          </a:xfrm>
          <a:custGeom>
            <a:avLst/>
            <a:gdLst>
              <a:gd name="T0" fmla="*/ 97 w 446"/>
              <a:gd name="T1" fmla="*/ 98 h 390"/>
              <a:gd name="T2" fmla="*/ 446 w 446"/>
              <a:gd name="T3" fmla="*/ 98 h 390"/>
              <a:gd name="T4" fmla="*/ 446 w 446"/>
              <a:gd name="T5" fmla="*/ 0 h 390"/>
              <a:gd name="T6" fmla="*/ 0 w 446"/>
              <a:gd name="T7" fmla="*/ 0 h 390"/>
              <a:gd name="T8" fmla="*/ 0 w 446"/>
              <a:gd name="T9" fmla="*/ 246 h 390"/>
              <a:gd name="T10" fmla="*/ 349 w 446"/>
              <a:gd name="T11" fmla="*/ 246 h 390"/>
              <a:gd name="T12" fmla="*/ 349 w 446"/>
              <a:gd name="T13" fmla="*/ 294 h 390"/>
              <a:gd name="T14" fmla="*/ 0 w 446"/>
              <a:gd name="T15" fmla="*/ 294 h 390"/>
              <a:gd name="T16" fmla="*/ 0 w 446"/>
              <a:gd name="T17" fmla="*/ 390 h 390"/>
              <a:gd name="T18" fmla="*/ 446 w 446"/>
              <a:gd name="T19" fmla="*/ 390 h 390"/>
              <a:gd name="T20" fmla="*/ 446 w 446"/>
              <a:gd name="T21" fmla="*/ 147 h 390"/>
              <a:gd name="T22" fmla="*/ 97 w 446"/>
              <a:gd name="T23" fmla="*/ 147 h 390"/>
              <a:gd name="T24" fmla="*/ 97 w 446"/>
              <a:gd name="T25" fmla="*/ 9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6" h="390">
                <a:moveTo>
                  <a:pt x="97" y="98"/>
                </a:moveTo>
                <a:lnTo>
                  <a:pt x="446" y="98"/>
                </a:lnTo>
                <a:lnTo>
                  <a:pt x="446" y="0"/>
                </a:lnTo>
                <a:lnTo>
                  <a:pt x="0" y="0"/>
                </a:lnTo>
                <a:lnTo>
                  <a:pt x="0" y="246"/>
                </a:lnTo>
                <a:lnTo>
                  <a:pt x="349" y="246"/>
                </a:lnTo>
                <a:lnTo>
                  <a:pt x="349" y="294"/>
                </a:lnTo>
                <a:lnTo>
                  <a:pt x="0" y="294"/>
                </a:lnTo>
                <a:lnTo>
                  <a:pt x="0" y="390"/>
                </a:lnTo>
                <a:lnTo>
                  <a:pt x="446" y="390"/>
                </a:lnTo>
                <a:lnTo>
                  <a:pt x="446" y="147"/>
                </a:lnTo>
                <a:lnTo>
                  <a:pt x="97" y="147"/>
                </a:lnTo>
                <a:lnTo>
                  <a:pt x="97" y="98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1" name="Freeform 9">
            <a:extLst>
              <a:ext uri="{FF2B5EF4-FFF2-40B4-BE49-F238E27FC236}">
                <a16:creationId xmlns:a16="http://schemas.microsoft.com/office/drawing/2014/main" id="{21A0F54B-16B1-4292-A583-E0406795CB75}"/>
              </a:ext>
            </a:extLst>
          </p:cNvPr>
          <p:cNvSpPr>
            <a:spLocks/>
          </p:cNvSpPr>
          <p:nvPr/>
        </p:nvSpPr>
        <p:spPr bwMode="auto">
          <a:xfrm>
            <a:off x="1068499" y="716484"/>
            <a:ext cx="79882" cy="98412"/>
          </a:xfrm>
          <a:custGeom>
            <a:avLst/>
            <a:gdLst>
              <a:gd name="T0" fmla="*/ 0 w 319"/>
              <a:gd name="T1" fmla="*/ 0 h 393"/>
              <a:gd name="T2" fmla="*/ 0 w 319"/>
              <a:gd name="T3" fmla="*/ 393 h 393"/>
              <a:gd name="T4" fmla="*/ 96 w 319"/>
              <a:gd name="T5" fmla="*/ 393 h 393"/>
              <a:gd name="T6" fmla="*/ 96 w 319"/>
              <a:gd name="T7" fmla="*/ 98 h 393"/>
              <a:gd name="T8" fmla="*/ 319 w 319"/>
              <a:gd name="T9" fmla="*/ 98 h 393"/>
              <a:gd name="T10" fmla="*/ 319 w 319"/>
              <a:gd name="T11" fmla="*/ 0 h 393"/>
              <a:gd name="T12" fmla="*/ 0 w 319"/>
              <a:gd name="T13" fmla="*/ 0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9" h="393">
                <a:moveTo>
                  <a:pt x="0" y="0"/>
                </a:moveTo>
                <a:lnTo>
                  <a:pt x="0" y="393"/>
                </a:lnTo>
                <a:lnTo>
                  <a:pt x="96" y="393"/>
                </a:lnTo>
                <a:lnTo>
                  <a:pt x="96" y="98"/>
                </a:lnTo>
                <a:lnTo>
                  <a:pt x="319" y="98"/>
                </a:lnTo>
                <a:lnTo>
                  <a:pt x="3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2" name="Freeform 10">
            <a:extLst>
              <a:ext uri="{FF2B5EF4-FFF2-40B4-BE49-F238E27FC236}">
                <a16:creationId xmlns:a16="http://schemas.microsoft.com/office/drawing/2014/main" id="{53616D5E-D0CC-4D07-A714-1511468A1842}"/>
              </a:ext>
            </a:extLst>
          </p:cNvPr>
          <p:cNvSpPr>
            <a:spLocks/>
          </p:cNvSpPr>
          <p:nvPr/>
        </p:nvSpPr>
        <p:spPr bwMode="auto">
          <a:xfrm>
            <a:off x="719170" y="716484"/>
            <a:ext cx="83889" cy="98412"/>
          </a:xfrm>
          <a:custGeom>
            <a:avLst/>
            <a:gdLst>
              <a:gd name="T0" fmla="*/ 0 w 335"/>
              <a:gd name="T1" fmla="*/ 393 h 393"/>
              <a:gd name="T2" fmla="*/ 97 w 335"/>
              <a:gd name="T3" fmla="*/ 393 h 393"/>
              <a:gd name="T4" fmla="*/ 97 w 335"/>
              <a:gd name="T5" fmla="*/ 98 h 393"/>
              <a:gd name="T6" fmla="*/ 335 w 335"/>
              <a:gd name="T7" fmla="*/ 98 h 393"/>
              <a:gd name="T8" fmla="*/ 335 w 335"/>
              <a:gd name="T9" fmla="*/ 0 h 393"/>
              <a:gd name="T10" fmla="*/ 0 w 335"/>
              <a:gd name="T11" fmla="*/ 0 h 393"/>
              <a:gd name="T12" fmla="*/ 0 w 335"/>
              <a:gd name="T13" fmla="*/ 393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5" h="393">
                <a:moveTo>
                  <a:pt x="0" y="393"/>
                </a:moveTo>
                <a:lnTo>
                  <a:pt x="97" y="393"/>
                </a:lnTo>
                <a:lnTo>
                  <a:pt x="97" y="98"/>
                </a:lnTo>
                <a:lnTo>
                  <a:pt x="335" y="98"/>
                </a:lnTo>
                <a:lnTo>
                  <a:pt x="335" y="0"/>
                </a:lnTo>
                <a:lnTo>
                  <a:pt x="0" y="0"/>
                </a:lnTo>
                <a:lnTo>
                  <a:pt x="0" y="393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40AE8DB8-FA41-4FBB-A7AD-488856CCBC3E}"/>
              </a:ext>
            </a:extLst>
          </p:cNvPr>
          <p:cNvSpPr>
            <a:spLocks/>
          </p:cNvSpPr>
          <p:nvPr/>
        </p:nvSpPr>
        <p:spPr bwMode="auto">
          <a:xfrm>
            <a:off x="810822" y="716484"/>
            <a:ext cx="23789" cy="98412"/>
          </a:xfrm>
          <a:custGeom>
            <a:avLst/>
            <a:gdLst>
              <a:gd name="T0" fmla="*/ 0 w 95"/>
              <a:gd name="T1" fmla="*/ 0 h 393"/>
              <a:gd name="T2" fmla="*/ 0 w 95"/>
              <a:gd name="T3" fmla="*/ 393 h 393"/>
              <a:gd name="T4" fmla="*/ 95 w 95"/>
              <a:gd name="T5" fmla="*/ 393 h 393"/>
              <a:gd name="T6" fmla="*/ 95 w 95"/>
              <a:gd name="T7" fmla="*/ 53 h 393"/>
              <a:gd name="T8" fmla="*/ 43 w 95"/>
              <a:gd name="T9" fmla="*/ 0 h 393"/>
              <a:gd name="T10" fmla="*/ 0 w 95"/>
              <a:gd name="T11" fmla="*/ 0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" h="393">
                <a:moveTo>
                  <a:pt x="0" y="0"/>
                </a:moveTo>
                <a:lnTo>
                  <a:pt x="0" y="393"/>
                </a:lnTo>
                <a:lnTo>
                  <a:pt x="95" y="393"/>
                </a:lnTo>
                <a:lnTo>
                  <a:pt x="95" y="53"/>
                </a:lnTo>
                <a:lnTo>
                  <a:pt x="4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" name="Freeform 12">
            <a:extLst>
              <a:ext uri="{FF2B5EF4-FFF2-40B4-BE49-F238E27FC236}">
                <a16:creationId xmlns:a16="http://schemas.microsoft.com/office/drawing/2014/main" id="{D0AF7C4B-E2C0-470E-88F5-11DE99C60DA3}"/>
              </a:ext>
            </a:extLst>
          </p:cNvPr>
          <p:cNvSpPr>
            <a:spLocks/>
          </p:cNvSpPr>
          <p:nvPr/>
        </p:nvSpPr>
        <p:spPr bwMode="auto">
          <a:xfrm>
            <a:off x="612493" y="716484"/>
            <a:ext cx="84640" cy="97661"/>
          </a:xfrm>
          <a:custGeom>
            <a:avLst/>
            <a:gdLst>
              <a:gd name="T0" fmla="*/ 241 w 338"/>
              <a:gd name="T1" fmla="*/ 294 h 390"/>
              <a:gd name="T2" fmla="*/ 0 w 338"/>
              <a:gd name="T3" fmla="*/ 294 h 390"/>
              <a:gd name="T4" fmla="*/ 0 w 338"/>
              <a:gd name="T5" fmla="*/ 390 h 390"/>
              <a:gd name="T6" fmla="*/ 338 w 338"/>
              <a:gd name="T7" fmla="*/ 390 h 390"/>
              <a:gd name="T8" fmla="*/ 338 w 338"/>
              <a:gd name="T9" fmla="*/ 0 h 390"/>
              <a:gd name="T10" fmla="*/ 241 w 338"/>
              <a:gd name="T11" fmla="*/ 0 h 390"/>
              <a:gd name="T12" fmla="*/ 241 w 338"/>
              <a:gd name="T13" fmla="*/ 294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390">
                <a:moveTo>
                  <a:pt x="241" y="294"/>
                </a:moveTo>
                <a:lnTo>
                  <a:pt x="0" y="294"/>
                </a:lnTo>
                <a:lnTo>
                  <a:pt x="0" y="390"/>
                </a:lnTo>
                <a:lnTo>
                  <a:pt x="338" y="390"/>
                </a:lnTo>
                <a:lnTo>
                  <a:pt x="338" y="0"/>
                </a:lnTo>
                <a:lnTo>
                  <a:pt x="241" y="0"/>
                </a:lnTo>
                <a:lnTo>
                  <a:pt x="241" y="294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3" name="Freeform 13">
            <a:extLst>
              <a:ext uri="{FF2B5EF4-FFF2-40B4-BE49-F238E27FC236}">
                <a16:creationId xmlns:a16="http://schemas.microsoft.com/office/drawing/2014/main" id="{7BBFB729-2BC4-495F-B92B-E7885AB6AAE7}"/>
              </a:ext>
            </a:extLst>
          </p:cNvPr>
          <p:cNvSpPr>
            <a:spLocks/>
          </p:cNvSpPr>
          <p:nvPr/>
        </p:nvSpPr>
        <p:spPr bwMode="auto">
          <a:xfrm>
            <a:off x="580941" y="716484"/>
            <a:ext cx="24541" cy="98412"/>
          </a:xfrm>
          <a:custGeom>
            <a:avLst/>
            <a:gdLst>
              <a:gd name="T0" fmla="*/ 0 w 98"/>
              <a:gd name="T1" fmla="*/ 337 h 393"/>
              <a:gd name="T2" fmla="*/ 53 w 98"/>
              <a:gd name="T3" fmla="*/ 393 h 393"/>
              <a:gd name="T4" fmla="*/ 98 w 98"/>
              <a:gd name="T5" fmla="*/ 393 h 393"/>
              <a:gd name="T6" fmla="*/ 98 w 98"/>
              <a:gd name="T7" fmla="*/ 0 h 393"/>
              <a:gd name="T8" fmla="*/ 0 w 98"/>
              <a:gd name="T9" fmla="*/ 0 h 393"/>
              <a:gd name="T10" fmla="*/ 0 w 98"/>
              <a:gd name="T11" fmla="*/ 337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8" h="393">
                <a:moveTo>
                  <a:pt x="0" y="337"/>
                </a:moveTo>
                <a:lnTo>
                  <a:pt x="53" y="393"/>
                </a:lnTo>
                <a:lnTo>
                  <a:pt x="98" y="393"/>
                </a:lnTo>
                <a:lnTo>
                  <a:pt x="98" y="0"/>
                </a:lnTo>
                <a:lnTo>
                  <a:pt x="0" y="0"/>
                </a:lnTo>
                <a:lnTo>
                  <a:pt x="0" y="337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853E6537-F198-4B69-A118-FDF47EA8114D}"/>
              </a:ext>
            </a:extLst>
          </p:cNvPr>
          <p:cNvGrpSpPr/>
          <p:nvPr/>
        </p:nvGrpSpPr>
        <p:grpSpPr>
          <a:xfrm>
            <a:off x="782791" y="2201373"/>
            <a:ext cx="1986340" cy="3451960"/>
            <a:chOff x="782792" y="2201373"/>
            <a:chExt cx="1986340" cy="3451960"/>
          </a:xfrm>
        </p:grpSpPr>
        <p:sp>
          <p:nvSpPr>
            <p:cNvPr id="64" name="사각형: 둥근 모서리 63">
              <a:extLst>
                <a:ext uri="{FF2B5EF4-FFF2-40B4-BE49-F238E27FC236}">
                  <a16:creationId xmlns:a16="http://schemas.microsoft.com/office/drawing/2014/main" id="{4CADE712-560A-4395-BD48-B20065A14276}"/>
                </a:ext>
              </a:extLst>
            </p:cNvPr>
            <p:cNvSpPr/>
            <p:nvPr/>
          </p:nvSpPr>
          <p:spPr>
            <a:xfrm>
              <a:off x="782792" y="2201373"/>
              <a:ext cx="1986340" cy="3451960"/>
            </a:xfrm>
            <a:prstGeom prst="roundRect">
              <a:avLst>
                <a:gd name="adj" fmla="val 4397"/>
              </a:avLst>
            </a:prstGeom>
            <a:solidFill>
              <a:schemeClr val="bg1"/>
            </a:solidFill>
            <a:ln w="254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A7DC56-1381-4BF0-BFF6-A76C616090AC}"/>
                </a:ext>
              </a:extLst>
            </p:cNvPr>
            <p:cNvSpPr txBox="1"/>
            <p:nvPr/>
          </p:nvSpPr>
          <p:spPr>
            <a:xfrm>
              <a:off x="875716" y="2786466"/>
              <a:ext cx="1800493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Normalized output</a:t>
              </a:r>
            </a:p>
          </p:txBody>
        </p:sp>
        <p:sp>
          <p:nvSpPr>
            <p:cNvPr id="8" name="사각형: 둥근 위쪽 모서리 7">
              <a:extLst>
                <a:ext uri="{FF2B5EF4-FFF2-40B4-BE49-F238E27FC236}">
                  <a16:creationId xmlns:a16="http://schemas.microsoft.com/office/drawing/2014/main" id="{0E37EF5F-65C0-4A06-B080-DD7F8E6A3D99}"/>
                </a:ext>
              </a:extLst>
            </p:cNvPr>
            <p:cNvSpPr/>
            <p:nvPr/>
          </p:nvSpPr>
          <p:spPr>
            <a:xfrm>
              <a:off x="784030" y="2201373"/>
              <a:ext cx="1985102" cy="484677"/>
            </a:xfrm>
            <a:prstGeom prst="round2SameRect">
              <a:avLst/>
            </a:prstGeom>
            <a:solidFill>
              <a:srgbClr val="003A70"/>
            </a:solidFill>
            <a:ln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72FE879-0F09-4EC3-A142-51557F7A5BFA}"/>
                </a:ext>
              </a:extLst>
            </p:cNvPr>
            <p:cNvSpPr txBox="1"/>
            <p:nvPr/>
          </p:nvSpPr>
          <p:spPr>
            <a:xfrm>
              <a:off x="995117" y="2360877"/>
              <a:ext cx="1562928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2019 Nature Index</a:t>
              </a:r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45041E63-30D7-4526-BC9A-211EDC69F611}"/>
                </a:ext>
              </a:extLst>
            </p:cNvPr>
            <p:cNvSpPr/>
            <p:nvPr/>
          </p:nvSpPr>
          <p:spPr>
            <a:xfrm>
              <a:off x="995117" y="3140723"/>
              <a:ext cx="1562928" cy="276999"/>
            </a:xfrm>
            <a:prstGeom prst="roundRect">
              <a:avLst>
                <a:gd name="adj" fmla="val 50000"/>
              </a:avLst>
            </a:prstGeom>
            <a:solidFill>
              <a:srgbClr val="003A70">
                <a:alpha val="10000"/>
              </a:srgbClr>
            </a:solidFill>
            <a:ln w="635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POINT</a:t>
              </a: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9.2</a:t>
              </a:r>
              <a: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%</a:t>
              </a: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</a:t>
              </a:r>
              <a:endParaRPr lang="ko-KR" altLang="en-US" sz="12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EA3EF2A6-E70F-481F-BFBC-5BB0A3E07B82}"/>
                </a:ext>
              </a:extLst>
            </p:cNvPr>
            <p:cNvGrpSpPr/>
            <p:nvPr/>
          </p:nvGrpSpPr>
          <p:grpSpPr>
            <a:xfrm>
              <a:off x="787599" y="3851860"/>
              <a:ext cx="1958438" cy="1653863"/>
              <a:chOff x="784762" y="3851860"/>
              <a:chExt cx="1958438" cy="1653863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3A0B9AE-ACCB-402F-A69E-731A0602C671}"/>
                  </a:ext>
                </a:extLst>
              </p:cNvPr>
              <p:cNvSpPr txBox="1"/>
              <p:nvPr/>
            </p:nvSpPr>
            <p:spPr>
              <a:xfrm>
                <a:off x="1256654" y="4005748"/>
                <a:ext cx="869149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Domestic</a:t>
                </a:r>
              </a:p>
              <a:p>
                <a:pPr lvl="0" algn="r"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Rank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D170107-0BB2-4E16-ACA6-D355049D0620}"/>
                  </a:ext>
                </a:extLst>
              </p:cNvPr>
              <p:cNvSpPr txBox="1"/>
              <p:nvPr/>
            </p:nvSpPr>
            <p:spPr>
              <a:xfrm>
                <a:off x="2119300" y="3851860"/>
                <a:ext cx="620683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4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1</a:t>
                </a: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st</a:t>
                </a:r>
                <a:endParaRPr lang="en-US" altLang="ko-KR" sz="8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54F253AC-D0AA-4FCB-9703-4D2D882D1FEB}"/>
                  </a:ext>
                </a:extLst>
              </p:cNvPr>
              <p:cNvSpPr txBox="1"/>
              <p:nvPr/>
            </p:nvSpPr>
            <p:spPr>
              <a:xfrm>
                <a:off x="784762" y="4951725"/>
                <a:ext cx="1114408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International</a:t>
                </a:r>
              </a:p>
              <a:p>
                <a:pPr lvl="0" algn="r"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Rank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D40CD89-2379-467F-80C2-066D03AA38DF}"/>
                  </a:ext>
                </a:extLst>
              </p:cNvPr>
              <p:cNvSpPr txBox="1"/>
              <p:nvPr/>
            </p:nvSpPr>
            <p:spPr>
              <a:xfrm>
                <a:off x="1777860" y="4797837"/>
                <a:ext cx="962123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4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21</a:t>
                </a: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st</a:t>
                </a:r>
                <a:endParaRPr lang="en-US" altLang="ko-KR" sz="8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id="{1F3C290B-DBA9-4125-A714-B14D28F2AF9E}"/>
                  </a:ext>
                </a:extLst>
              </p:cNvPr>
              <p:cNvCxnSpPr/>
              <p:nvPr/>
            </p:nvCxnSpPr>
            <p:spPr>
              <a:xfrm>
                <a:off x="803050" y="4622194"/>
                <a:ext cx="194015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29EEF374-E8F6-46A6-91C0-1BC02777F1F7}"/>
              </a:ext>
            </a:extLst>
          </p:cNvPr>
          <p:cNvGrpSpPr/>
          <p:nvPr/>
        </p:nvGrpSpPr>
        <p:grpSpPr>
          <a:xfrm>
            <a:off x="3664102" y="2201373"/>
            <a:ext cx="1986340" cy="3451960"/>
            <a:chOff x="3664103" y="2201373"/>
            <a:chExt cx="1986340" cy="3451960"/>
          </a:xfrm>
        </p:grpSpPr>
        <p:sp>
          <p:nvSpPr>
            <p:cNvPr id="65" name="사각형: 둥근 모서리 64">
              <a:extLst>
                <a:ext uri="{FF2B5EF4-FFF2-40B4-BE49-F238E27FC236}">
                  <a16:creationId xmlns:a16="http://schemas.microsoft.com/office/drawing/2014/main" id="{1507C769-9290-4C25-88FB-78B8F3DADD07}"/>
                </a:ext>
              </a:extLst>
            </p:cNvPr>
            <p:cNvSpPr/>
            <p:nvPr/>
          </p:nvSpPr>
          <p:spPr>
            <a:xfrm>
              <a:off x="3664103" y="2201373"/>
              <a:ext cx="1986340" cy="3451960"/>
            </a:xfrm>
            <a:prstGeom prst="roundRect">
              <a:avLst>
                <a:gd name="adj" fmla="val 4397"/>
              </a:avLst>
            </a:prstGeom>
            <a:solidFill>
              <a:schemeClr val="bg1"/>
            </a:solidFill>
            <a:ln w="25400">
              <a:solidFill>
                <a:srgbClr val="4F71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사각형: 둥근 위쪽 모서리 68">
              <a:extLst>
                <a:ext uri="{FF2B5EF4-FFF2-40B4-BE49-F238E27FC236}">
                  <a16:creationId xmlns:a16="http://schemas.microsoft.com/office/drawing/2014/main" id="{15CCCA7B-98BF-4FB0-A70D-5CB7A4F70159}"/>
                </a:ext>
              </a:extLst>
            </p:cNvPr>
            <p:cNvSpPr/>
            <p:nvPr/>
          </p:nvSpPr>
          <p:spPr>
            <a:xfrm>
              <a:off x="3664722" y="2201373"/>
              <a:ext cx="1985102" cy="484677"/>
            </a:xfrm>
            <a:prstGeom prst="round2SameRect">
              <a:avLst/>
            </a:prstGeom>
            <a:solidFill>
              <a:srgbClr val="4F71B0"/>
            </a:solidFill>
            <a:ln>
              <a:solidFill>
                <a:srgbClr val="4F71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8296EE0-31CB-4409-94FA-ED2F1B01719A}"/>
                </a:ext>
              </a:extLst>
            </p:cNvPr>
            <p:cNvSpPr txBox="1"/>
            <p:nvPr/>
          </p:nvSpPr>
          <p:spPr>
            <a:xfrm>
              <a:off x="3773217" y="2360877"/>
              <a:ext cx="1768113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2019 Leiden Ranking</a:t>
              </a:r>
            </a:p>
          </p:txBody>
        </p:sp>
        <p:sp>
          <p:nvSpPr>
            <p:cNvPr id="77" name="사각형: 둥근 모서리 76">
              <a:extLst>
                <a:ext uri="{FF2B5EF4-FFF2-40B4-BE49-F238E27FC236}">
                  <a16:creationId xmlns:a16="http://schemas.microsoft.com/office/drawing/2014/main" id="{FA53991B-65A2-4DDE-8C3D-5C356149A7E1}"/>
                </a:ext>
              </a:extLst>
            </p:cNvPr>
            <p:cNvSpPr/>
            <p:nvPr/>
          </p:nvSpPr>
          <p:spPr>
            <a:xfrm>
              <a:off x="3875809" y="2829827"/>
              <a:ext cx="1562928" cy="276999"/>
            </a:xfrm>
            <a:prstGeom prst="roundRect">
              <a:avLst>
                <a:gd name="adj" fmla="val 50000"/>
              </a:avLst>
            </a:prstGeom>
            <a:solidFill>
              <a:srgbClr val="4F71B0">
                <a:alpha val="10000"/>
              </a:srgbClr>
            </a:solidFill>
            <a:ln w="6350">
              <a:solidFill>
                <a:srgbClr val="4F71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POINT</a:t>
              </a: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 14.6</a:t>
              </a:r>
              <a: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%</a:t>
              </a: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</a:t>
              </a:r>
              <a:endParaRPr lang="ko-KR" altLang="en-US" sz="12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grpSp>
          <p:nvGrpSpPr>
            <p:cNvPr id="86" name="그룹 85">
              <a:extLst>
                <a:ext uri="{FF2B5EF4-FFF2-40B4-BE49-F238E27FC236}">
                  <a16:creationId xmlns:a16="http://schemas.microsoft.com/office/drawing/2014/main" id="{04E1237E-A5F0-4BCA-AED3-636FE7E5EA4B}"/>
                </a:ext>
              </a:extLst>
            </p:cNvPr>
            <p:cNvGrpSpPr/>
            <p:nvPr/>
          </p:nvGrpSpPr>
          <p:grpSpPr>
            <a:xfrm>
              <a:off x="3670445" y="3851860"/>
              <a:ext cx="1956903" cy="1653863"/>
              <a:chOff x="786297" y="3851860"/>
              <a:chExt cx="1956903" cy="1653863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AE9B233-F780-4E8A-9350-6171B6AF0D04}"/>
                  </a:ext>
                </a:extLst>
              </p:cNvPr>
              <p:cNvSpPr txBox="1"/>
              <p:nvPr/>
            </p:nvSpPr>
            <p:spPr>
              <a:xfrm>
                <a:off x="1327187" y="4021137"/>
                <a:ext cx="798616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Domestic</a:t>
                </a:r>
              </a:p>
              <a:p>
                <a:pPr lvl="0" algn="r"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Rank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958F3588-8779-4ED9-B1C8-CE2B2D1264BE}"/>
                  </a:ext>
                </a:extLst>
              </p:cNvPr>
              <p:cNvSpPr txBox="1"/>
              <p:nvPr/>
            </p:nvSpPr>
            <p:spPr>
              <a:xfrm>
                <a:off x="2119300" y="3851860"/>
                <a:ext cx="620683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4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1</a:t>
                </a: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st</a:t>
                </a:r>
                <a:endParaRPr lang="en-US" altLang="ko-KR" sz="8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16F6B22-BA6F-44CB-90AF-591406B45DA6}"/>
                  </a:ext>
                </a:extLst>
              </p:cNvPr>
              <p:cNvSpPr txBox="1"/>
              <p:nvPr/>
            </p:nvSpPr>
            <p:spPr>
              <a:xfrm>
                <a:off x="786297" y="4967114"/>
                <a:ext cx="1021433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International</a:t>
                </a:r>
              </a:p>
              <a:p>
                <a:pPr lvl="0" algn="r"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Rank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B4444B8E-868A-48BD-9C86-394ED8502E3A}"/>
                  </a:ext>
                </a:extLst>
              </p:cNvPr>
              <p:cNvSpPr txBox="1"/>
              <p:nvPr/>
            </p:nvSpPr>
            <p:spPr>
              <a:xfrm>
                <a:off x="1659239" y="4797837"/>
                <a:ext cx="1080744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4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68</a:t>
                </a: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th</a:t>
                </a:r>
                <a:endParaRPr lang="en-US" altLang="ko-KR" sz="8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cxnSp>
            <p:nvCxnSpPr>
              <p:cNvPr id="91" name="직선 연결선 90">
                <a:extLst>
                  <a:ext uri="{FF2B5EF4-FFF2-40B4-BE49-F238E27FC236}">
                    <a16:creationId xmlns:a16="http://schemas.microsoft.com/office/drawing/2014/main" id="{29D3C36C-B457-4553-89E0-FC47BF4AECCA}"/>
                  </a:ext>
                </a:extLst>
              </p:cNvPr>
              <p:cNvCxnSpPr/>
              <p:nvPr/>
            </p:nvCxnSpPr>
            <p:spPr>
              <a:xfrm>
                <a:off x="803050" y="4622194"/>
                <a:ext cx="194015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03942253-0DE8-45C0-93FD-68532E1484CD}"/>
                  </a:ext>
                </a:extLst>
              </p:cNvPr>
              <p:cNvSpPr txBox="1"/>
              <p:nvPr/>
            </p:nvSpPr>
            <p:spPr>
              <a:xfrm>
                <a:off x="1329788" y="4374088"/>
                <a:ext cx="1409361" cy="2308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3 Consecutive year</a:t>
                </a:r>
              </a:p>
            </p:txBody>
          </p:sp>
        </p:grp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B1531EC4-D37C-44ED-8C03-1F17F9B87A37}"/>
              </a:ext>
            </a:extLst>
          </p:cNvPr>
          <p:cNvGrpSpPr/>
          <p:nvPr/>
        </p:nvGrpSpPr>
        <p:grpSpPr>
          <a:xfrm>
            <a:off x="6545412" y="2201373"/>
            <a:ext cx="1986340" cy="3451960"/>
            <a:chOff x="6583513" y="2201373"/>
            <a:chExt cx="1986340" cy="3451960"/>
          </a:xfrm>
        </p:grpSpPr>
        <p:sp>
          <p:nvSpPr>
            <p:cNvPr id="66" name="사각형: 둥근 모서리 65">
              <a:extLst>
                <a:ext uri="{FF2B5EF4-FFF2-40B4-BE49-F238E27FC236}">
                  <a16:creationId xmlns:a16="http://schemas.microsoft.com/office/drawing/2014/main" id="{8E510727-5BD1-49A8-A98B-2F5709F8AF91}"/>
                </a:ext>
              </a:extLst>
            </p:cNvPr>
            <p:cNvSpPr/>
            <p:nvPr/>
          </p:nvSpPr>
          <p:spPr>
            <a:xfrm>
              <a:off x="6583513" y="2201373"/>
              <a:ext cx="1986340" cy="3451960"/>
            </a:xfrm>
            <a:prstGeom prst="roundRect">
              <a:avLst>
                <a:gd name="adj" fmla="val 4397"/>
              </a:avLst>
            </a:prstGeom>
            <a:solidFill>
              <a:schemeClr val="bg1"/>
            </a:solidFill>
            <a:ln w="25400">
              <a:solidFill>
                <a:srgbClr val="68C8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사각형: 둥근 위쪽 모서리 70">
              <a:extLst>
                <a:ext uri="{FF2B5EF4-FFF2-40B4-BE49-F238E27FC236}">
                  <a16:creationId xmlns:a16="http://schemas.microsoft.com/office/drawing/2014/main" id="{2AA80269-74AD-47DF-8FA9-321BF33D78E2}"/>
                </a:ext>
              </a:extLst>
            </p:cNvPr>
            <p:cNvSpPr/>
            <p:nvPr/>
          </p:nvSpPr>
          <p:spPr>
            <a:xfrm>
              <a:off x="6584132" y="2201373"/>
              <a:ext cx="1985102" cy="484677"/>
            </a:xfrm>
            <a:prstGeom prst="round2SameRect">
              <a:avLst/>
            </a:prstGeom>
            <a:solidFill>
              <a:srgbClr val="68C8C6"/>
            </a:solidFill>
            <a:ln>
              <a:solidFill>
                <a:srgbClr val="68C8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9454A98-8C13-4613-9EE5-575F296351F6}"/>
                </a:ext>
              </a:extLst>
            </p:cNvPr>
            <p:cNvSpPr txBox="1"/>
            <p:nvPr/>
          </p:nvSpPr>
          <p:spPr>
            <a:xfrm>
              <a:off x="7179138" y="2360877"/>
              <a:ext cx="795089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2019 THE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666823A-D3BE-44DA-9656-D44046D28F73}"/>
                </a:ext>
              </a:extLst>
            </p:cNvPr>
            <p:cNvSpPr txBox="1"/>
            <p:nvPr/>
          </p:nvSpPr>
          <p:spPr>
            <a:xfrm>
              <a:off x="6738954" y="2786466"/>
              <a:ext cx="1675459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Young University</a:t>
              </a:r>
              <a:b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</a:b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Rankings </a:t>
              </a:r>
            </a:p>
            <a:p>
              <a:pPr lvl="0" algn="ctr">
                <a:defRPr/>
              </a:pP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(Citations)</a:t>
              </a:r>
            </a:p>
          </p:txBody>
        </p:sp>
        <p:sp>
          <p:nvSpPr>
            <p:cNvPr id="78" name="사각형: 둥근 모서리 77">
              <a:extLst>
                <a:ext uri="{FF2B5EF4-FFF2-40B4-BE49-F238E27FC236}">
                  <a16:creationId xmlns:a16="http://schemas.microsoft.com/office/drawing/2014/main" id="{361D03F6-181C-4ACF-BDEA-E9615B93A3B0}"/>
                </a:ext>
              </a:extLst>
            </p:cNvPr>
            <p:cNvSpPr/>
            <p:nvPr/>
          </p:nvSpPr>
          <p:spPr>
            <a:xfrm>
              <a:off x="6795219" y="3487944"/>
              <a:ext cx="1562928" cy="276999"/>
            </a:xfrm>
            <a:prstGeom prst="roundRect">
              <a:avLst>
                <a:gd name="adj" fmla="val 50000"/>
              </a:avLst>
            </a:prstGeom>
            <a:solidFill>
              <a:srgbClr val="68C8C6">
                <a:alpha val="10000"/>
              </a:srgbClr>
            </a:solidFill>
            <a:ln w="6350">
              <a:solidFill>
                <a:srgbClr val="68C8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POINT</a:t>
              </a: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</a:t>
              </a: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96.3 </a:t>
              </a:r>
              <a:endParaRPr lang="ko-KR" altLang="en-US" sz="12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grpSp>
          <p:nvGrpSpPr>
            <p:cNvPr id="92" name="그룹 91">
              <a:extLst>
                <a:ext uri="{FF2B5EF4-FFF2-40B4-BE49-F238E27FC236}">
                  <a16:creationId xmlns:a16="http://schemas.microsoft.com/office/drawing/2014/main" id="{41FEF069-4FA7-42E6-B2D3-23F3501998FA}"/>
                </a:ext>
              </a:extLst>
            </p:cNvPr>
            <p:cNvGrpSpPr/>
            <p:nvPr/>
          </p:nvGrpSpPr>
          <p:grpSpPr>
            <a:xfrm>
              <a:off x="6606608" y="3851860"/>
              <a:ext cx="1940150" cy="1653863"/>
              <a:chOff x="803050" y="3851860"/>
              <a:chExt cx="1940150" cy="1653863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9E81DC14-631D-497E-9A8A-2098F29A0114}"/>
                  </a:ext>
                </a:extLst>
              </p:cNvPr>
              <p:cNvSpPr txBox="1"/>
              <p:nvPr/>
            </p:nvSpPr>
            <p:spPr>
              <a:xfrm>
                <a:off x="1327187" y="4021137"/>
                <a:ext cx="798616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Domestic</a:t>
                </a:r>
              </a:p>
              <a:p>
                <a:pPr lvl="0" algn="r"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Rank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36A333DE-A684-42DF-847B-1AB5EFCE05A5}"/>
                  </a:ext>
                </a:extLst>
              </p:cNvPr>
              <p:cNvSpPr txBox="1"/>
              <p:nvPr/>
            </p:nvSpPr>
            <p:spPr>
              <a:xfrm>
                <a:off x="2119300" y="3851860"/>
                <a:ext cx="620683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4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1</a:t>
                </a: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st</a:t>
                </a:r>
                <a:endParaRPr lang="en-US" altLang="ko-KR" sz="8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2A297C0-95C6-43D3-9BF1-ADC7A35EA677}"/>
                  </a:ext>
                </a:extLst>
              </p:cNvPr>
              <p:cNvSpPr txBox="1"/>
              <p:nvPr/>
            </p:nvSpPr>
            <p:spPr>
              <a:xfrm>
                <a:off x="1104370" y="4967114"/>
                <a:ext cx="1021433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International</a:t>
                </a:r>
              </a:p>
              <a:p>
                <a:pPr lvl="0" algn="r"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Rank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DB0C62F3-9AB1-4BB5-9693-5DBD42DAB50D}"/>
                  </a:ext>
                </a:extLst>
              </p:cNvPr>
              <p:cNvSpPr txBox="1"/>
              <p:nvPr/>
            </p:nvSpPr>
            <p:spPr>
              <a:xfrm>
                <a:off x="2031135" y="4797837"/>
                <a:ext cx="708848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4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7</a:t>
                </a: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th</a:t>
                </a:r>
                <a:endParaRPr lang="en-US" altLang="ko-KR" sz="8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cxnSp>
            <p:nvCxnSpPr>
              <p:cNvPr id="97" name="직선 연결선 96">
                <a:extLst>
                  <a:ext uri="{FF2B5EF4-FFF2-40B4-BE49-F238E27FC236}">
                    <a16:creationId xmlns:a16="http://schemas.microsoft.com/office/drawing/2014/main" id="{43CBE536-E337-43F8-8427-A44183272506}"/>
                  </a:ext>
                </a:extLst>
              </p:cNvPr>
              <p:cNvCxnSpPr/>
              <p:nvPr/>
            </p:nvCxnSpPr>
            <p:spPr>
              <a:xfrm>
                <a:off x="803050" y="4622194"/>
                <a:ext cx="194015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7F90BBBB-A3BF-4ECC-A45F-586192DA0A9D}"/>
                  </a:ext>
                </a:extLst>
              </p:cNvPr>
              <p:cNvSpPr txBox="1"/>
              <p:nvPr/>
            </p:nvSpPr>
            <p:spPr>
              <a:xfrm>
                <a:off x="1329788" y="4374088"/>
                <a:ext cx="1409361" cy="2308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2 Consecutive year</a:t>
                </a:r>
              </a:p>
            </p:txBody>
          </p:sp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1592E0FF-FDC9-4832-B71D-31E95A0C409F}"/>
              </a:ext>
            </a:extLst>
          </p:cNvPr>
          <p:cNvGrpSpPr/>
          <p:nvPr/>
        </p:nvGrpSpPr>
        <p:grpSpPr>
          <a:xfrm>
            <a:off x="9426723" y="2201373"/>
            <a:ext cx="1986340" cy="3451960"/>
            <a:chOff x="9426724" y="2201373"/>
            <a:chExt cx="1986340" cy="3451960"/>
          </a:xfrm>
        </p:grpSpPr>
        <p:sp>
          <p:nvSpPr>
            <p:cNvPr id="67" name="사각형: 둥근 모서리 66">
              <a:extLst>
                <a:ext uri="{FF2B5EF4-FFF2-40B4-BE49-F238E27FC236}">
                  <a16:creationId xmlns:a16="http://schemas.microsoft.com/office/drawing/2014/main" id="{387CCA96-6133-46A5-841E-C221E0720072}"/>
                </a:ext>
              </a:extLst>
            </p:cNvPr>
            <p:cNvSpPr/>
            <p:nvPr/>
          </p:nvSpPr>
          <p:spPr>
            <a:xfrm>
              <a:off x="9426724" y="2201373"/>
              <a:ext cx="1986340" cy="3451960"/>
            </a:xfrm>
            <a:prstGeom prst="roundRect">
              <a:avLst>
                <a:gd name="adj" fmla="val 4397"/>
              </a:avLst>
            </a:prstGeom>
            <a:solidFill>
              <a:schemeClr val="bg1"/>
            </a:solidFill>
            <a:ln w="25400">
              <a:solidFill>
                <a:srgbClr val="68C8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사각형: 둥근 위쪽 모서리 72">
              <a:extLst>
                <a:ext uri="{FF2B5EF4-FFF2-40B4-BE49-F238E27FC236}">
                  <a16:creationId xmlns:a16="http://schemas.microsoft.com/office/drawing/2014/main" id="{F0E8B99A-1489-41B6-953F-0D9F32F32EC1}"/>
                </a:ext>
              </a:extLst>
            </p:cNvPr>
            <p:cNvSpPr/>
            <p:nvPr/>
          </p:nvSpPr>
          <p:spPr>
            <a:xfrm>
              <a:off x="9427343" y="2201373"/>
              <a:ext cx="1985102" cy="484677"/>
            </a:xfrm>
            <a:prstGeom prst="round2SameRect">
              <a:avLst/>
            </a:prstGeom>
            <a:solidFill>
              <a:srgbClr val="68C8C6"/>
            </a:solidFill>
            <a:ln>
              <a:solidFill>
                <a:srgbClr val="68C8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C6CFB4C-8AAD-4FAB-845A-98F44749E50B}"/>
                </a:ext>
              </a:extLst>
            </p:cNvPr>
            <p:cNvSpPr txBox="1"/>
            <p:nvPr/>
          </p:nvSpPr>
          <p:spPr>
            <a:xfrm>
              <a:off x="10022350" y="2360877"/>
              <a:ext cx="795089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2019 THE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E4E8EE8-EFCE-4089-A03B-1490DF54EAFA}"/>
                </a:ext>
              </a:extLst>
            </p:cNvPr>
            <p:cNvSpPr txBox="1"/>
            <p:nvPr/>
          </p:nvSpPr>
          <p:spPr>
            <a:xfrm>
              <a:off x="9809792" y="3031885"/>
              <a:ext cx="1220206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Small</a:t>
              </a:r>
            </a:p>
            <a:p>
              <a:pPr lvl="0" algn="ctr">
                <a:defRPr/>
              </a:pPr>
              <a:r>
                <a:rPr lang="en-US" altLang="ko-KR" sz="1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Universities</a:t>
              </a:r>
            </a:p>
          </p:txBody>
        </p:sp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3282BE06-D0C8-49AB-8EAF-439277D39D59}"/>
                </a:ext>
              </a:extLst>
            </p:cNvPr>
            <p:cNvGrpSpPr/>
            <p:nvPr/>
          </p:nvGrpSpPr>
          <p:grpSpPr>
            <a:xfrm>
              <a:off x="9449819" y="3851860"/>
              <a:ext cx="1940150" cy="1653863"/>
              <a:chOff x="803050" y="3851860"/>
              <a:chExt cx="1940150" cy="1653863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20C39B2D-0DE6-40E5-B1FA-D37A76D1E7EF}"/>
                  </a:ext>
                </a:extLst>
              </p:cNvPr>
              <p:cNvSpPr txBox="1"/>
              <p:nvPr/>
            </p:nvSpPr>
            <p:spPr>
              <a:xfrm>
                <a:off x="1327187" y="4021137"/>
                <a:ext cx="798616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Domestic</a:t>
                </a:r>
              </a:p>
              <a:p>
                <a:pPr lvl="0" algn="r"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Rank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33000CA6-AEE5-41E1-9375-97491E968587}"/>
                  </a:ext>
                </a:extLst>
              </p:cNvPr>
              <p:cNvSpPr txBox="1"/>
              <p:nvPr/>
            </p:nvSpPr>
            <p:spPr>
              <a:xfrm>
                <a:off x="2119300" y="3851860"/>
                <a:ext cx="620683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4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1</a:t>
                </a: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st</a:t>
                </a:r>
                <a:endParaRPr lang="en-US" altLang="ko-KR" sz="8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5905E9D-FBC7-4885-920B-8643860448B2}"/>
                  </a:ext>
                </a:extLst>
              </p:cNvPr>
              <p:cNvSpPr txBox="1"/>
              <p:nvPr/>
            </p:nvSpPr>
            <p:spPr>
              <a:xfrm>
                <a:off x="1104370" y="4967114"/>
                <a:ext cx="1021433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International</a:t>
                </a:r>
              </a:p>
              <a:p>
                <a:pPr lvl="0" algn="r"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Rank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D3564FA-4EA3-450B-8A32-7C046A2F5578}"/>
                  </a:ext>
                </a:extLst>
              </p:cNvPr>
              <p:cNvSpPr txBox="1"/>
              <p:nvPr/>
            </p:nvSpPr>
            <p:spPr>
              <a:xfrm>
                <a:off x="2002281" y="4797837"/>
                <a:ext cx="737702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4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8</a:t>
                </a: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th</a:t>
                </a:r>
                <a:endParaRPr lang="en-US" altLang="ko-KR" sz="8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cxnSp>
            <p:nvCxnSpPr>
              <p:cNvPr id="103" name="직선 연결선 102">
                <a:extLst>
                  <a:ext uri="{FF2B5EF4-FFF2-40B4-BE49-F238E27FC236}">
                    <a16:creationId xmlns:a16="http://schemas.microsoft.com/office/drawing/2014/main" id="{8A1FAC3A-E430-4973-BA6E-2D4F71D5E02E}"/>
                  </a:ext>
                </a:extLst>
              </p:cNvPr>
              <p:cNvCxnSpPr/>
              <p:nvPr/>
            </p:nvCxnSpPr>
            <p:spPr>
              <a:xfrm>
                <a:off x="803050" y="4622194"/>
                <a:ext cx="194015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A09252A6-08F4-4B8B-B208-860ECF1662BA}"/>
              </a:ext>
            </a:extLst>
          </p:cNvPr>
          <p:cNvSpPr txBox="1"/>
          <p:nvPr/>
        </p:nvSpPr>
        <p:spPr>
          <a:xfrm>
            <a:off x="9295018" y="1661348"/>
            <a:ext cx="2203562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n-US" altLang="ko-KR" sz="9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Small Universities: </a:t>
            </a:r>
            <a:br>
              <a:rPr lang="en-US" altLang="ko-KR" sz="9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</a:br>
            <a:r>
              <a:rPr lang="en-US" altLang="ko-KR" sz="7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Universities that have fewer than 5000 undergraduate and graduate students.</a:t>
            </a:r>
            <a:endParaRPr lang="en-US" altLang="ko-KR" sz="900" dirty="0">
              <a:ln>
                <a:solidFill>
                  <a:srgbClr val="63C0C0">
                    <a:alpha val="0"/>
                  </a:srgb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272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72245 L -2.91667E-6 4.81481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0.72245 L -2.91667E-6 3.7037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82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91667E-6 0.72245 L -2.91667E-6 3.7037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82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0.72245 L -2.91667E-6 3.7037E-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82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</p:cBhvr>
                                      <p:by x="73000" y="73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73000" y="73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</p:cBhvr>
                                      <p:by x="73000" y="73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-0.08935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6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5056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Compulsory Documents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25C98130-7A3A-4D10-964C-77EE823BE2AA}"/>
              </a:ext>
            </a:extLst>
          </p:cNvPr>
          <p:cNvGraphicFramePr>
            <a:graphicFrameLocks noGrp="1"/>
          </p:cNvGraphicFramePr>
          <p:nvPr/>
        </p:nvGraphicFramePr>
        <p:xfrm>
          <a:off x="422027" y="1255455"/>
          <a:ext cx="11361986" cy="4539446"/>
        </p:xfrm>
        <a:graphic>
          <a:graphicData uri="http://schemas.openxmlformats.org/drawingml/2006/table">
            <a:tbl>
              <a:tblPr/>
              <a:tblGrid>
                <a:gridCol w="387870">
                  <a:extLst>
                    <a:ext uri="{9D8B030D-6E8A-4147-A177-3AD203B41FA5}">
                      <a16:colId xmlns:a16="http://schemas.microsoft.com/office/drawing/2014/main" val="3071761598"/>
                    </a:ext>
                  </a:extLst>
                </a:gridCol>
                <a:gridCol w="5811525">
                  <a:extLst>
                    <a:ext uri="{9D8B030D-6E8A-4147-A177-3AD203B41FA5}">
                      <a16:colId xmlns:a16="http://schemas.microsoft.com/office/drawing/2014/main" val="2778627604"/>
                    </a:ext>
                  </a:extLst>
                </a:gridCol>
                <a:gridCol w="1208280">
                  <a:extLst>
                    <a:ext uri="{9D8B030D-6E8A-4147-A177-3AD203B41FA5}">
                      <a16:colId xmlns:a16="http://schemas.microsoft.com/office/drawing/2014/main" val="4196191720"/>
                    </a:ext>
                  </a:extLst>
                </a:gridCol>
                <a:gridCol w="1208280">
                  <a:extLst>
                    <a:ext uri="{9D8B030D-6E8A-4147-A177-3AD203B41FA5}">
                      <a16:colId xmlns:a16="http://schemas.microsoft.com/office/drawing/2014/main" val="443340135"/>
                    </a:ext>
                  </a:extLst>
                </a:gridCol>
                <a:gridCol w="2746031">
                  <a:extLst>
                    <a:ext uri="{9D8B030D-6E8A-4147-A177-3AD203B41FA5}">
                      <a16:colId xmlns:a16="http://schemas.microsoft.com/office/drawing/2014/main" val="2365809375"/>
                    </a:ext>
                  </a:extLst>
                </a:gridCol>
              </a:tblGrid>
              <a:tr h="317498">
                <a:tc grid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Categories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International  Student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Korean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Remarks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803250"/>
                  </a:ext>
                </a:extLst>
              </a:tr>
              <a:tr h="25528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Checklist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7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Download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http://studyinkorea.go.kr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or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http://adm-u.intl.unist.ac.kr</a:t>
                      </a:r>
                      <a:endParaRPr lang="ko-KR" altLang="en-US" sz="9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0064989"/>
                  </a:ext>
                </a:extLst>
              </a:tr>
              <a:tr h="25528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Application form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4128448"/>
                  </a:ext>
                </a:extLst>
              </a:tr>
              <a:tr h="25528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Academic information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600464"/>
                  </a:ext>
                </a:extLst>
              </a:tr>
              <a:tr h="25528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Personal statement and study plan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0543244"/>
                  </a:ext>
                </a:extLst>
              </a:tr>
              <a:tr h="25528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Letter(s) of recommendation signed and sealed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7035344"/>
                  </a:ext>
                </a:extLst>
              </a:tr>
              <a:tr h="25528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Financial certification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4721369"/>
                  </a:ext>
                </a:extLst>
              </a:tr>
              <a:tr h="25528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Agreement for Verification of academic Record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4206493"/>
                  </a:ext>
                </a:extLst>
              </a:tr>
              <a:tr h="25528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Certificate of the entry and exit of the applicant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Original or certified copy</a:t>
                      </a:r>
                    </a:p>
                  </a:txBody>
                  <a:tcPr marL="9380" marR="9380" marT="9380" marB="938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0547546"/>
                  </a:ext>
                </a:extLst>
              </a:tr>
              <a:tr h="25528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Certificate of enrollment(elementary, middle, high school)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Original or certified copy</a:t>
                      </a:r>
                    </a:p>
                  </a:txBody>
                  <a:tcPr marL="9380" marR="9380" marT="9380" marB="938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8698942"/>
                  </a:ext>
                </a:extLst>
              </a:tr>
              <a:tr h="25528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Certificate of Transcripts(elementary, middle school)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Original or certified copy</a:t>
                      </a:r>
                    </a:p>
                  </a:txBody>
                  <a:tcPr marL="9380" marR="9380" marT="9380" marB="938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283815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Recent 3 years high (middle) school transcripts</a:t>
                      </a:r>
                      <a:b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</a:b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(If possible, containing rank or percent for each subject)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Certified copy</a:t>
                      </a:r>
                    </a:p>
                  </a:txBody>
                  <a:tcPr marL="9380" marR="9380" marT="9380" marB="938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50999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High school diploma or Certification of the expectant graduation</a:t>
                      </a:r>
                      <a:b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</a:b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(official letter with Principal's official seal)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Certified copy</a:t>
                      </a:r>
                    </a:p>
                  </a:txBody>
                  <a:tcPr marL="9380" marR="9380" marT="9380" marB="938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1280258"/>
                  </a:ext>
                </a:extLst>
              </a:tr>
              <a:tr h="25528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English test report: TOEFL(Code: 8807), IELTS, TEPS, TOEIC, etc.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Original or certified copy</a:t>
                      </a:r>
                    </a:p>
                  </a:txBody>
                  <a:tcPr marL="9380" marR="9380" marT="9380" marB="938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4713170"/>
                  </a:ext>
                </a:extLst>
              </a:tr>
              <a:tr h="25528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Copy of the applicant's passport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Certified copy</a:t>
                      </a:r>
                    </a:p>
                  </a:txBody>
                  <a:tcPr marL="9380" marR="9380" marT="9380" marB="938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6811417"/>
                  </a:ext>
                </a:extLst>
              </a:tr>
              <a:tr h="25528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Copy of both parents' passports or official documents indicating their nationalities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Certified copy</a:t>
                      </a:r>
                    </a:p>
                  </a:txBody>
                  <a:tcPr marL="9380" marR="9380" marT="9380" marB="938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406982"/>
                  </a:ext>
                </a:extLst>
              </a:tr>
              <a:tr h="25528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Official document specifying parent-child relationship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Original or certified copy</a:t>
                      </a:r>
                    </a:p>
                  </a:txBody>
                  <a:tcPr marL="9380" marR="9380" marT="9380" marB="938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920381"/>
                  </a:ext>
                </a:extLst>
              </a:tr>
            </a:tbl>
          </a:graphicData>
        </a:graphic>
      </p:graphicFrame>
      <p:grpSp>
        <p:nvGrpSpPr>
          <p:cNvPr id="2" name="그룹 1">
            <a:extLst>
              <a:ext uri="{FF2B5EF4-FFF2-40B4-BE49-F238E27FC236}">
                <a16:creationId xmlns:a16="http://schemas.microsoft.com/office/drawing/2014/main" id="{72D9D1B5-AFDE-4940-850C-CBE9BD6FCD67}"/>
              </a:ext>
            </a:extLst>
          </p:cNvPr>
          <p:cNvGrpSpPr/>
          <p:nvPr/>
        </p:nvGrpSpPr>
        <p:grpSpPr>
          <a:xfrm>
            <a:off x="0" y="5939247"/>
            <a:ext cx="12192000" cy="918753"/>
            <a:chOff x="0" y="5939247"/>
            <a:chExt cx="12192000" cy="918753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36ECDF48-0BC1-4DF9-A32D-B1EBB62C45F8}"/>
                </a:ext>
              </a:extLst>
            </p:cNvPr>
            <p:cNvSpPr/>
            <p:nvPr/>
          </p:nvSpPr>
          <p:spPr>
            <a:xfrm>
              <a:off x="0" y="5939247"/>
              <a:ext cx="12192000" cy="918753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997180-88EC-4BB4-8D02-BF36C70B2C04}"/>
                </a:ext>
              </a:extLst>
            </p:cNvPr>
            <p:cNvSpPr txBox="1"/>
            <p:nvPr/>
          </p:nvSpPr>
          <p:spPr>
            <a:xfrm>
              <a:off x="1097035" y="6121624"/>
              <a:ext cx="9997930" cy="55399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All the documents should be submitted in English. Any document in</a:t>
              </a:r>
            </a:p>
            <a:p>
              <a:pPr lvl="0" algn="ctr">
                <a:defRPr/>
              </a:pPr>
              <a:r>
                <a: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other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language should be accompanied by a notarized English translation.</a:t>
              </a:r>
            </a:p>
          </p:txBody>
        </p:sp>
      </p:grpSp>
      <p:graphicFrame>
        <p:nvGraphicFramePr>
          <p:cNvPr id="30" name="표 29">
            <a:extLst>
              <a:ext uri="{FF2B5EF4-FFF2-40B4-BE49-F238E27FC236}">
                <a16:creationId xmlns:a16="http://schemas.microsoft.com/office/drawing/2014/main" id="{798D761F-085E-4AD0-9F4C-0128F29DBE0E}"/>
              </a:ext>
            </a:extLst>
          </p:cNvPr>
          <p:cNvGraphicFramePr>
            <a:graphicFrameLocks noGrp="1"/>
          </p:cNvGraphicFramePr>
          <p:nvPr/>
        </p:nvGraphicFramePr>
        <p:xfrm>
          <a:off x="422027" y="1255455"/>
          <a:ext cx="11361986" cy="4541760"/>
        </p:xfrm>
        <a:graphic>
          <a:graphicData uri="http://schemas.openxmlformats.org/drawingml/2006/table">
            <a:tbl>
              <a:tblPr/>
              <a:tblGrid>
                <a:gridCol w="387870">
                  <a:extLst>
                    <a:ext uri="{9D8B030D-6E8A-4147-A177-3AD203B41FA5}">
                      <a16:colId xmlns:a16="http://schemas.microsoft.com/office/drawing/2014/main" val="3071761598"/>
                    </a:ext>
                  </a:extLst>
                </a:gridCol>
                <a:gridCol w="5811525">
                  <a:extLst>
                    <a:ext uri="{9D8B030D-6E8A-4147-A177-3AD203B41FA5}">
                      <a16:colId xmlns:a16="http://schemas.microsoft.com/office/drawing/2014/main" val="2778627604"/>
                    </a:ext>
                  </a:extLst>
                </a:gridCol>
                <a:gridCol w="1208280">
                  <a:extLst>
                    <a:ext uri="{9D8B030D-6E8A-4147-A177-3AD203B41FA5}">
                      <a16:colId xmlns:a16="http://schemas.microsoft.com/office/drawing/2014/main" val="4196191720"/>
                    </a:ext>
                  </a:extLst>
                </a:gridCol>
                <a:gridCol w="1208280">
                  <a:extLst>
                    <a:ext uri="{9D8B030D-6E8A-4147-A177-3AD203B41FA5}">
                      <a16:colId xmlns:a16="http://schemas.microsoft.com/office/drawing/2014/main" val="443340135"/>
                    </a:ext>
                  </a:extLst>
                </a:gridCol>
                <a:gridCol w="2746031">
                  <a:extLst>
                    <a:ext uri="{9D8B030D-6E8A-4147-A177-3AD203B41FA5}">
                      <a16:colId xmlns:a16="http://schemas.microsoft.com/office/drawing/2014/main" val="2365809375"/>
                    </a:ext>
                  </a:extLst>
                </a:gridCol>
              </a:tblGrid>
              <a:tr h="317879">
                <a:tc grid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Categories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International  Student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Korean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Remarks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803250"/>
                  </a:ext>
                </a:extLst>
              </a:tr>
              <a:tr h="105543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Checklist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Download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http://studyinkorea.go.kr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or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http://adm-u.intl.unist.ac.kr</a:t>
                      </a:r>
                      <a:endParaRPr lang="ko-KR" altLang="en-US" sz="12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0064989"/>
                  </a:ext>
                </a:extLst>
              </a:tr>
              <a:tr h="105543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Application form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4128448"/>
                  </a:ext>
                </a:extLst>
              </a:tr>
              <a:tr h="105543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Academic information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600464"/>
                  </a:ext>
                </a:extLst>
              </a:tr>
              <a:tr h="105543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Personal statement and study plan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0543244"/>
                  </a:ext>
                </a:extLst>
              </a:tr>
            </a:tbl>
          </a:graphicData>
        </a:graphic>
      </p:graphicFrame>
      <p:graphicFrame>
        <p:nvGraphicFramePr>
          <p:cNvPr id="31" name="표 30">
            <a:extLst>
              <a:ext uri="{FF2B5EF4-FFF2-40B4-BE49-F238E27FC236}">
                <a16:creationId xmlns:a16="http://schemas.microsoft.com/office/drawing/2014/main" id="{AA2526A1-1235-4230-986D-3422489523B7}"/>
              </a:ext>
            </a:extLst>
          </p:cNvPr>
          <p:cNvGraphicFramePr>
            <a:graphicFrameLocks noGrp="1"/>
          </p:cNvGraphicFramePr>
          <p:nvPr/>
        </p:nvGraphicFramePr>
        <p:xfrm>
          <a:off x="422027" y="1255455"/>
          <a:ext cx="11361986" cy="4541760"/>
        </p:xfrm>
        <a:graphic>
          <a:graphicData uri="http://schemas.openxmlformats.org/drawingml/2006/table">
            <a:tbl>
              <a:tblPr/>
              <a:tblGrid>
                <a:gridCol w="387870">
                  <a:extLst>
                    <a:ext uri="{9D8B030D-6E8A-4147-A177-3AD203B41FA5}">
                      <a16:colId xmlns:a16="http://schemas.microsoft.com/office/drawing/2014/main" val="3071761598"/>
                    </a:ext>
                  </a:extLst>
                </a:gridCol>
                <a:gridCol w="5811525">
                  <a:extLst>
                    <a:ext uri="{9D8B030D-6E8A-4147-A177-3AD203B41FA5}">
                      <a16:colId xmlns:a16="http://schemas.microsoft.com/office/drawing/2014/main" val="2778627604"/>
                    </a:ext>
                  </a:extLst>
                </a:gridCol>
                <a:gridCol w="1208280">
                  <a:extLst>
                    <a:ext uri="{9D8B030D-6E8A-4147-A177-3AD203B41FA5}">
                      <a16:colId xmlns:a16="http://schemas.microsoft.com/office/drawing/2014/main" val="4196191720"/>
                    </a:ext>
                  </a:extLst>
                </a:gridCol>
                <a:gridCol w="1208280">
                  <a:extLst>
                    <a:ext uri="{9D8B030D-6E8A-4147-A177-3AD203B41FA5}">
                      <a16:colId xmlns:a16="http://schemas.microsoft.com/office/drawing/2014/main" val="443340135"/>
                    </a:ext>
                  </a:extLst>
                </a:gridCol>
                <a:gridCol w="2746031">
                  <a:extLst>
                    <a:ext uri="{9D8B030D-6E8A-4147-A177-3AD203B41FA5}">
                      <a16:colId xmlns:a16="http://schemas.microsoft.com/office/drawing/2014/main" val="2365809375"/>
                    </a:ext>
                  </a:extLst>
                </a:gridCol>
              </a:tblGrid>
              <a:tr h="317879">
                <a:tc grid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Categories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International  Student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Korean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Remarks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803250"/>
                  </a:ext>
                </a:extLst>
              </a:tr>
              <a:tr h="105543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Letter(s) of recommendation signed and sealed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Download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http://studyinkorea.go.kr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or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http://adm-u.intl.unist.ac.kr</a:t>
                      </a:r>
                      <a:endParaRPr lang="ko-KR" altLang="en-US" sz="12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0064989"/>
                  </a:ext>
                </a:extLst>
              </a:tr>
              <a:tr h="105543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Financial certification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endParaRPr lang="ko-KR" altLang="en-US" sz="12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4128448"/>
                  </a:ext>
                </a:extLst>
              </a:tr>
              <a:tr h="105543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Agreement for Verification of academic Record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endParaRPr lang="ko-KR" altLang="en-US" sz="12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600464"/>
                  </a:ext>
                </a:extLst>
              </a:tr>
              <a:tr h="105543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Certificate of the entry and exit of the applicant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Original or certified copy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0543244"/>
                  </a:ext>
                </a:extLst>
              </a:tr>
            </a:tbl>
          </a:graphicData>
        </a:graphic>
      </p:graphicFrame>
      <p:graphicFrame>
        <p:nvGraphicFramePr>
          <p:cNvPr id="32" name="표 31">
            <a:extLst>
              <a:ext uri="{FF2B5EF4-FFF2-40B4-BE49-F238E27FC236}">
                <a16:creationId xmlns:a16="http://schemas.microsoft.com/office/drawing/2014/main" id="{5BE1079B-4C2E-452A-A6D0-ACF917ACEDAA}"/>
              </a:ext>
            </a:extLst>
          </p:cNvPr>
          <p:cNvGraphicFramePr>
            <a:graphicFrameLocks noGrp="1"/>
          </p:cNvGraphicFramePr>
          <p:nvPr/>
        </p:nvGraphicFramePr>
        <p:xfrm>
          <a:off x="422027" y="1255455"/>
          <a:ext cx="11361986" cy="4541760"/>
        </p:xfrm>
        <a:graphic>
          <a:graphicData uri="http://schemas.openxmlformats.org/drawingml/2006/table">
            <a:tbl>
              <a:tblPr/>
              <a:tblGrid>
                <a:gridCol w="387870">
                  <a:extLst>
                    <a:ext uri="{9D8B030D-6E8A-4147-A177-3AD203B41FA5}">
                      <a16:colId xmlns:a16="http://schemas.microsoft.com/office/drawing/2014/main" val="3071761598"/>
                    </a:ext>
                  </a:extLst>
                </a:gridCol>
                <a:gridCol w="5811525">
                  <a:extLst>
                    <a:ext uri="{9D8B030D-6E8A-4147-A177-3AD203B41FA5}">
                      <a16:colId xmlns:a16="http://schemas.microsoft.com/office/drawing/2014/main" val="2778627604"/>
                    </a:ext>
                  </a:extLst>
                </a:gridCol>
                <a:gridCol w="1208280">
                  <a:extLst>
                    <a:ext uri="{9D8B030D-6E8A-4147-A177-3AD203B41FA5}">
                      <a16:colId xmlns:a16="http://schemas.microsoft.com/office/drawing/2014/main" val="4196191720"/>
                    </a:ext>
                  </a:extLst>
                </a:gridCol>
                <a:gridCol w="1208280">
                  <a:extLst>
                    <a:ext uri="{9D8B030D-6E8A-4147-A177-3AD203B41FA5}">
                      <a16:colId xmlns:a16="http://schemas.microsoft.com/office/drawing/2014/main" val="443340135"/>
                    </a:ext>
                  </a:extLst>
                </a:gridCol>
                <a:gridCol w="2746031">
                  <a:extLst>
                    <a:ext uri="{9D8B030D-6E8A-4147-A177-3AD203B41FA5}">
                      <a16:colId xmlns:a16="http://schemas.microsoft.com/office/drawing/2014/main" val="2365809375"/>
                    </a:ext>
                  </a:extLst>
                </a:gridCol>
              </a:tblGrid>
              <a:tr h="317879">
                <a:tc grid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Categories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International  Student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Korean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Remarks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803250"/>
                  </a:ext>
                </a:extLst>
              </a:tr>
              <a:tr h="105543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Certificate of enrollment(elementary, middle, high school)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Original or certified copy</a:t>
                      </a:r>
                    </a:p>
                  </a:txBody>
                  <a:tcPr marL="9380" marR="9380" marT="9380" marB="938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0064989"/>
                  </a:ext>
                </a:extLst>
              </a:tr>
              <a:tr h="105543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Certificate of Transcripts(elementary, middle school)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Original or certified copy</a:t>
                      </a:r>
                    </a:p>
                  </a:txBody>
                  <a:tcPr marL="9380" marR="9380" marT="9380" marB="938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4128448"/>
                  </a:ext>
                </a:extLst>
              </a:tr>
              <a:tr h="105543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Recent 3 years high (middle) school transcripts</a:t>
                      </a:r>
                      <a:b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</a:b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(If possible, containing rank or percent for each subject)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Certified copy</a:t>
                      </a:r>
                    </a:p>
                  </a:txBody>
                  <a:tcPr marL="9380" marR="9380" marT="9380" marB="938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600464"/>
                  </a:ext>
                </a:extLst>
              </a:tr>
              <a:tr h="105543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High school diploma or Certification of the expectant</a:t>
                      </a:r>
                      <a:b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</a:b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graduation (official letter with Principal's official seal)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Certified copy</a:t>
                      </a:r>
                    </a:p>
                  </a:txBody>
                  <a:tcPr marL="9380" marR="9380" marT="9380" marB="938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0543244"/>
                  </a:ext>
                </a:extLst>
              </a:tr>
            </a:tbl>
          </a:graphicData>
        </a:graphic>
      </p:graphicFrame>
      <p:graphicFrame>
        <p:nvGraphicFramePr>
          <p:cNvPr id="36" name="표 35">
            <a:extLst>
              <a:ext uri="{FF2B5EF4-FFF2-40B4-BE49-F238E27FC236}">
                <a16:creationId xmlns:a16="http://schemas.microsoft.com/office/drawing/2014/main" id="{434F4668-E70A-4302-89FB-1AAE413D7C1D}"/>
              </a:ext>
            </a:extLst>
          </p:cNvPr>
          <p:cNvGraphicFramePr>
            <a:graphicFrameLocks noGrp="1"/>
          </p:cNvGraphicFramePr>
          <p:nvPr/>
        </p:nvGraphicFramePr>
        <p:xfrm>
          <a:off x="422027" y="1255455"/>
          <a:ext cx="11361986" cy="4541760"/>
        </p:xfrm>
        <a:graphic>
          <a:graphicData uri="http://schemas.openxmlformats.org/drawingml/2006/table">
            <a:tbl>
              <a:tblPr/>
              <a:tblGrid>
                <a:gridCol w="387870">
                  <a:extLst>
                    <a:ext uri="{9D8B030D-6E8A-4147-A177-3AD203B41FA5}">
                      <a16:colId xmlns:a16="http://schemas.microsoft.com/office/drawing/2014/main" val="3071761598"/>
                    </a:ext>
                  </a:extLst>
                </a:gridCol>
                <a:gridCol w="5811525">
                  <a:extLst>
                    <a:ext uri="{9D8B030D-6E8A-4147-A177-3AD203B41FA5}">
                      <a16:colId xmlns:a16="http://schemas.microsoft.com/office/drawing/2014/main" val="2778627604"/>
                    </a:ext>
                  </a:extLst>
                </a:gridCol>
                <a:gridCol w="1208280">
                  <a:extLst>
                    <a:ext uri="{9D8B030D-6E8A-4147-A177-3AD203B41FA5}">
                      <a16:colId xmlns:a16="http://schemas.microsoft.com/office/drawing/2014/main" val="4196191720"/>
                    </a:ext>
                  </a:extLst>
                </a:gridCol>
                <a:gridCol w="1208280">
                  <a:extLst>
                    <a:ext uri="{9D8B030D-6E8A-4147-A177-3AD203B41FA5}">
                      <a16:colId xmlns:a16="http://schemas.microsoft.com/office/drawing/2014/main" val="443340135"/>
                    </a:ext>
                  </a:extLst>
                </a:gridCol>
                <a:gridCol w="2746031">
                  <a:extLst>
                    <a:ext uri="{9D8B030D-6E8A-4147-A177-3AD203B41FA5}">
                      <a16:colId xmlns:a16="http://schemas.microsoft.com/office/drawing/2014/main" val="2365809375"/>
                    </a:ext>
                  </a:extLst>
                </a:gridCol>
              </a:tblGrid>
              <a:tr h="317879">
                <a:tc grid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Categories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200" dirty="0">
                        <a:ln>
                          <a:solidFill>
                            <a:srgbClr val="63C0C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International  Student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Korean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Remarks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803250"/>
                  </a:ext>
                </a:extLst>
              </a:tr>
              <a:tr h="105543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English test report: TOEFL(Code: 8807), IELTS, TEPS, TOEIC, etc.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Original or certified copy</a:t>
                      </a:r>
                    </a:p>
                  </a:txBody>
                  <a:tcPr marL="9380" marR="9380" marT="9380" marB="938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8C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0064989"/>
                  </a:ext>
                </a:extLst>
              </a:tr>
              <a:tr h="105543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Copy of the applicant's passport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Certified copy</a:t>
                      </a:r>
                    </a:p>
                  </a:txBody>
                  <a:tcPr marL="9380" marR="9380" marT="9380" marB="938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4128448"/>
                  </a:ext>
                </a:extLst>
              </a:tr>
              <a:tr h="105543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Copy of both parents' passports or official documents</a:t>
                      </a:r>
                      <a:b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</a:b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indicating their nationalities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Certified copy</a:t>
                      </a:r>
                    </a:p>
                  </a:txBody>
                  <a:tcPr marL="9380" marR="9380" marT="9380" marB="938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600464"/>
                  </a:ext>
                </a:extLst>
              </a:tr>
              <a:tr h="105543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Official document specifying parent-child relationship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n>
                            <a:solidFill>
                              <a:srgbClr val="63C0C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Original or certified copy</a:t>
                      </a:r>
                    </a:p>
                  </a:txBody>
                  <a:tcPr marL="9380" marR="9380" marT="9380" marB="938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0543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47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3935 L 0 -3.7037E-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97886716-085E-48BC-A105-5C20E4306992}"/>
              </a:ext>
            </a:extLst>
          </p:cNvPr>
          <p:cNvSpPr/>
          <p:nvPr/>
        </p:nvSpPr>
        <p:spPr>
          <a:xfrm>
            <a:off x="8064141" y="1621895"/>
            <a:ext cx="3727801" cy="52361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CB179FA-A669-4991-9606-B9C841ACB394}"/>
              </a:ext>
            </a:extLst>
          </p:cNvPr>
          <p:cNvSpPr txBox="1"/>
          <p:nvPr/>
        </p:nvSpPr>
        <p:spPr>
          <a:xfrm>
            <a:off x="9494440" y="1266074"/>
            <a:ext cx="867203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Remark</a:t>
            </a:r>
          </a:p>
        </p:txBody>
      </p:sp>
      <p:grpSp>
        <p:nvGrpSpPr>
          <p:cNvPr id="215" name="그룹 214">
            <a:extLst>
              <a:ext uri="{FF2B5EF4-FFF2-40B4-BE49-F238E27FC236}">
                <a16:creationId xmlns:a16="http://schemas.microsoft.com/office/drawing/2014/main" id="{6262B8A4-69F9-43FC-AB0C-C47DBA1D4269}"/>
              </a:ext>
            </a:extLst>
          </p:cNvPr>
          <p:cNvGrpSpPr/>
          <p:nvPr/>
        </p:nvGrpSpPr>
        <p:grpSpPr>
          <a:xfrm>
            <a:off x="8538980" y="2136333"/>
            <a:ext cx="2778122" cy="3374903"/>
            <a:chOff x="8538980" y="2136333"/>
            <a:chExt cx="2778122" cy="3374903"/>
          </a:xfrm>
        </p:grpSpPr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D780396F-7FD0-4B26-BC5B-13814E798187}"/>
                </a:ext>
              </a:extLst>
            </p:cNvPr>
            <p:cNvSpPr txBox="1"/>
            <p:nvPr/>
          </p:nvSpPr>
          <p:spPr>
            <a:xfrm>
              <a:off x="9135279" y="2136333"/>
              <a:ext cx="1585524" cy="24622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Certified copy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66E1DDD3-E388-4CF3-A7F9-4C2C12B05F54}"/>
                </a:ext>
              </a:extLst>
            </p:cNvPr>
            <p:cNvSpPr txBox="1"/>
            <p:nvPr/>
          </p:nvSpPr>
          <p:spPr>
            <a:xfrm>
              <a:off x="9135279" y="3179228"/>
              <a:ext cx="1585524" cy="24622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Certified copy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F7671F18-C1CF-4075-883C-EB23A1A30A65}"/>
                </a:ext>
              </a:extLst>
            </p:cNvPr>
            <p:cNvSpPr txBox="1"/>
            <p:nvPr/>
          </p:nvSpPr>
          <p:spPr>
            <a:xfrm>
              <a:off x="8538980" y="4222122"/>
              <a:ext cx="2778122" cy="24622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Original or certified copy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42D2DCFA-84FC-443E-B478-5BBDCE7D2CF6}"/>
                </a:ext>
              </a:extLst>
            </p:cNvPr>
            <p:cNvSpPr txBox="1"/>
            <p:nvPr/>
          </p:nvSpPr>
          <p:spPr>
            <a:xfrm>
              <a:off x="9881227" y="5265015"/>
              <a:ext cx="93627" cy="24622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-</a:t>
              </a:r>
            </a:p>
          </p:txBody>
        </p:sp>
      </p:grpSp>
      <p:cxnSp>
        <p:nvCxnSpPr>
          <p:cNvPr id="126" name="직선 연결선 125">
            <a:extLst>
              <a:ext uri="{FF2B5EF4-FFF2-40B4-BE49-F238E27FC236}">
                <a16:creationId xmlns:a16="http://schemas.microsoft.com/office/drawing/2014/main" id="{02F252CC-EDE0-40EC-905E-93DA98220E4F}"/>
              </a:ext>
            </a:extLst>
          </p:cNvPr>
          <p:cNvCxnSpPr>
            <a:cxnSpLocks/>
          </p:cNvCxnSpPr>
          <p:nvPr/>
        </p:nvCxnSpPr>
        <p:spPr>
          <a:xfrm>
            <a:off x="821782" y="2106706"/>
            <a:ext cx="0" cy="326539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5056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Supplement Documents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6BC0D09-C7F4-4D1C-A446-C0A87CD7EC78}"/>
              </a:ext>
            </a:extLst>
          </p:cNvPr>
          <p:cNvGrpSpPr/>
          <p:nvPr/>
        </p:nvGrpSpPr>
        <p:grpSpPr>
          <a:xfrm>
            <a:off x="0" y="5939247"/>
            <a:ext cx="12192000" cy="918753"/>
            <a:chOff x="0" y="5939247"/>
            <a:chExt cx="12192000" cy="918753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7938617D-4A63-4110-B130-A59FE606BFBF}"/>
                </a:ext>
              </a:extLst>
            </p:cNvPr>
            <p:cNvSpPr/>
            <p:nvPr/>
          </p:nvSpPr>
          <p:spPr>
            <a:xfrm>
              <a:off x="0" y="5939247"/>
              <a:ext cx="12192000" cy="918753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90ACA64B-DEE4-4AD3-80E6-B9286FF91375}"/>
                </a:ext>
              </a:extLst>
            </p:cNvPr>
            <p:cNvGrpSpPr/>
            <p:nvPr/>
          </p:nvGrpSpPr>
          <p:grpSpPr>
            <a:xfrm>
              <a:off x="1589157" y="6098138"/>
              <a:ext cx="9013686" cy="600970"/>
              <a:chOff x="1589157" y="6178061"/>
              <a:chExt cx="9013686" cy="60097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E58FAA-AEB2-429F-94D0-C693516BD5FB}"/>
                  </a:ext>
                </a:extLst>
              </p:cNvPr>
              <p:cNvSpPr txBox="1"/>
              <p:nvPr/>
            </p:nvSpPr>
            <p:spPr>
              <a:xfrm>
                <a:off x="1589157" y="6502032"/>
                <a:ext cx="90136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>
                <a:defPPr>
                  <a:defRPr lang="ko-KR"/>
                </a:defPPr>
                <a:lvl1pPr>
                  <a:defRPr sz="140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defRPr>
                </a:lvl1pPr>
              </a:lstStyle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Medium" panose="02000000000000000000" pitchFamily="50" charset="-127"/>
                    <a:ea typeface="G마켓 산스 Medium" panose="02000000000000000000" pitchFamily="50" charset="-127"/>
                    <a:cs typeface="+mn-cs"/>
                  </a:rPr>
                  <a:t>All documents should be attached to application through online website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FF42196-7E66-4FFD-93C2-C80B298AEDE4}"/>
                  </a:ext>
                </a:extLst>
              </p:cNvPr>
              <p:cNvSpPr txBox="1"/>
              <p:nvPr/>
            </p:nvSpPr>
            <p:spPr>
              <a:xfrm>
                <a:off x="2870758" y="6178061"/>
                <a:ext cx="645048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All applicants can submit up to 5 certificates</a:t>
                </a:r>
              </a:p>
            </p:txBody>
          </p:sp>
        </p:grp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6D046FCA-5412-4C1F-BAD8-86BEE7CF8131}"/>
              </a:ext>
            </a:extLst>
          </p:cNvPr>
          <p:cNvSpPr txBox="1"/>
          <p:nvPr/>
        </p:nvSpPr>
        <p:spPr>
          <a:xfrm>
            <a:off x="1590708" y="2097861"/>
            <a:ext cx="5411738" cy="32316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1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Awards while attending high school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8D420A5E-CC94-48B7-BE7F-3EA8A4B90183}"/>
              </a:ext>
            </a:extLst>
          </p:cNvPr>
          <p:cNvGrpSpPr/>
          <p:nvPr/>
        </p:nvGrpSpPr>
        <p:grpSpPr>
          <a:xfrm>
            <a:off x="1589156" y="2780891"/>
            <a:ext cx="10145555" cy="2085788"/>
            <a:chOff x="1589156" y="2780891"/>
            <a:chExt cx="10145555" cy="2085788"/>
          </a:xfrm>
        </p:grpSpPr>
        <p:cxnSp>
          <p:nvCxnSpPr>
            <p:cNvPr id="187" name="직선 연결선 186">
              <a:extLst>
                <a:ext uri="{FF2B5EF4-FFF2-40B4-BE49-F238E27FC236}">
                  <a16:creationId xmlns:a16="http://schemas.microsoft.com/office/drawing/2014/main" id="{7874BCFA-BDA2-4649-BD7C-A470F0AA8ACA}"/>
                </a:ext>
              </a:extLst>
            </p:cNvPr>
            <p:cNvCxnSpPr/>
            <p:nvPr/>
          </p:nvCxnSpPr>
          <p:spPr>
            <a:xfrm>
              <a:off x="1589156" y="2780891"/>
              <a:ext cx="1014555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직선 연결선 187">
              <a:extLst>
                <a:ext uri="{FF2B5EF4-FFF2-40B4-BE49-F238E27FC236}">
                  <a16:creationId xmlns:a16="http://schemas.microsoft.com/office/drawing/2014/main" id="{C3DBA633-ACEB-4707-8FC4-0DCC9A3252AF}"/>
                </a:ext>
              </a:extLst>
            </p:cNvPr>
            <p:cNvCxnSpPr/>
            <p:nvPr/>
          </p:nvCxnSpPr>
          <p:spPr>
            <a:xfrm>
              <a:off x="1589156" y="3823785"/>
              <a:ext cx="1014555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직선 연결선 188">
              <a:extLst>
                <a:ext uri="{FF2B5EF4-FFF2-40B4-BE49-F238E27FC236}">
                  <a16:creationId xmlns:a16="http://schemas.microsoft.com/office/drawing/2014/main" id="{5FC69A87-4E39-4D7E-B28F-8AB3C9616793}"/>
                </a:ext>
              </a:extLst>
            </p:cNvPr>
            <p:cNvCxnSpPr/>
            <p:nvPr/>
          </p:nvCxnSpPr>
          <p:spPr>
            <a:xfrm>
              <a:off x="1589156" y="4866679"/>
              <a:ext cx="1014555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3" name="직선 연결선 192">
            <a:extLst>
              <a:ext uri="{FF2B5EF4-FFF2-40B4-BE49-F238E27FC236}">
                <a16:creationId xmlns:a16="http://schemas.microsoft.com/office/drawing/2014/main" id="{95F2806E-B11B-4DA6-B74B-343554F8DC56}"/>
              </a:ext>
            </a:extLst>
          </p:cNvPr>
          <p:cNvCxnSpPr>
            <a:cxnSpLocks/>
          </p:cNvCxnSpPr>
          <p:nvPr/>
        </p:nvCxnSpPr>
        <p:spPr>
          <a:xfrm>
            <a:off x="0" y="1621896"/>
            <a:ext cx="11791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2B270F81-28DB-4666-A406-C2B8251A77A0}"/>
              </a:ext>
            </a:extLst>
          </p:cNvPr>
          <p:cNvSpPr txBox="1"/>
          <p:nvPr/>
        </p:nvSpPr>
        <p:spPr>
          <a:xfrm>
            <a:off x="1590708" y="2979172"/>
            <a:ext cx="5556008" cy="64633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1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High school graduation or University</a:t>
            </a:r>
            <a:br>
              <a:rPr kumimoji="0" lang="en-US" altLang="ko-KR" sz="21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</a:br>
            <a:r>
              <a:rPr kumimoji="0" lang="en-US" altLang="ko-KR" sz="21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admission test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D44B012-D48B-47E9-97FF-12AB47B863DF}"/>
              </a:ext>
            </a:extLst>
          </p:cNvPr>
          <p:cNvSpPr txBox="1"/>
          <p:nvPr/>
        </p:nvSpPr>
        <p:spPr>
          <a:xfrm>
            <a:off x="1590708" y="4022066"/>
            <a:ext cx="4438716" cy="64633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1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Standardized tests and other</a:t>
            </a:r>
            <a:br>
              <a:rPr kumimoji="0" lang="en-US" altLang="ko-KR" sz="21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</a:br>
            <a:r>
              <a:rPr kumimoji="0" lang="en-US" altLang="ko-KR" sz="21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academic certifications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2BCED022-C21E-4323-9EC5-0173F1FAD177}"/>
              </a:ext>
            </a:extLst>
          </p:cNvPr>
          <p:cNvSpPr txBox="1"/>
          <p:nvPr/>
        </p:nvSpPr>
        <p:spPr>
          <a:xfrm>
            <a:off x="1590708" y="5226543"/>
            <a:ext cx="5230599" cy="32316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1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High school introduction/profile(s)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28E36E62-41C3-4953-9D57-D1F62BB22D04}"/>
              </a:ext>
            </a:extLst>
          </p:cNvPr>
          <p:cNvSpPr txBox="1"/>
          <p:nvPr/>
        </p:nvSpPr>
        <p:spPr>
          <a:xfrm>
            <a:off x="3499407" y="1266074"/>
            <a:ext cx="1303242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Categories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26DE9D48-EC12-4EAC-95A6-0B0CE32454B8}"/>
              </a:ext>
            </a:extLst>
          </p:cNvPr>
          <p:cNvGrpSpPr/>
          <p:nvPr/>
        </p:nvGrpSpPr>
        <p:grpSpPr>
          <a:xfrm>
            <a:off x="442295" y="1879957"/>
            <a:ext cx="758975" cy="758973"/>
            <a:chOff x="442295" y="1879957"/>
            <a:chExt cx="758975" cy="758973"/>
          </a:xfrm>
        </p:grpSpPr>
        <p:sp>
          <p:nvSpPr>
            <p:cNvPr id="137" name="타원 136">
              <a:extLst>
                <a:ext uri="{FF2B5EF4-FFF2-40B4-BE49-F238E27FC236}">
                  <a16:creationId xmlns:a16="http://schemas.microsoft.com/office/drawing/2014/main" id="{8F2877C7-9384-48C0-87A9-F9FF797F3B68}"/>
                </a:ext>
              </a:extLst>
            </p:cNvPr>
            <p:cNvSpPr/>
            <p:nvPr/>
          </p:nvSpPr>
          <p:spPr>
            <a:xfrm>
              <a:off x="442295" y="1879957"/>
              <a:ext cx="758975" cy="758973"/>
            </a:xfrm>
            <a:prstGeom prst="ellipse">
              <a:avLst/>
            </a:prstGeom>
            <a:solidFill>
              <a:srgbClr val="68C8C6"/>
            </a:solidFill>
            <a:ln w="76200">
              <a:solidFill>
                <a:srgbClr val="68C8C6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2461F914-8C27-40B3-967B-86EBAB45A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9871" y="2056243"/>
              <a:ext cx="383822" cy="406400"/>
            </a:xfrm>
            <a:prstGeom prst="rect">
              <a:avLst/>
            </a:prstGeom>
          </p:spPr>
        </p:pic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EA5A94B3-6F2B-4311-9E1A-4BD818F7A009}"/>
              </a:ext>
            </a:extLst>
          </p:cNvPr>
          <p:cNvGrpSpPr/>
          <p:nvPr/>
        </p:nvGrpSpPr>
        <p:grpSpPr>
          <a:xfrm>
            <a:off x="442295" y="3965746"/>
            <a:ext cx="758975" cy="758973"/>
            <a:chOff x="442295" y="3965746"/>
            <a:chExt cx="758975" cy="758973"/>
          </a:xfrm>
        </p:grpSpPr>
        <p:sp>
          <p:nvSpPr>
            <p:cNvPr id="199" name="타원 198">
              <a:extLst>
                <a:ext uri="{FF2B5EF4-FFF2-40B4-BE49-F238E27FC236}">
                  <a16:creationId xmlns:a16="http://schemas.microsoft.com/office/drawing/2014/main" id="{3232C325-24BB-4DEA-922E-A9B32F9D61B5}"/>
                </a:ext>
              </a:extLst>
            </p:cNvPr>
            <p:cNvSpPr/>
            <p:nvPr/>
          </p:nvSpPr>
          <p:spPr>
            <a:xfrm>
              <a:off x="442295" y="3965746"/>
              <a:ext cx="758975" cy="758973"/>
            </a:xfrm>
            <a:prstGeom prst="ellipse">
              <a:avLst/>
            </a:prstGeom>
            <a:solidFill>
              <a:srgbClr val="68C8C6"/>
            </a:solidFill>
            <a:ln w="76200">
              <a:solidFill>
                <a:srgbClr val="68C8C6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grpSp>
          <p:nvGrpSpPr>
            <p:cNvPr id="208" name="그룹 207">
              <a:extLst>
                <a:ext uri="{FF2B5EF4-FFF2-40B4-BE49-F238E27FC236}">
                  <a16:creationId xmlns:a16="http://schemas.microsoft.com/office/drawing/2014/main" id="{282732E4-BC6B-4EA4-A05C-0C708277F066}"/>
                </a:ext>
              </a:extLst>
            </p:cNvPr>
            <p:cNvGrpSpPr/>
            <p:nvPr/>
          </p:nvGrpSpPr>
          <p:grpSpPr>
            <a:xfrm>
              <a:off x="633372" y="4152531"/>
              <a:ext cx="411658" cy="385402"/>
              <a:chOff x="-95250" y="4545013"/>
              <a:chExt cx="622300" cy="582612"/>
            </a:xfrm>
            <a:solidFill>
              <a:schemeClr val="bg1"/>
            </a:solidFill>
          </p:grpSpPr>
          <p:sp>
            <p:nvSpPr>
              <p:cNvPr id="209" name="Freeform 5">
                <a:extLst>
                  <a:ext uri="{FF2B5EF4-FFF2-40B4-BE49-F238E27FC236}">
                    <a16:creationId xmlns:a16="http://schemas.microsoft.com/office/drawing/2014/main" id="{81107E51-D9A3-49B1-AAF1-E13F85F1A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88" y="4749800"/>
                <a:ext cx="250825" cy="30162"/>
              </a:xfrm>
              <a:custGeom>
                <a:avLst/>
                <a:gdLst>
                  <a:gd name="T0" fmla="*/ 4 w 75"/>
                  <a:gd name="T1" fmla="*/ 9 h 9"/>
                  <a:gd name="T2" fmla="*/ 71 w 75"/>
                  <a:gd name="T3" fmla="*/ 9 h 9"/>
                  <a:gd name="T4" fmla="*/ 75 w 75"/>
                  <a:gd name="T5" fmla="*/ 4 h 9"/>
                  <a:gd name="T6" fmla="*/ 71 w 75"/>
                  <a:gd name="T7" fmla="*/ 0 h 9"/>
                  <a:gd name="T8" fmla="*/ 4 w 75"/>
                  <a:gd name="T9" fmla="*/ 0 h 9"/>
                  <a:gd name="T10" fmla="*/ 0 w 75"/>
                  <a:gd name="T11" fmla="*/ 4 h 9"/>
                  <a:gd name="T12" fmla="*/ 4 w 75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9">
                    <a:moveTo>
                      <a:pt x="4" y="9"/>
                    </a:moveTo>
                    <a:cubicBezTo>
                      <a:pt x="71" y="9"/>
                      <a:pt x="71" y="9"/>
                      <a:pt x="71" y="9"/>
                    </a:cubicBezTo>
                    <a:cubicBezTo>
                      <a:pt x="73" y="9"/>
                      <a:pt x="75" y="7"/>
                      <a:pt x="75" y="4"/>
                    </a:cubicBezTo>
                    <a:cubicBezTo>
                      <a:pt x="75" y="2"/>
                      <a:pt x="73" y="0"/>
                      <a:pt x="7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"/>
                      <a:pt x="2" y="9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0" name="Freeform 6">
                <a:extLst>
                  <a:ext uri="{FF2B5EF4-FFF2-40B4-BE49-F238E27FC236}">
                    <a16:creationId xmlns:a16="http://schemas.microsoft.com/office/drawing/2014/main" id="{D5AB0948-A918-4ADE-BFEF-6C20B3CAC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88" y="4852988"/>
                <a:ext cx="171450" cy="26987"/>
              </a:xfrm>
              <a:custGeom>
                <a:avLst/>
                <a:gdLst>
                  <a:gd name="T0" fmla="*/ 51 w 51"/>
                  <a:gd name="T1" fmla="*/ 4 h 8"/>
                  <a:gd name="T2" fmla="*/ 47 w 51"/>
                  <a:gd name="T3" fmla="*/ 0 h 8"/>
                  <a:gd name="T4" fmla="*/ 4 w 51"/>
                  <a:gd name="T5" fmla="*/ 0 h 8"/>
                  <a:gd name="T6" fmla="*/ 0 w 51"/>
                  <a:gd name="T7" fmla="*/ 4 h 8"/>
                  <a:gd name="T8" fmla="*/ 4 w 51"/>
                  <a:gd name="T9" fmla="*/ 8 h 8"/>
                  <a:gd name="T10" fmla="*/ 47 w 51"/>
                  <a:gd name="T11" fmla="*/ 8 h 8"/>
                  <a:gd name="T12" fmla="*/ 51 w 51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8">
                    <a:moveTo>
                      <a:pt x="51" y="4"/>
                    </a:moveTo>
                    <a:cubicBezTo>
                      <a:pt x="51" y="2"/>
                      <a:pt x="49" y="0"/>
                      <a:pt x="47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9" y="8"/>
                      <a:pt x="51" y="6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1" name="Freeform 7">
                <a:extLst>
                  <a:ext uri="{FF2B5EF4-FFF2-40B4-BE49-F238E27FC236}">
                    <a16:creationId xmlns:a16="http://schemas.microsoft.com/office/drawing/2014/main" id="{1C574FCA-19F9-4ADA-9E97-42ABBA7287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88" y="4953000"/>
                <a:ext cx="104775" cy="30162"/>
              </a:xfrm>
              <a:custGeom>
                <a:avLst/>
                <a:gdLst>
                  <a:gd name="T0" fmla="*/ 4 w 31"/>
                  <a:gd name="T1" fmla="*/ 0 h 9"/>
                  <a:gd name="T2" fmla="*/ 0 w 31"/>
                  <a:gd name="T3" fmla="*/ 5 h 9"/>
                  <a:gd name="T4" fmla="*/ 4 w 31"/>
                  <a:gd name="T5" fmla="*/ 9 h 9"/>
                  <a:gd name="T6" fmla="*/ 27 w 31"/>
                  <a:gd name="T7" fmla="*/ 9 h 9"/>
                  <a:gd name="T8" fmla="*/ 31 w 31"/>
                  <a:gd name="T9" fmla="*/ 5 h 9"/>
                  <a:gd name="T10" fmla="*/ 27 w 31"/>
                  <a:gd name="T11" fmla="*/ 0 h 9"/>
                  <a:gd name="T12" fmla="*/ 4 w 31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9">
                    <a:moveTo>
                      <a:pt x="4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9" y="9"/>
                      <a:pt x="31" y="7"/>
                      <a:pt x="31" y="5"/>
                    </a:cubicBezTo>
                    <a:cubicBezTo>
                      <a:pt x="31" y="2"/>
                      <a:pt x="29" y="0"/>
                      <a:pt x="27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2" name="Freeform 8">
                <a:extLst>
                  <a:ext uri="{FF2B5EF4-FFF2-40B4-BE49-F238E27FC236}">
                    <a16:creationId xmlns:a16="http://schemas.microsoft.com/office/drawing/2014/main" id="{7A744554-E821-4BE5-B51C-7578C4D491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95250" y="4545013"/>
                <a:ext cx="622300" cy="582612"/>
              </a:xfrm>
              <a:custGeom>
                <a:avLst/>
                <a:gdLst>
                  <a:gd name="T0" fmla="*/ 171 w 186"/>
                  <a:gd name="T1" fmla="*/ 10 h 174"/>
                  <a:gd name="T2" fmla="*/ 164 w 186"/>
                  <a:gd name="T3" fmla="*/ 11 h 174"/>
                  <a:gd name="T4" fmla="*/ 152 w 186"/>
                  <a:gd name="T5" fmla="*/ 25 h 174"/>
                  <a:gd name="T6" fmla="*/ 132 w 186"/>
                  <a:gd name="T7" fmla="*/ 46 h 174"/>
                  <a:gd name="T8" fmla="*/ 89 w 186"/>
                  <a:gd name="T9" fmla="*/ 2 h 174"/>
                  <a:gd name="T10" fmla="*/ 84 w 186"/>
                  <a:gd name="T11" fmla="*/ 0 h 174"/>
                  <a:gd name="T12" fmla="*/ 0 w 186"/>
                  <a:gd name="T13" fmla="*/ 13 h 174"/>
                  <a:gd name="T14" fmla="*/ 4 w 186"/>
                  <a:gd name="T15" fmla="*/ 174 h 174"/>
                  <a:gd name="T16" fmla="*/ 131 w 186"/>
                  <a:gd name="T17" fmla="*/ 162 h 174"/>
                  <a:gd name="T18" fmla="*/ 127 w 186"/>
                  <a:gd name="T19" fmla="*/ 97 h 174"/>
                  <a:gd name="T20" fmla="*/ 122 w 186"/>
                  <a:gd name="T21" fmla="*/ 162 h 174"/>
                  <a:gd name="T22" fmla="*/ 9 w 186"/>
                  <a:gd name="T23" fmla="*/ 165 h 174"/>
                  <a:gd name="T24" fmla="*/ 12 w 186"/>
                  <a:gd name="T25" fmla="*/ 9 h 174"/>
                  <a:gd name="T26" fmla="*/ 81 w 186"/>
                  <a:gd name="T27" fmla="*/ 46 h 174"/>
                  <a:gd name="T28" fmla="*/ 128 w 186"/>
                  <a:gd name="T29" fmla="*/ 50 h 174"/>
                  <a:gd name="T30" fmla="*/ 129 w 186"/>
                  <a:gd name="T31" fmla="*/ 50 h 174"/>
                  <a:gd name="T32" fmla="*/ 77 w 186"/>
                  <a:gd name="T33" fmla="*/ 109 h 174"/>
                  <a:gd name="T34" fmla="*/ 71 w 186"/>
                  <a:gd name="T35" fmla="*/ 129 h 174"/>
                  <a:gd name="T36" fmla="*/ 68 w 186"/>
                  <a:gd name="T37" fmla="*/ 139 h 174"/>
                  <a:gd name="T38" fmla="*/ 74 w 186"/>
                  <a:gd name="T39" fmla="*/ 139 h 174"/>
                  <a:gd name="T40" fmla="*/ 78 w 186"/>
                  <a:gd name="T41" fmla="*/ 134 h 174"/>
                  <a:gd name="T42" fmla="*/ 96 w 186"/>
                  <a:gd name="T43" fmla="*/ 126 h 174"/>
                  <a:gd name="T44" fmla="*/ 168 w 186"/>
                  <a:gd name="T45" fmla="*/ 46 h 174"/>
                  <a:gd name="T46" fmla="*/ 147 w 186"/>
                  <a:gd name="T47" fmla="*/ 74 h 174"/>
                  <a:gd name="T48" fmla="*/ 150 w 186"/>
                  <a:gd name="T49" fmla="*/ 81 h 174"/>
                  <a:gd name="T50" fmla="*/ 180 w 186"/>
                  <a:gd name="T51" fmla="*/ 50 h 174"/>
                  <a:gd name="T52" fmla="*/ 180 w 186"/>
                  <a:gd name="T53" fmla="*/ 44 h 174"/>
                  <a:gd name="T54" fmla="*/ 184 w 186"/>
                  <a:gd name="T55" fmla="*/ 28 h 174"/>
                  <a:gd name="T56" fmla="*/ 90 w 186"/>
                  <a:gd name="T57" fmla="*/ 16 h 174"/>
                  <a:gd name="T58" fmla="*/ 90 w 186"/>
                  <a:gd name="T59" fmla="*/ 42 h 174"/>
                  <a:gd name="T60" fmla="*/ 154 w 186"/>
                  <a:gd name="T61" fmla="*/ 35 h 174"/>
                  <a:gd name="T62" fmla="*/ 94 w 186"/>
                  <a:gd name="T63" fmla="*/ 116 h 174"/>
                  <a:gd name="T64" fmla="*/ 154 w 186"/>
                  <a:gd name="T65" fmla="*/ 35 h 174"/>
                  <a:gd name="T66" fmla="*/ 83 w 186"/>
                  <a:gd name="T67" fmla="*/ 119 h 174"/>
                  <a:gd name="T68" fmla="*/ 82 w 186"/>
                  <a:gd name="T69" fmla="*/ 123 h 174"/>
                  <a:gd name="T70" fmla="*/ 161 w 186"/>
                  <a:gd name="T71" fmla="*/ 28 h 174"/>
                  <a:gd name="T72" fmla="*/ 175 w 186"/>
                  <a:gd name="T73" fmla="*/ 2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6" h="174">
                    <a:moveTo>
                      <a:pt x="184" y="22"/>
                    </a:moveTo>
                    <a:cubicBezTo>
                      <a:pt x="171" y="10"/>
                      <a:pt x="171" y="10"/>
                      <a:pt x="171" y="10"/>
                    </a:cubicBezTo>
                    <a:cubicBezTo>
                      <a:pt x="170" y="10"/>
                      <a:pt x="169" y="9"/>
                      <a:pt x="167" y="9"/>
                    </a:cubicBezTo>
                    <a:cubicBezTo>
                      <a:pt x="166" y="9"/>
                      <a:pt x="165" y="10"/>
                      <a:pt x="164" y="11"/>
                    </a:cubicBezTo>
                    <a:cubicBezTo>
                      <a:pt x="152" y="25"/>
                      <a:pt x="152" y="25"/>
                      <a:pt x="152" y="25"/>
                    </a:cubicBezTo>
                    <a:cubicBezTo>
                      <a:pt x="152" y="25"/>
                      <a:pt x="152" y="25"/>
                      <a:pt x="152" y="25"/>
                    </a:cubicBezTo>
                    <a:cubicBezTo>
                      <a:pt x="132" y="47"/>
                      <a:pt x="132" y="47"/>
                      <a:pt x="132" y="47"/>
                    </a:cubicBezTo>
                    <a:cubicBezTo>
                      <a:pt x="132" y="47"/>
                      <a:pt x="132" y="46"/>
                      <a:pt x="132" y="46"/>
                    </a:cubicBezTo>
                    <a:cubicBezTo>
                      <a:pt x="132" y="45"/>
                      <a:pt x="131" y="43"/>
                      <a:pt x="130" y="43"/>
                    </a:cubicBezTo>
                    <a:cubicBezTo>
                      <a:pt x="89" y="2"/>
                      <a:pt x="89" y="2"/>
                      <a:pt x="89" y="2"/>
                    </a:cubicBezTo>
                    <a:cubicBezTo>
                      <a:pt x="88" y="1"/>
                      <a:pt x="87" y="1"/>
                      <a:pt x="86" y="1"/>
                    </a:cubicBezTo>
                    <a:cubicBezTo>
                      <a:pt x="85" y="0"/>
                      <a:pt x="85" y="0"/>
                      <a:pt x="8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0" y="172"/>
                      <a:pt x="2" y="174"/>
                      <a:pt x="4" y="174"/>
                    </a:cubicBezTo>
                    <a:cubicBezTo>
                      <a:pt x="118" y="174"/>
                      <a:pt x="118" y="174"/>
                      <a:pt x="118" y="174"/>
                    </a:cubicBezTo>
                    <a:cubicBezTo>
                      <a:pt x="125" y="174"/>
                      <a:pt x="131" y="168"/>
                      <a:pt x="131" y="162"/>
                    </a:cubicBezTo>
                    <a:cubicBezTo>
                      <a:pt x="131" y="101"/>
                      <a:pt x="131" y="101"/>
                      <a:pt x="131" y="101"/>
                    </a:cubicBezTo>
                    <a:cubicBezTo>
                      <a:pt x="131" y="99"/>
                      <a:pt x="129" y="97"/>
                      <a:pt x="127" y="97"/>
                    </a:cubicBezTo>
                    <a:cubicBezTo>
                      <a:pt x="124" y="97"/>
                      <a:pt x="122" y="99"/>
                      <a:pt x="122" y="101"/>
                    </a:cubicBezTo>
                    <a:cubicBezTo>
                      <a:pt x="122" y="162"/>
                      <a:pt x="122" y="162"/>
                      <a:pt x="122" y="162"/>
                    </a:cubicBezTo>
                    <a:cubicBezTo>
                      <a:pt x="122" y="164"/>
                      <a:pt x="120" y="165"/>
                      <a:pt x="118" y="165"/>
                    </a:cubicBezTo>
                    <a:cubicBezTo>
                      <a:pt x="9" y="165"/>
                      <a:pt x="9" y="165"/>
                      <a:pt x="9" y="16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1"/>
                      <a:pt x="10" y="9"/>
                      <a:pt x="12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46"/>
                      <a:pt x="81" y="46"/>
                      <a:pt x="81" y="46"/>
                    </a:cubicBezTo>
                    <a:cubicBezTo>
                      <a:pt x="81" y="49"/>
                      <a:pt x="83" y="50"/>
                      <a:pt x="86" y="50"/>
                    </a:cubicBezTo>
                    <a:cubicBezTo>
                      <a:pt x="128" y="50"/>
                      <a:pt x="128" y="50"/>
                      <a:pt x="128" y="50"/>
                    </a:cubicBezTo>
                    <a:cubicBezTo>
                      <a:pt x="128" y="50"/>
                      <a:pt x="128" y="50"/>
                      <a:pt x="128" y="50"/>
                    </a:cubicBezTo>
                    <a:cubicBezTo>
                      <a:pt x="128" y="50"/>
                      <a:pt x="129" y="50"/>
                      <a:pt x="129" y="50"/>
                    </a:cubicBezTo>
                    <a:cubicBezTo>
                      <a:pt x="78" y="107"/>
                      <a:pt x="78" y="107"/>
                      <a:pt x="78" y="107"/>
                    </a:cubicBezTo>
                    <a:cubicBezTo>
                      <a:pt x="77" y="108"/>
                      <a:pt x="77" y="109"/>
                      <a:pt x="77" y="109"/>
                    </a:cubicBezTo>
                    <a:cubicBezTo>
                      <a:pt x="77" y="110"/>
                      <a:pt x="77" y="110"/>
                      <a:pt x="77" y="110"/>
                    </a:cubicBezTo>
                    <a:cubicBezTo>
                      <a:pt x="71" y="129"/>
                      <a:pt x="71" y="129"/>
                      <a:pt x="71" y="129"/>
                    </a:cubicBezTo>
                    <a:cubicBezTo>
                      <a:pt x="67" y="133"/>
                      <a:pt x="67" y="133"/>
                      <a:pt x="67" y="133"/>
                    </a:cubicBezTo>
                    <a:cubicBezTo>
                      <a:pt x="66" y="135"/>
                      <a:pt x="66" y="137"/>
                      <a:pt x="68" y="139"/>
                    </a:cubicBezTo>
                    <a:cubicBezTo>
                      <a:pt x="69" y="140"/>
                      <a:pt x="70" y="140"/>
                      <a:pt x="71" y="140"/>
                    </a:cubicBezTo>
                    <a:cubicBezTo>
                      <a:pt x="72" y="140"/>
                      <a:pt x="73" y="140"/>
                      <a:pt x="74" y="139"/>
                    </a:cubicBezTo>
                    <a:cubicBezTo>
                      <a:pt x="78" y="135"/>
                      <a:pt x="78" y="135"/>
                      <a:pt x="78" y="135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95" y="127"/>
                      <a:pt x="95" y="127"/>
                      <a:pt x="95" y="127"/>
                    </a:cubicBezTo>
                    <a:cubicBezTo>
                      <a:pt x="95" y="126"/>
                      <a:pt x="95" y="126"/>
                      <a:pt x="96" y="126"/>
                    </a:cubicBezTo>
                    <a:cubicBezTo>
                      <a:pt x="96" y="126"/>
                      <a:pt x="97" y="126"/>
                      <a:pt x="98" y="125"/>
                    </a:cubicBezTo>
                    <a:cubicBezTo>
                      <a:pt x="168" y="46"/>
                      <a:pt x="168" y="46"/>
                      <a:pt x="168" y="46"/>
                    </a:cubicBezTo>
                    <a:cubicBezTo>
                      <a:pt x="170" y="48"/>
                      <a:pt x="170" y="48"/>
                      <a:pt x="170" y="48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145" y="76"/>
                      <a:pt x="146" y="79"/>
                      <a:pt x="147" y="80"/>
                    </a:cubicBezTo>
                    <a:cubicBezTo>
                      <a:pt x="148" y="81"/>
                      <a:pt x="149" y="81"/>
                      <a:pt x="150" y="81"/>
                    </a:cubicBezTo>
                    <a:cubicBezTo>
                      <a:pt x="152" y="81"/>
                      <a:pt x="153" y="81"/>
                      <a:pt x="154" y="80"/>
                    </a:cubicBezTo>
                    <a:cubicBezTo>
                      <a:pt x="180" y="50"/>
                      <a:pt x="180" y="50"/>
                      <a:pt x="180" y="50"/>
                    </a:cubicBezTo>
                    <a:cubicBezTo>
                      <a:pt x="181" y="50"/>
                      <a:pt x="181" y="48"/>
                      <a:pt x="181" y="47"/>
                    </a:cubicBezTo>
                    <a:cubicBezTo>
                      <a:pt x="181" y="46"/>
                      <a:pt x="180" y="45"/>
                      <a:pt x="180" y="44"/>
                    </a:cubicBezTo>
                    <a:cubicBezTo>
                      <a:pt x="174" y="39"/>
                      <a:pt x="174" y="39"/>
                      <a:pt x="174" y="39"/>
                    </a:cubicBezTo>
                    <a:cubicBezTo>
                      <a:pt x="184" y="28"/>
                      <a:pt x="184" y="28"/>
                      <a:pt x="184" y="28"/>
                    </a:cubicBezTo>
                    <a:cubicBezTo>
                      <a:pt x="186" y="27"/>
                      <a:pt x="186" y="24"/>
                      <a:pt x="184" y="22"/>
                    </a:cubicBezTo>
                    <a:close/>
                    <a:moveTo>
                      <a:pt x="90" y="16"/>
                    </a:moveTo>
                    <a:cubicBezTo>
                      <a:pt x="116" y="42"/>
                      <a:pt x="116" y="42"/>
                      <a:pt x="116" y="42"/>
                    </a:cubicBezTo>
                    <a:cubicBezTo>
                      <a:pt x="90" y="42"/>
                      <a:pt x="90" y="42"/>
                      <a:pt x="90" y="42"/>
                    </a:cubicBezTo>
                    <a:lnTo>
                      <a:pt x="90" y="16"/>
                    </a:lnTo>
                    <a:close/>
                    <a:moveTo>
                      <a:pt x="154" y="35"/>
                    </a:moveTo>
                    <a:cubicBezTo>
                      <a:pt x="161" y="41"/>
                      <a:pt x="161" y="41"/>
                      <a:pt x="161" y="41"/>
                    </a:cubicBezTo>
                    <a:cubicBezTo>
                      <a:pt x="94" y="116"/>
                      <a:pt x="94" y="116"/>
                      <a:pt x="94" y="116"/>
                    </a:cubicBezTo>
                    <a:cubicBezTo>
                      <a:pt x="87" y="110"/>
                      <a:pt x="87" y="110"/>
                      <a:pt x="87" y="110"/>
                    </a:cubicBezTo>
                    <a:lnTo>
                      <a:pt x="154" y="35"/>
                    </a:lnTo>
                    <a:close/>
                    <a:moveTo>
                      <a:pt x="82" y="123"/>
                    </a:moveTo>
                    <a:cubicBezTo>
                      <a:pt x="83" y="119"/>
                      <a:pt x="83" y="119"/>
                      <a:pt x="83" y="119"/>
                    </a:cubicBezTo>
                    <a:cubicBezTo>
                      <a:pt x="85" y="121"/>
                      <a:pt x="85" y="121"/>
                      <a:pt x="85" y="121"/>
                    </a:cubicBezTo>
                    <a:lnTo>
                      <a:pt x="82" y="123"/>
                    </a:lnTo>
                    <a:close/>
                    <a:moveTo>
                      <a:pt x="168" y="34"/>
                    </a:moveTo>
                    <a:cubicBezTo>
                      <a:pt x="161" y="28"/>
                      <a:pt x="161" y="28"/>
                      <a:pt x="161" y="28"/>
                    </a:cubicBezTo>
                    <a:cubicBezTo>
                      <a:pt x="168" y="20"/>
                      <a:pt x="168" y="20"/>
                      <a:pt x="168" y="20"/>
                    </a:cubicBezTo>
                    <a:cubicBezTo>
                      <a:pt x="175" y="26"/>
                      <a:pt x="175" y="26"/>
                      <a:pt x="175" y="26"/>
                    </a:cubicBezTo>
                    <a:lnTo>
                      <a:pt x="16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31FFF5B2-ECEC-48BF-95A7-4EA4D00EDC62}"/>
              </a:ext>
            </a:extLst>
          </p:cNvPr>
          <p:cNvGrpSpPr/>
          <p:nvPr/>
        </p:nvGrpSpPr>
        <p:grpSpPr>
          <a:xfrm>
            <a:off x="442295" y="2922852"/>
            <a:ext cx="758975" cy="758973"/>
            <a:chOff x="442295" y="2922852"/>
            <a:chExt cx="758975" cy="758973"/>
          </a:xfrm>
        </p:grpSpPr>
        <p:sp>
          <p:nvSpPr>
            <p:cNvPr id="196" name="타원 195">
              <a:extLst>
                <a:ext uri="{FF2B5EF4-FFF2-40B4-BE49-F238E27FC236}">
                  <a16:creationId xmlns:a16="http://schemas.microsoft.com/office/drawing/2014/main" id="{10DF2A11-61C8-4FCB-BD07-45CAFBEC9284}"/>
                </a:ext>
              </a:extLst>
            </p:cNvPr>
            <p:cNvSpPr/>
            <p:nvPr/>
          </p:nvSpPr>
          <p:spPr>
            <a:xfrm>
              <a:off x="442295" y="2922852"/>
              <a:ext cx="758975" cy="758973"/>
            </a:xfrm>
            <a:prstGeom prst="ellipse">
              <a:avLst/>
            </a:prstGeom>
            <a:solidFill>
              <a:srgbClr val="4F71B0"/>
            </a:solidFill>
            <a:ln w="76200">
              <a:solidFill>
                <a:srgbClr val="4F71B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DA3853A9-3068-44D1-A119-88F4F922F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830" y="3073477"/>
              <a:ext cx="405904" cy="457722"/>
            </a:xfrm>
            <a:prstGeom prst="rect">
              <a:avLst/>
            </a:prstGeom>
          </p:spPr>
        </p:pic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7E6A36B5-01C0-413E-BF8C-4CF6AFEB5D4F}"/>
              </a:ext>
            </a:extLst>
          </p:cNvPr>
          <p:cNvGrpSpPr/>
          <p:nvPr/>
        </p:nvGrpSpPr>
        <p:grpSpPr>
          <a:xfrm>
            <a:off x="442295" y="5008639"/>
            <a:ext cx="758975" cy="758973"/>
            <a:chOff x="442295" y="5008639"/>
            <a:chExt cx="758975" cy="758973"/>
          </a:xfrm>
        </p:grpSpPr>
        <p:sp>
          <p:nvSpPr>
            <p:cNvPr id="202" name="타원 201">
              <a:extLst>
                <a:ext uri="{FF2B5EF4-FFF2-40B4-BE49-F238E27FC236}">
                  <a16:creationId xmlns:a16="http://schemas.microsoft.com/office/drawing/2014/main" id="{60F35B5D-1800-41E3-AE51-E3D10040348B}"/>
                </a:ext>
              </a:extLst>
            </p:cNvPr>
            <p:cNvSpPr/>
            <p:nvPr/>
          </p:nvSpPr>
          <p:spPr>
            <a:xfrm>
              <a:off x="442295" y="5008639"/>
              <a:ext cx="758975" cy="758973"/>
            </a:xfrm>
            <a:prstGeom prst="ellipse">
              <a:avLst/>
            </a:prstGeom>
            <a:solidFill>
              <a:srgbClr val="4F71B0"/>
            </a:solidFill>
            <a:ln w="76200">
              <a:solidFill>
                <a:srgbClr val="4F71B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7202DA60-4655-4981-B6B7-3FBAF0DFB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552" y="5198127"/>
              <a:ext cx="352461" cy="379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38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2695 1.85185E-6 L -2.5E-6 1.85185E-6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2695 1.85185E-6 L -2.5E-6 1.85185E-6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2695 1.85185E-6 L -2.5E-6 1.85185E-6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2695 1.85185E-6 L -2.5E-6 1.85185E-6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13935 L 0 -3.7037E-7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2" grpId="0"/>
      <p:bldP spid="113" grpId="0"/>
      <p:bldP spid="113" grpId="1"/>
      <p:bldP spid="195" grpId="0"/>
      <p:bldP spid="195" grpId="1"/>
      <p:bldP spid="198" grpId="0"/>
      <p:bldP spid="198" grpId="1"/>
      <p:bldP spid="201" grpId="0"/>
      <p:bldP spid="201" grpId="1"/>
      <p:bldP spid="20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4203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Personal Statement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28A2ABB-D985-42D4-BD69-E62270A3A03E}"/>
              </a:ext>
            </a:extLst>
          </p:cNvPr>
          <p:cNvSpPr txBox="1"/>
          <p:nvPr/>
        </p:nvSpPr>
        <p:spPr>
          <a:xfrm>
            <a:off x="332824" y="1280768"/>
            <a:ext cx="3693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Personal Statement</a:t>
            </a:r>
          </a:p>
        </p:txBody>
      </p:sp>
      <p:cxnSp>
        <p:nvCxnSpPr>
          <p:cNvPr id="99" name="직선 연결선 98">
            <a:extLst>
              <a:ext uri="{FF2B5EF4-FFF2-40B4-BE49-F238E27FC236}">
                <a16:creationId xmlns:a16="http://schemas.microsoft.com/office/drawing/2014/main" id="{1C6CC747-9B06-4BF7-944A-1388FDB93958}"/>
              </a:ext>
            </a:extLst>
          </p:cNvPr>
          <p:cNvCxnSpPr>
            <a:cxnSpLocks/>
          </p:cNvCxnSpPr>
          <p:nvPr/>
        </p:nvCxnSpPr>
        <p:spPr>
          <a:xfrm flipH="1">
            <a:off x="783682" y="2561619"/>
            <a:ext cx="1" cy="429638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DA0C0470-12AB-4415-9D83-C4BF31B8EC9C}"/>
              </a:ext>
            </a:extLst>
          </p:cNvPr>
          <p:cNvSpPr txBox="1"/>
          <p:nvPr/>
        </p:nvSpPr>
        <p:spPr>
          <a:xfrm>
            <a:off x="1352583" y="2015787"/>
            <a:ext cx="9871292" cy="48731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Please explain how you have overcome financial or social difficulties, physical or emotional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adversities which might have hindered you from studying during middle and high school.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3C278F4-B409-4A83-8A80-D48858551484}"/>
              </a:ext>
            </a:extLst>
          </p:cNvPr>
          <p:cNvSpPr txBox="1"/>
          <p:nvPr/>
        </p:nvSpPr>
        <p:spPr>
          <a:xfrm>
            <a:off x="1352583" y="3920786"/>
            <a:ext cx="7263207" cy="48731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Please describe your special interest and ability in academic areas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during your years at secondary school(s).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2449E49-66FA-4CB8-A785-CBB58E0A3D2D}"/>
              </a:ext>
            </a:extLst>
          </p:cNvPr>
          <p:cNvSpPr txBox="1"/>
          <p:nvPr/>
        </p:nvSpPr>
        <p:spPr>
          <a:xfrm>
            <a:off x="1352583" y="2968286"/>
            <a:ext cx="8994450" cy="48731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Please describe any unique characteristics of your school or distinctive qualities of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your secondary education.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F6196E0-3DC5-41B0-B6CF-EFCED1B6C7A2}"/>
              </a:ext>
            </a:extLst>
          </p:cNvPr>
          <p:cNvSpPr txBox="1"/>
          <p:nvPr/>
        </p:nvSpPr>
        <p:spPr>
          <a:xfrm>
            <a:off x="1352583" y="5001527"/>
            <a:ext cx="7835478" cy="2308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Please explain any of your extracurricular activities or work experience.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E90234C-6D98-4D1D-9F3D-407286590752}"/>
              </a:ext>
            </a:extLst>
          </p:cNvPr>
          <p:cNvSpPr txBox="1"/>
          <p:nvPr/>
        </p:nvSpPr>
        <p:spPr>
          <a:xfrm>
            <a:off x="1352583" y="5825787"/>
            <a:ext cx="9871292" cy="48731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Please explain how you have overcome financial or social difficulties, physical or emotional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adversities which might have hindered you from studying during middle and high school.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1CC711DD-B722-4F8B-91AC-31FA93D63B50}"/>
              </a:ext>
            </a:extLst>
          </p:cNvPr>
          <p:cNvGrpSpPr/>
          <p:nvPr/>
        </p:nvGrpSpPr>
        <p:grpSpPr>
          <a:xfrm>
            <a:off x="452940" y="1928703"/>
            <a:ext cx="661486" cy="661482"/>
            <a:chOff x="452940" y="1928703"/>
            <a:chExt cx="661486" cy="661482"/>
          </a:xfrm>
        </p:grpSpPr>
        <p:sp>
          <p:nvSpPr>
            <p:cNvPr id="105" name="타원 104">
              <a:extLst>
                <a:ext uri="{FF2B5EF4-FFF2-40B4-BE49-F238E27FC236}">
                  <a16:creationId xmlns:a16="http://schemas.microsoft.com/office/drawing/2014/main" id="{DF02AB62-44F4-4344-A196-B0DA8EF15FF8}"/>
                </a:ext>
              </a:extLst>
            </p:cNvPr>
            <p:cNvSpPr/>
            <p:nvPr/>
          </p:nvSpPr>
          <p:spPr>
            <a:xfrm>
              <a:off x="452940" y="1928703"/>
              <a:ext cx="661486" cy="661482"/>
            </a:xfrm>
            <a:prstGeom prst="ellipse">
              <a:avLst/>
            </a:prstGeom>
            <a:solidFill>
              <a:srgbClr val="68C8C6"/>
            </a:solidFill>
            <a:ln w="76200">
              <a:solidFill>
                <a:srgbClr val="68C8C6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063F4BBD-C4D1-4789-8F26-978C20938645}"/>
                </a:ext>
              </a:extLst>
            </p:cNvPr>
            <p:cNvSpPr txBox="1"/>
            <p:nvPr/>
          </p:nvSpPr>
          <p:spPr>
            <a:xfrm>
              <a:off x="616971" y="2090168"/>
              <a:ext cx="333425" cy="33855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01</a:t>
              </a: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25C03A6-07D0-4059-BD59-551392527104}"/>
              </a:ext>
            </a:extLst>
          </p:cNvPr>
          <p:cNvGrpSpPr/>
          <p:nvPr/>
        </p:nvGrpSpPr>
        <p:grpSpPr>
          <a:xfrm>
            <a:off x="452940" y="2881203"/>
            <a:ext cx="661486" cy="661482"/>
            <a:chOff x="452940" y="2881203"/>
            <a:chExt cx="661486" cy="661482"/>
          </a:xfrm>
        </p:grpSpPr>
        <p:sp>
          <p:nvSpPr>
            <p:cNvPr id="116" name="타원 115">
              <a:extLst>
                <a:ext uri="{FF2B5EF4-FFF2-40B4-BE49-F238E27FC236}">
                  <a16:creationId xmlns:a16="http://schemas.microsoft.com/office/drawing/2014/main" id="{E23BC4EA-5BBC-4D4B-B7A4-107F9A31FEF7}"/>
                </a:ext>
              </a:extLst>
            </p:cNvPr>
            <p:cNvSpPr/>
            <p:nvPr/>
          </p:nvSpPr>
          <p:spPr>
            <a:xfrm>
              <a:off x="452940" y="2881203"/>
              <a:ext cx="661486" cy="661482"/>
            </a:xfrm>
            <a:prstGeom prst="ellipse">
              <a:avLst/>
            </a:prstGeom>
            <a:solidFill>
              <a:srgbClr val="4F71B0"/>
            </a:solidFill>
            <a:ln w="76200">
              <a:solidFill>
                <a:srgbClr val="4F71B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BF8358A7-53D3-4855-9B2D-E56D4076A35F}"/>
                </a:ext>
              </a:extLst>
            </p:cNvPr>
            <p:cNvSpPr txBox="1"/>
            <p:nvPr/>
          </p:nvSpPr>
          <p:spPr>
            <a:xfrm>
              <a:off x="590521" y="3042667"/>
              <a:ext cx="386324" cy="33855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02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D0815FB-38C0-4BC3-9829-676FFBB86716}"/>
              </a:ext>
            </a:extLst>
          </p:cNvPr>
          <p:cNvGrpSpPr/>
          <p:nvPr/>
        </p:nvGrpSpPr>
        <p:grpSpPr>
          <a:xfrm>
            <a:off x="452940" y="3833703"/>
            <a:ext cx="661486" cy="661482"/>
            <a:chOff x="452940" y="3833703"/>
            <a:chExt cx="661486" cy="661482"/>
          </a:xfrm>
        </p:grpSpPr>
        <p:sp>
          <p:nvSpPr>
            <p:cNvPr id="108" name="타원 107">
              <a:extLst>
                <a:ext uri="{FF2B5EF4-FFF2-40B4-BE49-F238E27FC236}">
                  <a16:creationId xmlns:a16="http://schemas.microsoft.com/office/drawing/2014/main" id="{CCFF2495-198C-467D-93E9-B0B821B2720F}"/>
                </a:ext>
              </a:extLst>
            </p:cNvPr>
            <p:cNvSpPr/>
            <p:nvPr/>
          </p:nvSpPr>
          <p:spPr>
            <a:xfrm>
              <a:off x="452940" y="3833703"/>
              <a:ext cx="661486" cy="661482"/>
            </a:xfrm>
            <a:prstGeom prst="ellipse">
              <a:avLst/>
            </a:prstGeom>
            <a:solidFill>
              <a:srgbClr val="68C8C6"/>
            </a:solidFill>
            <a:ln w="76200">
              <a:solidFill>
                <a:srgbClr val="68C8C6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B20DB02-D7BC-435B-85A6-FE771C52A8F8}"/>
                </a:ext>
              </a:extLst>
            </p:cNvPr>
            <p:cNvSpPr txBox="1"/>
            <p:nvPr/>
          </p:nvSpPr>
          <p:spPr>
            <a:xfrm>
              <a:off x="589720" y="3995167"/>
              <a:ext cx="387927" cy="33855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03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371C7A4-C4B8-4ED2-9CBD-A5DC3291B6B6}"/>
              </a:ext>
            </a:extLst>
          </p:cNvPr>
          <p:cNvGrpSpPr/>
          <p:nvPr/>
        </p:nvGrpSpPr>
        <p:grpSpPr>
          <a:xfrm>
            <a:off x="452940" y="4786203"/>
            <a:ext cx="661486" cy="661482"/>
            <a:chOff x="452940" y="4786203"/>
            <a:chExt cx="661486" cy="661482"/>
          </a:xfrm>
        </p:grpSpPr>
        <p:sp>
          <p:nvSpPr>
            <p:cNvPr id="119" name="타원 118">
              <a:extLst>
                <a:ext uri="{FF2B5EF4-FFF2-40B4-BE49-F238E27FC236}">
                  <a16:creationId xmlns:a16="http://schemas.microsoft.com/office/drawing/2014/main" id="{524ACBA4-EA89-41E9-86A9-FC7CE8CC057D}"/>
                </a:ext>
              </a:extLst>
            </p:cNvPr>
            <p:cNvSpPr/>
            <p:nvPr/>
          </p:nvSpPr>
          <p:spPr>
            <a:xfrm>
              <a:off x="452940" y="4786203"/>
              <a:ext cx="661486" cy="661482"/>
            </a:xfrm>
            <a:prstGeom prst="ellipse">
              <a:avLst/>
            </a:prstGeom>
            <a:solidFill>
              <a:srgbClr val="4F71B0"/>
            </a:solidFill>
            <a:ln w="76200">
              <a:solidFill>
                <a:srgbClr val="4F71B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67F5B594-F56A-4EB7-9501-D898C9191B6F}"/>
                </a:ext>
              </a:extLst>
            </p:cNvPr>
            <p:cNvSpPr txBox="1"/>
            <p:nvPr/>
          </p:nvSpPr>
          <p:spPr>
            <a:xfrm>
              <a:off x="587315" y="4947667"/>
              <a:ext cx="392736" cy="33855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04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C407368-71DE-4981-83AD-EA49E44C0BDB}"/>
              </a:ext>
            </a:extLst>
          </p:cNvPr>
          <p:cNvGrpSpPr/>
          <p:nvPr/>
        </p:nvGrpSpPr>
        <p:grpSpPr>
          <a:xfrm>
            <a:off x="452940" y="5738703"/>
            <a:ext cx="661486" cy="661482"/>
            <a:chOff x="452940" y="5738703"/>
            <a:chExt cx="661486" cy="661482"/>
          </a:xfrm>
        </p:grpSpPr>
        <p:sp>
          <p:nvSpPr>
            <p:cNvPr id="128" name="타원 127">
              <a:extLst>
                <a:ext uri="{FF2B5EF4-FFF2-40B4-BE49-F238E27FC236}">
                  <a16:creationId xmlns:a16="http://schemas.microsoft.com/office/drawing/2014/main" id="{A3CF8CC4-3656-482B-BDC9-838B43765599}"/>
                </a:ext>
              </a:extLst>
            </p:cNvPr>
            <p:cNvSpPr/>
            <p:nvPr/>
          </p:nvSpPr>
          <p:spPr>
            <a:xfrm>
              <a:off x="452940" y="5738703"/>
              <a:ext cx="661486" cy="661482"/>
            </a:xfrm>
            <a:prstGeom prst="ellipse">
              <a:avLst/>
            </a:prstGeom>
            <a:solidFill>
              <a:srgbClr val="68C8C6"/>
            </a:solidFill>
            <a:ln w="76200">
              <a:solidFill>
                <a:srgbClr val="68C8C6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BF623786-7480-451A-991E-06CE79B41723}"/>
                </a:ext>
              </a:extLst>
            </p:cNvPr>
            <p:cNvSpPr txBox="1"/>
            <p:nvPr/>
          </p:nvSpPr>
          <p:spPr>
            <a:xfrm>
              <a:off x="589719" y="5900167"/>
              <a:ext cx="387927" cy="33855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05</a:t>
              </a: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9BFA0947-D23D-42F4-8607-FDC127F6AC12}"/>
              </a:ext>
            </a:extLst>
          </p:cNvPr>
          <p:cNvSpPr txBox="1"/>
          <p:nvPr/>
        </p:nvSpPr>
        <p:spPr>
          <a:xfrm>
            <a:off x="384794" y="1532629"/>
            <a:ext cx="1452321" cy="147732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01</a:t>
            </a:r>
          </a:p>
        </p:txBody>
      </p:sp>
      <p:grpSp>
        <p:nvGrpSpPr>
          <p:cNvPr id="160" name="그룹 159">
            <a:extLst>
              <a:ext uri="{FF2B5EF4-FFF2-40B4-BE49-F238E27FC236}">
                <a16:creationId xmlns:a16="http://schemas.microsoft.com/office/drawing/2014/main" id="{306CDCFA-D7EC-4684-9BD5-D8E610A1880A}"/>
              </a:ext>
            </a:extLst>
          </p:cNvPr>
          <p:cNvGrpSpPr/>
          <p:nvPr/>
        </p:nvGrpSpPr>
        <p:grpSpPr>
          <a:xfrm>
            <a:off x="0" y="1995424"/>
            <a:ext cx="12198003" cy="4862575"/>
            <a:chOff x="0" y="1995424"/>
            <a:chExt cx="12198003" cy="4862575"/>
          </a:xfrm>
        </p:grpSpPr>
        <p:sp>
          <p:nvSpPr>
            <p:cNvPr id="161" name="자유형: 도형 160">
              <a:extLst>
                <a:ext uri="{FF2B5EF4-FFF2-40B4-BE49-F238E27FC236}">
                  <a16:creationId xmlns:a16="http://schemas.microsoft.com/office/drawing/2014/main" id="{BCA85848-CBF6-4F3B-AF8C-504CBB4CBD56}"/>
                </a:ext>
              </a:extLst>
            </p:cNvPr>
            <p:cNvSpPr/>
            <p:nvPr/>
          </p:nvSpPr>
          <p:spPr>
            <a:xfrm flipH="1">
              <a:off x="0" y="1995424"/>
              <a:ext cx="12191998" cy="4862575"/>
            </a:xfrm>
            <a:custGeom>
              <a:avLst/>
              <a:gdLst>
                <a:gd name="connsiteX0" fmla="*/ 3327383 w 12191998"/>
                <a:gd name="connsiteY0" fmla="*/ 0 h 4862575"/>
                <a:gd name="connsiteX1" fmla="*/ 0 w 12191998"/>
                <a:gd name="connsiteY1" fmla="*/ 0 h 4862575"/>
                <a:gd name="connsiteX2" fmla="*/ 0 w 12191998"/>
                <a:gd name="connsiteY2" fmla="*/ 591742 h 4862575"/>
                <a:gd name="connsiteX3" fmla="*/ 0 w 12191998"/>
                <a:gd name="connsiteY3" fmla="*/ 598886 h 4862575"/>
                <a:gd name="connsiteX4" fmla="*/ 0 w 12191998"/>
                <a:gd name="connsiteY4" fmla="*/ 4862575 h 4862575"/>
                <a:gd name="connsiteX5" fmla="*/ 12191998 w 12191998"/>
                <a:gd name="connsiteY5" fmla="*/ 4862575 h 4862575"/>
                <a:gd name="connsiteX6" fmla="*/ 12191998 w 12191998"/>
                <a:gd name="connsiteY6" fmla="*/ 591742 h 4862575"/>
                <a:gd name="connsiteX7" fmla="*/ 3915514 w 12191998"/>
                <a:gd name="connsiteY7" fmla="*/ 591742 h 48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8" h="4862575">
                  <a:moveTo>
                    <a:pt x="3327383" y="0"/>
                  </a:moveTo>
                  <a:lnTo>
                    <a:pt x="0" y="0"/>
                  </a:lnTo>
                  <a:lnTo>
                    <a:pt x="0" y="591742"/>
                  </a:lnTo>
                  <a:lnTo>
                    <a:pt x="0" y="598886"/>
                  </a:lnTo>
                  <a:lnTo>
                    <a:pt x="0" y="4862575"/>
                  </a:lnTo>
                  <a:lnTo>
                    <a:pt x="12191998" y="4862575"/>
                  </a:lnTo>
                  <a:lnTo>
                    <a:pt x="12191998" y="591742"/>
                  </a:lnTo>
                  <a:lnTo>
                    <a:pt x="3915514" y="591742"/>
                  </a:lnTo>
                  <a:close/>
                </a:path>
              </a:pathLst>
            </a:cu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F6AF89F2-9E0C-406E-98B5-310E8BAC9159}"/>
                </a:ext>
              </a:extLst>
            </p:cNvPr>
            <p:cNvSpPr txBox="1"/>
            <p:nvPr/>
          </p:nvSpPr>
          <p:spPr>
            <a:xfrm flipH="1">
              <a:off x="8882780" y="2218652"/>
              <a:ext cx="2877390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Personal Statement</a:t>
              </a:r>
            </a:p>
          </p:txBody>
        </p:sp>
        <p:pic>
          <p:nvPicPr>
            <p:cNvPr id="163" name="그림 162">
              <a:extLst>
                <a:ext uri="{FF2B5EF4-FFF2-40B4-BE49-F238E27FC236}">
                  <a16:creationId xmlns:a16="http://schemas.microsoft.com/office/drawing/2014/main" id="{C85792EA-FD16-4B73-82D9-62FD83C13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4"/>
            <a:stretch/>
          </p:blipFill>
          <p:spPr>
            <a:xfrm>
              <a:off x="5578563" y="2557997"/>
              <a:ext cx="6619440" cy="4292065"/>
            </a:xfrm>
            <a:prstGeom prst="rect">
              <a:avLst/>
            </a:prstGeom>
          </p:spPr>
        </p:pic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DE1B003B-92B4-4530-B6FE-6AD44DBA22CB}"/>
                </a:ext>
              </a:extLst>
            </p:cNvPr>
            <p:cNvSpPr txBox="1"/>
            <p:nvPr/>
          </p:nvSpPr>
          <p:spPr>
            <a:xfrm>
              <a:off x="384794" y="2981060"/>
              <a:ext cx="705321" cy="176971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5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“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FB51438F-8229-4DB2-A859-F28AE1D2AA2F}"/>
                </a:ext>
              </a:extLst>
            </p:cNvPr>
            <p:cNvSpPr txBox="1"/>
            <p:nvPr/>
          </p:nvSpPr>
          <p:spPr>
            <a:xfrm>
              <a:off x="708644" y="3834323"/>
              <a:ext cx="10836300" cy="1908215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Please explain how you have overcome financial or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social difficulties, physical or emotional adversities which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might have hindered you from studying during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middle and high school.</a:t>
              </a:r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0964FA2D-8D3C-4141-B720-201404F82D92}"/>
              </a:ext>
            </a:extLst>
          </p:cNvPr>
          <p:cNvSpPr txBox="1"/>
          <p:nvPr/>
        </p:nvSpPr>
        <p:spPr>
          <a:xfrm>
            <a:off x="384794" y="1532629"/>
            <a:ext cx="1687963" cy="147732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02</a:t>
            </a:r>
          </a:p>
        </p:txBody>
      </p:sp>
      <p:grpSp>
        <p:nvGrpSpPr>
          <p:cNvPr id="167" name="그룹 166">
            <a:extLst>
              <a:ext uri="{FF2B5EF4-FFF2-40B4-BE49-F238E27FC236}">
                <a16:creationId xmlns:a16="http://schemas.microsoft.com/office/drawing/2014/main" id="{07C3918D-BF5E-42A6-8A5E-4F930F0A4BD2}"/>
              </a:ext>
            </a:extLst>
          </p:cNvPr>
          <p:cNvGrpSpPr/>
          <p:nvPr/>
        </p:nvGrpSpPr>
        <p:grpSpPr>
          <a:xfrm>
            <a:off x="0" y="1995424"/>
            <a:ext cx="12198003" cy="4862575"/>
            <a:chOff x="0" y="1995424"/>
            <a:chExt cx="12198003" cy="4862575"/>
          </a:xfrm>
        </p:grpSpPr>
        <p:sp>
          <p:nvSpPr>
            <p:cNvPr id="168" name="자유형: 도형 167">
              <a:extLst>
                <a:ext uri="{FF2B5EF4-FFF2-40B4-BE49-F238E27FC236}">
                  <a16:creationId xmlns:a16="http://schemas.microsoft.com/office/drawing/2014/main" id="{8966B92B-00B8-476D-B596-106D4D2F990A}"/>
                </a:ext>
              </a:extLst>
            </p:cNvPr>
            <p:cNvSpPr/>
            <p:nvPr/>
          </p:nvSpPr>
          <p:spPr>
            <a:xfrm flipH="1">
              <a:off x="0" y="1995424"/>
              <a:ext cx="12191998" cy="4862575"/>
            </a:xfrm>
            <a:custGeom>
              <a:avLst/>
              <a:gdLst>
                <a:gd name="connsiteX0" fmla="*/ 3327383 w 12191998"/>
                <a:gd name="connsiteY0" fmla="*/ 0 h 4862575"/>
                <a:gd name="connsiteX1" fmla="*/ 0 w 12191998"/>
                <a:gd name="connsiteY1" fmla="*/ 0 h 4862575"/>
                <a:gd name="connsiteX2" fmla="*/ 0 w 12191998"/>
                <a:gd name="connsiteY2" fmla="*/ 591742 h 4862575"/>
                <a:gd name="connsiteX3" fmla="*/ 0 w 12191998"/>
                <a:gd name="connsiteY3" fmla="*/ 598886 h 4862575"/>
                <a:gd name="connsiteX4" fmla="*/ 0 w 12191998"/>
                <a:gd name="connsiteY4" fmla="*/ 4862575 h 4862575"/>
                <a:gd name="connsiteX5" fmla="*/ 12191998 w 12191998"/>
                <a:gd name="connsiteY5" fmla="*/ 4862575 h 4862575"/>
                <a:gd name="connsiteX6" fmla="*/ 12191998 w 12191998"/>
                <a:gd name="connsiteY6" fmla="*/ 591742 h 4862575"/>
                <a:gd name="connsiteX7" fmla="*/ 3915514 w 12191998"/>
                <a:gd name="connsiteY7" fmla="*/ 591742 h 48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8" h="4862575">
                  <a:moveTo>
                    <a:pt x="3327383" y="0"/>
                  </a:moveTo>
                  <a:lnTo>
                    <a:pt x="0" y="0"/>
                  </a:lnTo>
                  <a:lnTo>
                    <a:pt x="0" y="591742"/>
                  </a:lnTo>
                  <a:lnTo>
                    <a:pt x="0" y="598886"/>
                  </a:lnTo>
                  <a:lnTo>
                    <a:pt x="0" y="4862575"/>
                  </a:lnTo>
                  <a:lnTo>
                    <a:pt x="12191998" y="4862575"/>
                  </a:lnTo>
                  <a:lnTo>
                    <a:pt x="12191998" y="591742"/>
                  </a:lnTo>
                  <a:lnTo>
                    <a:pt x="3915514" y="591742"/>
                  </a:lnTo>
                  <a:close/>
                </a:path>
              </a:pathLst>
            </a:custGeom>
            <a:solidFill>
              <a:srgbClr val="4F7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467D5309-F3AB-404F-AEF0-CA1F0A755022}"/>
                </a:ext>
              </a:extLst>
            </p:cNvPr>
            <p:cNvSpPr txBox="1"/>
            <p:nvPr/>
          </p:nvSpPr>
          <p:spPr>
            <a:xfrm flipH="1">
              <a:off x="8882780" y="2218652"/>
              <a:ext cx="2877390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Personal Statement</a:t>
              </a:r>
            </a:p>
          </p:txBody>
        </p:sp>
        <p:pic>
          <p:nvPicPr>
            <p:cNvPr id="170" name="그림 169">
              <a:extLst>
                <a:ext uri="{FF2B5EF4-FFF2-40B4-BE49-F238E27FC236}">
                  <a16:creationId xmlns:a16="http://schemas.microsoft.com/office/drawing/2014/main" id="{93501041-2B67-4284-8C3F-6810DF333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4"/>
            <a:stretch/>
          </p:blipFill>
          <p:spPr>
            <a:xfrm>
              <a:off x="5578563" y="2557997"/>
              <a:ext cx="6619440" cy="4292065"/>
            </a:xfrm>
            <a:prstGeom prst="rect">
              <a:avLst/>
            </a:prstGeom>
          </p:spPr>
        </p:pic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88E6F575-237C-4419-B96B-923F3B250763}"/>
                </a:ext>
              </a:extLst>
            </p:cNvPr>
            <p:cNvSpPr txBox="1"/>
            <p:nvPr/>
          </p:nvSpPr>
          <p:spPr>
            <a:xfrm>
              <a:off x="384794" y="2981060"/>
              <a:ext cx="705321" cy="176971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5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“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F60F14C1-63B1-4019-82EB-9B1E548F36AE}"/>
                </a:ext>
              </a:extLst>
            </p:cNvPr>
            <p:cNvSpPr txBox="1"/>
            <p:nvPr/>
          </p:nvSpPr>
          <p:spPr>
            <a:xfrm>
              <a:off x="708644" y="3834323"/>
              <a:ext cx="8596905" cy="1405513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Please describe any unique characteristics of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your school or distinctive qualities of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your secondary education.</a:t>
              </a:r>
            </a:p>
          </p:txBody>
        </p:sp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id="{77E192E0-8581-4B17-8AB0-8DEA482A1090}"/>
              </a:ext>
            </a:extLst>
          </p:cNvPr>
          <p:cNvSpPr txBox="1"/>
          <p:nvPr/>
        </p:nvSpPr>
        <p:spPr>
          <a:xfrm>
            <a:off x="384794" y="1532629"/>
            <a:ext cx="1695977" cy="147732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03</a:t>
            </a:r>
          </a:p>
        </p:txBody>
      </p:sp>
      <p:grpSp>
        <p:nvGrpSpPr>
          <p:cNvPr id="174" name="그룹 173">
            <a:extLst>
              <a:ext uri="{FF2B5EF4-FFF2-40B4-BE49-F238E27FC236}">
                <a16:creationId xmlns:a16="http://schemas.microsoft.com/office/drawing/2014/main" id="{BFC2CAEC-7596-441D-8FB0-BB2E2801C2EB}"/>
              </a:ext>
            </a:extLst>
          </p:cNvPr>
          <p:cNvGrpSpPr/>
          <p:nvPr/>
        </p:nvGrpSpPr>
        <p:grpSpPr>
          <a:xfrm>
            <a:off x="0" y="1995424"/>
            <a:ext cx="12198003" cy="4862575"/>
            <a:chOff x="0" y="1995424"/>
            <a:chExt cx="12198003" cy="4862575"/>
          </a:xfrm>
        </p:grpSpPr>
        <p:sp>
          <p:nvSpPr>
            <p:cNvPr id="175" name="자유형: 도형 174">
              <a:extLst>
                <a:ext uri="{FF2B5EF4-FFF2-40B4-BE49-F238E27FC236}">
                  <a16:creationId xmlns:a16="http://schemas.microsoft.com/office/drawing/2014/main" id="{5A3FA451-6C7D-44DB-B6E4-E14B6171EFA7}"/>
                </a:ext>
              </a:extLst>
            </p:cNvPr>
            <p:cNvSpPr/>
            <p:nvPr/>
          </p:nvSpPr>
          <p:spPr>
            <a:xfrm flipH="1">
              <a:off x="0" y="1995424"/>
              <a:ext cx="12191998" cy="4862575"/>
            </a:xfrm>
            <a:custGeom>
              <a:avLst/>
              <a:gdLst>
                <a:gd name="connsiteX0" fmla="*/ 3327383 w 12191998"/>
                <a:gd name="connsiteY0" fmla="*/ 0 h 4862575"/>
                <a:gd name="connsiteX1" fmla="*/ 0 w 12191998"/>
                <a:gd name="connsiteY1" fmla="*/ 0 h 4862575"/>
                <a:gd name="connsiteX2" fmla="*/ 0 w 12191998"/>
                <a:gd name="connsiteY2" fmla="*/ 591742 h 4862575"/>
                <a:gd name="connsiteX3" fmla="*/ 0 w 12191998"/>
                <a:gd name="connsiteY3" fmla="*/ 598886 h 4862575"/>
                <a:gd name="connsiteX4" fmla="*/ 0 w 12191998"/>
                <a:gd name="connsiteY4" fmla="*/ 4862575 h 4862575"/>
                <a:gd name="connsiteX5" fmla="*/ 12191998 w 12191998"/>
                <a:gd name="connsiteY5" fmla="*/ 4862575 h 4862575"/>
                <a:gd name="connsiteX6" fmla="*/ 12191998 w 12191998"/>
                <a:gd name="connsiteY6" fmla="*/ 591742 h 4862575"/>
                <a:gd name="connsiteX7" fmla="*/ 3915514 w 12191998"/>
                <a:gd name="connsiteY7" fmla="*/ 591742 h 48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8" h="4862575">
                  <a:moveTo>
                    <a:pt x="3327383" y="0"/>
                  </a:moveTo>
                  <a:lnTo>
                    <a:pt x="0" y="0"/>
                  </a:lnTo>
                  <a:lnTo>
                    <a:pt x="0" y="591742"/>
                  </a:lnTo>
                  <a:lnTo>
                    <a:pt x="0" y="598886"/>
                  </a:lnTo>
                  <a:lnTo>
                    <a:pt x="0" y="4862575"/>
                  </a:lnTo>
                  <a:lnTo>
                    <a:pt x="12191998" y="4862575"/>
                  </a:lnTo>
                  <a:lnTo>
                    <a:pt x="12191998" y="591742"/>
                  </a:lnTo>
                  <a:lnTo>
                    <a:pt x="3915514" y="591742"/>
                  </a:lnTo>
                  <a:close/>
                </a:path>
              </a:pathLst>
            </a:cu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3833F264-E602-4E57-9B31-3816695FF33C}"/>
                </a:ext>
              </a:extLst>
            </p:cNvPr>
            <p:cNvSpPr txBox="1"/>
            <p:nvPr/>
          </p:nvSpPr>
          <p:spPr>
            <a:xfrm flipH="1">
              <a:off x="8882780" y="2218652"/>
              <a:ext cx="2877390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Personal Statement</a:t>
              </a:r>
            </a:p>
          </p:txBody>
        </p:sp>
        <p:pic>
          <p:nvPicPr>
            <p:cNvPr id="177" name="그림 176">
              <a:extLst>
                <a:ext uri="{FF2B5EF4-FFF2-40B4-BE49-F238E27FC236}">
                  <a16:creationId xmlns:a16="http://schemas.microsoft.com/office/drawing/2014/main" id="{2A4680D6-3F17-47D4-90C7-D77DCD65C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4"/>
            <a:stretch/>
          </p:blipFill>
          <p:spPr>
            <a:xfrm>
              <a:off x="5578563" y="2557997"/>
              <a:ext cx="6619440" cy="4292065"/>
            </a:xfrm>
            <a:prstGeom prst="rect">
              <a:avLst/>
            </a:prstGeom>
          </p:spPr>
        </p:pic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832092CD-C107-4506-8881-2F1BB1757EDF}"/>
                </a:ext>
              </a:extLst>
            </p:cNvPr>
            <p:cNvSpPr txBox="1"/>
            <p:nvPr/>
          </p:nvSpPr>
          <p:spPr>
            <a:xfrm>
              <a:off x="384794" y="2981060"/>
              <a:ext cx="705321" cy="176971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5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“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23DEB9C2-CF61-424F-842F-3A248BE5D346}"/>
                </a:ext>
              </a:extLst>
            </p:cNvPr>
            <p:cNvSpPr txBox="1"/>
            <p:nvPr/>
          </p:nvSpPr>
          <p:spPr>
            <a:xfrm>
              <a:off x="708644" y="3834323"/>
              <a:ext cx="9036128" cy="1405513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Please describe your special interest and ability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in academic areas during your years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at secondary school(s).</a:t>
              </a:r>
            </a:p>
          </p:txBody>
        </p:sp>
      </p:grpSp>
      <p:sp>
        <p:nvSpPr>
          <p:cNvPr id="180" name="TextBox 179">
            <a:extLst>
              <a:ext uri="{FF2B5EF4-FFF2-40B4-BE49-F238E27FC236}">
                <a16:creationId xmlns:a16="http://schemas.microsoft.com/office/drawing/2014/main" id="{B9DCEBE0-3344-404C-BCA9-939BCEEBE8A0}"/>
              </a:ext>
            </a:extLst>
          </p:cNvPr>
          <p:cNvSpPr txBox="1"/>
          <p:nvPr/>
        </p:nvSpPr>
        <p:spPr>
          <a:xfrm>
            <a:off x="384794" y="1532629"/>
            <a:ext cx="1713611" cy="147732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04</a:t>
            </a:r>
          </a:p>
        </p:txBody>
      </p:sp>
      <p:grpSp>
        <p:nvGrpSpPr>
          <p:cNvPr id="181" name="그룹 180">
            <a:extLst>
              <a:ext uri="{FF2B5EF4-FFF2-40B4-BE49-F238E27FC236}">
                <a16:creationId xmlns:a16="http://schemas.microsoft.com/office/drawing/2014/main" id="{ABDD2143-5052-4EE1-A87D-5A97D93415F6}"/>
              </a:ext>
            </a:extLst>
          </p:cNvPr>
          <p:cNvGrpSpPr/>
          <p:nvPr/>
        </p:nvGrpSpPr>
        <p:grpSpPr>
          <a:xfrm>
            <a:off x="0" y="1995424"/>
            <a:ext cx="12198003" cy="4862575"/>
            <a:chOff x="0" y="1995424"/>
            <a:chExt cx="12198003" cy="4862575"/>
          </a:xfrm>
        </p:grpSpPr>
        <p:sp>
          <p:nvSpPr>
            <p:cNvPr id="182" name="자유형: 도형 181">
              <a:extLst>
                <a:ext uri="{FF2B5EF4-FFF2-40B4-BE49-F238E27FC236}">
                  <a16:creationId xmlns:a16="http://schemas.microsoft.com/office/drawing/2014/main" id="{289DAF9D-4F55-4F41-BBCC-243BDD94709D}"/>
                </a:ext>
              </a:extLst>
            </p:cNvPr>
            <p:cNvSpPr/>
            <p:nvPr/>
          </p:nvSpPr>
          <p:spPr>
            <a:xfrm flipH="1">
              <a:off x="0" y="1995424"/>
              <a:ext cx="12191998" cy="4862575"/>
            </a:xfrm>
            <a:custGeom>
              <a:avLst/>
              <a:gdLst>
                <a:gd name="connsiteX0" fmla="*/ 3327383 w 12191998"/>
                <a:gd name="connsiteY0" fmla="*/ 0 h 4862575"/>
                <a:gd name="connsiteX1" fmla="*/ 0 w 12191998"/>
                <a:gd name="connsiteY1" fmla="*/ 0 h 4862575"/>
                <a:gd name="connsiteX2" fmla="*/ 0 w 12191998"/>
                <a:gd name="connsiteY2" fmla="*/ 591742 h 4862575"/>
                <a:gd name="connsiteX3" fmla="*/ 0 w 12191998"/>
                <a:gd name="connsiteY3" fmla="*/ 598886 h 4862575"/>
                <a:gd name="connsiteX4" fmla="*/ 0 w 12191998"/>
                <a:gd name="connsiteY4" fmla="*/ 4862575 h 4862575"/>
                <a:gd name="connsiteX5" fmla="*/ 12191998 w 12191998"/>
                <a:gd name="connsiteY5" fmla="*/ 4862575 h 4862575"/>
                <a:gd name="connsiteX6" fmla="*/ 12191998 w 12191998"/>
                <a:gd name="connsiteY6" fmla="*/ 591742 h 4862575"/>
                <a:gd name="connsiteX7" fmla="*/ 3915514 w 12191998"/>
                <a:gd name="connsiteY7" fmla="*/ 591742 h 48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8" h="4862575">
                  <a:moveTo>
                    <a:pt x="3327383" y="0"/>
                  </a:moveTo>
                  <a:lnTo>
                    <a:pt x="0" y="0"/>
                  </a:lnTo>
                  <a:lnTo>
                    <a:pt x="0" y="591742"/>
                  </a:lnTo>
                  <a:lnTo>
                    <a:pt x="0" y="598886"/>
                  </a:lnTo>
                  <a:lnTo>
                    <a:pt x="0" y="4862575"/>
                  </a:lnTo>
                  <a:lnTo>
                    <a:pt x="12191998" y="4862575"/>
                  </a:lnTo>
                  <a:lnTo>
                    <a:pt x="12191998" y="591742"/>
                  </a:lnTo>
                  <a:lnTo>
                    <a:pt x="3915514" y="591742"/>
                  </a:lnTo>
                  <a:close/>
                </a:path>
              </a:pathLst>
            </a:custGeom>
            <a:solidFill>
              <a:srgbClr val="4F7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920D24D5-333C-4D79-BF00-5F6DE2136125}"/>
                </a:ext>
              </a:extLst>
            </p:cNvPr>
            <p:cNvSpPr txBox="1"/>
            <p:nvPr/>
          </p:nvSpPr>
          <p:spPr>
            <a:xfrm flipH="1">
              <a:off x="8882780" y="2218652"/>
              <a:ext cx="2877390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Personal Statement</a:t>
              </a:r>
            </a:p>
          </p:txBody>
        </p:sp>
        <p:pic>
          <p:nvPicPr>
            <p:cNvPr id="184" name="그림 183">
              <a:extLst>
                <a:ext uri="{FF2B5EF4-FFF2-40B4-BE49-F238E27FC236}">
                  <a16:creationId xmlns:a16="http://schemas.microsoft.com/office/drawing/2014/main" id="{F42489A9-3B8D-4C77-94E8-633859A4E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4"/>
            <a:stretch/>
          </p:blipFill>
          <p:spPr>
            <a:xfrm>
              <a:off x="5578563" y="2557997"/>
              <a:ext cx="6619440" cy="4292065"/>
            </a:xfrm>
            <a:prstGeom prst="rect">
              <a:avLst/>
            </a:prstGeom>
          </p:spPr>
        </p:pic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03FB520B-A9F8-4657-897C-9087D434FC06}"/>
                </a:ext>
              </a:extLst>
            </p:cNvPr>
            <p:cNvSpPr txBox="1"/>
            <p:nvPr/>
          </p:nvSpPr>
          <p:spPr>
            <a:xfrm>
              <a:off x="384794" y="2981060"/>
              <a:ext cx="705321" cy="176971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5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“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095911BD-2BEB-4EB0-AF1C-17C69A79C40B}"/>
                </a:ext>
              </a:extLst>
            </p:cNvPr>
            <p:cNvSpPr txBox="1"/>
            <p:nvPr/>
          </p:nvSpPr>
          <p:spPr>
            <a:xfrm>
              <a:off x="708644" y="3834323"/>
              <a:ext cx="7910820" cy="9028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Please explain any of your extracurricular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activities or work experience.</a:t>
              </a:r>
            </a:p>
          </p:txBody>
        </p:sp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EC839589-91EC-405F-A509-3461F5ED5A45}"/>
              </a:ext>
            </a:extLst>
          </p:cNvPr>
          <p:cNvSpPr txBox="1"/>
          <p:nvPr/>
        </p:nvSpPr>
        <p:spPr>
          <a:xfrm>
            <a:off x="384794" y="1532629"/>
            <a:ext cx="1691169" cy="147732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05</a:t>
            </a:r>
          </a:p>
        </p:txBody>
      </p:sp>
      <p:grpSp>
        <p:nvGrpSpPr>
          <p:cNvPr id="194" name="그룹 193">
            <a:extLst>
              <a:ext uri="{FF2B5EF4-FFF2-40B4-BE49-F238E27FC236}">
                <a16:creationId xmlns:a16="http://schemas.microsoft.com/office/drawing/2014/main" id="{3756F057-0C81-4E2F-A57A-00A20585BAF4}"/>
              </a:ext>
            </a:extLst>
          </p:cNvPr>
          <p:cNvGrpSpPr/>
          <p:nvPr/>
        </p:nvGrpSpPr>
        <p:grpSpPr>
          <a:xfrm>
            <a:off x="0" y="1995424"/>
            <a:ext cx="12198003" cy="4862575"/>
            <a:chOff x="0" y="1995424"/>
            <a:chExt cx="12198003" cy="4862575"/>
          </a:xfrm>
        </p:grpSpPr>
        <p:sp>
          <p:nvSpPr>
            <p:cNvPr id="197" name="자유형: 도형 196">
              <a:extLst>
                <a:ext uri="{FF2B5EF4-FFF2-40B4-BE49-F238E27FC236}">
                  <a16:creationId xmlns:a16="http://schemas.microsoft.com/office/drawing/2014/main" id="{6EEFCD61-E3FD-4BAE-8302-B3168E40006A}"/>
                </a:ext>
              </a:extLst>
            </p:cNvPr>
            <p:cNvSpPr/>
            <p:nvPr/>
          </p:nvSpPr>
          <p:spPr>
            <a:xfrm flipH="1">
              <a:off x="0" y="1995424"/>
              <a:ext cx="12191998" cy="4862575"/>
            </a:xfrm>
            <a:custGeom>
              <a:avLst/>
              <a:gdLst>
                <a:gd name="connsiteX0" fmla="*/ 3327383 w 12191998"/>
                <a:gd name="connsiteY0" fmla="*/ 0 h 4862575"/>
                <a:gd name="connsiteX1" fmla="*/ 0 w 12191998"/>
                <a:gd name="connsiteY1" fmla="*/ 0 h 4862575"/>
                <a:gd name="connsiteX2" fmla="*/ 0 w 12191998"/>
                <a:gd name="connsiteY2" fmla="*/ 591742 h 4862575"/>
                <a:gd name="connsiteX3" fmla="*/ 0 w 12191998"/>
                <a:gd name="connsiteY3" fmla="*/ 598886 h 4862575"/>
                <a:gd name="connsiteX4" fmla="*/ 0 w 12191998"/>
                <a:gd name="connsiteY4" fmla="*/ 4862575 h 4862575"/>
                <a:gd name="connsiteX5" fmla="*/ 12191998 w 12191998"/>
                <a:gd name="connsiteY5" fmla="*/ 4862575 h 4862575"/>
                <a:gd name="connsiteX6" fmla="*/ 12191998 w 12191998"/>
                <a:gd name="connsiteY6" fmla="*/ 591742 h 4862575"/>
                <a:gd name="connsiteX7" fmla="*/ 3915514 w 12191998"/>
                <a:gd name="connsiteY7" fmla="*/ 591742 h 48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8" h="4862575">
                  <a:moveTo>
                    <a:pt x="3327383" y="0"/>
                  </a:moveTo>
                  <a:lnTo>
                    <a:pt x="0" y="0"/>
                  </a:lnTo>
                  <a:lnTo>
                    <a:pt x="0" y="591742"/>
                  </a:lnTo>
                  <a:lnTo>
                    <a:pt x="0" y="598886"/>
                  </a:lnTo>
                  <a:lnTo>
                    <a:pt x="0" y="4862575"/>
                  </a:lnTo>
                  <a:lnTo>
                    <a:pt x="12191998" y="4862575"/>
                  </a:lnTo>
                  <a:lnTo>
                    <a:pt x="12191998" y="591742"/>
                  </a:lnTo>
                  <a:lnTo>
                    <a:pt x="3915514" y="591742"/>
                  </a:lnTo>
                  <a:close/>
                </a:path>
              </a:pathLst>
            </a:cu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52C245C7-4C42-40E9-A8B9-61E2EAA40440}"/>
                </a:ext>
              </a:extLst>
            </p:cNvPr>
            <p:cNvSpPr txBox="1"/>
            <p:nvPr/>
          </p:nvSpPr>
          <p:spPr>
            <a:xfrm flipH="1">
              <a:off x="8882780" y="2218652"/>
              <a:ext cx="2877390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Personal Statement</a:t>
              </a:r>
            </a:p>
          </p:txBody>
        </p:sp>
        <p:pic>
          <p:nvPicPr>
            <p:cNvPr id="204" name="그림 203">
              <a:extLst>
                <a:ext uri="{FF2B5EF4-FFF2-40B4-BE49-F238E27FC236}">
                  <a16:creationId xmlns:a16="http://schemas.microsoft.com/office/drawing/2014/main" id="{8387D3C7-935B-4C16-AEC2-D97BCB945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4"/>
            <a:stretch/>
          </p:blipFill>
          <p:spPr>
            <a:xfrm>
              <a:off x="5578563" y="2557997"/>
              <a:ext cx="6619440" cy="4292065"/>
            </a:xfrm>
            <a:prstGeom prst="rect">
              <a:avLst/>
            </a:prstGeom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A3E35D1A-A39E-4EBD-B310-1DB62DFAC452}"/>
                </a:ext>
              </a:extLst>
            </p:cNvPr>
            <p:cNvSpPr txBox="1"/>
            <p:nvPr/>
          </p:nvSpPr>
          <p:spPr>
            <a:xfrm>
              <a:off x="384794" y="2981060"/>
              <a:ext cx="705321" cy="176971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5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“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97AA1A0B-E0FD-4529-B3E1-F6846DE7FF2B}"/>
                </a:ext>
              </a:extLst>
            </p:cNvPr>
            <p:cNvSpPr txBox="1"/>
            <p:nvPr/>
          </p:nvSpPr>
          <p:spPr>
            <a:xfrm>
              <a:off x="708644" y="3834323"/>
              <a:ext cx="10648749" cy="1908215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Please explain your purpose in studying at UNIST and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your plans for study. Be as specific as you can regarding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your academic interests and the curriculum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you expect to follow in achieving your goals.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43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71 -3.7037E-7 L 3.95833E-6 -3.7037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2696 -1.48148E-6 L 3.54167E-6 -1.48148E-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2696 -1.48148E-6 L 3.54167E-6 -1.48148E-6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2696 -1.48148E-6 L 3.54167E-6 -1.48148E-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2696 -1.48148E-6 L 3.54167E-6 -1.48148E-6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2696 -1.48148E-6 L 3.54167E-6 -1.48148E-6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0.09004 L 4.375E-6 1.48148E-6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1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9004 L -1.25E-6 1.48148E-6 " pathEditMode="relative" rAng="0" ptsTypes="AA">
                                      <p:cBhvr>
                                        <p:cTn id="11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14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9004 L -1.66667E-6 1.48148E-6 " pathEditMode="relative" rAng="0" ptsTypes="AA">
                                      <p:cBhvr>
                                        <p:cTn id="13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14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9004 L -2.91667E-6 1.48148E-6 " pathEditMode="relative" rAng="0" ptsTypes="AA">
                                      <p:cBhvr>
                                        <p:cTn id="16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14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9004 L -1.45833E-6 1.48148E-6 " pathEditMode="relative" rAng="0" ptsTypes="AA">
                                      <p:cBhvr>
                                        <p:cTn id="18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14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58" grpId="2"/>
      <p:bldP spid="100" grpId="0"/>
      <p:bldP spid="100" grpId="1"/>
      <p:bldP spid="100" grpId="2"/>
      <p:bldP spid="102" grpId="0"/>
      <p:bldP spid="102" grpId="1"/>
      <p:bldP spid="102" grpId="2"/>
      <p:bldP spid="101" grpId="0"/>
      <p:bldP spid="101" grpId="1"/>
      <p:bldP spid="101" grpId="2"/>
      <p:bldP spid="103" grpId="0"/>
      <p:bldP spid="103" grpId="1"/>
      <p:bldP spid="103" grpId="2"/>
      <p:bldP spid="125" grpId="0"/>
      <p:bldP spid="125" grpId="1"/>
      <p:bldP spid="125" grpId="2"/>
      <p:bldP spid="159" grpId="0"/>
      <p:bldP spid="159" grpId="1"/>
      <p:bldP spid="159" grpId="2" build="allAtOnce"/>
      <p:bldP spid="166" grpId="0"/>
      <p:bldP spid="166" grpId="1"/>
      <p:bldP spid="166" grpId="2" build="allAtOnce"/>
      <p:bldP spid="173" grpId="0"/>
      <p:bldP spid="173" grpId="1"/>
      <p:bldP spid="173" grpId="2" build="allAtOnce"/>
      <p:bldP spid="180" grpId="0"/>
      <p:bldP spid="180" grpId="1"/>
      <p:bldP spid="180" grpId="2" build="allAtOnce"/>
      <p:bldP spid="190" grpId="0"/>
      <p:bldP spid="19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2345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Evaluation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2ACDBB71-95A1-4D0C-BCB1-FE593EA4AE16}"/>
              </a:ext>
            </a:extLst>
          </p:cNvPr>
          <p:cNvGrpSpPr/>
          <p:nvPr/>
        </p:nvGrpSpPr>
        <p:grpSpPr>
          <a:xfrm>
            <a:off x="0" y="1218684"/>
            <a:ext cx="12192001" cy="2940991"/>
            <a:chOff x="0" y="1218684"/>
            <a:chExt cx="12192001" cy="2940991"/>
          </a:xfrm>
        </p:grpSpPr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AE1C1D7-CBA8-4840-8068-31355EC97001}"/>
                </a:ext>
              </a:extLst>
            </p:cNvPr>
            <p:cNvSpPr/>
            <p:nvPr/>
          </p:nvSpPr>
          <p:spPr>
            <a:xfrm>
              <a:off x="0" y="1452081"/>
              <a:ext cx="12192000" cy="2707594"/>
            </a:xfrm>
            <a:prstGeom prst="rect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62AA59-58EC-4524-87FB-ED0E0FA78C30}"/>
                </a:ext>
              </a:extLst>
            </p:cNvPr>
            <p:cNvSpPr txBox="1"/>
            <p:nvPr/>
          </p:nvSpPr>
          <p:spPr>
            <a:xfrm>
              <a:off x="315542" y="1787762"/>
              <a:ext cx="10029028" cy="217290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180000" marR="0" lvl="0" indent="-180000" algn="l" defTabSz="914400" rtl="0" eaLnBrk="1" fontAlgn="auto" latinLnBrk="1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Based on all the submitted documents such as personal statements, transcripts,</a:t>
              </a:r>
              <a:b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</a:b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and letter(s) of recommendation, UNIST considers various factors comprehensively</a:t>
              </a:r>
              <a:b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</a:b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including academic ability, personal accomplishments, study plan, vision and</a:t>
              </a:r>
              <a:b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</a:b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potential when determining admission.</a:t>
              </a:r>
            </a:p>
            <a:p>
              <a:pPr marL="180000" marR="0" lvl="0" indent="-180000" algn="l" defTabSz="914400" rtl="0" eaLnBrk="1" fontAlgn="auto" latinLnBrk="1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Evaluation will be conducted by two or more evaluators.</a:t>
              </a:r>
            </a:p>
            <a:p>
              <a:pPr marL="180000" marR="0" lvl="0" indent="-180000" algn="l" defTabSz="914400" rtl="0" eaLnBrk="1" fontAlgn="auto" latinLnBrk="1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Evaluation will takes for 2~3 weeks.</a:t>
              </a:r>
            </a:p>
          </p:txBody>
        </p:sp>
        <p:sp>
          <p:nvSpPr>
            <p:cNvPr id="141" name="직사각형 140">
              <a:extLst>
                <a:ext uri="{FF2B5EF4-FFF2-40B4-BE49-F238E27FC236}">
                  <a16:creationId xmlns:a16="http://schemas.microsoft.com/office/drawing/2014/main" id="{22C84FA0-6E85-4811-9360-60EB9B84704E}"/>
                </a:ext>
              </a:extLst>
            </p:cNvPr>
            <p:cNvSpPr/>
            <p:nvPr/>
          </p:nvSpPr>
          <p:spPr>
            <a:xfrm>
              <a:off x="7058500" y="1452080"/>
              <a:ext cx="5133501" cy="270759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 t="-13187" b="-514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04F81F9D-757B-4A81-B810-57A3A7BD81FD}"/>
                </a:ext>
              </a:extLst>
            </p:cNvPr>
            <p:cNvGrpSpPr/>
            <p:nvPr/>
          </p:nvGrpSpPr>
          <p:grpSpPr>
            <a:xfrm>
              <a:off x="3675718" y="1218684"/>
              <a:ext cx="4840564" cy="485096"/>
              <a:chOff x="3675718" y="1218684"/>
              <a:chExt cx="4840564" cy="485096"/>
            </a:xfrm>
          </p:grpSpPr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DF8D1CCA-88B8-4BF0-979A-604F100076BD}"/>
                  </a:ext>
                </a:extLst>
              </p:cNvPr>
              <p:cNvGrpSpPr/>
              <p:nvPr/>
            </p:nvGrpSpPr>
            <p:grpSpPr>
              <a:xfrm>
                <a:off x="3675718" y="1218684"/>
                <a:ext cx="4840564" cy="485096"/>
                <a:chOff x="4142232" y="1218684"/>
                <a:chExt cx="3924722" cy="485096"/>
              </a:xfrm>
            </p:grpSpPr>
            <p:sp>
              <p:nvSpPr>
                <p:cNvPr id="118" name="화살표: 오각형 117">
                  <a:extLst>
                    <a:ext uri="{FF2B5EF4-FFF2-40B4-BE49-F238E27FC236}">
                      <a16:creationId xmlns:a16="http://schemas.microsoft.com/office/drawing/2014/main" id="{724F1F51-80CE-4CB1-8BFE-A0D0BAA18C61}"/>
                    </a:ext>
                  </a:extLst>
                </p:cNvPr>
                <p:cNvSpPr/>
                <p:nvPr/>
              </p:nvSpPr>
              <p:spPr>
                <a:xfrm>
                  <a:off x="6096000" y="1218684"/>
                  <a:ext cx="1970954" cy="485096"/>
                </a:xfrm>
                <a:prstGeom prst="homePlate">
                  <a:avLst/>
                </a:prstGeom>
                <a:solidFill>
                  <a:srgbClr val="003A7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36" name="화살표: 오각형 135">
                  <a:extLst>
                    <a:ext uri="{FF2B5EF4-FFF2-40B4-BE49-F238E27FC236}">
                      <a16:creationId xmlns:a16="http://schemas.microsoft.com/office/drawing/2014/main" id="{3545F514-035B-47A0-B67F-D5B90B2DA6F8}"/>
                    </a:ext>
                  </a:extLst>
                </p:cNvPr>
                <p:cNvSpPr/>
                <p:nvPr/>
              </p:nvSpPr>
              <p:spPr>
                <a:xfrm flipH="1">
                  <a:off x="4142232" y="1218684"/>
                  <a:ext cx="1970954" cy="485096"/>
                </a:xfrm>
                <a:prstGeom prst="homePlate">
                  <a:avLst/>
                </a:prstGeom>
                <a:solidFill>
                  <a:srgbClr val="003A7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06B538BE-B1DC-4BE0-AB36-5A33E98143A8}"/>
                  </a:ext>
                </a:extLst>
              </p:cNvPr>
              <p:cNvSpPr txBox="1"/>
              <p:nvPr/>
            </p:nvSpPr>
            <p:spPr>
              <a:xfrm>
                <a:off x="4536920" y="1230400"/>
                <a:ext cx="3118161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0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Common criteria</a:t>
                </a:r>
              </a:p>
            </p:txBody>
          </p:sp>
        </p:grpSp>
      </p:grpSp>
      <p:pic>
        <p:nvPicPr>
          <p:cNvPr id="155" name="그림 154">
            <a:extLst>
              <a:ext uri="{FF2B5EF4-FFF2-40B4-BE49-F238E27FC236}">
                <a16:creationId xmlns:a16="http://schemas.microsoft.com/office/drawing/2014/main" id="{8CE1BB00-1250-48F5-BEE3-EDEE75D892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29"/>
          <a:stretch/>
        </p:blipFill>
        <p:spPr>
          <a:xfrm flipH="1">
            <a:off x="7368684" y="4821482"/>
            <a:ext cx="4823316" cy="203651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C4C83637-E2D4-4E59-A3AF-1205C7502EE0}"/>
              </a:ext>
            </a:extLst>
          </p:cNvPr>
          <p:cNvSpPr txBox="1"/>
          <p:nvPr/>
        </p:nvSpPr>
        <p:spPr>
          <a:xfrm>
            <a:off x="1334717" y="4559872"/>
            <a:ext cx="3996607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Dossier Evaluation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C189455-D842-4D87-BFF6-DB2579250CDE}"/>
              </a:ext>
            </a:extLst>
          </p:cNvPr>
          <p:cNvSpPr txBox="1"/>
          <p:nvPr/>
        </p:nvSpPr>
        <p:spPr>
          <a:xfrm>
            <a:off x="1334717" y="5083941"/>
            <a:ext cx="8133958" cy="3970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After the dossier evaluation, all the applicants are decided as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E39D41B0-0F06-4EBE-AC99-21FEBF6AAF97}"/>
              </a:ext>
            </a:extLst>
          </p:cNvPr>
          <p:cNvCxnSpPr>
            <a:cxnSpLocks/>
          </p:cNvCxnSpPr>
          <p:nvPr/>
        </p:nvCxnSpPr>
        <p:spPr>
          <a:xfrm>
            <a:off x="5320031" y="4821482"/>
            <a:ext cx="687196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D50AAA49-A99A-439C-9EFE-EA6A3E3FB2D9}"/>
              </a:ext>
            </a:extLst>
          </p:cNvPr>
          <p:cNvGrpSpPr/>
          <p:nvPr/>
        </p:nvGrpSpPr>
        <p:grpSpPr>
          <a:xfrm>
            <a:off x="1429967" y="5611972"/>
            <a:ext cx="1889732" cy="841216"/>
            <a:chOff x="398967" y="5683028"/>
            <a:chExt cx="1831793" cy="841216"/>
          </a:xfrm>
        </p:grpSpPr>
        <p:sp>
          <p:nvSpPr>
            <p:cNvPr id="123" name="사각형: 둥근 모서리 122">
              <a:extLst>
                <a:ext uri="{FF2B5EF4-FFF2-40B4-BE49-F238E27FC236}">
                  <a16:creationId xmlns:a16="http://schemas.microsoft.com/office/drawing/2014/main" id="{B450ADF3-71A8-4D28-A972-25111FFBBD97}"/>
                </a:ext>
              </a:extLst>
            </p:cNvPr>
            <p:cNvSpPr/>
            <p:nvPr/>
          </p:nvSpPr>
          <p:spPr>
            <a:xfrm>
              <a:off x="398967" y="5683028"/>
              <a:ext cx="1831793" cy="8412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4F71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08EF360-1BA8-4817-BCA7-3F6B466F9F0D}"/>
                </a:ext>
              </a:extLst>
            </p:cNvPr>
            <p:cNvSpPr txBox="1"/>
            <p:nvPr/>
          </p:nvSpPr>
          <p:spPr>
            <a:xfrm>
              <a:off x="546414" y="5918969"/>
              <a:ext cx="1536900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Accepted</a:t>
              </a:r>
              <a:endParaRPr kumimoji="0" lang="en-US" altLang="ko-KR" sz="32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endParaRPr>
            </a:p>
          </p:txBody>
        </p:sp>
      </p:grpSp>
      <p:grpSp>
        <p:nvGrpSpPr>
          <p:cNvPr id="142" name="그룹 141">
            <a:extLst>
              <a:ext uri="{FF2B5EF4-FFF2-40B4-BE49-F238E27FC236}">
                <a16:creationId xmlns:a16="http://schemas.microsoft.com/office/drawing/2014/main" id="{3C686EEB-5887-481B-82C3-822C30626D63}"/>
              </a:ext>
            </a:extLst>
          </p:cNvPr>
          <p:cNvGrpSpPr/>
          <p:nvPr/>
        </p:nvGrpSpPr>
        <p:grpSpPr>
          <a:xfrm>
            <a:off x="3495152" y="5611972"/>
            <a:ext cx="1903597" cy="841216"/>
            <a:chOff x="392249" y="5683028"/>
            <a:chExt cx="1845233" cy="841216"/>
          </a:xfrm>
        </p:grpSpPr>
        <p:sp>
          <p:nvSpPr>
            <p:cNvPr id="143" name="사각형: 둥근 모서리 142">
              <a:extLst>
                <a:ext uri="{FF2B5EF4-FFF2-40B4-BE49-F238E27FC236}">
                  <a16:creationId xmlns:a16="http://schemas.microsoft.com/office/drawing/2014/main" id="{938D6622-9B58-44AD-A107-44BC4D1104AD}"/>
                </a:ext>
              </a:extLst>
            </p:cNvPr>
            <p:cNvSpPr/>
            <p:nvPr/>
          </p:nvSpPr>
          <p:spPr>
            <a:xfrm>
              <a:off x="398967" y="5683028"/>
              <a:ext cx="1831793" cy="8412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4F71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1D9E8587-4ACA-4CCE-9F32-69FC5586DE94}"/>
                </a:ext>
              </a:extLst>
            </p:cNvPr>
            <p:cNvSpPr txBox="1"/>
            <p:nvPr/>
          </p:nvSpPr>
          <p:spPr>
            <a:xfrm>
              <a:off x="392249" y="5918969"/>
              <a:ext cx="1845233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Interviewed</a:t>
              </a:r>
            </a:p>
          </p:txBody>
        </p:sp>
      </p:grpSp>
      <p:grpSp>
        <p:nvGrpSpPr>
          <p:cNvPr id="145" name="그룹 144">
            <a:extLst>
              <a:ext uri="{FF2B5EF4-FFF2-40B4-BE49-F238E27FC236}">
                <a16:creationId xmlns:a16="http://schemas.microsoft.com/office/drawing/2014/main" id="{B4199716-DF16-4F53-B7FD-63AA8A97B8B8}"/>
              </a:ext>
            </a:extLst>
          </p:cNvPr>
          <p:cNvGrpSpPr/>
          <p:nvPr/>
        </p:nvGrpSpPr>
        <p:grpSpPr>
          <a:xfrm>
            <a:off x="5574202" y="5611972"/>
            <a:ext cx="1889732" cy="841216"/>
            <a:chOff x="398968" y="5683028"/>
            <a:chExt cx="1831793" cy="841216"/>
          </a:xfrm>
        </p:grpSpPr>
        <p:sp>
          <p:nvSpPr>
            <p:cNvPr id="146" name="사각형: 둥근 모서리 145">
              <a:extLst>
                <a:ext uri="{FF2B5EF4-FFF2-40B4-BE49-F238E27FC236}">
                  <a16:creationId xmlns:a16="http://schemas.microsoft.com/office/drawing/2014/main" id="{987E9A3B-206A-473E-B97D-A6711010985B}"/>
                </a:ext>
              </a:extLst>
            </p:cNvPr>
            <p:cNvSpPr/>
            <p:nvPr/>
          </p:nvSpPr>
          <p:spPr>
            <a:xfrm>
              <a:off x="398968" y="5683028"/>
              <a:ext cx="1831793" cy="8412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4F71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35CF1CC2-9007-44E9-A2F9-DFA6D440C7AB}"/>
                </a:ext>
              </a:extLst>
            </p:cNvPr>
            <p:cNvSpPr txBox="1"/>
            <p:nvPr/>
          </p:nvSpPr>
          <p:spPr>
            <a:xfrm>
              <a:off x="603483" y="5918969"/>
              <a:ext cx="1422764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Rejected</a:t>
              </a:r>
            </a:p>
          </p:txBody>
        </p:sp>
      </p:grpSp>
      <p:grpSp>
        <p:nvGrpSpPr>
          <p:cNvPr id="148" name="그룹 147">
            <a:extLst>
              <a:ext uri="{FF2B5EF4-FFF2-40B4-BE49-F238E27FC236}">
                <a16:creationId xmlns:a16="http://schemas.microsoft.com/office/drawing/2014/main" id="{4A40A013-81D6-4F25-94E6-F10DBFEADD61}"/>
              </a:ext>
            </a:extLst>
          </p:cNvPr>
          <p:cNvGrpSpPr/>
          <p:nvPr/>
        </p:nvGrpSpPr>
        <p:grpSpPr>
          <a:xfrm>
            <a:off x="470870" y="4441996"/>
            <a:ext cx="758975" cy="758973"/>
            <a:chOff x="442295" y="3965746"/>
            <a:chExt cx="758975" cy="758973"/>
          </a:xfrm>
        </p:grpSpPr>
        <p:sp>
          <p:nvSpPr>
            <p:cNvPr id="149" name="타원 148">
              <a:extLst>
                <a:ext uri="{FF2B5EF4-FFF2-40B4-BE49-F238E27FC236}">
                  <a16:creationId xmlns:a16="http://schemas.microsoft.com/office/drawing/2014/main" id="{9D277E4D-7D76-4F36-8924-FDF706EF48B1}"/>
                </a:ext>
              </a:extLst>
            </p:cNvPr>
            <p:cNvSpPr/>
            <p:nvPr/>
          </p:nvSpPr>
          <p:spPr>
            <a:xfrm>
              <a:off x="442295" y="3965746"/>
              <a:ext cx="758975" cy="758973"/>
            </a:xfrm>
            <a:prstGeom prst="ellipse">
              <a:avLst/>
            </a:prstGeom>
            <a:solidFill>
              <a:srgbClr val="4F71B0"/>
            </a:solidFill>
            <a:ln w="76200">
              <a:solidFill>
                <a:srgbClr val="4F71B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grpSp>
          <p:nvGrpSpPr>
            <p:cNvPr id="150" name="그룹 149">
              <a:extLst>
                <a:ext uri="{FF2B5EF4-FFF2-40B4-BE49-F238E27FC236}">
                  <a16:creationId xmlns:a16="http://schemas.microsoft.com/office/drawing/2014/main" id="{7899556B-7990-47E7-9312-E2C960DB908B}"/>
                </a:ext>
              </a:extLst>
            </p:cNvPr>
            <p:cNvGrpSpPr/>
            <p:nvPr/>
          </p:nvGrpSpPr>
          <p:grpSpPr>
            <a:xfrm>
              <a:off x="633372" y="4152531"/>
              <a:ext cx="411658" cy="385402"/>
              <a:chOff x="-95250" y="4545013"/>
              <a:chExt cx="622300" cy="582612"/>
            </a:xfrm>
            <a:solidFill>
              <a:schemeClr val="bg1"/>
            </a:solidFill>
          </p:grpSpPr>
          <p:sp>
            <p:nvSpPr>
              <p:cNvPr id="151" name="Freeform 5">
                <a:extLst>
                  <a:ext uri="{FF2B5EF4-FFF2-40B4-BE49-F238E27FC236}">
                    <a16:creationId xmlns:a16="http://schemas.microsoft.com/office/drawing/2014/main" id="{1A75D664-DB88-47C2-8392-1FD106C52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88" y="4749800"/>
                <a:ext cx="250825" cy="30162"/>
              </a:xfrm>
              <a:custGeom>
                <a:avLst/>
                <a:gdLst>
                  <a:gd name="T0" fmla="*/ 4 w 75"/>
                  <a:gd name="T1" fmla="*/ 9 h 9"/>
                  <a:gd name="T2" fmla="*/ 71 w 75"/>
                  <a:gd name="T3" fmla="*/ 9 h 9"/>
                  <a:gd name="T4" fmla="*/ 75 w 75"/>
                  <a:gd name="T5" fmla="*/ 4 h 9"/>
                  <a:gd name="T6" fmla="*/ 71 w 75"/>
                  <a:gd name="T7" fmla="*/ 0 h 9"/>
                  <a:gd name="T8" fmla="*/ 4 w 75"/>
                  <a:gd name="T9" fmla="*/ 0 h 9"/>
                  <a:gd name="T10" fmla="*/ 0 w 75"/>
                  <a:gd name="T11" fmla="*/ 4 h 9"/>
                  <a:gd name="T12" fmla="*/ 4 w 75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9">
                    <a:moveTo>
                      <a:pt x="4" y="9"/>
                    </a:moveTo>
                    <a:cubicBezTo>
                      <a:pt x="71" y="9"/>
                      <a:pt x="71" y="9"/>
                      <a:pt x="71" y="9"/>
                    </a:cubicBezTo>
                    <a:cubicBezTo>
                      <a:pt x="73" y="9"/>
                      <a:pt x="75" y="7"/>
                      <a:pt x="75" y="4"/>
                    </a:cubicBezTo>
                    <a:cubicBezTo>
                      <a:pt x="75" y="2"/>
                      <a:pt x="73" y="0"/>
                      <a:pt x="7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"/>
                      <a:pt x="2" y="9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52" name="Freeform 6">
                <a:extLst>
                  <a:ext uri="{FF2B5EF4-FFF2-40B4-BE49-F238E27FC236}">
                    <a16:creationId xmlns:a16="http://schemas.microsoft.com/office/drawing/2014/main" id="{B7719CA2-3CC0-45FC-829F-6D762809C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88" y="4852988"/>
                <a:ext cx="171450" cy="26987"/>
              </a:xfrm>
              <a:custGeom>
                <a:avLst/>
                <a:gdLst>
                  <a:gd name="T0" fmla="*/ 51 w 51"/>
                  <a:gd name="T1" fmla="*/ 4 h 8"/>
                  <a:gd name="T2" fmla="*/ 47 w 51"/>
                  <a:gd name="T3" fmla="*/ 0 h 8"/>
                  <a:gd name="T4" fmla="*/ 4 w 51"/>
                  <a:gd name="T5" fmla="*/ 0 h 8"/>
                  <a:gd name="T6" fmla="*/ 0 w 51"/>
                  <a:gd name="T7" fmla="*/ 4 h 8"/>
                  <a:gd name="T8" fmla="*/ 4 w 51"/>
                  <a:gd name="T9" fmla="*/ 8 h 8"/>
                  <a:gd name="T10" fmla="*/ 47 w 51"/>
                  <a:gd name="T11" fmla="*/ 8 h 8"/>
                  <a:gd name="T12" fmla="*/ 51 w 51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8">
                    <a:moveTo>
                      <a:pt x="51" y="4"/>
                    </a:moveTo>
                    <a:cubicBezTo>
                      <a:pt x="51" y="2"/>
                      <a:pt x="49" y="0"/>
                      <a:pt x="47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9" y="8"/>
                      <a:pt x="51" y="6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53" name="Freeform 7">
                <a:extLst>
                  <a:ext uri="{FF2B5EF4-FFF2-40B4-BE49-F238E27FC236}">
                    <a16:creationId xmlns:a16="http://schemas.microsoft.com/office/drawing/2014/main" id="{D4E8FDF4-286E-4C1C-BE3F-9566C6579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88" y="4953000"/>
                <a:ext cx="104775" cy="30162"/>
              </a:xfrm>
              <a:custGeom>
                <a:avLst/>
                <a:gdLst>
                  <a:gd name="T0" fmla="*/ 4 w 31"/>
                  <a:gd name="T1" fmla="*/ 0 h 9"/>
                  <a:gd name="T2" fmla="*/ 0 w 31"/>
                  <a:gd name="T3" fmla="*/ 5 h 9"/>
                  <a:gd name="T4" fmla="*/ 4 w 31"/>
                  <a:gd name="T5" fmla="*/ 9 h 9"/>
                  <a:gd name="T6" fmla="*/ 27 w 31"/>
                  <a:gd name="T7" fmla="*/ 9 h 9"/>
                  <a:gd name="T8" fmla="*/ 31 w 31"/>
                  <a:gd name="T9" fmla="*/ 5 h 9"/>
                  <a:gd name="T10" fmla="*/ 27 w 31"/>
                  <a:gd name="T11" fmla="*/ 0 h 9"/>
                  <a:gd name="T12" fmla="*/ 4 w 31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9">
                    <a:moveTo>
                      <a:pt x="4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9" y="9"/>
                      <a:pt x="31" y="7"/>
                      <a:pt x="31" y="5"/>
                    </a:cubicBezTo>
                    <a:cubicBezTo>
                      <a:pt x="31" y="2"/>
                      <a:pt x="29" y="0"/>
                      <a:pt x="27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54" name="Freeform 8">
                <a:extLst>
                  <a:ext uri="{FF2B5EF4-FFF2-40B4-BE49-F238E27FC236}">
                    <a16:creationId xmlns:a16="http://schemas.microsoft.com/office/drawing/2014/main" id="{D656D30C-690E-4F62-8F10-E16DE7794D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95250" y="4545013"/>
                <a:ext cx="622300" cy="582612"/>
              </a:xfrm>
              <a:custGeom>
                <a:avLst/>
                <a:gdLst>
                  <a:gd name="T0" fmla="*/ 171 w 186"/>
                  <a:gd name="T1" fmla="*/ 10 h 174"/>
                  <a:gd name="T2" fmla="*/ 164 w 186"/>
                  <a:gd name="T3" fmla="*/ 11 h 174"/>
                  <a:gd name="T4" fmla="*/ 152 w 186"/>
                  <a:gd name="T5" fmla="*/ 25 h 174"/>
                  <a:gd name="T6" fmla="*/ 132 w 186"/>
                  <a:gd name="T7" fmla="*/ 46 h 174"/>
                  <a:gd name="T8" fmla="*/ 89 w 186"/>
                  <a:gd name="T9" fmla="*/ 2 h 174"/>
                  <a:gd name="T10" fmla="*/ 84 w 186"/>
                  <a:gd name="T11" fmla="*/ 0 h 174"/>
                  <a:gd name="T12" fmla="*/ 0 w 186"/>
                  <a:gd name="T13" fmla="*/ 13 h 174"/>
                  <a:gd name="T14" fmla="*/ 4 w 186"/>
                  <a:gd name="T15" fmla="*/ 174 h 174"/>
                  <a:gd name="T16" fmla="*/ 131 w 186"/>
                  <a:gd name="T17" fmla="*/ 162 h 174"/>
                  <a:gd name="T18" fmla="*/ 127 w 186"/>
                  <a:gd name="T19" fmla="*/ 97 h 174"/>
                  <a:gd name="T20" fmla="*/ 122 w 186"/>
                  <a:gd name="T21" fmla="*/ 162 h 174"/>
                  <a:gd name="T22" fmla="*/ 9 w 186"/>
                  <a:gd name="T23" fmla="*/ 165 h 174"/>
                  <a:gd name="T24" fmla="*/ 12 w 186"/>
                  <a:gd name="T25" fmla="*/ 9 h 174"/>
                  <a:gd name="T26" fmla="*/ 81 w 186"/>
                  <a:gd name="T27" fmla="*/ 46 h 174"/>
                  <a:gd name="T28" fmla="*/ 128 w 186"/>
                  <a:gd name="T29" fmla="*/ 50 h 174"/>
                  <a:gd name="T30" fmla="*/ 129 w 186"/>
                  <a:gd name="T31" fmla="*/ 50 h 174"/>
                  <a:gd name="T32" fmla="*/ 77 w 186"/>
                  <a:gd name="T33" fmla="*/ 109 h 174"/>
                  <a:gd name="T34" fmla="*/ 71 w 186"/>
                  <a:gd name="T35" fmla="*/ 129 h 174"/>
                  <a:gd name="T36" fmla="*/ 68 w 186"/>
                  <a:gd name="T37" fmla="*/ 139 h 174"/>
                  <a:gd name="T38" fmla="*/ 74 w 186"/>
                  <a:gd name="T39" fmla="*/ 139 h 174"/>
                  <a:gd name="T40" fmla="*/ 78 w 186"/>
                  <a:gd name="T41" fmla="*/ 134 h 174"/>
                  <a:gd name="T42" fmla="*/ 96 w 186"/>
                  <a:gd name="T43" fmla="*/ 126 h 174"/>
                  <a:gd name="T44" fmla="*/ 168 w 186"/>
                  <a:gd name="T45" fmla="*/ 46 h 174"/>
                  <a:gd name="T46" fmla="*/ 147 w 186"/>
                  <a:gd name="T47" fmla="*/ 74 h 174"/>
                  <a:gd name="T48" fmla="*/ 150 w 186"/>
                  <a:gd name="T49" fmla="*/ 81 h 174"/>
                  <a:gd name="T50" fmla="*/ 180 w 186"/>
                  <a:gd name="T51" fmla="*/ 50 h 174"/>
                  <a:gd name="T52" fmla="*/ 180 w 186"/>
                  <a:gd name="T53" fmla="*/ 44 h 174"/>
                  <a:gd name="T54" fmla="*/ 184 w 186"/>
                  <a:gd name="T55" fmla="*/ 28 h 174"/>
                  <a:gd name="T56" fmla="*/ 90 w 186"/>
                  <a:gd name="T57" fmla="*/ 16 h 174"/>
                  <a:gd name="T58" fmla="*/ 90 w 186"/>
                  <a:gd name="T59" fmla="*/ 42 h 174"/>
                  <a:gd name="T60" fmla="*/ 154 w 186"/>
                  <a:gd name="T61" fmla="*/ 35 h 174"/>
                  <a:gd name="T62" fmla="*/ 94 w 186"/>
                  <a:gd name="T63" fmla="*/ 116 h 174"/>
                  <a:gd name="T64" fmla="*/ 154 w 186"/>
                  <a:gd name="T65" fmla="*/ 35 h 174"/>
                  <a:gd name="T66" fmla="*/ 83 w 186"/>
                  <a:gd name="T67" fmla="*/ 119 h 174"/>
                  <a:gd name="T68" fmla="*/ 82 w 186"/>
                  <a:gd name="T69" fmla="*/ 123 h 174"/>
                  <a:gd name="T70" fmla="*/ 161 w 186"/>
                  <a:gd name="T71" fmla="*/ 28 h 174"/>
                  <a:gd name="T72" fmla="*/ 175 w 186"/>
                  <a:gd name="T73" fmla="*/ 2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6" h="174">
                    <a:moveTo>
                      <a:pt x="184" y="22"/>
                    </a:moveTo>
                    <a:cubicBezTo>
                      <a:pt x="171" y="10"/>
                      <a:pt x="171" y="10"/>
                      <a:pt x="171" y="10"/>
                    </a:cubicBezTo>
                    <a:cubicBezTo>
                      <a:pt x="170" y="10"/>
                      <a:pt x="169" y="9"/>
                      <a:pt x="167" y="9"/>
                    </a:cubicBezTo>
                    <a:cubicBezTo>
                      <a:pt x="166" y="9"/>
                      <a:pt x="165" y="10"/>
                      <a:pt x="164" y="11"/>
                    </a:cubicBezTo>
                    <a:cubicBezTo>
                      <a:pt x="152" y="25"/>
                      <a:pt x="152" y="25"/>
                      <a:pt x="152" y="25"/>
                    </a:cubicBezTo>
                    <a:cubicBezTo>
                      <a:pt x="152" y="25"/>
                      <a:pt x="152" y="25"/>
                      <a:pt x="152" y="25"/>
                    </a:cubicBezTo>
                    <a:cubicBezTo>
                      <a:pt x="132" y="47"/>
                      <a:pt x="132" y="47"/>
                      <a:pt x="132" y="47"/>
                    </a:cubicBezTo>
                    <a:cubicBezTo>
                      <a:pt x="132" y="47"/>
                      <a:pt x="132" y="46"/>
                      <a:pt x="132" y="46"/>
                    </a:cubicBezTo>
                    <a:cubicBezTo>
                      <a:pt x="132" y="45"/>
                      <a:pt x="131" y="43"/>
                      <a:pt x="130" y="43"/>
                    </a:cubicBezTo>
                    <a:cubicBezTo>
                      <a:pt x="89" y="2"/>
                      <a:pt x="89" y="2"/>
                      <a:pt x="89" y="2"/>
                    </a:cubicBezTo>
                    <a:cubicBezTo>
                      <a:pt x="88" y="1"/>
                      <a:pt x="87" y="1"/>
                      <a:pt x="86" y="1"/>
                    </a:cubicBezTo>
                    <a:cubicBezTo>
                      <a:pt x="85" y="0"/>
                      <a:pt x="85" y="0"/>
                      <a:pt x="8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0" y="172"/>
                      <a:pt x="2" y="174"/>
                      <a:pt x="4" y="174"/>
                    </a:cubicBezTo>
                    <a:cubicBezTo>
                      <a:pt x="118" y="174"/>
                      <a:pt x="118" y="174"/>
                      <a:pt x="118" y="174"/>
                    </a:cubicBezTo>
                    <a:cubicBezTo>
                      <a:pt x="125" y="174"/>
                      <a:pt x="131" y="168"/>
                      <a:pt x="131" y="162"/>
                    </a:cubicBezTo>
                    <a:cubicBezTo>
                      <a:pt x="131" y="101"/>
                      <a:pt x="131" y="101"/>
                      <a:pt x="131" y="101"/>
                    </a:cubicBezTo>
                    <a:cubicBezTo>
                      <a:pt x="131" y="99"/>
                      <a:pt x="129" y="97"/>
                      <a:pt x="127" y="97"/>
                    </a:cubicBezTo>
                    <a:cubicBezTo>
                      <a:pt x="124" y="97"/>
                      <a:pt x="122" y="99"/>
                      <a:pt x="122" y="101"/>
                    </a:cubicBezTo>
                    <a:cubicBezTo>
                      <a:pt x="122" y="162"/>
                      <a:pt x="122" y="162"/>
                      <a:pt x="122" y="162"/>
                    </a:cubicBezTo>
                    <a:cubicBezTo>
                      <a:pt x="122" y="164"/>
                      <a:pt x="120" y="165"/>
                      <a:pt x="118" y="165"/>
                    </a:cubicBezTo>
                    <a:cubicBezTo>
                      <a:pt x="9" y="165"/>
                      <a:pt x="9" y="165"/>
                      <a:pt x="9" y="16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1"/>
                      <a:pt x="10" y="9"/>
                      <a:pt x="12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46"/>
                      <a:pt x="81" y="46"/>
                      <a:pt x="81" y="46"/>
                    </a:cubicBezTo>
                    <a:cubicBezTo>
                      <a:pt x="81" y="49"/>
                      <a:pt x="83" y="50"/>
                      <a:pt x="86" y="50"/>
                    </a:cubicBezTo>
                    <a:cubicBezTo>
                      <a:pt x="128" y="50"/>
                      <a:pt x="128" y="50"/>
                      <a:pt x="128" y="50"/>
                    </a:cubicBezTo>
                    <a:cubicBezTo>
                      <a:pt x="128" y="50"/>
                      <a:pt x="128" y="50"/>
                      <a:pt x="128" y="50"/>
                    </a:cubicBezTo>
                    <a:cubicBezTo>
                      <a:pt x="128" y="50"/>
                      <a:pt x="129" y="50"/>
                      <a:pt x="129" y="50"/>
                    </a:cubicBezTo>
                    <a:cubicBezTo>
                      <a:pt x="78" y="107"/>
                      <a:pt x="78" y="107"/>
                      <a:pt x="78" y="107"/>
                    </a:cubicBezTo>
                    <a:cubicBezTo>
                      <a:pt x="77" y="108"/>
                      <a:pt x="77" y="109"/>
                      <a:pt x="77" y="109"/>
                    </a:cubicBezTo>
                    <a:cubicBezTo>
                      <a:pt x="77" y="110"/>
                      <a:pt x="77" y="110"/>
                      <a:pt x="77" y="110"/>
                    </a:cubicBezTo>
                    <a:cubicBezTo>
                      <a:pt x="71" y="129"/>
                      <a:pt x="71" y="129"/>
                      <a:pt x="71" y="129"/>
                    </a:cubicBezTo>
                    <a:cubicBezTo>
                      <a:pt x="67" y="133"/>
                      <a:pt x="67" y="133"/>
                      <a:pt x="67" y="133"/>
                    </a:cubicBezTo>
                    <a:cubicBezTo>
                      <a:pt x="66" y="135"/>
                      <a:pt x="66" y="137"/>
                      <a:pt x="68" y="139"/>
                    </a:cubicBezTo>
                    <a:cubicBezTo>
                      <a:pt x="69" y="140"/>
                      <a:pt x="70" y="140"/>
                      <a:pt x="71" y="140"/>
                    </a:cubicBezTo>
                    <a:cubicBezTo>
                      <a:pt x="72" y="140"/>
                      <a:pt x="73" y="140"/>
                      <a:pt x="74" y="139"/>
                    </a:cubicBezTo>
                    <a:cubicBezTo>
                      <a:pt x="78" y="135"/>
                      <a:pt x="78" y="135"/>
                      <a:pt x="78" y="135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95" y="127"/>
                      <a:pt x="95" y="127"/>
                      <a:pt x="95" y="127"/>
                    </a:cubicBezTo>
                    <a:cubicBezTo>
                      <a:pt x="95" y="126"/>
                      <a:pt x="95" y="126"/>
                      <a:pt x="96" y="126"/>
                    </a:cubicBezTo>
                    <a:cubicBezTo>
                      <a:pt x="96" y="126"/>
                      <a:pt x="97" y="126"/>
                      <a:pt x="98" y="125"/>
                    </a:cubicBezTo>
                    <a:cubicBezTo>
                      <a:pt x="168" y="46"/>
                      <a:pt x="168" y="46"/>
                      <a:pt x="168" y="46"/>
                    </a:cubicBezTo>
                    <a:cubicBezTo>
                      <a:pt x="170" y="48"/>
                      <a:pt x="170" y="48"/>
                      <a:pt x="170" y="48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145" y="76"/>
                      <a:pt x="146" y="79"/>
                      <a:pt x="147" y="80"/>
                    </a:cubicBezTo>
                    <a:cubicBezTo>
                      <a:pt x="148" y="81"/>
                      <a:pt x="149" y="81"/>
                      <a:pt x="150" y="81"/>
                    </a:cubicBezTo>
                    <a:cubicBezTo>
                      <a:pt x="152" y="81"/>
                      <a:pt x="153" y="81"/>
                      <a:pt x="154" y="80"/>
                    </a:cubicBezTo>
                    <a:cubicBezTo>
                      <a:pt x="180" y="50"/>
                      <a:pt x="180" y="50"/>
                      <a:pt x="180" y="50"/>
                    </a:cubicBezTo>
                    <a:cubicBezTo>
                      <a:pt x="181" y="50"/>
                      <a:pt x="181" y="48"/>
                      <a:pt x="181" y="47"/>
                    </a:cubicBezTo>
                    <a:cubicBezTo>
                      <a:pt x="181" y="46"/>
                      <a:pt x="180" y="45"/>
                      <a:pt x="180" y="44"/>
                    </a:cubicBezTo>
                    <a:cubicBezTo>
                      <a:pt x="174" y="39"/>
                      <a:pt x="174" y="39"/>
                      <a:pt x="174" y="39"/>
                    </a:cubicBezTo>
                    <a:cubicBezTo>
                      <a:pt x="184" y="28"/>
                      <a:pt x="184" y="28"/>
                      <a:pt x="184" y="28"/>
                    </a:cubicBezTo>
                    <a:cubicBezTo>
                      <a:pt x="186" y="27"/>
                      <a:pt x="186" y="24"/>
                      <a:pt x="184" y="22"/>
                    </a:cubicBezTo>
                    <a:close/>
                    <a:moveTo>
                      <a:pt x="90" y="16"/>
                    </a:moveTo>
                    <a:cubicBezTo>
                      <a:pt x="116" y="42"/>
                      <a:pt x="116" y="42"/>
                      <a:pt x="116" y="42"/>
                    </a:cubicBezTo>
                    <a:cubicBezTo>
                      <a:pt x="90" y="42"/>
                      <a:pt x="90" y="42"/>
                      <a:pt x="90" y="42"/>
                    </a:cubicBezTo>
                    <a:lnTo>
                      <a:pt x="90" y="16"/>
                    </a:lnTo>
                    <a:close/>
                    <a:moveTo>
                      <a:pt x="154" y="35"/>
                    </a:moveTo>
                    <a:cubicBezTo>
                      <a:pt x="161" y="41"/>
                      <a:pt x="161" y="41"/>
                      <a:pt x="161" y="41"/>
                    </a:cubicBezTo>
                    <a:cubicBezTo>
                      <a:pt x="94" y="116"/>
                      <a:pt x="94" y="116"/>
                      <a:pt x="94" y="116"/>
                    </a:cubicBezTo>
                    <a:cubicBezTo>
                      <a:pt x="87" y="110"/>
                      <a:pt x="87" y="110"/>
                      <a:pt x="87" y="110"/>
                    </a:cubicBezTo>
                    <a:lnTo>
                      <a:pt x="154" y="35"/>
                    </a:lnTo>
                    <a:close/>
                    <a:moveTo>
                      <a:pt x="82" y="123"/>
                    </a:moveTo>
                    <a:cubicBezTo>
                      <a:pt x="83" y="119"/>
                      <a:pt x="83" y="119"/>
                      <a:pt x="83" y="119"/>
                    </a:cubicBezTo>
                    <a:cubicBezTo>
                      <a:pt x="85" y="121"/>
                      <a:pt x="85" y="121"/>
                      <a:pt x="85" y="121"/>
                    </a:cubicBezTo>
                    <a:lnTo>
                      <a:pt x="82" y="123"/>
                    </a:lnTo>
                    <a:close/>
                    <a:moveTo>
                      <a:pt x="168" y="34"/>
                    </a:moveTo>
                    <a:cubicBezTo>
                      <a:pt x="161" y="28"/>
                      <a:pt x="161" y="28"/>
                      <a:pt x="161" y="28"/>
                    </a:cubicBezTo>
                    <a:cubicBezTo>
                      <a:pt x="168" y="20"/>
                      <a:pt x="168" y="20"/>
                      <a:pt x="168" y="20"/>
                    </a:cubicBezTo>
                    <a:cubicBezTo>
                      <a:pt x="175" y="26"/>
                      <a:pt x="175" y="26"/>
                      <a:pt x="175" y="26"/>
                    </a:cubicBezTo>
                    <a:lnTo>
                      <a:pt x="16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869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그림 54">
            <a:extLst>
              <a:ext uri="{FF2B5EF4-FFF2-40B4-BE49-F238E27FC236}">
                <a16:creationId xmlns:a16="http://schemas.microsoft.com/office/drawing/2014/main" id="{F25E018E-D0C8-4935-9F88-20B696D830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29"/>
          <a:stretch/>
        </p:blipFill>
        <p:spPr>
          <a:xfrm flipH="1">
            <a:off x="7368684" y="4821482"/>
            <a:ext cx="4823316" cy="203651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2345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Evaluation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C4C83637-E2D4-4E59-A3AF-1205C7502EE0}"/>
              </a:ext>
            </a:extLst>
          </p:cNvPr>
          <p:cNvSpPr txBox="1"/>
          <p:nvPr/>
        </p:nvSpPr>
        <p:spPr>
          <a:xfrm>
            <a:off x="1334717" y="4559872"/>
            <a:ext cx="2082621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Interview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E39D41B0-0F06-4EBE-AC99-21FEBF6AAF97}"/>
              </a:ext>
            </a:extLst>
          </p:cNvPr>
          <p:cNvCxnSpPr>
            <a:cxnSpLocks/>
          </p:cNvCxnSpPr>
          <p:nvPr/>
        </p:nvCxnSpPr>
        <p:spPr>
          <a:xfrm>
            <a:off x="3417338" y="4821482"/>
            <a:ext cx="87746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32C93185-5D73-41B4-9CE3-6EB8EB16EEF4}"/>
              </a:ext>
            </a:extLst>
          </p:cNvPr>
          <p:cNvGrpSpPr/>
          <p:nvPr/>
        </p:nvGrpSpPr>
        <p:grpSpPr>
          <a:xfrm>
            <a:off x="470870" y="4441996"/>
            <a:ext cx="758975" cy="758973"/>
            <a:chOff x="470870" y="4441996"/>
            <a:chExt cx="758975" cy="758973"/>
          </a:xfrm>
        </p:grpSpPr>
        <p:sp>
          <p:nvSpPr>
            <p:cNvPr id="149" name="타원 148">
              <a:extLst>
                <a:ext uri="{FF2B5EF4-FFF2-40B4-BE49-F238E27FC236}">
                  <a16:creationId xmlns:a16="http://schemas.microsoft.com/office/drawing/2014/main" id="{9D277E4D-7D76-4F36-8924-FDF706EF48B1}"/>
                </a:ext>
              </a:extLst>
            </p:cNvPr>
            <p:cNvSpPr/>
            <p:nvPr/>
          </p:nvSpPr>
          <p:spPr>
            <a:xfrm>
              <a:off x="470870" y="4441996"/>
              <a:ext cx="758975" cy="758973"/>
            </a:xfrm>
            <a:prstGeom prst="ellipse">
              <a:avLst/>
            </a:prstGeom>
            <a:solidFill>
              <a:srgbClr val="4F71B0"/>
            </a:solidFill>
            <a:ln w="76200">
              <a:solidFill>
                <a:srgbClr val="4F71B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5CC30399-EA71-47BA-8E0A-CEA11DA5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512" y="4630125"/>
              <a:ext cx="481691" cy="382714"/>
            </a:xfrm>
            <a:prstGeom prst="rect">
              <a:avLst/>
            </a:prstGeom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4FDD5A94-52AA-46D9-80FA-EB4EB7865ABA}"/>
              </a:ext>
            </a:extLst>
          </p:cNvPr>
          <p:cNvGrpSpPr/>
          <p:nvPr/>
        </p:nvGrpSpPr>
        <p:grpSpPr>
          <a:xfrm>
            <a:off x="1443913" y="5099181"/>
            <a:ext cx="9492842" cy="1386533"/>
            <a:chOff x="1443913" y="5099181"/>
            <a:chExt cx="9492842" cy="1386533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C189455-D842-4D87-BFF6-DB2579250CDE}"/>
                </a:ext>
              </a:extLst>
            </p:cNvPr>
            <p:cNvSpPr txBox="1"/>
            <p:nvPr/>
          </p:nvSpPr>
          <p:spPr>
            <a:xfrm>
              <a:off x="1608560" y="5099181"/>
              <a:ext cx="9328195" cy="138653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It will be conducted by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Telephone.</a:t>
              </a:r>
            </a:p>
            <a:p>
              <a:pPr marL="0" marR="0" lvl="0" indent="0" algn="l" defTabSz="914400" rtl="0" eaLnBrk="1" fontAlgn="auto" latinLnBrk="1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Telephone interview will be only directed to the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applicants selected as interviewees</a:t>
              </a:r>
            </a:p>
            <a:p>
              <a:pPr marL="0" marR="0" lvl="0" indent="0" algn="l" defTabSz="914400" rtl="0" eaLnBrk="1" fontAlgn="auto" latinLnBrk="1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Interview will be focused on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applicant’s suitability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,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vision etc.</a:t>
              </a:r>
            </a:p>
            <a:p>
              <a:pPr marL="0" marR="0" lvl="0" indent="0" algn="l" defTabSz="914400" rtl="0" eaLnBrk="1" fontAlgn="auto" latinLnBrk="1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After the interview, all interviewees are decided as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"Accepted", “Candidate” or "Rejected".</a:t>
              </a:r>
            </a:p>
          </p:txBody>
        </p:sp>
        <p:sp>
          <p:nvSpPr>
            <p:cNvPr id="57" name="사각형: 둥근 모서리 56">
              <a:extLst>
                <a:ext uri="{FF2B5EF4-FFF2-40B4-BE49-F238E27FC236}">
                  <a16:creationId xmlns:a16="http://schemas.microsoft.com/office/drawing/2014/main" id="{24D626B7-FBFF-44F2-B4E7-D62ED2468915}"/>
                </a:ext>
              </a:extLst>
            </p:cNvPr>
            <p:cNvSpPr/>
            <p:nvPr/>
          </p:nvSpPr>
          <p:spPr>
            <a:xfrm>
              <a:off x="1443913" y="5174456"/>
              <a:ext cx="176194" cy="175692"/>
            </a:xfrm>
            <a:prstGeom prst="roundRect">
              <a:avLst/>
            </a:prstGeom>
            <a:solidFill>
              <a:srgbClr val="4F71B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Arial" panose="020B0604020202020204" pitchFamily="34" charset="0"/>
                </a:rPr>
                <a:t>1</a:t>
              </a:r>
              <a:endParaRPr kumimoji="0" lang="ko-KR" altLang="en-US" sz="1000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58" name="사각형: 둥근 모서리 57">
              <a:extLst>
                <a:ext uri="{FF2B5EF4-FFF2-40B4-BE49-F238E27FC236}">
                  <a16:creationId xmlns:a16="http://schemas.microsoft.com/office/drawing/2014/main" id="{A7E34FD1-D23B-4E06-A03B-DFF09316F55B}"/>
                </a:ext>
              </a:extLst>
            </p:cNvPr>
            <p:cNvSpPr/>
            <p:nvPr/>
          </p:nvSpPr>
          <p:spPr>
            <a:xfrm>
              <a:off x="1443913" y="5525823"/>
              <a:ext cx="176194" cy="175692"/>
            </a:xfrm>
            <a:prstGeom prst="roundRect">
              <a:avLst/>
            </a:prstGeom>
            <a:solidFill>
              <a:srgbClr val="4F71B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Arial" panose="020B0604020202020204" pitchFamily="34" charset="0"/>
                </a:rPr>
                <a:t>2</a:t>
              </a:r>
              <a:endParaRPr kumimoji="0" lang="ko-KR" altLang="en-US" sz="1000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59" name="사각형: 둥근 모서리 58">
              <a:extLst>
                <a:ext uri="{FF2B5EF4-FFF2-40B4-BE49-F238E27FC236}">
                  <a16:creationId xmlns:a16="http://schemas.microsoft.com/office/drawing/2014/main" id="{73374705-DEA2-45D4-B39A-1E1FDEE7C77E}"/>
                </a:ext>
              </a:extLst>
            </p:cNvPr>
            <p:cNvSpPr/>
            <p:nvPr/>
          </p:nvSpPr>
          <p:spPr>
            <a:xfrm>
              <a:off x="1443913" y="5877190"/>
              <a:ext cx="176194" cy="175692"/>
            </a:xfrm>
            <a:prstGeom prst="roundRect">
              <a:avLst/>
            </a:prstGeom>
            <a:solidFill>
              <a:srgbClr val="4F71B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Arial" panose="020B0604020202020204" pitchFamily="34" charset="0"/>
                </a:rPr>
                <a:t>3</a:t>
              </a:r>
              <a:endParaRPr kumimoji="0" lang="ko-KR" altLang="en-US" sz="1000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60" name="사각형: 둥근 모서리 59">
              <a:extLst>
                <a:ext uri="{FF2B5EF4-FFF2-40B4-BE49-F238E27FC236}">
                  <a16:creationId xmlns:a16="http://schemas.microsoft.com/office/drawing/2014/main" id="{0258E641-87FA-44E9-8244-3221E8A572F7}"/>
                </a:ext>
              </a:extLst>
            </p:cNvPr>
            <p:cNvSpPr/>
            <p:nvPr/>
          </p:nvSpPr>
          <p:spPr>
            <a:xfrm>
              <a:off x="1443913" y="6228556"/>
              <a:ext cx="176194" cy="175692"/>
            </a:xfrm>
            <a:prstGeom prst="roundRect">
              <a:avLst/>
            </a:prstGeom>
            <a:solidFill>
              <a:srgbClr val="4F71B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Arial" panose="020B0604020202020204" pitchFamily="34" charset="0"/>
                </a:rPr>
                <a:t>4</a:t>
              </a:r>
              <a:endParaRPr kumimoji="0" lang="ko-KR" altLang="en-US" sz="1000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651D38BD-D156-4F07-8EC3-914BC1FE08D9}"/>
              </a:ext>
            </a:extLst>
          </p:cNvPr>
          <p:cNvGrpSpPr/>
          <p:nvPr/>
        </p:nvGrpSpPr>
        <p:grpSpPr>
          <a:xfrm>
            <a:off x="0" y="1218684"/>
            <a:ext cx="12192001" cy="2940991"/>
            <a:chOff x="0" y="1218684"/>
            <a:chExt cx="12192001" cy="2940991"/>
          </a:xfrm>
        </p:grpSpPr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11F90E4D-86EE-429F-B3C8-7E8979A08EBF}"/>
                </a:ext>
              </a:extLst>
            </p:cNvPr>
            <p:cNvSpPr/>
            <p:nvPr/>
          </p:nvSpPr>
          <p:spPr>
            <a:xfrm>
              <a:off x="0" y="1452081"/>
              <a:ext cx="12192000" cy="2707594"/>
            </a:xfrm>
            <a:prstGeom prst="rect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28A36FD-4223-47AB-8CC9-CE7346282CB6}"/>
                </a:ext>
              </a:extLst>
            </p:cNvPr>
            <p:cNvSpPr txBox="1"/>
            <p:nvPr/>
          </p:nvSpPr>
          <p:spPr>
            <a:xfrm>
              <a:off x="315542" y="1787762"/>
              <a:ext cx="10029028" cy="217290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180000" marR="0" lvl="0" indent="-180000" algn="l" defTabSz="914400" rtl="0" eaLnBrk="1" fontAlgn="auto" latinLnBrk="1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Based on all the submitted documents such as personal statements, transcripts,</a:t>
              </a:r>
              <a:b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</a:b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and letter(s) of recommendation, UNIST considers various factors comprehensively</a:t>
              </a:r>
              <a:b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</a:b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including academic ability, personal accomplishments, study plan, vision and</a:t>
              </a:r>
              <a:b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</a:b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potential when determining admission.</a:t>
              </a:r>
            </a:p>
            <a:p>
              <a:pPr marL="180000" marR="0" lvl="0" indent="-180000" algn="l" defTabSz="914400" rtl="0" eaLnBrk="1" fontAlgn="auto" latinLnBrk="1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Evaluation will be conducted by two or more evaluators.</a:t>
              </a:r>
            </a:p>
            <a:p>
              <a:pPr marL="180000" marR="0" lvl="0" indent="-180000" algn="l" defTabSz="914400" rtl="0" eaLnBrk="1" fontAlgn="auto" latinLnBrk="1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rPr>
                <a:t>Evaluation will takes for 2~3 weeks.</a:t>
              </a:r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2D5E20D1-AA9A-44C5-9F9E-610FD8B96425}"/>
                </a:ext>
              </a:extLst>
            </p:cNvPr>
            <p:cNvSpPr/>
            <p:nvPr/>
          </p:nvSpPr>
          <p:spPr>
            <a:xfrm>
              <a:off x="7058500" y="1452080"/>
              <a:ext cx="5133501" cy="2707591"/>
            </a:xfrm>
            <a:prstGeom prst="rect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-13187" b="-514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0104D97B-C79E-413B-A2B4-88A8CAE0AB72}"/>
                </a:ext>
              </a:extLst>
            </p:cNvPr>
            <p:cNvGrpSpPr/>
            <p:nvPr/>
          </p:nvGrpSpPr>
          <p:grpSpPr>
            <a:xfrm>
              <a:off x="3675718" y="1218684"/>
              <a:ext cx="4840564" cy="485096"/>
              <a:chOff x="3675718" y="1218684"/>
              <a:chExt cx="4840564" cy="485096"/>
            </a:xfrm>
          </p:grpSpPr>
          <p:grpSp>
            <p:nvGrpSpPr>
              <p:cNvPr id="66" name="그룹 65">
                <a:extLst>
                  <a:ext uri="{FF2B5EF4-FFF2-40B4-BE49-F238E27FC236}">
                    <a16:creationId xmlns:a16="http://schemas.microsoft.com/office/drawing/2014/main" id="{0F9CEDDA-960E-4071-AF7B-A454C023F8B5}"/>
                  </a:ext>
                </a:extLst>
              </p:cNvPr>
              <p:cNvGrpSpPr/>
              <p:nvPr/>
            </p:nvGrpSpPr>
            <p:grpSpPr>
              <a:xfrm>
                <a:off x="3675718" y="1218684"/>
                <a:ext cx="4840564" cy="485096"/>
                <a:chOff x="4142232" y="1218684"/>
                <a:chExt cx="3924722" cy="485096"/>
              </a:xfrm>
            </p:grpSpPr>
            <p:sp>
              <p:nvSpPr>
                <p:cNvPr id="68" name="화살표: 오각형 67">
                  <a:extLst>
                    <a:ext uri="{FF2B5EF4-FFF2-40B4-BE49-F238E27FC236}">
                      <a16:creationId xmlns:a16="http://schemas.microsoft.com/office/drawing/2014/main" id="{6260EDAC-33F8-4D8E-8CFD-89CB9C76B3AD}"/>
                    </a:ext>
                  </a:extLst>
                </p:cNvPr>
                <p:cNvSpPr/>
                <p:nvPr/>
              </p:nvSpPr>
              <p:spPr>
                <a:xfrm>
                  <a:off x="6096000" y="1218684"/>
                  <a:ext cx="1970954" cy="485096"/>
                </a:xfrm>
                <a:prstGeom prst="homePlate">
                  <a:avLst/>
                </a:prstGeom>
                <a:solidFill>
                  <a:srgbClr val="003A7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69" name="화살표: 오각형 68">
                  <a:extLst>
                    <a:ext uri="{FF2B5EF4-FFF2-40B4-BE49-F238E27FC236}">
                      <a16:creationId xmlns:a16="http://schemas.microsoft.com/office/drawing/2014/main" id="{11EAF72C-9590-42C0-A90C-1E60E9CBBD50}"/>
                    </a:ext>
                  </a:extLst>
                </p:cNvPr>
                <p:cNvSpPr/>
                <p:nvPr/>
              </p:nvSpPr>
              <p:spPr>
                <a:xfrm flipH="1">
                  <a:off x="4142232" y="1218684"/>
                  <a:ext cx="1970954" cy="485096"/>
                </a:xfrm>
                <a:prstGeom prst="homePlate">
                  <a:avLst/>
                </a:prstGeom>
                <a:solidFill>
                  <a:srgbClr val="003A7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A0EA197-0FD6-48B4-B0DF-19878815DF78}"/>
                  </a:ext>
                </a:extLst>
              </p:cNvPr>
              <p:cNvSpPr txBox="1"/>
              <p:nvPr/>
            </p:nvSpPr>
            <p:spPr>
              <a:xfrm>
                <a:off x="4536920" y="1230400"/>
                <a:ext cx="3118161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0" i="0" u="none" strike="noStrike" kern="1200" cap="none" spc="0" normalizeH="0" baseline="0" noProof="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Common criteria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303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03 -4.44444E-6 L -2.29167E-6 -4.44444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3241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Announcement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6017D90-7A90-45BC-BEF8-F760AA9F71C3}"/>
              </a:ext>
            </a:extLst>
          </p:cNvPr>
          <p:cNvSpPr txBox="1"/>
          <p:nvPr/>
        </p:nvSpPr>
        <p:spPr>
          <a:xfrm>
            <a:off x="332824" y="1560168"/>
            <a:ext cx="30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Announcements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CF08AAE-9178-4177-83A7-27431734CCA0}"/>
              </a:ext>
            </a:extLst>
          </p:cNvPr>
          <p:cNvSpPr txBox="1"/>
          <p:nvPr/>
        </p:nvSpPr>
        <p:spPr>
          <a:xfrm>
            <a:off x="1781559" y="2587640"/>
            <a:ext cx="2760371" cy="67710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22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http://adm-u.intl.</a:t>
            </a:r>
            <a:br>
              <a:rPr kumimoji="0" lang="pt-BR" altLang="ko-KR" sz="22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</a:br>
            <a:r>
              <a:rPr kumimoji="0" lang="pt-BR" altLang="ko-KR" sz="2200" b="0" i="0" u="none" strike="noStrike" kern="1200" cap="none" spc="0" normalizeH="0" baseline="0" noProof="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unist.ac.kr/</a:t>
            </a:r>
          </a:p>
        </p:txBody>
      </p: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9F3F3340-88AE-4670-92DC-F941EB77A190}"/>
              </a:ext>
            </a:extLst>
          </p:cNvPr>
          <p:cNvCxnSpPr>
            <a:cxnSpLocks/>
          </p:cNvCxnSpPr>
          <p:nvPr/>
        </p:nvCxnSpPr>
        <p:spPr>
          <a:xfrm>
            <a:off x="993232" y="2400300"/>
            <a:ext cx="0" cy="44577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905E4FC3-6A98-40E1-842D-898971E8DA08}"/>
              </a:ext>
            </a:extLst>
          </p:cNvPr>
          <p:cNvSpPr txBox="1"/>
          <p:nvPr/>
        </p:nvSpPr>
        <p:spPr>
          <a:xfrm>
            <a:off x="1781559" y="4270141"/>
            <a:ext cx="2061462" cy="33855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lvl="0">
              <a:spcBef>
                <a:spcPts val="200"/>
              </a:spcBef>
              <a:defRPr/>
            </a:pPr>
            <a:r>
              <a:rPr lang="pt-BR" altLang="ko-KR" sz="22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20</a:t>
            </a:r>
            <a:r>
              <a:rPr lang="pt-BR" altLang="ko-KR" sz="2200" baseline="300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th</a:t>
            </a:r>
            <a:r>
              <a:rPr lang="pt-BR" altLang="ko-KR" sz="22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4F71B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.Apr.2021</a:t>
            </a:r>
            <a:endParaRPr kumimoji="0" lang="pt-BR" altLang="ko-KR" sz="2200" b="0" i="0" u="none" strike="noStrike" kern="1200" cap="none" spc="0" normalizeH="0" baseline="0" noProof="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4F71B0"/>
              </a:solidFill>
              <a:effectLst/>
              <a:uLnTx/>
              <a:uFillTx/>
              <a:latin typeface="G마켓 산스 TTF Bold" panose="02000000000000000000" pitchFamily="2" charset="-127"/>
              <a:ea typeface="G마켓 산스 TTF Bold" panose="02000000000000000000" pitchFamily="2" charset="-127"/>
              <a:cs typeface="+mn-cs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29D16E6E-F84B-4E13-A6E0-A75B1717B663}"/>
              </a:ext>
            </a:extLst>
          </p:cNvPr>
          <p:cNvGrpSpPr/>
          <p:nvPr/>
        </p:nvGrpSpPr>
        <p:grpSpPr>
          <a:xfrm>
            <a:off x="475165" y="2408128"/>
            <a:ext cx="1036135" cy="1036132"/>
            <a:chOff x="475165" y="2128728"/>
            <a:chExt cx="1036135" cy="1036132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61E8D197-736F-4A61-8B0F-FB858CCFADFD}"/>
                </a:ext>
              </a:extLst>
            </p:cNvPr>
            <p:cNvSpPr/>
            <p:nvPr/>
          </p:nvSpPr>
          <p:spPr>
            <a:xfrm>
              <a:off x="475165" y="2128728"/>
              <a:ext cx="1036135" cy="1036132"/>
            </a:xfrm>
            <a:prstGeom prst="ellipse">
              <a:avLst/>
            </a:prstGeom>
            <a:solidFill>
              <a:srgbClr val="68C8C6"/>
            </a:solidFill>
            <a:ln w="76200">
              <a:solidFill>
                <a:srgbClr val="68C8C6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7EF398F3-097A-4EB6-A706-7F4A976F7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698" y="2350565"/>
              <a:ext cx="577268" cy="592459"/>
            </a:xfrm>
            <a:prstGeom prst="rect">
              <a:avLst/>
            </a:prstGeom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BE3B711-B8FD-49EE-A520-A17C38D5265A}"/>
              </a:ext>
            </a:extLst>
          </p:cNvPr>
          <p:cNvGrpSpPr/>
          <p:nvPr/>
        </p:nvGrpSpPr>
        <p:grpSpPr>
          <a:xfrm>
            <a:off x="475165" y="3921352"/>
            <a:ext cx="1036135" cy="1036132"/>
            <a:chOff x="475165" y="3641952"/>
            <a:chExt cx="1036135" cy="1036132"/>
          </a:xfrm>
        </p:grpSpPr>
        <p:sp>
          <p:nvSpPr>
            <p:cNvPr id="82" name="타원 81">
              <a:extLst>
                <a:ext uri="{FF2B5EF4-FFF2-40B4-BE49-F238E27FC236}">
                  <a16:creationId xmlns:a16="http://schemas.microsoft.com/office/drawing/2014/main" id="{E549776F-43AB-4B0A-B7AA-A7B6D51C09C5}"/>
                </a:ext>
              </a:extLst>
            </p:cNvPr>
            <p:cNvSpPr/>
            <p:nvPr/>
          </p:nvSpPr>
          <p:spPr>
            <a:xfrm>
              <a:off x="475165" y="3641952"/>
              <a:ext cx="1036135" cy="1036132"/>
            </a:xfrm>
            <a:prstGeom prst="ellipse">
              <a:avLst/>
            </a:prstGeom>
            <a:solidFill>
              <a:srgbClr val="4F71B0"/>
            </a:solidFill>
            <a:ln w="76200">
              <a:solidFill>
                <a:srgbClr val="4F71B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84C0F16E-9949-4633-A94E-CEDF1080B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109" y="3933504"/>
              <a:ext cx="609847" cy="453029"/>
            </a:xfrm>
            <a:prstGeom prst="rect">
              <a:avLst/>
            </a:prstGeom>
          </p:spPr>
        </p:pic>
      </p:grpSp>
      <p:grpSp>
        <p:nvGrpSpPr>
          <p:cNvPr id="133" name="그룹 132">
            <a:extLst>
              <a:ext uri="{FF2B5EF4-FFF2-40B4-BE49-F238E27FC236}">
                <a16:creationId xmlns:a16="http://schemas.microsoft.com/office/drawing/2014/main" id="{EA3DFA69-2BED-4570-84DE-1D275EF9F4EF}"/>
              </a:ext>
            </a:extLst>
          </p:cNvPr>
          <p:cNvGrpSpPr/>
          <p:nvPr/>
        </p:nvGrpSpPr>
        <p:grpSpPr>
          <a:xfrm>
            <a:off x="5045484" y="1740510"/>
            <a:ext cx="6750276" cy="5173388"/>
            <a:chOff x="5045484" y="1626210"/>
            <a:chExt cx="6750276" cy="5173388"/>
          </a:xfrm>
        </p:grpSpPr>
        <p:pic>
          <p:nvPicPr>
            <p:cNvPr id="132" name="그림 131">
              <a:extLst>
                <a:ext uri="{FF2B5EF4-FFF2-40B4-BE49-F238E27FC236}">
                  <a16:creationId xmlns:a16="http://schemas.microsoft.com/office/drawing/2014/main" id="{39B9EE18-4772-468A-BB82-039F16080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5484" y="1626210"/>
              <a:ext cx="6750276" cy="5173388"/>
            </a:xfrm>
            <a:prstGeom prst="rect">
              <a:avLst/>
            </a:prstGeom>
          </p:spPr>
        </p:pic>
        <p:pic>
          <p:nvPicPr>
            <p:cNvPr id="129" name="그림 128">
              <a:extLst>
                <a:ext uri="{FF2B5EF4-FFF2-40B4-BE49-F238E27FC236}">
                  <a16:creationId xmlns:a16="http://schemas.microsoft.com/office/drawing/2014/main" id="{9A98DF0A-7D9D-4BF6-B047-78F2C7E6B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9710" y="1907336"/>
              <a:ext cx="6244537" cy="3633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11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7 -1.11111E-6 L -6.25E-7 -1.11111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2696 -2.22222E-6 L 4.79167E-6 -2.22222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2695 -3.7037E-7 L -4.79167E-6 -3.7037E-7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0286 -2.96296E-6 L 4.16667E-7 -2.96296E-6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56" grpId="0"/>
      <p:bldP spid="56" grpId="1"/>
      <p:bldP spid="87" grpId="0"/>
      <p:bldP spid="8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17">
            <a:extLst>
              <a:ext uri="{FF2B5EF4-FFF2-40B4-BE49-F238E27FC236}">
                <a16:creationId xmlns:a16="http://schemas.microsoft.com/office/drawing/2014/main" id="{B052B469-6018-431E-9144-B13028109EF7}"/>
              </a:ext>
            </a:extLst>
          </p:cNvPr>
          <p:cNvSpPr>
            <a:spLocks/>
          </p:cNvSpPr>
          <p:nvPr/>
        </p:nvSpPr>
        <p:spPr bwMode="auto">
          <a:xfrm>
            <a:off x="3010819" y="471832"/>
            <a:ext cx="6181030" cy="6181030"/>
          </a:xfrm>
          <a:custGeom>
            <a:avLst/>
            <a:gdLst>
              <a:gd name="T0" fmla="*/ 2612 w 2612"/>
              <a:gd name="T1" fmla="*/ 1307 h 2612"/>
              <a:gd name="T2" fmla="*/ 1907 w 2612"/>
              <a:gd name="T3" fmla="*/ 1057 h 2612"/>
              <a:gd name="T4" fmla="*/ 2229 w 2612"/>
              <a:gd name="T5" fmla="*/ 383 h 2612"/>
              <a:gd name="T6" fmla="*/ 1555 w 2612"/>
              <a:gd name="T7" fmla="*/ 704 h 2612"/>
              <a:gd name="T8" fmla="*/ 1305 w 2612"/>
              <a:gd name="T9" fmla="*/ 0 h 2612"/>
              <a:gd name="T10" fmla="*/ 1055 w 2612"/>
              <a:gd name="T11" fmla="*/ 704 h 2612"/>
              <a:gd name="T12" fmla="*/ 382 w 2612"/>
              <a:gd name="T13" fmla="*/ 383 h 2612"/>
              <a:gd name="T14" fmla="*/ 703 w 2612"/>
              <a:gd name="T15" fmla="*/ 1057 h 2612"/>
              <a:gd name="T16" fmla="*/ 0 w 2612"/>
              <a:gd name="T17" fmla="*/ 1307 h 2612"/>
              <a:gd name="T18" fmla="*/ 703 w 2612"/>
              <a:gd name="T19" fmla="*/ 1556 h 2612"/>
              <a:gd name="T20" fmla="*/ 382 w 2612"/>
              <a:gd name="T21" fmla="*/ 2229 h 2612"/>
              <a:gd name="T22" fmla="*/ 1055 w 2612"/>
              <a:gd name="T23" fmla="*/ 1910 h 2612"/>
              <a:gd name="T24" fmla="*/ 1305 w 2612"/>
              <a:gd name="T25" fmla="*/ 2612 h 2612"/>
              <a:gd name="T26" fmla="*/ 1555 w 2612"/>
              <a:gd name="T27" fmla="*/ 1910 h 2612"/>
              <a:gd name="T28" fmla="*/ 2229 w 2612"/>
              <a:gd name="T29" fmla="*/ 2229 h 2612"/>
              <a:gd name="T30" fmla="*/ 1907 w 2612"/>
              <a:gd name="T31" fmla="*/ 1556 h 2612"/>
              <a:gd name="T32" fmla="*/ 2612 w 2612"/>
              <a:gd name="T33" fmla="*/ 1307 h 2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12" h="2612">
                <a:moveTo>
                  <a:pt x="2612" y="1307"/>
                </a:moveTo>
                <a:lnTo>
                  <a:pt x="1907" y="1057"/>
                </a:lnTo>
                <a:lnTo>
                  <a:pt x="2229" y="383"/>
                </a:lnTo>
                <a:lnTo>
                  <a:pt x="1555" y="704"/>
                </a:lnTo>
                <a:lnTo>
                  <a:pt x="1305" y="0"/>
                </a:lnTo>
                <a:lnTo>
                  <a:pt x="1055" y="704"/>
                </a:lnTo>
                <a:lnTo>
                  <a:pt x="382" y="383"/>
                </a:lnTo>
                <a:lnTo>
                  <a:pt x="703" y="1057"/>
                </a:lnTo>
                <a:lnTo>
                  <a:pt x="0" y="1307"/>
                </a:lnTo>
                <a:lnTo>
                  <a:pt x="703" y="1556"/>
                </a:lnTo>
                <a:lnTo>
                  <a:pt x="382" y="2229"/>
                </a:lnTo>
                <a:lnTo>
                  <a:pt x="1055" y="1910"/>
                </a:lnTo>
                <a:lnTo>
                  <a:pt x="1305" y="2612"/>
                </a:lnTo>
                <a:lnTo>
                  <a:pt x="1555" y="1910"/>
                </a:lnTo>
                <a:lnTo>
                  <a:pt x="2229" y="2229"/>
                </a:lnTo>
                <a:lnTo>
                  <a:pt x="1907" y="1556"/>
                </a:lnTo>
                <a:lnTo>
                  <a:pt x="2612" y="1307"/>
                </a:lnTo>
                <a:close/>
              </a:path>
            </a:pathLst>
          </a:custGeom>
          <a:noFill/>
          <a:ln w="6350" cap="flat">
            <a:solidFill>
              <a:schemeClr val="bg1">
                <a:alpha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A57D793-9F02-4E39-AFC9-E44DE5292237}"/>
              </a:ext>
            </a:extLst>
          </p:cNvPr>
          <p:cNvCxnSpPr>
            <a:cxnSpLocks/>
          </p:cNvCxnSpPr>
          <p:nvPr/>
        </p:nvCxnSpPr>
        <p:spPr>
          <a:xfrm flipH="1">
            <a:off x="2788382" y="-14514"/>
            <a:ext cx="6894285" cy="6894285"/>
          </a:xfrm>
          <a:prstGeom prst="line">
            <a:avLst/>
          </a:prstGeom>
          <a:ln w="3175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타원 12">
            <a:extLst>
              <a:ext uri="{FF2B5EF4-FFF2-40B4-BE49-F238E27FC236}">
                <a16:creationId xmlns:a16="http://schemas.microsoft.com/office/drawing/2014/main" id="{6B4E0D8F-DF49-4354-B09B-6219676E66B2}"/>
              </a:ext>
            </a:extLst>
          </p:cNvPr>
          <p:cNvSpPr/>
          <p:nvPr/>
        </p:nvSpPr>
        <p:spPr>
          <a:xfrm>
            <a:off x="4115374" y="1576387"/>
            <a:ext cx="3971920" cy="3971920"/>
          </a:xfrm>
          <a:prstGeom prst="ellipse">
            <a:avLst/>
          </a:prstGeom>
          <a:ln w="31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BDD2C2D4-A171-4DA4-9787-B7D4F8AF50EF}"/>
              </a:ext>
            </a:extLst>
          </p:cNvPr>
          <p:cNvCxnSpPr>
            <a:cxnSpLocks/>
          </p:cNvCxnSpPr>
          <p:nvPr/>
        </p:nvCxnSpPr>
        <p:spPr>
          <a:xfrm>
            <a:off x="2545425" y="0"/>
            <a:ext cx="6861057" cy="6861057"/>
          </a:xfrm>
          <a:prstGeom prst="line">
            <a:avLst/>
          </a:prstGeom>
          <a:ln w="31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7C8D5B3-43E7-4293-B026-70C2D22486AE}"/>
              </a:ext>
            </a:extLst>
          </p:cNvPr>
          <p:cNvSpPr/>
          <p:nvPr/>
        </p:nvSpPr>
        <p:spPr>
          <a:xfrm>
            <a:off x="4510662" y="2162175"/>
            <a:ext cx="3181344" cy="3386132"/>
          </a:xfrm>
          <a:prstGeom prst="rect">
            <a:avLst/>
          </a:prstGeom>
          <a:ln w="31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이등변 삼각형 18">
            <a:extLst>
              <a:ext uri="{FF2B5EF4-FFF2-40B4-BE49-F238E27FC236}">
                <a16:creationId xmlns:a16="http://schemas.microsoft.com/office/drawing/2014/main" id="{8614C740-D5B8-4E79-B390-481EF53E76ED}"/>
              </a:ext>
            </a:extLst>
          </p:cNvPr>
          <p:cNvSpPr/>
          <p:nvPr/>
        </p:nvSpPr>
        <p:spPr>
          <a:xfrm>
            <a:off x="4510662" y="1576387"/>
            <a:ext cx="3181344" cy="1985400"/>
          </a:xfrm>
          <a:prstGeom prst="triangle">
            <a:avLst/>
          </a:prstGeom>
          <a:ln w="3175">
            <a:solidFill>
              <a:schemeClr val="bg1">
                <a:alpha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F7DB2785-8B18-4430-BD59-FA42491507A9}"/>
              </a:ext>
            </a:extLst>
          </p:cNvPr>
          <p:cNvCxnSpPr>
            <a:cxnSpLocks/>
          </p:cNvCxnSpPr>
          <p:nvPr/>
        </p:nvCxnSpPr>
        <p:spPr>
          <a:xfrm>
            <a:off x="8549942" y="-414020"/>
            <a:ext cx="0" cy="5966460"/>
          </a:xfrm>
          <a:prstGeom prst="line">
            <a:avLst/>
          </a:prstGeom>
          <a:ln w="3175">
            <a:solidFill>
              <a:srgbClr val="63C0C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타원 45">
            <a:extLst>
              <a:ext uri="{FF2B5EF4-FFF2-40B4-BE49-F238E27FC236}">
                <a16:creationId xmlns:a16="http://schemas.microsoft.com/office/drawing/2014/main" id="{BD8228E7-4DEC-4A8A-8347-96DE21201C72}"/>
              </a:ext>
            </a:extLst>
          </p:cNvPr>
          <p:cNvSpPr/>
          <p:nvPr/>
        </p:nvSpPr>
        <p:spPr>
          <a:xfrm>
            <a:off x="6356664" y="5694731"/>
            <a:ext cx="77486" cy="77482"/>
          </a:xfrm>
          <a:prstGeom prst="ellipse">
            <a:avLst/>
          </a:prstGeom>
          <a:solidFill>
            <a:srgbClr val="63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EED50E04-4631-4AC6-B3C4-12E7193685E2}"/>
              </a:ext>
            </a:extLst>
          </p:cNvPr>
          <p:cNvCxnSpPr>
            <a:cxnSpLocks/>
          </p:cNvCxnSpPr>
          <p:nvPr/>
        </p:nvCxnSpPr>
        <p:spPr>
          <a:xfrm>
            <a:off x="0" y="3562347"/>
            <a:ext cx="122301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3D6387C3-3DAA-4754-834B-7E0A54A364A8}"/>
              </a:ext>
            </a:extLst>
          </p:cNvPr>
          <p:cNvGrpSpPr/>
          <p:nvPr/>
        </p:nvGrpSpPr>
        <p:grpSpPr>
          <a:xfrm>
            <a:off x="1231516" y="-637336"/>
            <a:ext cx="10434227" cy="8399368"/>
            <a:chOff x="1231516" y="-637336"/>
            <a:chExt cx="10434227" cy="8399368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5D115C8D-0B73-4AEF-B924-E890BA683B38}"/>
                </a:ext>
              </a:extLst>
            </p:cNvPr>
            <p:cNvGrpSpPr/>
            <p:nvPr/>
          </p:nvGrpSpPr>
          <p:grpSpPr>
            <a:xfrm>
              <a:off x="1231516" y="-637336"/>
              <a:ext cx="10434227" cy="8399368"/>
              <a:chOff x="1231516" y="-637336"/>
              <a:chExt cx="10434227" cy="8399368"/>
            </a:xfrm>
          </p:grpSpPr>
          <p:sp>
            <p:nvSpPr>
              <p:cNvPr id="45" name="타원 44">
                <a:extLst>
                  <a:ext uri="{FF2B5EF4-FFF2-40B4-BE49-F238E27FC236}">
                    <a16:creationId xmlns:a16="http://schemas.microsoft.com/office/drawing/2014/main" id="{2FEE1495-BBED-4CAB-A682-190B9C15C95A}"/>
                  </a:ext>
                </a:extLst>
              </p:cNvPr>
              <p:cNvSpPr/>
              <p:nvPr/>
            </p:nvSpPr>
            <p:spPr>
              <a:xfrm>
                <a:off x="1231516" y="3533896"/>
                <a:ext cx="77486" cy="774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7" name="타원 46">
                <a:extLst>
                  <a:ext uri="{FF2B5EF4-FFF2-40B4-BE49-F238E27FC236}">
                    <a16:creationId xmlns:a16="http://schemas.microsoft.com/office/drawing/2014/main" id="{6EDBD91C-2161-41A5-AC29-D004DCA2BA89}"/>
                  </a:ext>
                </a:extLst>
              </p:cNvPr>
              <p:cNvSpPr/>
              <p:nvPr/>
            </p:nvSpPr>
            <p:spPr>
              <a:xfrm>
                <a:off x="11529655" y="3494307"/>
                <a:ext cx="136088" cy="1360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grpSp>
            <p:nvGrpSpPr>
              <p:cNvPr id="4" name="그룹 3">
                <a:extLst>
                  <a:ext uri="{FF2B5EF4-FFF2-40B4-BE49-F238E27FC236}">
                    <a16:creationId xmlns:a16="http://schemas.microsoft.com/office/drawing/2014/main" id="{52C421E4-C722-451B-811C-EDDA104E87F4}"/>
                  </a:ext>
                </a:extLst>
              </p:cNvPr>
              <p:cNvGrpSpPr/>
              <p:nvPr/>
            </p:nvGrpSpPr>
            <p:grpSpPr>
              <a:xfrm>
                <a:off x="1950909" y="-637336"/>
                <a:ext cx="8431907" cy="8399368"/>
                <a:chOff x="1950909" y="-637336"/>
                <a:chExt cx="8431907" cy="8399368"/>
              </a:xfrm>
            </p:grpSpPr>
            <p:grpSp>
              <p:nvGrpSpPr>
                <p:cNvPr id="75" name="Group 36">
                  <a:extLst>
                    <a:ext uri="{FF2B5EF4-FFF2-40B4-BE49-F238E27FC236}">
                      <a16:creationId xmlns:a16="http://schemas.microsoft.com/office/drawing/2014/main" id="{9F55365D-D70D-4A30-A33E-1D8BB3E3075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6959270" y="5694732"/>
                  <a:ext cx="904869" cy="116932"/>
                  <a:chOff x="2258" y="-1868"/>
                  <a:chExt cx="1509" cy="195"/>
                </a:xfrm>
                <a:solidFill>
                  <a:schemeClr val="bg1"/>
                </a:solidFill>
              </p:grpSpPr>
              <p:sp>
                <p:nvSpPr>
                  <p:cNvPr id="77" name="Freeform 37">
                    <a:extLst>
                      <a:ext uri="{FF2B5EF4-FFF2-40B4-BE49-F238E27FC236}">
                        <a16:creationId xmlns:a16="http://schemas.microsoft.com/office/drawing/2014/main" id="{29329A7B-5007-4C04-B948-5614A05730F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258" y="-1836"/>
                    <a:ext cx="83" cy="126"/>
                  </a:xfrm>
                  <a:custGeom>
                    <a:avLst/>
                    <a:gdLst>
                      <a:gd name="T0" fmla="*/ 29 w 35"/>
                      <a:gd name="T1" fmla="*/ 7 h 51"/>
                      <a:gd name="T2" fmla="*/ 30 w 35"/>
                      <a:gd name="T3" fmla="*/ 14 h 51"/>
                      <a:gd name="T4" fmla="*/ 31 w 35"/>
                      <a:gd name="T5" fmla="*/ 21 h 51"/>
                      <a:gd name="T6" fmla="*/ 31 w 35"/>
                      <a:gd name="T7" fmla="*/ 28 h 51"/>
                      <a:gd name="T8" fmla="*/ 31 w 35"/>
                      <a:gd name="T9" fmla="*/ 34 h 51"/>
                      <a:gd name="T10" fmla="*/ 35 w 35"/>
                      <a:gd name="T11" fmla="*/ 38 h 51"/>
                      <a:gd name="T12" fmla="*/ 35 w 35"/>
                      <a:gd name="T13" fmla="*/ 41 h 51"/>
                      <a:gd name="T14" fmla="*/ 33 w 35"/>
                      <a:gd name="T15" fmla="*/ 43 h 51"/>
                      <a:gd name="T16" fmla="*/ 29 w 35"/>
                      <a:gd name="T17" fmla="*/ 42 h 51"/>
                      <a:gd name="T18" fmla="*/ 25 w 35"/>
                      <a:gd name="T19" fmla="*/ 44 h 51"/>
                      <a:gd name="T20" fmla="*/ 21 w 35"/>
                      <a:gd name="T21" fmla="*/ 47 h 51"/>
                      <a:gd name="T22" fmla="*/ 16 w 35"/>
                      <a:gd name="T23" fmla="*/ 49 h 51"/>
                      <a:gd name="T24" fmla="*/ 12 w 35"/>
                      <a:gd name="T25" fmla="*/ 50 h 51"/>
                      <a:gd name="T26" fmla="*/ 6 w 35"/>
                      <a:gd name="T27" fmla="*/ 49 h 51"/>
                      <a:gd name="T28" fmla="*/ 2 w 35"/>
                      <a:gd name="T29" fmla="*/ 43 h 51"/>
                      <a:gd name="T30" fmla="*/ 2 w 35"/>
                      <a:gd name="T31" fmla="*/ 38 h 51"/>
                      <a:gd name="T32" fmla="*/ 3 w 35"/>
                      <a:gd name="T33" fmla="*/ 33 h 51"/>
                      <a:gd name="T34" fmla="*/ 7 w 35"/>
                      <a:gd name="T35" fmla="*/ 28 h 51"/>
                      <a:gd name="T36" fmla="*/ 12 w 35"/>
                      <a:gd name="T37" fmla="*/ 25 h 51"/>
                      <a:gd name="T38" fmla="*/ 15 w 35"/>
                      <a:gd name="T39" fmla="*/ 25 h 51"/>
                      <a:gd name="T40" fmla="*/ 18 w 35"/>
                      <a:gd name="T41" fmla="*/ 24 h 51"/>
                      <a:gd name="T42" fmla="*/ 21 w 35"/>
                      <a:gd name="T43" fmla="*/ 25 h 51"/>
                      <a:gd name="T44" fmla="*/ 23 w 35"/>
                      <a:gd name="T45" fmla="*/ 27 h 51"/>
                      <a:gd name="T46" fmla="*/ 23 w 35"/>
                      <a:gd name="T47" fmla="*/ 23 h 51"/>
                      <a:gd name="T48" fmla="*/ 23 w 35"/>
                      <a:gd name="T49" fmla="*/ 18 h 51"/>
                      <a:gd name="T50" fmla="*/ 23 w 35"/>
                      <a:gd name="T51" fmla="*/ 14 h 51"/>
                      <a:gd name="T52" fmla="*/ 23 w 35"/>
                      <a:gd name="T53" fmla="*/ 10 h 51"/>
                      <a:gd name="T54" fmla="*/ 21 w 35"/>
                      <a:gd name="T55" fmla="*/ 8 h 51"/>
                      <a:gd name="T56" fmla="*/ 19 w 35"/>
                      <a:gd name="T57" fmla="*/ 8 h 51"/>
                      <a:gd name="T58" fmla="*/ 12 w 35"/>
                      <a:gd name="T59" fmla="*/ 12 h 51"/>
                      <a:gd name="T60" fmla="*/ 6 w 35"/>
                      <a:gd name="T61" fmla="*/ 17 h 51"/>
                      <a:gd name="T62" fmla="*/ 3 w 35"/>
                      <a:gd name="T63" fmla="*/ 18 h 51"/>
                      <a:gd name="T64" fmla="*/ 1 w 35"/>
                      <a:gd name="T65" fmla="*/ 17 h 51"/>
                      <a:gd name="T66" fmla="*/ 0 w 35"/>
                      <a:gd name="T67" fmla="*/ 15 h 51"/>
                      <a:gd name="T68" fmla="*/ 1 w 35"/>
                      <a:gd name="T69" fmla="*/ 13 h 51"/>
                      <a:gd name="T70" fmla="*/ 5 w 35"/>
                      <a:gd name="T71" fmla="*/ 8 h 51"/>
                      <a:gd name="T72" fmla="*/ 10 w 35"/>
                      <a:gd name="T73" fmla="*/ 5 h 51"/>
                      <a:gd name="T74" fmla="*/ 15 w 35"/>
                      <a:gd name="T75" fmla="*/ 2 h 51"/>
                      <a:gd name="T76" fmla="*/ 21 w 35"/>
                      <a:gd name="T77" fmla="*/ 1 h 51"/>
                      <a:gd name="T78" fmla="*/ 27 w 35"/>
                      <a:gd name="T79" fmla="*/ 2 h 51"/>
                      <a:gd name="T80" fmla="*/ 29 w 35"/>
                      <a:gd name="T81" fmla="*/ 7 h 51"/>
                      <a:gd name="T82" fmla="*/ 16 w 35"/>
                      <a:gd name="T83" fmla="*/ 31 h 51"/>
                      <a:gd name="T84" fmla="*/ 13 w 35"/>
                      <a:gd name="T85" fmla="*/ 32 h 51"/>
                      <a:gd name="T86" fmla="*/ 11 w 35"/>
                      <a:gd name="T87" fmla="*/ 35 h 51"/>
                      <a:gd name="T88" fmla="*/ 9 w 35"/>
                      <a:gd name="T89" fmla="*/ 38 h 51"/>
                      <a:gd name="T90" fmla="*/ 9 w 35"/>
                      <a:gd name="T91" fmla="*/ 42 h 51"/>
                      <a:gd name="T92" fmla="*/ 10 w 35"/>
                      <a:gd name="T93" fmla="*/ 43 h 51"/>
                      <a:gd name="T94" fmla="*/ 11 w 35"/>
                      <a:gd name="T95" fmla="*/ 43 h 51"/>
                      <a:gd name="T96" fmla="*/ 17 w 35"/>
                      <a:gd name="T97" fmla="*/ 41 h 51"/>
                      <a:gd name="T98" fmla="*/ 23 w 35"/>
                      <a:gd name="T99" fmla="*/ 37 h 51"/>
                      <a:gd name="T100" fmla="*/ 22 w 35"/>
                      <a:gd name="T101" fmla="*/ 35 h 51"/>
                      <a:gd name="T102" fmla="*/ 20 w 35"/>
                      <a:gd name="T103" fmla="*/ 33 h 51"/>
                      <a:gd name="T104" fmla="*/ 18 w 35"/>
                      <a:gd name="T105" fmla="*/ 32 h 51"/>
                      <a:gd name="T106" fmla="*/ 16 w 35"/>
                      <a:gd name="T107" fmla="*/ 31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35" h="51">
                        <a:moveTo>
                          <a:pt x="29" y="7"/>
                        </a:moveTo>
                        <a:cubicBezTo>
                          <a:pt x="30" y="9"/>
                          <a:pt x="30" y="11"/>
                          <a:pt x="30" y="14"/>
                        </a:cubicBezTo>
                        <a:cubicBezTo>
                          <a:pt x="30" y="16"/>
                          <a:pt x="30" y="18"/>
                          <a:pt x="31" y="21"/>
                        </a:cubicBezTo>
                        <a:cubicBezTo>
                          <a:pt x="31" y="23"/>
                          <a:pt x="31" y="25"/>
                          <a:pt x="31" y="28"/>
                        </a:cubicBezTo>
                        <a:cubicBezTo>
                          <a:pt x="31" y="30"/>
                          <a:pt x="31" y="32"/>
                          <a:pt x="31" y="34"/>
                        </a:cubicBezTo>
                        <a:cubicBezTo>
                          <a:pt x="33" y="35"/>
                          <a:pt x="34" y="37"/>
                          <a:pt x="35" y="38"/>
                        </a:cubicBezTo>
                        <a:cubicBezTo>
                          <a:pt x="35" y="39"/>
                          <a:pt x="35" y="40"/>
                          <a:pt x="35" y="41"/>
                        </a:cubicBezTo>
                        <a:cubicBezTo>
                          <a:pt x="35" y="43"/>
                          <a:pt x="34" y="43"/>
                          <a:pt x="33" y="43"/>
                        </a:cubicBezTo>
                        <a:cubicBezTo>
                          <a:pt x="31" y="43"/>
                          <a:pt x="30" y="43"/>
                          <a:pt x="29" y="42"/>
                        </a:cubicBezTo>
                        <a:cubicBezTo>
                          <a:pt x="28" y="43"/>
                          <a:pt x="26" y="44"/>
                          <a:pt x="25" y="44"/>
                        </a:cubicBezTo>
                        <a:cubicBezTo>
                          <a:pt x="24" y="45"/>
                          <a:pt x="22" y="46"/>
                          <a:pt x="21" y="47"/>
                        </a:cubicBezTo>
                        <a:cubicBezTo>
                          <a:pt x="19" y="48"/>
                          <a:pt x="18" y="48"/>
                          <a:pt x="16" y="49"/>
                        </a:cubicBezTo>
                        <a:cubicBezTo>
                          <a:pt x="15" y="50"/>
                          <a:pt x="14" y="50"/>
                          <a:pt x="12" y="50"/>
                        </a:cubicBezTo>
                        <a:cubicBezTo>
                          <a:pt x="10" y="51"/>
                          <a:pt x="8" y="50"/>
                          <a:pt x="6" y="49"/>
                        </a:cubicBezTo>
                        <a:cubicBezTo>
                          <a:pt x="4" y="48"/>
                          <a:pt x="3" y="46"/>
                          <a:pt x="2" y="43"/>
                        </a:cubicBezTo>
                        <a:cubicBezTo>
                          <a:pt x="2" y="42"/>
                          <a:pt x="2" y="40"/>
                          <a:pt x="2" y="38"/>
                        </a:cubicBezTo>
                        <a:cubicBezTo>
                          <a:pt x="2" y="36"/>
                          <a:pt x="3" y="34"/>
                          <a:pt x="3" y="33"/>
                        </a:cubicBezTo>
                        <a:cubicBezTo>
                          <a:pt x="4" y="31"/>
                          <a:pt x="6" y="30"/>
                          <a:pt x="7" y="28"/>
                        </a:cubicBezTo>
                        <a:cubicBezTo>
                          <a:pt x="9" y="27"/>
                          <a:pt x="10" y="26"/>
                          <a:pt x="12" y="25"/>
                        </a:cubicBezTo>
                        <a:cubicBezTo>
                          <a:pt x="13" y="25"/>
                          <a:pt x="14" y="25"/>
                          <a:pt x="15" y="25"/>
                        </a:cubicBezTo>
                        <a:cubicBezTo>
                          <a:pt x="16" y="24"/>
                          <a:pt x="17" y="24"/>
                          <a:pt x="18" y="24"/>
                        </a:cubicBezTo>
                        <a:cubicBezTo>
                          <a:pt x="19" y="24"/>
                          <a:pt x="20" y="25"/>
                          <a:pt x="21" y="25"/>
                        </a:cubicBezTo>
                        <a:cubicBezTo>
                          <a:pt x="22" y="25"/>
                          <a:pt x="23" y="26"/>
                          <a:pt x="23" y="27"/>
                        </a:cubicBezTo>
                        <a:cubicBezTo>
                          <a:pt x="23" y="26"/>
                          <a:pt x="23" y="24"/>
                          <a:pt x="23" y="23"/>
                        </a:cubicBezTo>
                        <a:cubicBezTo>
                          <a:pt x="23" y="21"/>
                          <a:pt x="23" y="20"/>
                          <a:pt x="23" y="18"/>
                        </a:cubicBezTo>
                        <a:cubicBezTo>
                          <a:pt x="23" y="17"/>
                          <a:pt x="23" y="15"/>
                          <a:pt x="23" y="14"/>
                        </a:cubicBezTo>
                        <a:cubicBezTo>
                          <a:pt x="23" y="12"/>
                          <a:pt x="23" y="11"/>
                          <a:pt x="23" y="10"/>
                        </a:cubicBezTo>
                        <a:cubicBezTo>
                          <a:pt x="22" y="9"/>
                          <a:pt x="22" y="8"/>
                          <a:pt x="21" y="8"/>
                        </a:cubicBezTo>
                        <a:cubicBezTo>
                          <a:pt x="21" y="8"/>
                          <a:pt x="20" y="8"/>
                          <a:pt x="19" y="8"/>
                        </a:cubicBezTo>
                        <a:cubicBezTo>
                          <a:pt x="17" y="9"/>
                          <a:pt x="15" y="10"/>
                          <a:pt x="12" y="12"/>
                        </a:cubicBezTo>
                        <a:cubicBezTo>
                          <a:pt x="10" y="13"/>
                          <a:pt x="8" y="15"/>
                          <a:pt x="6" y="17"/>
                        </a:cubicBezTo>
                        <a:cubicBezTo>
                          <a:pt x="5" y="18"/>
                          <a:pt x="4" y="18"/>
                          <a:pt x="3" y="18"/>
                        </a:cubicBezTo>
                        <a:cubicBezTo>
                          <a:pt x="3" y="18"/>
                          <a:pt x="2" y="18"/>
                          <a:pt x="1" y="17"/>
                        </a:cubicBezTo>
                        <a:cubicBezTo>
                          <a:pt x="1" y="17"/>
                          <a:pt x="0" y="16"/>
                          <a:pt x="0" y="15"/>
                        </a:cubicBezTo>
                        <a:cubicBezTo>
                          <a:pt x="0" y="14"/>
                          <a:pt x="0" y="13"/>
                          <a:pt x="1" y="13"/>
                        </a:cubicBezTo>
                        <a:cubicBezTo>
                          <a:pt x="2" y="11"/>
                          <a:pt x="4" y="10"/>
                          <a:pt x="5" y="8"/>
                        </a:cubicBezTo>
                        <a:cubicBezTo>
                          <a:pt x="7" y="7"/>
                          <a:pt x="9" y="6"/>
                          <a:pt x="10" y="5"/>
                        </a:cubicBezTo>
                        <a:cubicBezTo>
                          <a:pt x="12" y="3"/>
                          <a:pt x="14" y="3"/>
                          <a:pt x="15" y="2"/>
                        </a:cubicBezTo>
                        <a:cubicBezTo>
                          <a:pt x="17" y="1"/>
                          <a:pt x="19" y="1"/>
                          <a:pt x="21" y="1"/>
                        </a:cubicBezTo>
                        <a:cubicBezTo>
                          <a:pt x="23" y="0"/>
                          <a:pt x="25" y="1"/>
                          <a:pt x="27" y="2"/>
                        </a:cubicBezTo>
                        <a:cubicBezTo>
                          <a:pt x="28" y="3"/>
                          <a:pt x="29" y="5"/>
                          <a:pt x="29" y="7"/>
                        </a:cubicBezTo>
                        <a:close/>
                        <a:moveTo>
                          <a:pt x="16" y="31"/>
                        </a:moveTo>
                        <a:cubicBezTo>
                          <a:pt x="15" y="31"/>
                          <a:pt x="14" y="32"/>
                          <a:pt x="13" y="32"/>
                        </a:cubicBezTo>
                        <a:cubicBezTo>
                          <a:pt x="12" y="33"/>
                          <a:pt x="11" y="34"/>
                          <a:pt x="11" y="35"/>
                        </a:cubicBezTo>
                        <a:cubicBezTo>
                          <a:pt x="10" y="36"/>
                          <a:pt x="9" y="37"/>
                          <a:pt x="9" y="38"/>
                        </a:cubicBezTo>
                        <a:cubicBezTo>
                          <a:pt x="8" y="39"/>
                          <a:pt x="8" y="41"/>
                          <a:pt x="9" y="42"/>
                        </a:cubicBezTo>
                        <a:cubicBezTo>
                          <a:pt x="9" y="42"/>
                          <a:pt x="9" y="43"/>
                          <a:pt x="10" y="43"/>
                        </a:cubicBezTo>
                        <a:cubicBezTo>
                          <a:pt x="10" y="43"/>
                          <a:pt x="11" y="43"/>
                          <a:pt x="11" y="43"/>
                        </a:cubicBezTo>
                        <a:cubicBezTo>
                          <a:pt x="13" y="43"/>
                          <a:pt x="15" y="42"/>
                          <a:pt x="17" y="41"/>
                        </a:cubicBezTo>
                        <a:cubicBezTo>
                          <a:pt x="19" y="40"/>
                          <a:pt x="21" y="38"/>
                          <a:pt x="23" y="37"/>
                        </a:cubicBezTo>
                        <a:cubicBezTo>
                          <a:pt x="23" y="37"/>
                          <a:pt x="22" y="36"/>
                          <a:pt x="22" y="35"/>
                        </a:cubicBezTo>
                        <a:cubicBezTo>
                          <a:pt x="21" y="35"/>
                          <a:pt x="21" y="34"/>
                          <a:pt x="20" y="33"/>
                        </a:cubicBezTo>
                        <a:cubicBezTo>
                          <a:pt x="20" y="33"/>
                          <a:pt x="19" y="32"/>
                          <a:pt x="18" y="32"/>
                        </a:cubicBezTo>
                        <a:cubicBezTo>
                          <a:pt x="18" y="31"/>
                          <a:pt x="17" y="31"/>
                          <a:pt x="16" y="3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78" name="Freeform 38">
                    <a:extLst>
                      <a:ext uri="{FF2B5EF4-FFF2-40B4-BE49-F238E27FC236}">
                        <a16:creationId xmlns:a16="http://schemas.microsoft.com/office/drawing/2014/main" id="{E5B93F00-4149-4E38-B6DA-99F19014441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372" y="-1821"/>
                    <a:ext cx="29" cy="91"/>
                  </a:xfrm>
                  <a:custGeom>
                    <a:avLst/>
                    <a:gdLst>
                      <a:gd name="T0" fmla="*/ 11 w 12"/>
                      <a:gd name="T1" fmla="*/ 2 h 37"/>
                      <a:gd name="T2" fmla="*/ 12 w 12"/>
                      <a:gd name="T3" fmla="*/ 6 h 37"/>
                      <a:gd name="T4" fmla="*/ 11 w 12"/>
                      <a:gd name="T5" fmla="*/ 9 h 37"/>
                      <a:gd name="T6" fmla="*/ 8 w 12"/>
                      <a:gd name="T7" fmla="*/ 11 h 37"/>
                      <a:gd name="T8" fmla="*/ 3 w 12"/>
                      <a:gd name="T9" fmla="*/ 10 h 37"/>
                      <a:gd name="T10" fmla="*/ 1 w 12"/>
                      <a:gd name="T11" fmla="*/ 9 h 37"/>
                      <a:gd name="T12" fmla="*/ 1 w 12"/>
                      <a:gd name="T13" fmla="*/ 7 h 37"/>
                      <a:gd name="T14" fmla="*/ 1 w 12"/>
                      <a:gd name="T15" fmla="*/ 5 h 37"/>
                      <a:gd name="T16" fmla="*/ 2 w 12"/>
                      <a:gd name="T17" fmla="*/ 2 h 37"/>
                      <a:gd name="T18" fmla="*/ 4 w 12"/>
                      <a:gd name="T19" fmla="*/ 0 h 37"/>
                      <a:gd name="T20" fmla="*/ 7 w 12"/>
                      <a:gd name="T21" fmla="*/ 0 h 37"/>
                      <a:gd name="T22" fmla="*/ 9 w 12"/>
                      <a:gd name="T23" fmla="*/ 1 h 37"/>
                      <a:gd name="T24" fmla="*/ 11 w 12"/>
                      <a:gd name="T25" fmla="*/ 2 h 37"/>
                      <a:gd name="T26" fmla="*/ 11 w 12"/>
                      <a:gd name="T27" fmla="*/ 32 h 37"/>
                      <a:gd name="T28" fmla="*/ 11 w 12"/>
                      <a:gd name="T29" fmla="*/ 35 h 37"/>
                      <a:gd name="T30" fmla="*/ 9 w 12"/>
                      <a:gd name="T31" fmla="*/ 37 h 37"/>
                      <a:gd name="T32" fmla="*/ 6 w 12"/>
                      <a:gd name="T33" fmla="*/ 37 h 37"/>
                      <a:gd name="T34" fmla="*/ 5 w 12"/>
                      <a:gd name="T35" fmla="*/ 36 h 37"/>
                      <a:gd name="T36" fmla="*/ 2 w 12"/>
                      <a:gd name="T37" fmla="*/ 35 h 37"/>
                      <a:gd name="T38" fmla="*/ 1 w 12"/>
                      <a:gd name="T39" fmla="*/ 32 h 37"/>
                      <a:gd name="T40" fmla="*/ 3 w 12"/>
                      <a:gd name="T41" fmla="*/ 26 h 37"/>
                      <a:gd name="T42" fmla="*/ 8 w 12"/>
                      <a:gd name="T43" fmla="*/ 26 h 37"/>
                      <a:gd name="T44" fmla="*/ 12 w 12"/>
                      <a:gd name="T45" fmla="*/ 28 h 37"/>
                      <a:gd name="T46" fmla="*/ 11 w 12"/>
                      <a:gd name="T47" fmla="*/ 3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2" h="37">
                        <a:moveTo>
                          <a:pt x="11" y="2"/>
                        </a:moveTo>
                        <a:cubicBezTo>
                          <a:pt x="12" y="3"/>
                          <a:pt x="12" y="4"/>
                          <a:pt x="12" y="6"/>
                        </a:cubicBezTo>
                        <a:cubicBezTo>
                          <a:pt x="12" y="7"/>
                          <a:pt x="12" y="9"/>
                          <a:pt x="11" y="9"/>
                        </a:cubicBezTo>
                        <a:cubicBezTo>
                          <a:pt x="11" y="10"/>
                          <a:pt x="10" y="11"/>
                          <a:pt x="8" y="11"/>
                        </a:cubicBezTo>
                        <a:cubicBezTo>
                          <a:pt x="7" y="12"/>
                          <a:pt x="5" y="12"/>
                          <a:pt x="3" y="10"/>
                        </a:cubicBezTo>
                        <a:cubicBezTo>
                          <a:pt x="2" y="10"/>
                          <a:pt x="2" y="10"/>
                          <a:pt x="1" y="9"/>
                        </a:cubicBezTo>
                        <a:cubicBezTo>
                          <a:pt x="1" y="9"/>
                          <a:pt x="1" y="8"/>
                          <a:pt x="1" y="7"/>
                        </a:cubicBezTo>
                        <a:cubicBezTo>
                          <a:pt x="0" y="6"/>
                          <a:pt x="0" y="6"/>
                          <a:pt x="1" y="5"/>
                        </a:cubicBezTo>
                        <a:cubicBezTo>
                          <a:pt x="1" y="4"/>
                          <a:pt x="1" y="3"/>
                          <a:pt x="2" y="2"/>
                        </a:cubicBezTo>
                        <a:cubicBezTo>
                          <a:pt x="2" y="1"/>
                          <a:pt x="3" y="0"/>
                          <a:pt x="4" y="0"/>
                        </a:cubicBezTo>
                        <a:cubicBezTo>
                          <a:pt x="5" y="0"/>
                          <a:pt x="6" y="0"/>
                          <a:pt x="7" y="0"/>
                        </a:cubicBezTo>
                        <a:cubicBezTo>
                          <a:pt x="8" y="0"/>
                          <a:pt x="9" y="0"/>
                          <a:pt x="9" y="1"/>
                        </a:cubicBezTo>
                        <a:cubicBezTo>
                          <a:pt x="10" y="1"/>
                          <a:pt x="11" y="2"/>
                          <a:pt x="11" y="2"/>
                        </a:cubicBezTo>
                        <a:close/>
                        <a:moveTo>
                          <a:pt x="11" y="32"/>
                        </a:moveTo>
                        <a:cubicBezTo>
                          <a:pt x="12" y="33"/>
                          <a:pt x="12" y="35"/>
                          <a:pt x="11" y="35"/>
                        </a:cubicBezTo>
                        <a:cubicBezTo>
                          <a:pt x="10" y="36"/>
                          <a:pt x="10" y="37"/>
                          <a:pt x="9" y="37"/>
                        </a:cubicBezTo>
                        <a:cubicBezTo>
                          <a:pt x="8" y="37"/>
                          <a:pt x="7" y="37"/>
                          <a:pt x="6" y="37"/>
                        </a:cubicBezTo>
                        <a:cubicBezTo>
                          <a:pt x="6" y="37"/>
                          <a:pt x="5" y="37"/>
                          <a:pt x="5" y="36"/>
                        </a:cubicBezTo>
                        <a:cubicBezTo>
                          <a:pt x="3" y="36"/>
                          <a:pt x="3" y="35"/>
                          <a:pt x="2" y="35"/>
                        </a:cubicBezTo>
                        <a:cubicBezTo>
                          <a:pt x="1" y="34"/>
                          <a:pt x="1" y="33"/>
                          <a:pt x="1" y="32"/>
                        </a:cubicBezTo>
                        <a:cubicBezTo>
                          <a:pt x="1" y="30"/>
                          <a:pt x="2" y="28"/>
                          <a:pt x="3" y="26"/>
                        </a:cubicBezTo>
                        <a:cubicBezTo>
                          <a:pt x="4" y="25"/>
                          <a:pt x="6" y="25"/>
                          <a:pt x="8" y="26"/>
                        </a:cubicBezTo>
                        <a:cubicBezTo>
                          <a:pt x="10" y="26"/>
                          <a:pt x="11" y="27"/>
                          <a:pt x="12" y="28"/>
                        </a:cubicBezTo>
                        <a:cubicBezTo>
                          <a:pt x="12" y="29"/>
                          <a:pt x="12" y="31"/>
                          <a:pt x="11" y="3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79" name="Freeform 39">
                    <a:extLst>
                      <a:ext uri="{FF2B5EF4-FFF2-40B4-BE49-F238E27FC236}">
                        <a16:creationId xmlns:a16="http://schemas.microsoft.com/office/drawing/2014/main" id="{0A773623-E3E0-4DA1-B0EC-8632A3F4FA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43" y="-1868"/>
                    <a:ext cx="139" cy="195"/>
                  </a:xfrm>
                  <a:custGeom>
                    <a:avLst/>
                    <a:gdLst>
                      <a:gd name="T0" fmla="*/ 0 w 139"/>
                      <a:gd name="T1" fmla="*/ 195 h 195"/>
                      <a:gd name="T2" fmla="*/ 0 w 139"/>
                      <a:gd name="T3" fmla="*/ 182 h 195"/>
                      <a:gd name="T4" fmla="*/ 74 w 139"/>
                      <a:gd name="T5" fmla="*/ 96 h 195"/>
                      <a:gd name="T6" fmla="*/ 3 w 139"/>
                      <a:gd name="T7" fmla="*/ 15 h 195"/>
                      <a:gd name="T8" fmla="*/ 3 w 139"/>
                      <a:gd name="T9" fmla="*/ 0 h 195"/>
                      <a:gd name="T10" fmla="*/ 136 w 139"/>
                      <a:gd name="T11" fmla="*/ 0 h 195"/>
                      <a:gd name="T12" fmla="*/ 136 w 139"/>
                      <a:gd name="T13" fmla="*/ 15 h 195"/>
                      <a:gd name="T14" fmla="*/ 29 w 139"/>
                      <a:gd name="T15" fmla="*/ 15 h 195"/>
                      <a:gd name="T16" fmla="*/ 100 w 139"/>
                      <a:gd name="T17" fmla="*/ 96 h 195"/>
                      <a:gd name="T18" fmla="*/ 29 w 139"/>
                      <a:gd name="T19" fmla="*/ 180 h 195"/>
                      <a:gd name="T20" fmla="*/ 139 w 139"/>
                      <a:gd name="T21" fmla="*/ 180 h 195"/>
                      <a:gd name="T22" fmla="*/ 139 w 139"/>
                      <a:gd name="T23" fmla="*/ 195 h 195"/>
                      <a:gd name="T24" fmla="*/ 0 w 139"/>
                      <a:gd name="T25" fmla="*/ 195 h 1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9" h="195">
                        <a:moveTo>
                          <a:pt x="0" y="195"/>
                        </a:moveTo>
                        <a:lnTo>
                          <a:pt x="0" y="182"/>
                        </a:lnTo>
                        <a:lnTo>
                          <a:pt x="74" y="96"/>
                        </a:lnTo>
                        <a:lnTo>
                          <a:pt x="3" y="15"/>
                        </a:lnTo>
                        <a:lnTo>
                          <a:pt x="3" y="0"/>
                        </a:lnTo>
                        <a:lnTo>
                          <a:pt x="136" y="0"/>
                        </a:lnTo>
                        <a:lnTo>
                          <a:pt x="136" y="15"/>
                        </a:lnTo>
                        <a:lnTo>
                          <a:pt x="29" y="15"/>
                        </a:lnTo>
                        <a:lnTo>
                          <a:pt x="100" y="96"/>
                        </a:lnTo>
                        <a:lnTo>
                          <a:pt x="29" y="180"/>
                        </a:lnTo>
                        <a:lnTo>
                          <a:pt x="139" y="180"/>
                        </a:lnTo>
                        <a:lnTo>
                          <a:pt x="139" y="195"/>
                        </a:lnTo>
                        <a:lnTo>
                          <a:pt x="0" y="19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80" name="Freeform 40">
                    <a:extLst>
                      <a:ext uri="{FF2B5EF4-FFF2-40B4-BE49-F238E27FC236}">
                        <a16:creationId xmlns:a16="http://schemas.microsoft.com/office/drawing/2014/main" id="{BC43DFB0-6B27-4FA7-AD6D-5709EAB4F6F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684" y="-1804"/>
                    <a:ext cx="90" cy="64"/>
                  </a:xfrm>
                  <a:custGeom>
                    <a:avLst/>
                    <a:gdLst>
                      <a:gd name="T0" fmla="*/ 33 w 38"/>
                      <a:gd name="T1" fmla="*/ 6 h 26"/>
                      <a:gd name="T2" fmla="*/ 32 w 38"/>
                      <a:gd name="T3" fmla="*/ 7 h 26"/>
                      <a:gd name="T4" fmla="*/ 30 w 38"/>
                      <a:gd name="T5" fmla="*/ 8 h 26"/>
                      <a:gd name="T6" fmla="*/ 16 w 38"/>
                      <a:gd name="T7" fmla="*/ 8 h 26"/>
                      <a:gd name="T8" fmla="*/ 3 w 38"/>
                      <a:gd name="T9" fmla="*/ 9 h 26"/>
                      <a:gd name="T10" fmla="*/ 1 w 38"/>
                      <a:gd name="T11" fmla="*/ 9 h 26"/>
                      <a:gd name="T12" fmla="*/ 0 w 38"/>
                      <a:gd name="T13" fmla="*/ 6 h 26"/>
                      <a:gd name="T14" fmla="*/ 0 w 38"/>
                      <a:gd name="T15" fmla="*/ 4 h 26"/>
                      <a:gd name="T16" fmla="*/ 1 w 38"/>
                      <a:gd name="T17" fmla="*/ 3 h 26"/>
                      <a:gd name="T18" fmla="*/ 15 w 38"/>
                      <a:gd name="T19" fmla="*/ 1 h 26"/>
                      <a:gd name="T20" fmla="*/ 30 w 38"/>
                      <a:gd name="T21" fmla="*/ 1 h 26"/>
                      <a:gd name="T22" fmla="*/ 31 w 38"/>
                      <a:gd name="T23" fmla="*/ 1 h 26"/>
                      <a:gd name="T24" fmla="*/ 32 w 38"/>
                      <a:gd name="T25" fmla="*/ 2 h 26"/>
                      <a:gd name="T26" fmla="*/ 33 w 38"/>
                      <a:gd name="T27" fmla="*/ 4 h 26"/>
                      <a:gd name="T28" fmla="*/ 33 w 38"/>
                      <a:gd name="T29" fmla="*/ 6 h 26"/>
                      <a:gd name="T30" fmla="*/ 33 w 38"/>
                      <a:gd name="T31" fmla="*/ 23 h 26"/>
                      <a:gd name="T32" fmla="*/ 24 w 38"/>
                      <a:gd name="T33" fmla="*/ 25 h 26"/>
                      <a:gd name="T34" fmla="*/ 16 w 38"/>
                      <a:gd name="T35" fmla="*/ 26 h 26"/>
                      <a:gd name="T36" fmla="*/ 8 w 38"/>
                      <a:gd name="T37" fmla="*/ 26 h 26"/>
                      <a:gd name="T38" fmla="*/ 3 w 38"/>
                      <a:gd name="T39" fmla="*/ 26 h 26"/>
                      <a:gd name="T40" fmla="*/ 1 w 38"/>
                      <a:gd name="T41" fmla="*/ 25 h 26"/>
                      <a:gd name="T42" fmla="*/ 0 w 38"/>
                      <a:gd name="T43" fmla="*/ 23 h 26"/>
                      <a:gd name="T44" fmla="*/ 1 w 38"/>
                      <a:gd name="T45" fmla="*/ 20 h 26"/>
                      <a:gd name="T46" fmla="*/ 3 w 38"/>
                      <a:gd name="T47" fmla="*/ 19 h 26"/>
                      <a:gd name="T48" fmla="*/ 8 w 38"/>
                      <a:gd name="T49" fmla="*/ 19 h 26"/>
                      <a:gd name="T50" fmla="*/ 14 w 38"/>
                      <a:gd name="T51" fmla="*/ 19 h 26"/>
                      <a:gd name="T52" fmla="*/ 22 w 38"/>
                      <a:gd name="T53" fmla="*/ 18 h 26"/>
                      <a:gd name="T54" fmla="*/ 30 w 38"/>
                      <a:gd name="T55" fmla="*/ 17 h 26"/>
                      <a:gd name="T56" fmla="*/ 35 w 38"/>
                      <a:gd name="T57" fmla="*/ 17 h 26"/>
                      <a:gd name="T58" fmla="*/ 38 w 38"/>
                      <a:gd name="T59" fmla="*/ 19 h 26"/>
                      <a:gd name="T60" fmla="*/ 36 w 38"/>
                      <a:gd name="T61" fmla="*/ 22 h 26"/>
                      <a:gd name="T62" fmla="*/ 33 w 38"/>
                      <a:gd name="T63" fmla="*/ 23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8" h="26">
                        <a:moveTo>
                          <a:pt x="33" y="6"/>
                        </a:moveTo>
                        <a:cubicBezTo>
                          <a:pt x="33" y="6"/>
                          <a:pt x="33" y="7"/>
                          <a:pt x="32" y="7"/>
                        </a:cubicBezTo>
                        <a:cubicBezTo>
                          <a:pt x="31" y="7"/>
                          <a:pt x="30" y="8"/>
                          <a:pt x="30" y="8"/>
                        </a:cubicBezTo>
                        <a:cubicBezTo>
                          <a:pt x="25" y="8"/>
                          <a:pt x="20" y="8"/>
                          <a:pt x="16" y="8"/>
                        </a:cubicBezTo>
                        <a:cubicBezTo>
                          <a:pt x="12" y="9"/>
                          <a:pt x="7" y="9"/>
                          <a:pt x="3" y="9"/>
                        </a:cubicBezTo>
                        <a:cubicBezTo>
                          <a:pt x="2" y="9"/>
                          <a:pt x="2" y="9"/>
                          <a:pt x="1" y="9"/>
                        </a:cubicBezTo>
                        <a:cubicBezTo>
                          <a:pt x="0" y="8"/>
                          <a:pt x="0" y="7"/>
                          <a:pt x="0" y="6"/>
                        </a:cubicBezTo>
                        <a:cubicBezTo>
                          <a:pt x="0" y="6"/>
                          <a:pt x="0" y="5"/>
                          <a:pt x="0" y="4"/>
                        </a:cubicBezTo>
                        <a:cubicBezTo>
                          <a:pt x="0" y="3"/>
                          <a:pt x="1" y="3"/>
                          <a:pt x="1" y="3"/>
                        </a:cubicBezTo>
                        <a:cubicBezTo>
                          <a:pt x="6" y="2"/>
                          <a:pt x="10" y="1"/>
                          <a:pt x="15" y="1"/>
                        </a:cubicBezTo>
                        <a:cubicBezTo>
                          <a:pt x="20" y="0"/>
                          <a:pt x="25" y="0"/>
                          <a:pt x="30" y="1"/>
                        </a:cubicBezTo>
                        <a:cubicBezTo>
                          <a:pt x="30" y="1"/>
                          <a:pt x="30" y="1"/>
                          <a:pt x="31" y="1"/>
                        </a:cubicBezTo>
                        <a:cubicBezTo>
                          <a:pt x="31" y="2"/>
                          <a:pt x="32" y="2"/>
                          <a:pt x="32" y="2"/>
                        </a:cubicBezTo>
                        <a:cubicBezTo>
                          <a:pt x="32" y="3"/>
                          <a:pt x="33" y="3"/>
                          <a:pt x="33" y="4"/>
                        </a:cubicBezTo>
                        <a:cubicBezTo>
                          <a:pt x="33" y="5"/>
                          <a:pt x="33" y="5"/>
                          <a:pt x="33" y="6"/>
                        </a:cubicBezTo>
                        <a:close/>
                        <a:moveTo>
                          <a:pt x="33" y="23"/>
                        </a:moveTo>
                        <a:cubicBezTo>
                          <a:pt x="30" y="24"/>
                          <a:pt x="27" y="25"/>
                          <a:pt x="24" y="25"/>
                        </a:cubicBezTo>
                        <a:cubicBezTo>
                          <a:pt x="21" y="25"/>
                          <a:pt x="19" y="26"/>
                          <a:pt x="16" y="26"/>
                        </a:cubicBezTo>
                        <a:cubicBezTo>
                          <a:pt x="13" y="26"/>
                          <a:pt x="11" y="26"/>
                          <a:pt x="8" y="26"/>
                        </a:cubicBezTo>
                        <a:cubicBezTo>
                          <a:pt x="6" y="26"/>
                          <a:pt x="4" y="26"/>
                          <a:pt x="3" y="26"/>
                        </a:cubicBezTo>
                        <a:cubicBezTo>
                          <a:pt x="2" y="26"/>
                          <a:pt x="2" y="26"/>
                          <a:pt x="1" y="25"/>
                        </a:cubicBezTo>
                        <a:cubicBezTo>
                          <a:pt x="0" y="24"/>
                          <a:pt x="0" y="23"/>
                          <a:pt x="0" y="23"/>
                        </a:cubicBezTo>
                        <a:cubicBezTo>
                          <a:pt x="0" y="21"/>
                          <a:pt x="0" y="20"/>
                          <a:pt x="1" y="20"/>
                        </a:cubicBezTo>
                        <a:cubicBezTo>
                          <a:pt x="1" y="19"/>
                          <a:pt x="2" y="19"/>
                          <a:pt x="3" y="19"/>
                        </a:cubicBezTo>
                        <a:cubicBezTo>
                          <a:pt x="4" y="19"/>
                          <a:pt x="6" y="19"/>
                          <a:pt x="8" y="19"/>
                        </a:cubicBezTo>
                        <a:cubicBezTo>
                          <a:pt x="10" y="19"/>
                          <a:pt x="12" y="19"/>
                          <a:pt x="14" y="19"/>
                        </a:cubicBezTo>
                        <a:cubicBezTo>
                          <a:pt x="17" y="19"/>
                          <a:pt x="19" y="18"/>
                          <a:pt x="22" y="18"/>
                        </a:cubicBezTo>
                        <a:cubicBezTo>
                          <a:pt x="25" y="18"/>
                          <a:pt x="27" y="17"/>
                          <a:pt x="30" y="17"/>
                        </a:cubicBezTo>
                        <a:cubicBezTo>
                          <a:pt x="32" y="17"/>
                          <a:pt x="34" y="17"/>
                          <a:pt x="35" y="17"/>
                        </a:cubicBezTo>
                        <a:cubicBezTo>
                          <a:pt x="37" y="17"/>
                          <a:pt x="38" y="18"/>
                          <a:pt x="38" y="19"/>
                        </a:cubicBezTo>
                        <a:cubicBezTo>
                          <a:pt x="38" y="20"/>
                          <a:pt x="37" y="21"/>
                          <a:pt x="36" y="22"/>
                        </a:cubicBezTo>
                        <a:cubicBezTo>
                          <a:pt x="35" y="22"/>
                          <a:pt x="34" y="23"/>
                          <a:pt x="33" y="2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81" name="Freeform 41">
                    <a:extLst>
                      <a:ext uri="{FF2B5EF4-FFF2-40B4-BE49-F238E27FC236}">
                        <a16:creationId xmlns:a16="http://schemas.microsoft.com/office/drawing/2014/main" id="{87B51FEB-2C5A-44AF-A4EF-F83BAA896A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72" y="-1868"/>
                    <a:ext cx="138" cy="195"/>
                  </a:xfrm>
                  <a:custGeom>
                    <a:avLst/>
                    <a:gdLst>
                      <a:gd name="T0" fmla="*/ 0 w 138"/>
                      <a:gd name="T1" fmla="*/ 195 h 195"/>
                      <a:gd name="T2" fmla="*/ 0 w 138"/>
                      <a:gd name="T3" fmla="*/ 182 h 195"/>
                      <a:gd name="T4" fmla="*/ 74 w 138"/>
                      <a:gd name="T5" fmla="*/ 96 h 195"/>
                      <a:gd name="T6" fmla="*/ 2 w 138"/>
                      <a:gd name="T7" fmla="*/ 15 h 195"/>
                      <a:gd name="T8" fmla="*/ 2 w 138"/>
                      <a:gd name="T9" fmla="*/ 0 h 195"/>
                      <a:gd name="T10" fmla="*/ 136 w 138"/>
                      <a:gd name="T11" fmla="*/ 0 h 195"/>
                      <a:gd name="T12" fmla="*/ 136 w 138"/>
                      <a:gd name="T13" fmla="*/ 15 h 195"/>
                      <a:gd name="T14" fmla="*/ 29 w 138"/>
                      <a:gd name="T15" fmla="*/ 15 h 195"/>
                      <a:gd name="T16" fmla="*/ 100 w 138"/>
                      <a:gd name="T17" fmla="*/ 96 h 195"/>
                      <a:gd name="T18" fmla="*/ 29 w 138"/>
                      <a:gd name="T19" fmla="*/ 180 h 195"/>
                      <a:gd name="T20" fmla="*/ 138 w 138"/>
                      <a:gd name="T21" fmla="*/ 180 h 195"/>
                      <a:gd name="T22" fmla="*/ 138 w 138"/>
                      <a:gd name="T23" fmla="*/ 195 h 195"/>
                      <a:gd name="T24" fmla="*/ 0 w 138"/>
                      <a:gd name="T25" fmla="*/ 195 h 1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8" h="195">
                        <a:moveTo>
                          <a:pt x="0" y="195"/>
                        </a:moveTo>
                        <a:lnTo>
                          <a:pt x="0" y="182"/>
                        </a:lnTo>
                        <a:lnTo>
                          <a:pt x="74" y="96"/>
                        </a:lnTo>
                        <a:lnTo>
                          <a:pt x="2" y="15"/>
                        </a:lnTo>
                        <a:lnTo>
                          <a:pt x="2" y="0"/>
                        </a:lnTo>
                        <a:lnTo>
                          <a:pt x="136" y="0"/>
                        </a:lnTo>
                        <a:lnTo>
                          <a:pt x="136" y="15"/>
                        </a:lnTo>
                        <a:lnTo>
                          <a:pt x="29" y="15"/>
                        </a:lnTo>
                        <a:lnTo>
                          <a:pt x="100" y="96"/>
                        </a:lnTo>
                        <a:lnTo>
                          <a:pt x="29" y="180"/>
                        </a:lnTo>
                        <a:lnTo>
                          <a:pt x="138" y="180"/>
                        </a:lnTo>
                        <a:lnTo>
                          <a:pt x="138" y="195"/>
                        </a:lnTo>
                        <a:lnTo>
                          <a:pt x="0" y="19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82" name="Freeform 42">
                    <a:extLst>
                      <a:ext uri="{FF2B5EF4-FFF2-40B4-BE49-F238E27FC236}">
                        <a16:creationId xmlns:a16="http://schemas.microsoft.com/office/drawing/2014/main" id="{DE5B801A-802B-42C7-9CCE-D7256C1C0F7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29" y="-1821"/>
                    <a:ext cx="29" cy="91"/>
                  </a:xfrm>
                  <a:custGeom>
                    <a:avLst/>
                    <a:gdLst>
                      <a:gd name="T0" fmla="*/ 11 w 12"/>
                      <a:gd name="T1" fmla="*/ 2 h 37"/>
                      <a:gd name="T2" fmla="*/ 12 w 12"/>
                      <a:gd name="T3" fmla="*/ 6 h 37"/>
                      <a:gd name="T4" fmla="*/ 11 w 12"/>
                      <a:gd name="T5" fmla="*/ 9 h 37"/>
                      <a:gd name="T6" fmla="*/ 8 w 12"/>
                      <a:gd name="T7" fmla="*/ 11 h 37"/>
                      <a:gd name="T8" fmla="*/ 2 w 12"/>
                      <a:gd name="T9" fmla="*/ 10 h 37"/>
                      <a:gd name="T10" fmla="*/ 1 w 12"/>
                      <a:gd name="T11" fmla="*/ 9 h 37"/>
                      <a:gd name="T12" fmla="*/ 0 w 12"/>
                      <a:gd name="T13" fmla="*/ 7 h 37"/>
                      <a:gd name="T14" fmla="*/ 0 w 12"/>
                      <a:gd name="T15" fmla="*/ 5 h 37"/>
                      <a:gd name="T16" fmla="*/ 1 w 12"/>
                      <a:gd name="T17" fmla="*/ 2 h 37"/>
                      <a:gd name="T18" fmla="*/ 4 w 12"/>
                      <a:gd name="T19" fmla="*/ 0 h 37"/>
                      <a:gd name="T20" fmla="*/ 6 w 12"/>
                      <a:gd name="T21" fmla="*/ 0 h 37"/>
                      <a:gd name="T22" fmla="*/ 9 w 12"/>
                      <a:gd name="T23" fmla="*/ 1 h 37"/>
                      <a:gd name="T24" fmla="*/ 11 w 12"/>
                      <a:gd name="T25" fmla="*/ 2 h 37"/>
                      <a:gd name="T26" fmla="*/ 11 w 12"/>
                      <a:gd name="T27" fmla="*/ 32 h 37"/>
                      <a:gd name="T28" fmla="*/ 11 w 12"/>
                      <a:gd name="T29" fmla="*/ 35 h 37"/>
                      <a:gd name="T30" fmla="*/ 8 w 12"/>
                      <a:gd name="T31" fmla="*/ 37 h 37"/>
                      <a:gd name="T32" fmla="*/ 6 w 12"/>
                      <a:gd name="T33" fmla="*/ 37 h 37"/>
                      <a:gd name="T34" fmla="*/ 4 w 12"/>
                      <a:gd name="T35" fmla="*/ 36 h 37"/>
                      <a:gd name="T36" fmla="*/ 2 w 12"/>
                      <a:gd name="T37" fmla="*/ 35 h 37"/>
                      <a:gd name="T38" fmla="*/ 1 w 12"/>
                      <a:gd name="T39" fmla="*/ 32 h 37"/>
                      <a:gd name="T40" fmla="*/ 3 w 12"/>
                      <a:gd name="T41" fmla="*/ 26 h 37"/>
                      <a:gd name="T42" fmla="*/ 8 w 12"/>
                      <a:gd name="T43" fmla="*/ 26 h 37"/>
                      <a:gd name="T44" fmla="*/ 11 w 12"/>
                      <a:gd name="T45" fmla="*/ 28 h 37"/>
                      <a:gd name="T46" fmla="*/ 11 w 12"/>
                      <a:gd name="T47" fmla="*/ 3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2" h="37">
                        <a:moveTo>
                          <a:pt x="11" y="2"/>
                        </a:moveTo>
                        <a:cubicBezTo>
                          <a:pt x="12" y="3"/>
                          <a:pt x="12" y="4"/>
                          <a:pt x="12" y="6"/>
                        </a:cubicBezTo>
                        <a:cubicBezTo>
                          <a:pt x="12" y="7"/>
                          <a:pt x="12" y="9"/>
                          <a:pt x="11" y="9"/>
                        </a:cubicBezTo>
                        <a:cubicBezTo>
                          <a:pt x="10" y="10"/>
                          <a:pt x="9" y="11"/>
                          <a:pt x="8" y="11"/>
                        </a:cubicBezTo>
                        <a:cubicBezTo>
                          <a:pt x="6" y="12"/>
                          <a:pt x="5" y="12"/>
                          <a:pt x="2" y="10"/>
                        </a:cubicBezTo>
                        <a:cubicBezTo>
                          <a:pt x="2" y="10"/>
                          <a:pt x="1" y="10"/>
                          <a:pt x="1" y="9"/>
                        </a:cubicBezTo>
                        <a:cubicBezTo>
                          <a:pt x="1" y="9"/>
                          <a:pt x="0" y="8"/>
                          <a:pt x="0" y="7"/>
                        </a:cubicBezTo>
                        <a:cubicBezTo>
                          <a:pt x="0" y="6"/>
                          <a:pt x="0" y="6"/>
                          <a:pt x="0" y="5"/>
                        </a:cubicBezTo>
                        <a:cubicBezTo>
                          <a:pt x="0" y="4"/>
                          <a:pt x="1" y="3"/>
                          <a:pt x="1" y="2"/>
                        </a:cubicBezTo>
                        <a:cubicBezTo>
                          <a:pt x="2" y="1"/>
                          <a:pt x="3" y="0"/>
                          <a:pt x="4" y="0"/>
                        </a:cubicBezTo>
                        <a:cubicBezTo>
                          <a:pt x="5" y="0"/>
                          <a:pt x="5" y="0"/>
                          <a:pt x="6" y="0"/>
                        </a:cubicBezTo>
                        <a:cubicBezTo>
                          <a:pt x="7" y="0"/>
                          <a:pt x="8" y="0"/>
                          <a:pt x="9" y="1"/>
                        </a:cubicBezTo>
                        <a:cubicBezTo>
                          <a:pt x="10" y="1"/>
                          <a:pt x="10" y="2"/>
                          <a:pt x="11" y="2"/>
                        </a:cubicBezTo>
                        <a:close/>
                        <a:moveTo>
                          <a:pt x="11" y="32"/>
                        </a:moveTo>
                        <a:cubicBezTo>
                          <a:pt x="11" y="33"/>
                          <a:pt x="11" y="35"/>
                          <a:pt x="11" y="35"/>
                        </a:cubicBezTo>
                        <a:cubicBezTo>
                          <a:pt x="10" y="36"/>
                          <a:pt x="9" y="37"/>
                          <a:pt x="8" y="37"/>
                        </a:cubicBezTo>
                        <a:cubicBezTo>
                          <a:pt x="8" y="37"/>
                          <a:pt x="7" y="37"/>
                          <a:pt x="6" y="37"/>
                        </a:cubicBezTo>
                        <a:cubicBezTo>
                          <a:pt x="5" y="37"/>
                          <a:pt x="5" y="37"/>
                          <a:pt x="4" y="36"/>
                        </a:cubicBezTo>
                        <a:cubicBezTo>
                          <a:pt x="3" y="36"/>
                          <a:pt x="2" y="35"/>
                          <a:pt x="2" y="35"/>
                        </a:cubicBezTo>
                        <a:cubicBezTo>
                          <a:pt x="1" y="34"/>
                          <a:pt x="1" y="33"/>
                          <a:pt x="1" y="32"/>
                        </a:cubicBezTo>
                        <a:cubicBezTo>
                          <a:pt x="1" y="30"/>
                          <a:pt x="1" y="28"/>
                          <a:pt x="3" y="26"/>
                        </a:cubicBezTo>
                        <a:cubicBezTo>
                          <a:pt x="4" y="25"/>
                          <a:pt x="6" y="25"/>
                          <a:pt x="8" y="26"/>
                        </a:cubicBezTo>
                        <a:cubicBezTo>
                          <a:pt x="9" y="26"/>
                          <a:pt x="10" y="27"/>
                          <a:pt x="11" y="28"/>
                        </a:cubicBezTo>
                        <a:cubicBezTo>
                          <a:pt x="12" y="29"/>
                          <a:pt x="12" y="31"/>
                          <a:pt x="11" y="3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83" name="Freeform 43">
                    <a:extLst>
                      <a:ext uri="{FF2B5EF4-FFF2-40B4-BE49-F238E27FC236}">
                        <a16:creationId xmlns:a16="http://schemas.microsoft.com/office/drawing/2014/main" id="{4EE8A97D-875B-4FF0-BF13-9DB626035A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77" y="-1863"/>
                    <a:ext cx="52" cy="175"/>
                  </a:xfrm>
                  <a:custGeom>
                    <a:avLst/>
                    <a:gdLst>
                      <a:gd name="T0" fmla="*/ 21 w 22"/>
                      <a:gd name="T1" fmla="*/ 5 h 71"/>
                      <a:gd name="T2" fmla="*/ 13 w 22"/>
                      <a:gd name="T3" fmla="*/ 17 h 71"/>
                      <a:gd name="T4" fmla="*/ 9 w 22"/>
                      <a:gd name="T5" fmla="*/ 33 h 71"/>
                      <a:gd name="T6" fmla="*/ 9 w 22"/>
                      <a:gd name="T7" fmla="*/ 47 h 71"/>
                      <a:gd name="T8" fmla="*/ 15 w 22"/>
                      <a:gd name="T9" fmla="*/ 60 h 71"/>
                      <a:gd name="T10" fmla="*/ 18 w 22"/>
                      <a:gd name="T11" fmla="*/ 63 h 71"/>
                      <a:gd name="T12" fmla="*/ 20 w 22"/>
                      <a:gd name="T13" fmla="*/ 65 h 71"/>
                      <a:gd name="T14" fmla="*/ 20 w 22"/>
                      <a:gd name="T15" fmla="*/ 67 h 71"/>
                      <a:gd name="T16" fmla="*/ 20 w 22"/>
                      <a:gd name="T17" fmla="*/ 70 h 71"/>
                      <a:gd name="T18" fmla="*/ 19 w 22"/>
                      <a:gd name="T19" fmla="*/ 71 h 71"/>
                      <a:gd name="T20" fmla="*/ 17 w 22"/>
                      <a:gd name="T21" fmla="*/ 71 h 71"/>
                      <a:gd name="T22" fmla="*/ 16 w 22"/>
                      <a:gd name="T23" fmla="*/ 70 h 71"/>
                      <a:gd name="T24" fmla="*/ 14 w 22"/>
                      <a:gd name="T25" fmla="*/ 70 h 71"/>
                      <a:gd name="T26" fmla="*/ 8 w 22"/>
                      <a:gd name="T27" fmla="*/ 64 h 71"/>
                      <a:gd name="T28" fmla="*/ 4 w 22"/>
                      <a:gd name="T29" fmla="*/ 55 h 71"/>
                      <a:gd name="T30" fmla="*/ 1 w 22"/>
                      <a:gd name="T31" fmla="*/ 46 h 71"/>
                      <a:gd name="T32" fmla="*/ 1 w 22"/>
                      <a:gd name="T33" fmla="*/ 35 h 71"/>
                      <a:gd name="T34" fmla="*/ 2 w 22"/>
                      <a:gd name="T35" fmla="*/ 25 h 71"/>
                      <a:gd name="T36" fmla="*/ 5 w 22"/>
                      <a:gd name="T37" fmla="*/ 15 h 71"/>
                      <a:gd name="T38" fmla="*/ 10 w 22"/>
                      <a:gd name="T39" fmla="*/ 7 h 71"/>
                      <a:gd name="T40" fmla="*/ 16 w 22"/>
                      <a:gd name="T41" fmla="*/ 1 h 71"/>
                      <a:gd name="T42" fmla="*/ 18 w 22"/>
                      <a:gd name="T43" fmla="*/ 0 h 71"/>
                      <a:gd name="T44" fmla="*/ 20 w 22"/>
                      <a:gd name="T45" fmla="*/ 1 h 71"/>
                      <a:gd name="T46" fmla="*/ 22 w 22"/>
                      <a:gd name="T47" fmla="*/ 3 h 71"/>
                      <a:gd name="T48" fmla="*/ 21 w 22"/>
                      <a:gd name="T49" fmla="*/ 5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22" h="71">
                        <a:moveTo>
                          <a:pt x="21" y="5"/>
                        </a:moveTo>
                        <a:cubicBezTo>
                          <a:pt x="18" y="8"/>
                          <a:pt x="15" y="12"/>
                          <a:pt x="13" y="17"/>
                        </a:cubicBezTo>
                        <a:cubicBezTo>
                          <a:pt x="11" y="22"/>
                          <a:pt x="9" y="28"/>
                          <a:pt x="9" y="33"/>
                        </a:cubicBezTo>
                        <a:cubicBezTo>
                          <a:pt x="8" y="38"/>
                          <a:pt x="8" y="43"/>
                          <a:pt x="9" y="47"/>
                        </a:cubicBezTo>
                        <a:cubicBezTo>
                          <a:pt x="10" y="52"/>
                          <a:pt x="12" y="56"/>
                          <a:pt x="15" y="60"/>
                        </a:cubicBezTo>
                        <a:cubicBezTo>
                          <a:pt x="16" y="61"/>
                          <a:pt x="17" y="62"/>
                          <a:pt x="18" y="63"/>
                        </a:cubicBezTo>
                        <a:cubicBezTo>
                          <a:pt x="18" y="63"/>
                          <a:pt x="19" y="64"/>
                          <a:pt x="20" y="65"/>
                        </a:cubicBezTo>
                        <a:cubicBezTo>
                          <a:pt x="20" y="66"/>
                          <a:pt x="20" y="66"/>
                          <a:pt x="20" y="67"/>
                        </a:cubicBezTo>
                        <a:cubicBezTo>
                          <a:pt x="20" y="68"/>
                          <a:pt x="20" y="69"/>
                          <a:pt x="20" y="70"/>
                        </a:cubicBezTo>
                        <a:cubicBezTo>
                          <a:pt x="19" y="70"/>
                          <a:pt x="19" y="71"/>
                          <a:pt x="19" y="71"/>
                        </a:cubicBezTo>
                        <a:cubicBezTo>
                          <a:pt x="18" y="71"/>
                          <a:pt x="18" y="71"/>
                          <a:pt x="17" y="71"/>
                        </a:cubicBezTo>
                        <a:cubicBezTo>
                          <a:pt x="16" y="71"/>
                          <a:pt x="16" y="71"/>
                          <a:pt x="16" y="70"/>
                        </a:cubicBezTo>
                        <a:cubicBezTo>
                          <a:pt x="15" y="70"/>
                          <a:pt x="15" y="70"/>
                          <a:pt x="14" y="70"/>
                        </a:cubicBezTo>
                        <a:cubicBezTo>
                          <a:pt x="12" y="68"/>
                          <a:pt x="10" y="66"/>
                          <a:pt x="8" y="64"/>
                        </a:cubicBezTo>
                        <a:cubicBezTo>
                          <a:pt x="6" y="61"/>
                          <a:pt x="5" y="58"/>
                          <a:pt x="4" y="55"/>
                        </a:cubicBezTo>
                        <a:cubicBezTo>
                          <a:pt x="2" y="52"/>
                          <a:pt x="2" y="49"/>
                          <a:pt x="1" y="46"/>
                        </a:cubicBezTo>
                        <a:cubicBezTo>
                          <a:pt x="1" y="42"/>
                          <a:pt x="0" y="39"/>
                          <a:pt x="1" y="35"/>
                        </a:cubicBezTo>
                        <a:cubicBezTo>
                          <a:pt x="1" y="32"/>
                          <a:pt x="1" y="28"/>
                          <a:pt x="2" y="25"/>
                        </a:cubicBezTo>
                        <a:cubicBezTo>
                          <a:pt x="3" y="21"/>
                          <a:pt x="4" y="18"/>
                          <a:pt x="5" y="15"/>
                        </a:cubicBezTo>
                        <a:cubicBezTo>
                          <a:pt x="7" y="12"/>
                          <a:pt x="8" y="9"/>
                          <a:pt x="10" y="7"/>
                        </a:cubicBezTo>
                        <a:cubicBezTo>
                          <a:pt x="12" y="4"/>
                          <a:pt x="14" y="2"/>
                          <a:pt x="16" y="1"/>
                        </a:cubicBezTo>
                        <a:cubicBezTo>
                          <a:pt x="16" y="1"/>
                          <a:pt x="17" y="0"/>
                          <a:pt x="18" y="0"/>
                        </a:cubicBezTo>
                        <a:cubicBezTo>
                          <a:pt x="19" y="1"/>
                          <a:pt x="20" y="1"/>
                          <a:pt x="20" y="1"/>
                        </a:cubicBezTo>
                        <a:cubicBezTo>
                          <a:pt x="21" y="2"/>
                          <a:pt x="21" y="2"/>
                          <a:pt x="22" y="3"/>
                        </a:cubicBezTo>
                        <a:cubicBezTo>
                          <a:pt x="22" y="4"/>
                          <a:pt x="21" y="4"/>
                          <a:pt x="2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84" name="Freeform 44">
                    <a:extLst>
                      <a:ext uri="{FF2B5EF4-FFF2-40B4-BE49-F238E27FC236}">
                        <a16:creationId xmlns:a16="http://schemas.microsoft.com/office/drawing/2014/main" id="{AF2047E6-0350-4279-81B3-5BBBAC9A2A2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46" y="-1836"/>
                    <a:ext cx="83" cy="126"/>
                  </a:xfrm>
                  <a:custGeom>
                    <a:avLst/>
                    <a:gdLst>
                      <a:gd name="T0" fmla="*/ 29 w 35"/>
                      <a:gd name="T1" fmla="*/ 7 h 51"/>
                      <a:gd name="T2" fmla="*/ 30 w 35"/>
                      <a:gd name="T3" fmla="*/ 14 h 51"/>
                      <a:gd name="T4" fmla="*/ 30 w 35"/>
                      <a:gd name="T5" fmla="*/ 21 h 51"/>
                      <a:gd name="T6" fmla="*/ 30 w 35"/>
                      <a:gd name="T7" fmla="*/ 28 h 51"/>
                      <a:gd name="T8" fmla="*/ 30 w 35"/>
                      <a:gd name="T9" fmla="*/ 34 h 51"/>
                      <a:gd name="T10" fmla="*/ 35 w 35"/>
                      <a:gd name="T11" fmla="*/ 38 h 51"/>
                      <a:gd name="T12" fmla="*/ 35 w 35"/>
                      <a:gd name="T13" fmla="*/ 41 h 51"/>
                      <a:gd name="T14" fmla="*/ 32 w 35"/>
                      <a:gd name="T15" fmla="*/ 43 h 51"/>
                      <a:gd name="T16" fmla="*/ 28 w 35"/>
                      <a:gd name="T17" fmla="*/ 42 h 51"/>
                      <a:gd name="T18" fmla="*/ 25 w 35"/>
                      <a:gd name="T19" fmla="*/ 44 h 51"/>
                      <a:gd name="T20" fmla="*/ 21 w 35"/>
                      <a:gd name="T21" fmla="*/ 47 h 51"/>
                      <a:gd name="T22" fmla="*/ 16 w 35"/>
                      <a:gd name="T23" fmla="*/ 49 h 51"/>
                      <a:gd name="T24" fmla="*/ 12 w 35"/>
                      <a:gd name="T25" fmla="*/ 50 h 51"/>
                      <a:gd name="T26" fmla="*/ 6 w 35"/>
                      <a:gd name="T27" fmla="*/ 49 h 51"/>
                      <a:gd name="T28" fmla="*/ 2 w 35"/>
                      <a:gd name="T29" fmla="*/ 43 h 51"/>
                      <a:gd name="T30" fmla="*/ 2 w 35"/>
                      <a:gd name="T31" fmla="*/ 38 h 51"/>
                      <a:gd name="T32" fmla="*/ 3 w 35"/>
                      <a:gd name="T33" fmla="*/ 33 h 51"/>
                      <a:gd name="T34" fmla="*/ 7 w 35"/>
                      <a:gd name="T35" fmla="*/ 28 h 51"/>
                      <a:gd name="T36" fmla="*/ 12 w 35"/>
                      <a:gd name="T37" fmla="*/ 25 h 51"/>
                      <a:gd name="T38" fmla="*/ 14 w 35"/>
                      <a:gd name="T39" fmla="*/ 25 h 51"/>
                      <a:gd name="T40" fmla="*/ 17 w 35"/>
                      <a:gd name="T41" fmla="*/ 24 h 51"/>
                      <a:gd name="T42" fmla="*/ 20 w 35"/>
                      <a:gd name="T43" fmla="*/ 25 h 51"/>
                      <a:gd name="T44" fmla="*/ 23 w 35"/>
                      <a:gd name="T45" fmla="*/ 27 h 51"/>
                      <a:gd name="T46" fmla="*/ 23 w 35"/>
                      <a:gd name="T47" fmla="*/ 23 h 51"/>
                      <a:gd name="T48" fmla="*/ 23 w 35"/>
                      <a:gd name="T49" fmla="*/ 18 h 51"/>
                      <a:gd name="T50" fmla="*/ 23 w 35"/>
                      <a:gd name="T51" fmla="*/ 14 h 51"/>
                      <a:gd name="T52" fmla="*/ 22 w 35"/>
                      <a:gd name="T53" fmla="*/ 10 h 51"/>
                      <a:gd name="T54" fmla="*/ 21 w 35"/>
                      <a:gd name="T55" fmla="*/ 8 h 51"/>
                      <a:gd name="T56" fmla="*/ 18 w 35"/>
                      <a:gd name="T57" fmla="*/ 8 h 51"/>
                      <a:gd name="T58" fmla="*/ 12 w 35"/>
                      <a:gd name="T59" fmla="*/ 12 h 51"/>
                      <a:gd name="T60" fmla="*/ 5 w 35"/>
                      <a:gd name="T61" fmla="*/ 17 h 51"/>
                      <a:gd name="T62" fmla="*/ 3 w 35"/>
                      <a:gd name="T63" fmla="*/ 18 h 51"/>
                      <a:gd name="T64" fmla="*/ 1 w 35"/>
                      <a:gd name="T65" fmla="*/ 17 h 51"/>
                      <a:gd name="T66" fmla="*/ 0 w 35"/>
                      <a:gd name="T67" fmla="*/ 15 h 51"/>
                      <a:gd name="T68" fmla="*/ 1 w 35"/>
                      <a:gd name="T69" fmla="*/ 13 h 51"/>
                      <a:gd name="T70" fmla="*/ 5 w 35"/>
                      <a:gd name="T71" fmla="*/ 8 h 51"/>
                      <a:gd name="T72" fmla="*/ 10 w 35"/>
                      <a:gd name="T73" fmla="*/ 5 h 51"/>
                      <a:gd name="T74" fmla="*/ 15 w 35"/>
                      <a:gd name="T75" fmla="*/ 2 h 51"/>
                      <a:gd name="T76" fmla="*/ 21 w 35"/>
                      <a:gd name="T77" fmla="*/ 1 h 51"/>
                      <a:gd name="T78" fmla="*/ 27 w 35"/>
                      <a:gd name="T79" fmla="*/ 2 h 51"/>
                      <a:gd name="T80" fmla="*/ 29 w 35"/>
                      <a:gd name="T81" fmla="*/ 7 h 51"/>
                      <a:gd name="T82" fmla="*/ 16 w 35"/>
                      <a:gd name="T83" fmla="*/ 31 h 51"/>
                      <a:gd name="T84" fmla="*/ 13 w 35"/>
                      <a:gd name="T85" fmla="*/ 32 h 51"/>
                      <a:gd name="T86" fmla="*/ 10 w 35"/>
                      <a:gd name="T87" fmla="*/ 35 h 51"/>
                      <a:gd name="T88" fmla="*/ 8 w 35"/>
                      <a:gd name="T89" fmla="*/ 38 h 51"/>
                      <a:gd name="T90" fmla="*/ 8 w 35"/>
                      <a:gd name="T91" fmla="*/ 42 h 51"/>
                      <a:gd name="T92" fmla="*/ 9 w 35"/>
                      <a:gd name="T93" fmla="*/ 43 h 51"/>
                      <a:gd name="T94" fmla="*/ 11 w 35"/>
                      <a:gd name="T95" fmla="*/ 43 h 51"/>
                      <a:gd name="T96" fmla="*/ 17 w 35"/>
                      <a:gd name="T97" fmla="*/ 41 h 51"/>
                      <a:gd name="T98" fmla="*/ 22 w 35"/>
                      <a:gd name="T99" fmla="*/ 37 h 51"/>
                      <a:gd name="T100" fmla="*/ 22 w 35"/>
                      <a:gd name="T101" fmla="*/ 35 h 51"/>
                      <a:gd name="T102" fmla="*/ 20 w 35"/>
                      <a:gd name="T103" fmla="*/ 33 h 51"/>
                      <a:gd name="T104" fmla="*/ 18 w 35"/>
                      <a:gd name="T105" fmla="*/ 32 h 51"/>
                      <a:gd name="T106" fmla="*/ 16 w 35"/>
                      <a:gd name="T107" fmla="*/ 31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35" h="51">
                        <a:moveTo>
                          <a:pt x="29" y="7"/>
                        </a:moveTo>
                        <a:cubicBezTo>
                          <a:pt x="29" y="9"/>
                          <a:pt x="30" y="11"/>
                          <a:pt x="30" y="14"/>
                        </a:cubicBezTo>
                        <a:cubicBezTo>
                          <a:pt x="30" y="16"/>
                          <a:pt x="30" y="18"/>
                          <a:pt x="30" y="21"/>
                        </a:cubicBezTo>
                        <a:cubicBezTo>
                          <a:pt x="30" y="23"/>
                          <a:pt x="30" y="25"/>
                          <a:pt x="30" y="28"/>
                        </a:cubicBezTo>
                        <a:cubicBezTo>
                          <a:pt x="30" y="30"/>
                          <a:pt x="30" y="32"/>
                          <a:pt x="30" y="34"/>
                        </a:cubicBezTo>
                        <a:cubicBezTo>
                          <a:pt x="33" y="35"/>
                          <a:pt x="34" y="37"/>
                          <a:pt x="35" y="38"/>
                        </a:cubicBezTo>
                        <a:cubicBezTo>
                          <a:pt x="35" y="39"/>
                          <a:pt x="35" y="40"/>
                          <a:pt x="35" y="41"/>
                        </a:cubicBezTo>
                        <a:cubicBezTo>
                          <a:pt x="34" y="43"/>
                          <a:pt x="34" y="43"/>
                          <a:pt x="32" y="43"/>
                        </a:cubicBezTo>
                        <a:cubicBezTo>
                          <a:pt x="31" y="43"/>
                          <a:pt x="30" y="43"/>
                          <a:pt x="28" y="42"/>
                        </a:cubicBezTo>
                        <a:cubicBezTo>
                          <a:pt x="27" y="43"/>
                          <a:pt x="26" y="44"/>
                          <a:pt x="25" y="44"/>
                        </a:cubicBezTo>
                        <a:cubicBezTo>
                          <a:pt x="24" y="45"/>
                          <a:pt x="22" y="46"/>
                          <a:pt x="21" y="47"/>
                        </a:cubicBezTo>
                        <a:cubicBezTo>
                          <a:pt x="19" y="48"/>
                          <a:pt x="18" y="48"/>
                          <a:pt x="16" y="49"/>
                        </a:cubicBezTo>
                        <a:cubicBezTo>
                          <a:pt x="15" y="50"/>
                          <a:pt x="13" y="50"/>
                          <a:pt x="12" y="50"/>
                        </a:cubicBezTo>
                        <a:cubicBezTo>
                          <a:pt x="10" y="51"/>
                          <a:pt x="8" y="50"/>
                          <a:pt x="6" y="49"/>
                        </a:cubicBezTo>
                        <a:cubicBezTo>
                          <a:pt x="4" y="48"/>
                          <a:pt x="3" y="46"/>
                          <a:pt x="2" y="43"/>
                        </a:cubicBezTo>
                        <a:cubicBezTo>
                          <a:pt x="1" y="42"/>
                          <a:pt x="1" y="40"/>
                          <a:pt x="2" y="38"/>
                        </a:cubicBezTo>
                        <a:cubicBezTo>
                          <a:pt x="2" y="36"/>
                          <a:pt x="2" y="34"/>
                          <a:pt x="3" y="33"/>
                        </a:cubicBezTo>
                        <a:cubicBezTo>
                          <a:pt x="4" y="31"/>
                          <a:pt x="5" y="30"/>
                          <a:pt x="7" y="28"/>
                        </a:cubicBezTo>
                        <a:cubicBezTo>
                          <a:pt x="8" y="27"/>
                          <a:pt x="10" y="26"/>
                          <a:pt x="12" y="25"/>
                        </a:cubicBezTo>
                        <a:cubicBezTo>
                          <a:pt x="13" y="25"/>
                          <a:pt x="13" y="25"/>
                          <a:pt x="14" y="25"/>
                        </a:cubicBezTo>
                        <a:cubicBezTo>
                          <a:pt x="15" y="24"/>
                          <a:pt x="16" y="24"/>
                          <a:pt x="17" y="24"/>
                        </a:cubicBezTo>
                        <a:cubicBezTo>
                          <a:pt x="18" y="24"/>
                          <a:pt x="19" y="25"/>
                          <a:pt x="20" y="25"/>
                        </a:cubicBezTo>
                        <a:cubicBezTo>
                          <a:pt x="21" y="25"/>
                          <a:pt x="22" y="26"/>
                          <a:pt x="23" y="27"/>
                        </a:cubicBezTo>
                        <a:cubicBezTo>
                          <a:pt x="23" y="26"/>
                          <a:pt x="23" y="24"/>
                          <a:pt x="23" y="23"/>
                        </a:cubicBezTo>
                        <a:cubicBezTo>
                          <a:pt x="23" y="21"/>
                          <a:pt x="23" y="20"/>
                          <a:pt x="23" y="18"/>
                        </a:cubicBezTo>
                        <a:cubicBezTo>
                          <a:pt x="23" y="17"/>
                          <a:pt x="23" y="15"/>
                          <a:pt x="23" y="14"/>
                        </a:cubicBezTo>
                        <a:cubicBezTo>
                          <a:pt x="23" y="12"/>
                          <a:pt x="22" y="11"/>
                          <a:pt x="22" y="10"/>
                        </a:cubicBezTo>
                        <a:cubicBezTo>
                          <a:pt x="22" y="9"/>
                          <a:pt x="22" y="8"/>
                          <a:pt x="21" y="8"/>
                        </a:cubicBezTo>
                        <a:cubicBezTo>
                          <a:pt x="20" y="8"/>
                          <a:pt x="19" y="8"/>
                          <a:pt x="18" y="8"/>
                        </a:cubicBezTo>
                        <a:cubicBezTo>
                          <a:pt x="17" y="9"/>
                          <a:pt x="15" y="10"/>
                          <a:pt x="12" y="12"/>
                        </a:cubicBezTo>
                        <a:cubicBezTo>
                          <a:pt x="10" y="13"/>
                          <a:pt x="8" y="15"/>
                          <a:pt x="5" y="17"/>
                        </a:cubicBezTo>
                        <a:cubicBezTo>
                          <a:pt x="5" y="18"/>
                          <a:pt x="4" y="18"/>
                          <a:pt x="3" y="18"/>
                        </a:cubicBezTo>
                        <a:cubicBezTo>
                          <a:pt x="2" y="18"/>
                          <a:pt x="2" y="18"/>
                          <a:pt x="1" y="17"/>
                        </a:cubicBezTo>
                        <a:cubicBezTo>
                          <a:pt x="0" y="17"/>
                          <a:pt x="0" y="16"/>
                          <a:pt x="0" y="15"/>
                        </a:cubicBezTo>
                        <a:cubicBezTo>
                          <a:pt x="0" y="14"/>
                          <a:pt x="0" y="13"/>
                          <a:pt x="1" y="13"/>
                        </a:cubicBezTo>
                        <a:cubicBezTo>
                          <a:pt x="2" y="11"/>
                          <a:pt x="4" y="10"/>
                          <a:pt x="5" y="8"/>
                        </a:cubicBezTo>
                        <a:cubicBezTo>
                          <a:pt x="7" y="7"/>
                          <a:pt x="8" y="6"/>
                          <a:pt x="10" y="5"/>
                        </a:cubicBezTo>
                        <a:cubicBezTo>
                          <a:pt x="12" y="3"/>
                          <a:pt x="13" y="3"/>
                          <a:pt x="15" y="2"/>
                        </a:cubicBezTo>
                        <a:cubicBezTo>
                          <a:pt x="17" y="1"/>
                          <a:pt x="19" y="1"/>
                          <a:pt x="21" y="1"/>
                        </a:cubicBezTo>
                        <a:cubicBezTo>
                          <a:pt x="23" y="0"/>
                          <a:pt x="25" y="1"/>
                          <a:pt x="27" y="2"/>
                        </a:cubicBezTo>
                        <a:cubicBezTo>
                          <a:pt x="28" y="3"/>
                          <a:pt x="29" y="5"/>
                          <a:pt x="29" y="7"/>
                        </a:cubicBezTo>
                        <a:close/>
                        <a:moveTo>
                          <a:pt x="16" y="31"/>
                        </a:moveTo>
                        <a:cubicBezTo>
                          <a:pt x="15" y="31"/>
                          <a:pt x="14" y="32"/>
                          <a:pt x="13" y="32"/>
                        </a:cubicBezTo>
                        <a:cubicBezTo>
                          <a:pt x="12" y="33"/>
                          <a:pt x="11" y="34"/>
                          <a:pt x="10" y="35"/>
                        </a:cubicBezTo>
                        <a:cubicBezTo>
                          <a:pt x="9" y="36"/>
                          <a:pt x="9" y="37"/>
                          <a:pt x="8" y="38"/>
                        </a:cubicBezTo>
                        <a:cubicBezTo>
                          <a:pt x="8" y="39"/>
                          <a:pt x="8" y="41"/>
                          <a:pt x="8" y="42"/>
                        </a:cubicBezTo>
                        <a:cubicBezTo>
                          <a:pt x="8" y="42"/>
                          <a:pt x="9" y="43"/>
                          <a:pt x="9" y="43"/>
                        </a:cubicBezTo>
                        <a:cubicBezTo>
                          <a:pt x="10" y="43"/>
                          <a:pt x="10" y="43"/>
                          <a:pt x="11" y="43"/>
                        </a:cubicBezTo>
                        <a:cubicBezTo>
                          <a:pt x="13" y="43"/>
                          <a:pt x="15" y="42"/>
                          <a:pt x="17" y="41"/>
                        </a:cubicBezTo>
                        <a:cubicBezTo>
                          <a:pt x="19" y="40"/>
                          <a:pt x="21" y="38"/>
                          <a:pt x="22" y="37"/>
                        </a:cubicBezTo>
                        <a:cubicBezTo>
                          <a:pt x="22" y="37"/>
                          <a:pt x="22" y="36"/>
                          <a:pt x="22" y="35"/>
                        </a:cubicBezTo>
                        <a:cubicBezTo>
                          <a:pt x="21" y="35"/>
                          <a:pt x="21" y="34"/>
                          <a:pt x="20" y="33"/>
                        </a:cubicBezTo>
                        <a:cubicBezTo>
                          <a:pt x="20" y="33"/>
                          <a:pt x="19" y="32"/>
                          <a:pt x="18" y="32"/>
                        </a:cubicBezTo>
                        <a:cubicBezTo>
                          <a:pt x="17" y="31"/>
                          <a:pt x="17" y="31"/>
                          <a:pt x="16" y="3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85" name="Freeform 45">
                    <a:extLst>
                      <a:ext uri="{FF2B5EF4-FFF2-40B4-BE49-F238E27FC236}">
                        <a16:creationId xmlns:a16="http://schemas.microsoft.com/office/drawing/2014/main" id="{76A1CC89-6530-4C9A-8281-11A9731D07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1" y="-1787"/>
                    <a:ext cx="81" cy="22"/>
                  </a:xfrm>
                  <a:custGeom>
                    <a:avLst/>
                    <a:gdLst>
                      <a:gd name="T0" fmla="*/ 34 w 34"/>
                      <a:gd name="T1" fmla="*/ 5 h 9"/>
                      <a:gd name="T2" fmla="*/ 33 w 34"/>
                      <a:gd name="T3" fmla="*/ 6 h 9"/>
                      <a:gd name="T4" fmla="*/ 31 w 34"/>
                      <a:gd name="T5" fmla="*/ 7 h 9"/>
                      <a:gd name="T6" fmla="*/ 17 w 34"/>
                      <a:gd name="T7" fmla="*/ 8 h 9"/>
                      <a:gd name="T8" fmla="*/ 4 w 34"/>
                      <a:gd name="T9" fmla="*/ 9 h 9"/>
                      <a:gd name="T10" fmla="*/ 2 w 34"/>
                      <a:gd name="T11" fmla="*/ 8 h 9"/>
                      <a:gd name="T12" fmla="*/ 1 w 34"/>
                      <a:gd name="T13" fmla="*/ 6 h 9"/>
                      <a:gd name="T14" fmla="*/ 1 w 34"/>
                      <a:gd name="T15" fmla="*/ 3 h 9"/>
                      <a:gd name="T16" fmla="*/ 2 w 34"/>
                      <a:gd name="T17" fmla="*/ 2 h 9"/>
                      <a:gd name="T18" fmla="*/ 16 w 34"/>
                      <a:gd name="T19" fmla="*/ 0 h 9"/>
                      <a:gd name="T20" fmla="*/ 31 w 34"/>
                      <a:gd name="T21" fmla="*/ 0 h 9"/>
                      <a:gd name="T22" fmla="*/ 32 w 34"/>
                      <a:gd name="T23" fmla="*/ 1 h 9"/>
                      <a:gd name="T24" fmla="*/ 33 w 34"/>
                      <a:gd name="T25" fmla="*/ 2 h 9"/>
                      <a:gd name="T26" fmla="*/ 34 w 34"/>
                      <a:gd name="T27" fmla="*/ 3 h 9"/>
                      <a:gd name="T28" fmla="*/ 34 w 34"/>
                      <a:gd name="T29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4" h="9">
                        <a:moveTo>
                          <a:pt x="34" y="5"/>
                        </a:moveTo>
                        <a:cubicBezTo>
                          <a:pt x="34" y="6"/>
                          <a:pt x="34" y="6"/>
                          <a:pt x="33" y="6"/>
                        </a:cubicBezTo>
                        <a:cubicBezTo>
                          <a:pt x="32" y="7"/>
                          <a:pt x="31" y="7"/>
                          <a:pt x="31" y="7"/>
                        </a:cubicBezTo>
                        <a:cubicBezTo>
                          <a:pt x="26" y="7"/>
                          <a:pt x="21" y="7"/>
                          <a:pt x="17" y="8"/>
                        </a:cubicBezTo>
                        <a:cubicBezTo>
                          <a:pt x="12" y="8"/>
                          <a:pt x="8" y="8"/>
                          <a:pt x="4" y="9"/>
                        </a:cubicBezTo>
                        <a:cubicBezTo>
                          <a:pt x="3" y="9"/>
                          <a:pt x="2" y="8"/>
                          <a:pt x="2" y="8"/>
                        </a:cubicBezTo>
                        <a:cubicBezTo>
                          <a:pt x="1" y="7"/>
                          <a:pt x="1" y="7"/>
                          <a:pt x="1" y="6"/>
                        </a:cubicBezTo>
                        <a:cubicBezTo>
                          <a:pt x="0" y="5"/>
                          <a:pt x="0" y="4"/>
                          <a:pt x="1" y="3"/>
                        </a:cubicBezTo>
                        <a:cubicBezTo>
                          <a:pt x="1" y="3"/>
                          <a:pt x="1" y="2"/>
                          <a:pt x="2" y="2"/>
                        </a:cubicBezTo>
                        <a:cubicBezTo>
                          <a:pt x="6" y="1"/>
                          <a:pt x="11" y="1"/>
                          <a:pt x="16" y="0"/>
                        </a:cubicBezTo>
                        <a:cubicBezTo>
                          <a:pt x="21" y="0"/>
                          <a:pt x="26" y="0"/>
                          <a:pt x="31" y="0"/>
                        </a:cubicBezTo>
                        <a:cubicBezTo>
                          <a:pt x="31" y="0"/>
                          <a:pt x="31" y="1"/>
                          <a:pt x="32" y="1"/>
                        </a:cubicBezTo>
                        <a:cubicBezTo>
                          <a:pt x="32" y="1"/>
                          <a:pt x="33" y="1"/>
                          <a:pt x="33" y="2"/>
                        </a:cubicBezTo>
                        <a:cubicBezTo>
                          <a:pt x="33" y="2"/>
                          <a:pt x="34" y="3"/>
                          <a:pt x="34" y="3"/>
                        </a:cubicBezTo>
                        <a:cubicBezTo>
                          <a:pt x="34" y="4"/>
                          <a:pt x="34" y="5"/>
                          <a:pt x="34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86" name="Freeform 46">
                    <a:extLst>
                      <a:ext uri="{FF2B5EF4-FFF2-40B4-BE49-F238E27FC236}">
                        <a16:creationId xmlns:a16="http://schemas.microsoft.com/office/drawing/2014/main" id="{90883DED-0EE7-48ED-B93A-61A490BFED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50" y="-1868"/>
                    <a:ext cx="136" cy="195"/>
                  </a:xfrm>
                  <a:custGeom>
                    <a:avLst/>
                    <a:gdLst>
                      <a:gd name="T0" fmla="*/ 0 w 136"/>
                      <a:gd name="T1" fmla="*/ 195 h 195"/>
                      <a:gd name="T2" fmla="*/ 0 w 136"/>
                      <a:gd name="T3" fmla="*/ 182 h 195"/>
                      <a:gd name="T4" fmla="*/ 72 w 136"/>
                      <a:gd name="T5" fmla="*/ 96 h 195"/>
                      <a:gd name="T6" fmla="*/ 3 w 136"/>
                      <a:gd name="T7" fmla="*/ 15 h 195"/>
                      <a:gd name="T8" fmla="*/ 3 w 136"/>
                      <a:gd name="T9" fmla="*/ 0 h 195"/>
                      <a:gd name="T10" fmla="*/ 136 w 136"/>
                      <a:gd name="T11" fmla="*/ 0 h 195"/>
                      <a:gd name="T12" fmla="*/ 136 w 136"/>
                      <a:gd name="T13" fmla="*/ 15 h 195"/>
                      <a:gd name="T14" fmla="*/ 29 w 136"/>
                      <a:gd name="T15" fmla="*/ 15 h 195"/>
                      <a:gd name="T16" fmla="*/ 98 w 136"/>
                      <a:gd name="T17" fmla="*/ 96 h 195"/>
                      <a:gd name="T18" fmla="*/ 27 w 136"/>
                      <a:gd name="T19" fmla="*/ 180 h 195"/>
                      <a:gd name="T20" fmla="*/ 136 w 136"/>
                      <a:gd name="T21" fmla="*/ 180 h 195"/>
                      <a:gd name="T22" fmla="*/ 136 w 136"/>
                      <a:gd name="T23" fmla="*/ 195 h 195"/>
                      <a:gd name="T24" fmla="*/ 0 w 136"/>
                      <a:gd name="T25" fmla="*/ 195 h 1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6" h="195">
                        <a:moveTo>
                          <a:pt x="0" y="195"/>
                        </a:moveTo>
                        <a:lnTo>
                          <a:pt x="0" y="182"/>
                        </a:lnTo>
                        <a:lnTo>
                          <a:pt x="72" y="96"/>
                        </a:lnTo>
                        <a:lnTo>
                          <a:pt x="3" y="15"/>
                        </a:lnTo>
                        <a:lnTo>
                          <a:pt x="3" y="0"/>
                        </a:lnTo>
                        <a:lnTo>
                          <a:pt x="136" y="0"/>
                        </a:lnTo>
                        <a:lnTo>
                          <a:pt x="136" y="15"/>
                        </a:lnTo>
                        <a:lnTo>
                          <a:pt x="29" y="15"/>
                        </a:lnTo>
                        <a:lnTo>
                          <a:pt x="98" y="96"/>
                        </a:lnTo>
                        <a:lnTo>
                          <a:pt x="27" y="180"/>
                        </a:lnTo>
                        <a:lnTo>
                          <a:pt x="136" y="180"/>
                        </a:lnTo>
                        <a:lnTo>
                          <a:pt x="136" y="195"/>
                        </a:lnTo>
                        <a:lnTo>
                          <a:pt x="0" y="19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87" name="Freeform 47">
                    <a:extLst>
                      <a:ext uri="{FF2B5EF4-FFF2-40B4-BE49-F238E27FC236}">
                        <a16:creationId xmlns:a16="http://schemas.microsoft.com/office/drawing/2014/main" id="{CA4E4953-FBD9-4337-8679-65A96C43DA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17" y="-1861"/>
                    <a:ext cx="50" cy="178"/>
                  </a:xfrm>
                  <a:custGeom>
                    <a:avLst/>
                    <a:gdLst>
                      <a:gd name="T0" fmla="*/ 21 w 21"/>
                      <a:gd name="T1" fmla="*/ 18 h 72"/>
                      <a:gd name="T2" fmla="*/ 20 w 21"/>
                      <a:gd name="T3" fmla="*/ 32 h 72"/>
                      <a:gd name="T4" fmla="*/ 18 w 21"/>
                      <a:gd name="T5" fmla="*/ 46 h 72"/>
                      <a:gd name="T6" fmla="*/ 15 w 21"/>
                      <a:gd name="T7" fmla="*/ 57 h 72"/>
                      <a:gd name="T8" fmla="*/ 12 w 21"/>
                      <a:gd name="T9" fmla="*/ 66 h 72"/>
                      <a:gd name="T10" fmla="*/ 11 w 21"/>
                      <a:gd name="T11" fmla="*/ 67 h 72"/>
                      <a:gd name="T12" fmla="*/ 10 w 21"/>
                      <a:gd name="T13" fmla="*/ 70 h 72"/>
                      <a:gd name="T14" fmla="*/ 8 w 21"/>
                      <a:gd name="T15" fmla="*/ 72 h 72"/>
                      <a:gd name="T16" fmla="*/ 5 w 21"/>
                      <a:gd name="T17" fmla="*/ 72 h 72"/>
                      <a:gd name="T18" fmla="*/ 4 w 21"/>
                      <a:gd name="T19" fmla="*/ 71 h 72"/>
                      <a:gd name="T20" fmla="*/ 4 w 21"/>
                      <a:gd name="T21" fmla="*/ 69 h 72"/>
                      <a:gd name="T22" fmla="*/ 4 w 21"/>
                      <a:gd name="T23" fmla="*/ 67 h 72"/>
                      <a:gd name="T24" fmla="*/ 4 w 21"/>
                      <a:gd name="T25" fmla="*/ 65 h 72"/>
                      <a:gd name="T26" fmla="*/ 9 w 21"/>
                      <a:gd name="T27" fmla="*/ 50 h 72"/>
                      <a:gd name="T28" fmla="*/ 13 w 21"/>
                      <a:gd name="T29" fmla="*/ 34 h 72"/>
                      <a:gd name="T30" fmla="*/ 13 w 21"/>
                      <a:gd name="T31" fmla="*/ 19 h 72"/>
                      <a:gd name="T32" fmla="*/ 10 w 21"/>
                      <a:gd name="T33" fmla="*/ 12 h 72"/>
                      <a:gd name="T34" fmla="*/ 3 w 21"/>
                      <a:gd name="T35" fmla="*/ 7 h 72"/>
                      <a:gd name="T36" fmla="*/ 1 w 21"/>
                      <a:gd name="T37" fmla="*/ 5 h 72"/>
                      <a:gd name="T38" fmla="*/ 0 w 21"/>
                      <a:gd name="T39" fmla="*/ 1 h 72"/>
                      <a:gd name="T40" fmla="*/ 3 w 21"/>
                      <a:gd name="T41" fmla="*/ 0 h 72"/>
                      <a:gd name="T42" fmla="*/ 5 w 21"/>
                      <a:gd name="T43" fmla="*/ 0 h 72"/>
                      <a:gd name="T44" fmla="*/ 8 w 21"/>
                      <a:gd name="T45" fmla="*/ 1 h 72"/>
                      <a:gd name="T46" fmla="*/ 10 w 21"/>
                      <a:gd name="T47" fmla="*/ 2 h 72"/>
                      <a:gd name="T48" fmla="*/ 14 w 21"/>
                      <a:gd name="T49" fmla="*/ 4 h 72"/>
                      <a:gd name="T50" fmla="*/ 17 w 21"/>
                      <a:gd name="T51" fmla="*/ 8 h 72"/>
                      <a:gd name="T52" fmla="*/ 19 w 21"/>
                      <a:gd name="T53" fmla="*/ 12 h 72"/>
                      <a:gd name="T54" fmla="*/ 21 w 21"/>
                      <a:gd name="T55" fmla="*/ 18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21" h="72">
                        <a:moveTo>
                          <a:pt x="21" y="18"/>
                        </a:moveTo>
                        <a:cubicBezTo>
                          <a:pt x="21" y="23"/>
                          <a:pt x="21" y="27"/>
                          <a:pt x="20" y="32"/>
                        </a:cubicBezTo>
                        <a:cubicBezTo>
                          <a:pt x="20" y="37"/>
                          <a:pt x="19" y="41"/>
                          <a:pt x="18" y="46"/>
                        </a:cubicBezTo>
                        <a:cubicBezTo>
                          <a:pt x="17" y="50"/>
                          <a:pt x="16" y="54"/>
                          <a:pt x="15" y="57"/>
                        </a:cubicBezTo>
                        <a:cubicBezTo>
                          <a:pt x="14" y="61"/>
                          <a:pt x="13" y="63"/>
                          <a:pt x="12" y="66"/>
                        </a:cubicBezTo>
                        <a:cubicBezTo>
                          <a:pt x="12" y="66"/>
                          <a:pt x="12" y="67"/>
                          <a:pt x="11" y="67"/>
                        </a:cubicBezTo>
                        <a:cubicBezTo>
                          <a:pt x="11" y="68"/>
                          <a:pt x="10" y="69"/>
                          <a:pt x="10" y="70"/>
                        </a:cubicBezTo>
                        <a:cubicBezTo>
                          <a:pt x="9" y="70"/>
                          <a:pt x="9" y="71"/>
                          <a:pt x="8" y="72"/>
                        </a:cubicBezTo>
                        <a:cubicBezTo>
                          <a:pt x="7" y="72"/>
                          <a:pt x="6" y="72"/>
                          <a:pt x="5" y="72"/>
                        </a:cubicBezTo>
                        <a:cubicBezTo>
                          <a:pt x="5" y="72"/>
                          <a:pt x="4" y="71"/>
                          <a:pt x="4" y="71"/>
                        </a:cubicBezTo>
                        <a:cubicBezTo>
                          <a:pt x="4" y="70"/>
                          <a:pt x="4" y="69"/>
                          <a:pt x="4" y="69"/>
                        </a:cubicBezTo>
                        <a:cubicBezTo>
                          <a:pt x="4" y="68"/>
                          <a:pt x="4" y="67"/>
                          <a:pt x="4" y="67"/>
                        </a:cubicBezTo>
                        <a:cubicBezTo>
                          <a:pt x="4" y="66"/>
                          <a:pt x="4" y="65"/>
                          <a:pt x="4" y="65"/>
                        </a:cubicBezTo>
                        <a:cubicBezTo>
                          <a:pt x="6" y="60"/>
                          <a:pt x="8" y="55"/>
                          <a:pt x="9" y="50"/>
                        </a:cubicBezTo>
                        <a:cubicBezTo>
                          <a:pt x="11" y="45"/>
                          <a:pt x="12" y="40"/>
                          <a:pt x="13" y="34"/>
                        </a:cubicBezTo>
                        <a:cubicBezTo>
                          <a:pt x="14" y="28"/>
                          <a:pt x="14" y="23"/>
                          <a:pt x="13" y="19"/>
                        </a:cubicBezTo>
                        <a:cubicBezTo>
                          <a:pt x="13" y="16"/>
                          <a:pt x="12" y="13"/>
                          <a:pt x="10" y="12"/>
                        </a:cubicBezTo>
                        <a:cubicBezTo>
                          <a:pt x="8" y="10"/>
                          <a:pt x="6" y="9"/>
                          <a:pt x="3" y="7"/>
                        </a:cubicBezTo>
                        <a:cubicBezTo>
                          <a:pt x="2" y="7"/>
                          <a:pt x="1" y="6"/>
                          <a:pt x="1" y="5"/>
                        </a:cubicBezTo>
                        <a:cubicBezTo>
                          <a:pt x="0" y="4"/>
                          <a:pt x="0" y="3"/>
                          <a:pt x="0" y="1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3" y="0"/>
                          <a:pt x="4" y="0"/>
                          <a:pt x="5" y="0"/>
                        </a:cubicBezTo>
                        <a:cubicBezTo>
                          <a:pt x="6" y="0"/>
                          <a:pt x="7" y="0"/>
                          <a:pt x="8" y="1"/>
                        </a:cubicBezTo>
                        <a:cubicBezTo>
                          <a:pt x="9" y="1"/>
                          <a:pt x="10" y="1"/>
                          <a:pt x="10" y="2"/>
                        </a:cubicBezTo>
                        <a:cubicBezTo>
                          <a:pt x="12" y="3"/>
                          <a:pt x="13" y="3"/>
                          <a:pt x="14" y="4"/>
                        </a:cubicBezTo>
                        <a:cubicBezTo>
                          <a:pt x="15" y="5"/>
                          <a:pt x="16" y="6"/>
                          <a:pt x="17" y="8"/>
                        </a:cubicBezTo>
                        <a:cubicBezTo>
                          <a:pt x="18" y="9"/>
                          <a:pt x="19" y="11"/>
                          <a:pt x="19" y="12"/>
                        </a:cubicBezTo>
                        <a:cubicBezTo>
                          <a:pt x="20" y="14"/>
                          <a:pt x="20" y="16"/>
                          <a:pt x="21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</p:grpSp>
            <p:grpSp>
              <p:nvGrpSpPr>
                <p:cNvPr id="112" name="그룹 111">
                  <a:extLst>
                    <a:ext uri="{FF2B5EF4-FFF2-40B4-BE49-F238E27FC236}">
                      <a16:creationId xmlns:a16="http://schemas.microsoft.com/office/drawing/2014/main" id="{989D8D68-EC8A-4F3F-8425-EDFBAB96F5C6}"/>
                    </a:ext>
                  </a:extLst>
                </p:cNvPr>
                <p:cNvGrpSpPr/>
                <p:nvPr/>
              </p:nvGrpSpPr>
              <p:grpSpPr>
                <a:xfrm>
                  <a:off x="9477947" y="1320904"/>
                  <a:ext cx="904869" cy="438137"/>
                  <a:chOff x="3899808" y="1155804"/>
                  <a:chExt cx="904869" cy="438137"/>
                </a:xfrm>
                <a:solidFill>
                  <a:schemeClr val="bg1"/>
                </a:solidFill>
              </p:grpSpPr>
              <p:grpSp>
                <p:nvGrpSpPr>
                  <p:cNvPr id="88" name="Group 36">
                    <a:extLst>
                      <a:ext uri="{FF2B5EF4-FFF2-40B4-BE49-F238E27FC236}">
                        <a16:creationId xmlns:a16="http://schemas.microsoft.com/office/drawing/2014/main" id="{A0163250-5904-4FFC-A6CF-52F8ACB3188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899808" y="1155804"/>
                    <a:ext cx="904869" cy="116932"/>
                    <a:chOff x="2258" y="-1868"/>
                    <a:chExt cx="1509" cy="195"/>
                  </a:xfrm>
                  <a:grpFill/>
                </p:grpSpPr>
                <p:sp>
                  <p:nvSpPr>
                    <p:cNvPr id="89" name="Freeform 37">
                      <a:extLst>
                        <a:ext uri="{FF2B5EF4-FFF2-40B4-BE49-F238E27FC236}">
                          <a16:creationId xmlns:a16="http://schemas.microsoft.com/office/drawing/2014/main" id="{50C66D85-1FD1-4C0F-80B7-A12A9DA8AED9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258" y="-1836"/>
                      <a:ext cx="83" cy="126"/>
                    </a:xfrm>
                    <a:custGeom>
                      <a:avLst/>
                      <a:gdLst>
                        <a:gd name="T0" fmla="*/ 29 w 35"/>
                        <a:gd name="T1" fmla="*/ 7 h 51"/>
                        <a:gd name="T2" fmla="*/ 30 w 35"/>
                        <a:gd name="T3" fmla="*/ 14 h 51"/>
                        <a:gd name="T4" fmla="*/ 31 w 35"/>
                        <a:gd name="T5" fmla="*/ 21 h 51"/>
                        <a:gd name="T6" fmla="*/ 31 w 35"/>
                        <a:gd name="T7" fmla="*/ 28 h 51"/>
                        <a:gd name="T8" fmla="*/ 31 w 35"/>
                        <a:gd name="T9" fmla="*/ 34 h 51"/>
                        <a:gd name="T10" fmla="*/ 35 w 35"/>
                        <a:gd name="T11" fmla="*/ 38 h 51"/>
                        <a:gd name="T12" fmla="*/ 35 w 35"/>
                        <a:gd name="T13" fmla="*/ 41 h 51"/>
                        <a:gd name="T14" fmla="*/ 33 w 35"/>
                        <a:gd name="T15" fmla="*/ 43 h 51"/>
                        <a:gd name="T16" fmla="*/ 29 w 35"/>
                        <a:gd name="T17" fmla="*/ 42 h 51"/>
                        <a:gd name="T18" fmla="*/ 25 w 35"/>
                        <a:gd name="T19" fmla="*/ 44 h 51"/>
                        <a:gd name="T20" fmla="*/ 21 w 35"/>
                        <a:gd name="T21" fmla="*/ 47 h 51"/>
                        <a:gd name="T22" fmla="*/ 16 w 35"/>
                        <a:gd name="T23" fmla="*/ 49 h 51"/>
                        <a:gd name="T24" fmla="*/ 12 w 35"/>
                        <a:gd name="T25" fmla="*/ 50 h 51"/>
                        <a:gd name="T26" fmla="*/ 6 w 35"/>
                        <a:gd name="T27" fmla="*/ 49 h 51"/>
                        <a:gd name="T28" fmla="*/ 2 w 35"/>
                        <a:gd name="T29" fmla="*/ 43 h 51"/>
                        <a:gd name="T30" fmla="*/ 2 w 35"/>
                        <a:gd name="T31" fmla="*/ 38 h 51"/>
                        <a:gd name="T32" fmla="*/ 3 w 35"/>
                        <a:gd name="T33" fmla="*/ 33 h 51"/>
                        <a:gd name="T34" fmla="*/ 7 w 35"/>
                        <a:gd name="T35" fmla="*/ 28 h 51"/>
                        <a:gd name="T36" fmla="*/ 12 w 35"/>
                        <a:gd name="T37" fmla="*/ 25 h 51"/>
                        <a:gd name="T38" fmla="*/ 15 w 35"/>
                        <a:gd name="T39" fmla="*/ 25 h 51"/>
                        <a:gd name="T40" fmla="*/ 18 w 35"/>
                        <a:gd name="T41" fmla="*/ 24 h 51"/>
                        <a:gd name="T42" fmla="*/ 21 w 35"/>
                        <a:gd name="T43" fmla="*/ 25 h 51"/>
                        <a:gd name="T44" fmla="*/ 23 w 35"/>
                        <a:gd name="T45" fmla="*/ 27 h 51"/>
                        <a:gd name="T46" fmla="*/ 23 w 35"/>
                        <a:gd name="T47" fmla="*/ 23 h 51"/>
                        <a:gd name="T48" fmla="*/ 23 w 35"/>
                        <a:gd name="T49" fmla="*/ 18 h 51"/>
                        <a:gd name="T50" fmla="*/ 23 w 35"/>
                        <a:gd name="T51" fmla="*/ 14 h 51"/>
                        <a:gd name="T52" fmla="*/ 23 w 35"/>
                        <a:gd name="T53" fmla="*/ 10 h 51"/>
                        <a:gd name="T54" fmla="*/ 21 w 35"/>
                        <a:gd name="T55" fmla="*/ 8 h 51"/>
                        <a:gd name="T56" fmla="*/ 19 w 35"/>
                        <a:gd name="T57" fmla="*/ 8 h 51"/>
                        <a:gd name="T58" fmla="*/ 12 w 35"/>
                        <a:gd name="T59" fmla="*/ 12 h 51"/>
                        <a:gd name="T60" fmla="*/ 6 w 35"/>
                        <a:gd name="T61" fmla="*/ 17 h 51"/>
                        <a:gd name="T62" fmla="*/ 3 w 35"/>
                        <a:gd name="T63" fmla="*/ 18 h 51"/>
                        <a:gd name="T64" fmla="*/ 1 w 35"/>
                        <a:gd name="T65" fmla="*/ 17 h 51"/>
                        <a:gd name="T66" fmla="*/ 0 w 35"/>
                        <a:gd name="T67" fmla="*/ 15 h 51"/>
                        <a:gd name="T68" fmla="*/ 1 w 35"/>
                        <a:gd name="T69" fmla="*/ 13 h 51"/>
                        <a:gd name="T70" fmla="*/ 5 w 35"/>
                        <a:gd name="T71" fmla="*/ 8 h 51"/>
                        <a:gd name="T72" fmla="*/ 10 w 35"/>
                        <a:gd name="T73" fmla="*/ 5 h 51"/>
                        <a:gd name="T74" fmla="*/ 15 w 35"/>
                        <a:gd name="T75" fmla="*/ 2 h 51"/>
                        <a:gd name="T76" fmla="*/ 21 w 35"/>
                        <a:gd name="T77" fmla="*/ 1 h 51"/>
                        <a:gd name="T78" fmla="*/ 27 w 35"/>
                        <a:gd name="T79" fmla="*/ 2 h 51"/>
                        <a:gd name="T80" fmla="*/ 29 w 35"/>
                        <a:gd name="T81" fmla="*/ 7 h 51"/>
                        <a:gd name="T82" fmla="*/ 16 w 35"/>
                        <a:gd name="T83" fmla="*/ 31 h 51"/>
                        <a:gd name="T84" fmla="*/ 13 w 35"/>
                        <a:gd name="T85" fmla="*/ 32 h 51"/>
                        <a:gd name="T86" fmla="*/ 11 w 35"/>
                        <a:gd name="T87" fmla="*/ 35 h 51"/>
                        <a:gd name="T88" fmla="*/ 9 w 35"/>
                        <a:gd name="T89" fmla="*/ 38 h 51"/>
                        <a:gd name="T90" fmla="*/ 9 w 35"/>
                        <a:gd name="T91" fmla="*/ 42 h 51"/>
                        <a:gd name="T92" fmla="*/ 10 w 35"/>
                        <a:gd name="T93" fmla="*/ 43 h 51"/>
                        <a:gd name="T94" fmla="*/ 11 w 35"/>
                        <a:gd name="T95" fmla="*/ 43 h 51"/>
                        <a:gd name="T96" fmla="*/ 17 w 35"/>
                        <a:gd name="T97" fmla="*/ 41 h 51"/>
                        <a:gd name="T98" fmla="*/ 23 w 35"/>
                        <a:gd name="T99" fmla="*/ 37 h 51"/>
                        <a:gd name="T100" fmla="*/ 22 w 35"/>
                        <a:gd name="T101" fmla="*/ 35 h 51"/>
                        <a:gd name="T102" fmla="*/ 20 w 35"/>
                        <a:gd name="T103" fmla="*/ 33 h 51"/>
                        <a:gd name="T104" fmla="*/ 18 w 35"/>
                        <a:gd name="T105" fmla="*/ 32 h 51"/>
                        <a:gd name="T106" fmla="*/ 16 w 35"/>
                        <a:gd name="T107" fmla="*/ 31 h 5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</a:cxnLst>
                      <a:rect l="0" t="0" r="r" b="b"/>
                      <a:pathLst>
                        <a:path w="35" h="51">
                          <a:moveTo>
                            <a:pt x="29" y="7"/>
                          </a:moveTo>
                          <a:cubicBezTo>
                            <a:pt x="30" y="9"/>
                            <a:pt x="30" y="11"/>
                            <a:pt x="30" y="14"/>
                          </a:cubicBezTo>
                          <a:cubicBezTo>
                            <a:pt x="30" y="16"/>
                            <a:pt x="30" y="18"/>
                            <a:pt x="31" y="21"/>
                          </a:cubicBezTo>
                          <a:cubicBezTo>
                            <a:pt x="31" y="23"/>
                            <a:pt x="31" y="25"/>
                            <a:pt x="31" y="28"/>
                          </a:cubicBezTo>
                          <a:cubicBezTo>
                            <a:pt x="31" y="30"/>
                            <a:pt x="31" y="32"/>
                            <a:pt x="31" y="34"/>
                          </a:cubicBezTo>
                          <a:cubicBezTo>
                            <a:pt x="33" y="35"/>
                            <a:pt x="34" y="37"/>
                            <a:pt x="35" y="38"/>
                          </a:cubicBezTo>
                          <a:cubicBezTo>
                            <a:pt x="35" y="39"/>
                            <a:pt x="35" y="40"/>
                            <a:pt x="35" y="41"/>
                          </a:cubicBezTo>
                          <a:cubicBezTo>
                            <a:pt x="35" y="43"/>
                            <a:pt x="34" y="43"/>
                            <a:pt x="33" y="43"/>
                          </a:cubicBezTo>
                          <a:cubicBezTo>
                            <a:pt x="31" y="43"/>
                            <a:pt x="30" y="43"/>
                            <a:pt x="29" y="42"/>
                          </a:cubicBezTo>
                          <a:cubicBezTo>
                            <a:pt x="28" y="43"/>
                            <a:pt x="26" y="44"/>
                            <a:pt x="25" y="44"/>
                          </a:cubicBezTo>
                          <a:cubicBezTo>
                            <a:pt x="24" y="45"/>
                            <a:pt x="22" y="46"/>
                            <a:pt x="21" y="47"/>
                          </a:cubicBezTo>
                          <a:cubicBezTo>
                            <a:pt x="19" y="48"/>
                            <a:pt x="18" y="48"/>
                            <a:pt x="16" y="49"/>
                          </a:cubicBezTo>
                          <a:cubicBezTo>
                            <a:pt x="15" y="50"/>
                            <a:pt x="14" y="50"/>
                            <a:pt x="12" y="50"/>
                          </a:cubicBezTo>
                          <a:cubicBezTo>
                            <a:pt x="10" y="51"/>
                            <a:pt x="8" y="50"/>
                            <a:pt x="6" y="49"/>
                          </a:cubicBezTo>
                          <a:cubicBezTo>
                            <a:pt x="4" y="48"/>
                            <a:pt x="3" y="46"/>
                            <a:pt x="2" y="43"/>
                          </a:cubicBezTo>
                          <a:cubicBezTo>
                            <a:pt x="2" y="42"/>
                            <a:pt x="2" y="40"/>
                            <a:pt x="2" y="38"/>
                          </a:cubicBezTo>
                          <a:cubicBezTo>
                            <a:pt x="2" y="36"/>
                            <a:pt x="3" y="34"/>
                            <a:pt x="3" y="33"/>
                          </a:cubicBezTo>
                          <a:cubicBezTo>
                            <a:pt x="4" y="31"/>
                            <a:pt x="6" y="30"/>
                            <a:pt x="7" y="28"/>
                          </a:cubicBezTo>
                          <a:cubicBezTo>
                            <a:pt x="9" y="27"/>
                            <a:pt x="10" y="26"/>
                            <a:pt x="12" y="25"/>
                          </a:cubicBezTo>
                          <a:cubicBezTo>
                            <a:pt x="13" y="25"/>
                            <a:pt x="14" y="25"/>
                            <a:pt x="15" y="25"/>
                          </a:cubicBezTo>
                          <a:cubicBezTo>
                            <a:pt x="16" y="24"/>
                            <a:pt x="17" y="24"/>
                            <a:pt x="18" y="24"/>
                          </a:cubicBezTo>
                          <a:cubicBezTo>
                            <a:pt x="19" y="24"/>
                            <a:pt x="20" y="25"/>
                            <a:pt x="21" y="25"/>
                          </a:cubicBezTo>
                          <a:cubicBezTo>
                            <a:pt x="22" y="25"/>
                            <a:pt x="23" y="26"/>
                            <a:pt x="23" y="27"/>
                          </a:cubicBezTo>
                          <a:cubicBezTo>
                            <a:pt x="23" y="26"/>
                            <a:pt x="23" y="24"/>
                            <a:pt x="23" y="23"/>
                          </a:cubicBezTo>
                          <a:cubicBezTo>
                            <a:pt x="23" y="21"/>
                            <a:pt x="23" y="20"/>
                            <a:pt x="23" y="18"/>
                          </a:cubicBezTo>
                          <a:cubicBezTo>
                            <a:pt x="23" y="17"/>
                            <a:pt x="23" y="15"/>
                            <a:pt x="23" y="14"/>
                          </a:cubicBezTo>
                          <a:cubicBezTo>
                            <a:pt x="23" y="12"/>
                            <a:pt x="23" y="11"/>
                            <a:pt x="23" y="10"/>
                          </a:cubicBezTo>
                          <a:cubicBezTo>
                            <a:pt x="22" y="9"/>
                            <a:pt x="22" y="8"/>
                            <a:pt x="21" y="8"/>
                          </a:cubicBezTo>
                          <a:cubicBezTo>
                            <a:pt x="21" y="8"/>
                            <a:pt x="20" y="8"/>
                            <a:pt x="19" y="8"/>
                          </a:cubicBezTo>
                          <a:cubicBezTo>
                            <a:pt x="17" y="9"/>
                            <a:pt x="15" y="10"/>
                            <a:pt x="12" y="12"/>
                          </a:cubicBezTo>
                          <a:cubicBezTo>
                            <a:pt x="10" y="13"/>
                            <a:pt x="8" y="15"/>
                            <a:pt x="6" y="17"/>
                          </a:cubicBezTo>
                          <a:cubicBezTo>
                            <a:pt x="5" y="18"/>
                            <a:pt x="4" y="18"/>
                            <a:pt x="3" y="18"/>
                          </a:cubicBezTo>
                          <a:cubicBezTo>
                            <a:pt x="3" y="18"/>
                            <a:pt x="2" y="18"/>
                            <a:pt x="1" y="17"/>
                          </a:cubicBezTo>
                          <a:cubicBezTo>
                            <a:pt x="1" y="17"/>
                            <a:pt x="0" y="16"/>
                            <a:pt x="0" y="15"/>
                          </a:cubicBezTo>
                          <a:cubicBezTo>
                            <a:pt x="0" y="14"/>
                            <a:pt x="0" y="13"/>
                            <a:pt x="1" y="13"/>
                          </a:cubicBezTo>
                          <a:cubicBezTo>
                            <a:pt x="2" y="11"/>
                            <a:pt x="4" y="10"/>
                            <a:pt x="5" y="8"/>
                          </a:cubicBezTo>
                          <a:cubicBezTo>
                            <a:pt x="7" y="7"/>
                            <a:pt x="9" y="6"/>
                            <a:pt x="10" y="5"/>
                          </a:cubicBezTo>
                          <a:cubicBezTo>
                            <a:pt x="12" y="3"/>
                            <a:pt x="14" y="3"/>
                            <a:pt x="15" y="2"/>
                          </a:cubicBezTo>
                          <a:cubicBezTo>
                            <a:pt x="17" y="1"/>
                            <a:pt x="19" y="1"/>
                            <a:pt x="21" y="1"/>
                          </a:cubicBezTo>
                          <a:cubicBezTo>
                            <a:pt x="23" y="0"/>
                            <a:pt x="25" y="1"/>
                            <a:pt x="27" y="2"/>
                          </a:cubicBezTo>
                          <a:cubicBezTo>
                            <a:pt x="28" y="3"/>
                            <a:pt x="29" y="5"/>
                            <a:pt x="29" y="7"/>
                          </a:cubicBezTo>
                          <a:close/>
                          <a:moveTo>
                            <a:pt x="16" y="31"/>
                          </a:moveTo>
                          <a:cubicBezTo>
                            <a:pt x="15" y="31"/>
                            <a:pt x="14" y="32"/>
                            <a:pt x="13" y="32"/>
                          </a:cubicBezTo>
                          <a:cubicBezTo>
                            <a:pt x="12" y="33"/>
                            <a:pt x="11" y="34"/>
                            <a:pt x="11" y="35"/>
                          </a:cubicBezTo>
                          <a:cubicBezTo>
                            <a:pt x="10" y="36"/>
                            <a:pt x="9" y="37"/>
                            <a:pt x="9" y="38"/>
                          </a:cubicBezTo>
                          <a:cubicBezTo>
                            <a:pt x="8" y="39"/>
                            <a:pt x="8" y="41"/>
                            <a:pt x="9" y="42"/>
                          </a:cubicBezTo>
                          <a:cubicBezTo>
                            <a:pt x="9" y="42"/>
                            <a:pt x="9" y="43"/>
                            <a:pt x="10" y="43"/>
                          </a:cubicBezTo>
                          <a:cubicBezTo>
                            <a:pt x="10" y="43"/>
                            <a:pt x="11" y="43"/>
                            <a:pt x="11" y="43"/>
                          </a:cubicBezTo>
                          <a:cubicBezTo>
                            <a:pt x="13" y="43"/>
                            <a:pt x="15" y="42"/>
                            <a:pt x="17" y="41"/>
                          </a:cubicBezTo>
                          <a:cubicBezTo>
                            <a:pt x="19" y="40"/>
                            <a:pt x="21" y="38"/>
                            <a:pt x="23" y="37"/>
                          </a:cubicBezTo>
                          <a:cubicBezTo>
                            <a:pt x="23" y="37"/>
                            <a:pt x="22" y="36"/>
                            <a:pt x="22" y="35"/>
                          </a:cubicBezTo>
                          <a:cubicBezTo>
                            <a:pt x="21" y="35"/>
                            <a:pt x="21" y="34"/>
                            <a:pt x="20" y="33"/>
                          </a:cubicBezTo>
                          <a:cubicBezTo>
                            <a:pt x="20" y="33"/>
                            <a:pt x="19" y="32"/>
                            <a:pt x="18" y="32"/>
                          </a:cubicBezTo>
                          <a:cubicBezTo>
                            <a:pt x="18" y="31"/>
                            <a:pt x="17" y="31"/>
                            <a:pt x="16" y="31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90" name="Freeform 38">
                      <a:extLst>
                        <a:ext uri="{FF2B5EF4-FFF2-40B4-BE49-F238E27FC236}">
                          <a16:creationId xmlns:a16="http://schemas.microsoft.com/office/drawing/2014/main" id="{3D3D5BA2-6C0D-4E88-8FF9-0B75203C1BFE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372" y="-1821"/>
                      <a:ext cx="29" cy="91"/>
                    </a:xfrm>
                    <a:custGeom>
                      <a:avLst/>
                      <a:gdLst>
                        <a:gd name="T0" fmla="*/ 11 w 12"/>
                        <a:gd name="T1" fmla="*/ 2 h 37"/>
                        <a:gd name="T2" fmla="*/ 12 w 12"/>
                        <a:gd name="T3" fmla="*/ 6 h 37"/>
                        <a:gd name="T4" fmla="*/ 11 w 12"/>
                        <a:gd name="T5" fmla="*/ 9 h 37"/>
                        <a:gd name="T6" fmla="*/ 8 w 12"/>
                        <a:gd name="T7" fmla="*/ 11 h 37"/>
                        <a:gd name="T8" fmla="*/ 3 w 12"/>
                        <a:gd name="T9" fmla="*/ 10 h 37"/>
                        <a:gd name="T10" fmla="*/ 1 w 12"/>
                        <a:gd name="T11" fmla="*/ 9 h 37"/>
                        <a:gd name="T12" fmla="*/ 1 w 12"/>
                        <a:gd name="T13" fmla="*/ 7 h 37"/>
                        <a:gd name="T14" fmla="*/ 1 w 12"/>
                        <a:gd name="T15" fmla="*/ 5 h 37"/>
                        <a:gd name="T16" fmla="*/ 2 w 12"/>
                        <a:gd name="T17" fmla="*/ 2 h 37"/>
                        <a:gd name="T18" fmla="*/ 4 w 12"/>
                        <a:gd name="T19" fmla="*/ 0 h 37"/>
                        <a:gd name="T20" fmla="*/ 7 w 12"/>
                        <a:gd name="T21" fmla="*/ 0 h 37"/>
                        <a:gd name="T22" fmla="*/ 9 w 12"/>
                        <a:gd name="T23" fmla="*/ 1 h 37"/>
                        <a:gd name="T24" fmla="*/ 11 w 12"/>
                        <a:gd name="T25" fmla="*/ 2 h 37"/>
                        <a:gd name="T26" fmla="*/ 11 w 12"/>
                        <a:gd name="T27" fmla="*/ 32 h 37"/>
                        <a:gd name="T28" fmla="*/ 11 w 12"/>
                        <a:gd name="T29" fmla="*/ 35 h 37"/>
                        <a:gd name="T30" fmla="*/ 9 w 12"/>
                        <a:gd name="T31" fmla="*/ 37 h 37"/>
                        <a:gd name="T32" fmla="*/ 6 w 12"/>
                        <a:gd name="T33" fmla="*/ 37 h 37"/>
                        <a:gd name="T34" fmla="*/ 5 w 12"/>
                        <a:gd name="T35" fmla="*/ 36 h 37"/>
                        <a:gd name="T36" fmla="*/ 2 w 12"/>
                        <a:gd name="T37" fmla="*/ 35 h 37"/>
                        <a:gd name="T38" fmla="*/ 1 w 12"/>
                        <a:gd name="T39" fmla="*/ 32 h 37"/>
                        <a:gd name="T40" fmla="*/ 3 w 12"/>
                        <a:gd name="T41" fmla="*/ 26 h 37"/>
                        <a:gd name="T42" fmla="*/ 8 w 12"/>
                        <a:gd name="T43" fmla="*/ 26 h 37"/>
                        <a:gd name="T44" fmla="*/ 12 w 12"/>
                        <a:gd name="T45" fmla="*/ 28 h 37"/>
                        <a:gd name="T46" fmla="*/ 11 w 12"/>
                        <a:gd name="T47" fmla="*/ 32 h 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12" h="37">
                          <a:moveTo>
                            <a:pt x="11" y="2"/>
                          </a:moveTo>
                          <a:cubicBezTo>
                            <a:pt x="12" y="3"/>
                            <a:pt x="12" y="4"/>
                            <a:pt x="12" y="6"/>
                          </a:cubicBezTo>
                          <a:cubicBezTo>
                            <a:pt x="12" y="7"/>
                            <a:pt x="12" y="9"/>
                            <a:pt x="11" y="9"/>
                          </a:cubicBezTo>
                          <a:cubicBezTo>
                            <a:pt x="11" y="10"/>
                            <a:pt x="10" y="11"/>
                            <a:pt x="8" y="11"/>
                          </a:cubicBezTo>
                          <a:cubicBezTo>
                            <a:pt x="7" y="12"/>
                            <a:pt x="5" y="12"/>
                            <a:pt x="3" y="10"/>
                          </a:cubicBezTo>
                          <a:cubicBezTo>
                            <a:pt x="2" y="10"/>
                            <a:pt x="2" y="10"/>
                            <a:pt x="1" y="9"/>
                          </a:cubicBezTo>
                          <a:cubicBezTo>
                            <a:pt x="1" y="9"/>
                            <a:pt x="1" y="8"/>
                            <a:pt x="1" y="7"/>
                          </a:cubicBezTo>
                          <a:cubicBezTo>
                            <a:pt x="0" y="6"/>
                            <a:pt x="0" y="6"/>
                            <a:pt x="1" y="5"/>
                          </a:cubicBezTo>
                          <a:cubicBezTo>
                            <a:pt x="1" y="4"/>
                            <a:pt x="1" y="3"/>
                            <a:pt x="2" y="2"/>
                          </a:cubicBezTo>
                          <a:cubicBezTo>
                            <a:pt x="2" y="1"/>
                            <a:pt x="3" y="0"/>
                            <a:pt x="4" y="0"/>
                          </a:cubicBezTo>
                          <a:cubicBezTo>
                            <a:pt x="5" y="0"/>
                            <a:pt x="6" y="0"/>
                            <a:pt x="7" y="0"/>
                          </a:cubicBezTo>
                          <a:cubicBezTo>
                            <a:pt x="8" y="0"/>
                            <a:pt x="9" y="0"/>
                            <a:pt x="9" y="1"/>
                          </a:cubicBezTo>
                          <a:cubicBezTo>
                            <a:pt x="10" y="1"/>
                            <a:pt x="11" y="2"/>
                            <a:pt x="11" y="2"/>
                          </a:cubicBezTo>
                          <a:close/>
                          <a:moveTo>
                            <a:pt x="11" y="32"/>
                          </a:moveTo>
                          <a:cubicBezTo>
                            <a:pt x="12" y="33"/>
                            <a:pt x="12" y="35"/>
                            <a:pt x="11" y="35"/>
                          </a:cubicBezTo>
                          <a:cubicBezTo>
                            <a:pt x="10" y="36"/>
                            <a:pt x="10" y="37"/>
                            <a:pt x="9" y="37"/>
                          </a:cubicBezTo>
                          <a:cubicBezTo>
                            <a:pt x="8" y="37"/>
                            <a:pt x="7" y="37"/>
                            <a:pt x="6" y="37"/>
                          </a:cubicBezTo>
                          <a:cubicBezTo>
                            <a:pt x="6" y="37"/>
                            <a:pt x="5" y="37"/>
                            <a:pt x="5" y="36"/>
                          </a:cubicBezTo>
                          <a:cubicBezTo>
                            <a:pt x="3" y="36"/>
                            <a:pt x="3" y="35"/>
                            <a:pt x="2" y="35"/>
                          </a:cubicBezTo>
                          <a:cubicBezTo>
                            <a:pt x="1" y="34"/>
                            <a:pt x="1" y="33"/>
                            <a:pt x="1" y="32"/>
                          </a:cubicBezTo>
                          <a:cubicBezTo>
                            <a:pt x="1" y="30"/>
                            <a:pt x="2" y="28"/>
                            <a:pt x="3" y="26"/>
                          </a:cubicBezTo>
                          <a:cubicBezTo>
                            <a:pt x="4" y="25"/>
                            <a:pt x="6" y="25"/>
                            <a:pt x="8" y="26"/>
                          </a:cubicBezTo>
                          <a:cubicBezTo>
                            <a:pt x="10" y="26"/>
                            <a:pt x="11" y="27"/>
                            <a:pt x="12" y="28"/>
                          </a:cubicBezTo>
                          <a:cubicBezTo>
                            <a:pt x="12" y="29"/>
                            <a:pt x="12" y="31"/>
                            <a:pt x="11" y="3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91" name="Freeform 39">
                      <a:extLst>
                        <a:ext uri="{FF2B5EF4-FFF2-40B4-BE49-F238E27FC236}">
                          <a16:creationId xmlns:a16="http://schemas.microsoft.com/office/drawing/2014/main" id="{CDD8E9D8-FC4F-4207-9F90-1906F94E64B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43" y="-1868"/>
                      <a:ext cx="139" cy="195"/>
                    </a:xfrm>
                    <a:custGeom>
                      <a:avLst/>
                      <a:gdLst>
                        <a:gd name="T0" fmla="*/ 0 w 139"/>
                        <a:gd name="T1" fmla="*/ 195 h 195"/>
                        <a:gd name="T2" fmla="*/ 0 w 139"/>
                        <a:gd name="T3" fmla="*/ 182 h 195"/>
                        <a:gd name="T4" fmla="*/ 74 w 139"/>
                        <a:gd name="T5" fmla="*/ 96 h 195"/>
                        <a:gd name="T6" fmla="*/ 3 w 139"/>
                        <a:gd name="T7" fmla="*/ 15 h 195"/>
                        <a:gd name="T8" fmla="*/ 3 w 139"/>
                        <a:gd name="T9" fmla="*/ 0 h 195"/>
                        <a:gd name="T10" fmla="*/ 136 w 139"/>
                        <a:gd name="T11" fmla="*/ 0 h 195"/>
                        <a:gd name="T12" fmla="*/ 136 w 139"/>
                        <a:gd name="T13" fmla="*/ 15 h 195"/>
                        <a:gd name="T14" fmla="*/ 29 w 139"/>
                        <a:gd name="T15" fmla="*/ 15 h 195"/>
                        <a:gd name="T16" fmla="*/ 100 w 139"/>
                        <a:gd name="T17" fmla="*/ 96 h 195"/>
                        <a:gd name="T18" fmla="*/ 29 w 139"/>
                        <a:gd name="T19" fmla="*/ 180 h 195"/>
                        <a:gd name="T20" fmla="*/ 139 w 139"/>
                        <a:gd name="T21" fmla="*/ 180 h 195"/>
                        <a:gd name="T22" fmla="*/ 139 w 139"/>
                        <a:gd name="T23" fmla="*/ 195 h 195"/>
                        <a:gd name="T24" fmla="*/ 0 w 139"/>
                        <a:gd name="T25" fmla="*/ 195 h 1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139" h="195">
                          <a:moveTo>
                            <a:pt x="0" y="195"/>
                          </a:moveTo>
                          <a:lnTo>
                            <a:pt x="0" y="182"/>
                          </a:lnTo>
                          <a:lnTo>
                            <a:pt x="74" y="96"/>
                          </a:lnTo>
                          <a:lnTo>
                            <a:pt x="3" y="15"/>
                          </a:lnTo>
                          <a:lnTo>
                            <a:pt x="3" y="0"/>
                          </a:lnTo>
                          <a:lnTo>
                            <a:pt x="136" y="0"/>
                          </a:lnTo>
                          <a:lnTo>
                            <a:pt x="136" y="15"/>
                          </a:lnTo>
                          <a:lnTo>
                            <a:pt x="29" y="15"/>
                          </a:lnTo>
                          <a:lnTo>
                            <a:pt x="100" y="96"/>
                          </a:lnTo>
                          <a:lnTo>
                            <a:pt x="29" y="180"/>
                          </a:lnTo>
                          <a:lnTo>
                            <a:pt x="139" y="180"/>
                          </a:lnTo>
                          <a:lnTo>
                            <a:pt x="139" y="195"/>
                          </a:lnTo>
                          <a:lnTo>
                            <a:pt x="0" y="19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92" name="Freeform 40">
                      <a:extLst>
                        <a:ext uri="{FF2B5EF4-FFF2-40B4-BE49-F238E27FC236}">
                          <a16:creationId xmlns:a16="http://schemas.microsoft.com/office/drawing/2014/main" id="{47459D89-7D0E-446A-970F-8E81B910BF8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684" y="-1804"/>
                      <a:ext cx="90" cy="64"/>
                    </a:xfrm>
                    <a:custGeom>
                      <a:avLst/>
                      <a:gdLst>
                        <a:gd name="T0" fmla="*/ 33 w 38"/>
                        <a:gd name="T1" fmla="*/ 6 h 26"/>
                        <a:gd name="T2" fmla="*/ 32 w 38"/>
                        <a:gd name="T3" fmla="*/ 7 h 26"/>
                        <a:gd name="T4" fmla="*/ 30 w 38"/>
                        <a:gd name="T5" fmla="*/ 8 h 26"/>
                        <a:gd name="T6" fmla="*/ 16 w 38"/>
                        <a:gd name="T7" fmla="*/ 8 h 26"/>
                        <a:gd name="T8" fmla="*/ 3 w 38"/>
                        <a:gd name="T9" fmla="*/ 9 h 26"/>
                        <a:gd name="T10" fmla="*/ 1 w 38"/>
                        <a:gd name="T11" fmla="*/ 9 h 26"/>
                        <a:gd name="T12" fmla="*/ 0 w 38"/>
                        <a:gd name="T13" fmla="*/ 6 h 26"/>
                        <a:gd name="T14" fmla="*/ 0 w 38"/>
                        <a:gd name="T15" fmla="*/ 4 h 26"/>
                        <a:gd name="T16" fmla="*/ 1 w 38"/>
                        <a:gd name="T17" fmla="*/ 3 h 26"/>
                        <a:gd name="T18" fmla="*/ 15 w 38"/>
                        <a:gd name="T19" fmla="*/ 1 h 26"/>
                        <a:gd name="T20" fmla="*/ 30 w 38"/>
                        <a:gd name="T21" fmla="*/ 1 h 26"/>
                        <a:gd name="T22" fmla="*/ 31 w 38"/>
                        <a:gd name="T23" fmla="*/ 1 h 26"/>
                        <a:gd name="T24" fmla="*/ 32 w 38"/>
                        <a:gd name="T25" fmla="*/ 2 h 26"/>
                        <a:gd name="T26" fmla="*/ 33 w 38"/>
                        <a:gd name="T27" fmla="*/ 4 h 26"/>
                        <a:gd name="T28" fmla="*/ 33 w 38"/>
                        <a:gd name="T29" fmla="*/ 6 h 26"/>
                        <a:gd name="T30" fmla="*/ 33 w 38"/>
                        <a:gd name="T31" fmla="*/ 23 h 26"/>
                        <a:gd name="T32" fmla="*/ 24 w 38"/>
                        <a:gd name="T33" fmla="*/ 25 h 26"/>
                        <a:gd name="T34" fmla="*/ 16 w 38"/>
                        <a:gd name="T35" fmla="*/ 26 h 26"/>
                        <a:gd name="T36" fmla="*/ 8 w 38"/>
                        <a:gd name="T37" fmla="*/ 26 h 26"/>
                        <a:gd name="T38" fmla="*/ 3 w 38"/>
                        <a:gd name="T39" fmla="*/ 26 h 26"/>
                        <a:gd name="T40" fmla="*/ 1 w 38"/>
                        <a:gd name="T41" fmla="*/ 25 h 26"/>
                        <a:gd name="T42" fmla="*/ 0 w 38"/>
                        <a:gd name="T43" fmla="*/ 23 h 26"/>
                        <a:gd name="T44" fmla="*/ 1 w 38"/>
                        <a:gd name="T45" fmla="*/ 20 h 26"/>
                        <a:gd name="T46" fmla="*/ 3 w 38"/>
                        <a:gd name="T47" fmla="*/ 19 h 26"/>
                        <a:gd name="T48" fmla="*/ 8 w 38"/>
                        <a:gd name="T49" fmla="*/ 19 h 26"/>
                        <a:gd name="T50" fmla="*/ 14 w 38"/>
                        <a:gd name="T51" fmla="*/ 19 h 26"/>
                        <a:gd name="T52" fmla="*/ 22 w 38"/>
                        <a:gd name="T53" fmla="*/ 18 h 26"/>
                        <a:gd name="T54" fmla="*/ 30 w 38"/>
                        <a:gd name="T55" fmla="*/ 17 h 26"/>
                        <a:gd name="T56" fmla="*/ 35 w 38"/>
                        <a:gd name="T57" fmla="*/ 17 h 26"/>
                        <a:gd name="T58" fmla="*/ 38 w 38"/>
                        <a:gd name="T59" fmla="*/ 19 h 26"/>
                        <a:gd name="T60" fmla="*/ 36 w 38"/>
                        <a:gd name="T61" fmla="*/ 22 h 26"/>
                        <a:gd name="T62" fmla="*/ 33 w 38"/>
                        <a:gd name="T63" fmla="*/ 23 h 2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</a:cxnLst>
                      <a:rect l="0" t="0" r="r" b="b"/>
                      <a:pathLst>
                        <a:path w="38" h="26">
                          <a:moveTo>
                            <a:pt x="33" y="6"/>
                          </a:moveTo>
                          <a:cubicBezTo>
                            <a:pt x="33" y="6"/>
                            <a:pt x="33" y="7"/>
                            <a:pt x="32" y="7"/>
                          </a:cubicBezTo>
                          <a:cubicBezTo>
                            <a:pt x="31" y="7"/>
                            <a:pt x="30" y="8"/>
                            <a:pt x="30" y="8"/>
                          </a:cubicBezTo>
                          <a:cubicBezTo>
                            <a:pt x="25" y="8"/>
                            <a:pt x="20" y="8"/>
                            <a:pt x="16" y="8"/>
                          </a:cubicBezTo>
                          <a:cubicBezTo>
                            <a:pt x="12" y="9"/>
                            <a:pt x="7" y="9"/>
                            <a:pt x="3" y="9"/>
                          </a:cubicBezTo>
                          <a:cubicBezTo>
                            <a:pt x="2" y="9"/>
                            <a:pt x="2" y="9"/>
                            <a:pt x="1" y="9"/>
                          </a:cubicBezTo>
                          <a:cubicBezTo>
                            <a:pt x="0" y="8"/>
                            <a:pt x="0" y="7"/>
                            <a:pt x="0" y="6"/>
                          </a:cubicBezTo>
                          <a:cubicBezTo>
                            <a:pt x="0" y="6"/>
                            <a:pt x="0" y="5"/>
                            <a:pt x="0" y="4"/>
                          </a:cubicBezTo>
                          <a:cubicBezTo>
                            <a:pt x="0" y="3"/>
                            <a:pt x="1" y="3"/>
                            <a:pt x="1" y="3"/>
                          </a:cubicBezTo>
                          <a:cubicBezTo>
                            <a:pt x="6" y="2"/>
                            <a:pt x="10" y="1"/>
                            <a:pt x="15" y="1"/>
                          </a:cubicBezTo>
                          <a:cubicBezTo>
                            <a:pt x="20" y="0"/>
                            <a:pt x="25" y="0"/>
                            <a:pt x="30" y="1"/>
                          </a:cubicBezTo>
                          <a:cubicBezTo>
                            <a:pt x="30" y="1"/>
                            <a:pt x="30" y="1"/>
                            <a:pt x="31" y="1"/>
                          </a:cubicBezTo>
                          <a:cubicBezTo>
                            <a:pt x="31" y="2"/>
                            <a:pt x="32" y="2"/>
                            <a:pt x="32" y="2"/>
                          </a:cubicBezTo>
                          <a:cubicBezTo>
                            <a:pt x="32" y="3"/>
                            <a:pt x="33" y="3"/>
                            <a:pt x="33" y="4"/>
                          </a:cubicBezTo>
                          <a:cubicBezTo>
                            <a:pt x="33" y="5"/>
                            <a:pt x="33" y="5"/>
                            <a:pt x="33" y="6"/>
                          </a:cubicBezTo>
                          <a:close/>
                          <a:moveTo>
                            <a:pt x="33" y="23"/>
                          </a:moveTo>
                          <a:cubicBezTo>
                            <a:pt x="30" y="24"/>
                            <a:pt x="27" y="25"/>
                            <a:pt x="24" y="25"/>
                          </a:cubicBezTo>
                          <a:cubicBezTo>
                            <a:pt x="21" y="25"/>
                            <a:pt x="19" y="26"/>
                            <a:pt x="16" y="26"/>
                          </a:cubicBezTo>
                          <a:cubicBezTo>
                            <a:pt x="13" y="26"/>
                            <a:pt x="11" y="26"/>
                            <a:pt x="8" y="26"/>
                          </a:cubicBezTo>
                          <a:cubicBezTo>
                            <a:pt x="6" y="26"/>
                            <a:pt x="4" y="26"/>
                            <a:pt x="3" y="26"/>
                          </a:cubicBezTo>
                          <a:cubicBezTo>
                            <a:pt x="2" y="26"/>
                            <a:pt x="2" y="26"/>
                            <a:pt x="1" y="25"/>
                          </a:cubicBezTo>
                          <a:cubicBezTo>
                            <a:pt x="0" y="24"/>
                            <a:pt x="0" y="23"/>
                            <a:pt x="0" y="23"/>
                          </a:cubicBezTo>
                          <a:cubicBezTo>
                            <a:pt x="0" y="21"/>
                            <a:pt x="0" y="20"/>
                            <a:pt x="1" y="20"/>
                          </a:cubicBezTo>
                          <a:cubicBezTo>
                            <a:pt x="1" y="19"/>
                            <a:pt x="2" y="19"/>
                            <a:pt x="3" y="19"/>
                          </a:cubicBezTo>
                          <a:cubicBezTo>
                            <a:pt x="4" y="19"/>
                            <a:pt x="6" y="19"/>
                            <a:pt x="8" y="19"/>
                          </a:cubicBezTo>
                          <a:cubicBezTo>
                            <a:pt x="10" y="19"/>
                            <a:pt x="12" y="19"/>
                            <a:pt x="14" y="19"/>
                          </a:cubicBezTo>
                          <a:cubicBezTo>
                            <a:pt x="17" y="19"/>
                            <a:pt x="19" y="18"/>
                            <a:pt x="22" y="18"/>
                          </a:cubicBezTo>
                          <a:cubicBezTo>
                            <a:pt x="25" y="18"/>
                            <a:pt x="27" y="17"/>
                            <a:pt x="30" y="17"/>
                          </a:cubicBezTo>
                          <a:cubicBezTo>
                            <a:pt x="32" y="17"/>
                            <a:pt x="34" y="17"/>
                            <a:pt x="35" y="17"/>
                          </a:cubicBezTo>
                          <a:cubicBezTo>
                            <a:pt x="37" y="17"/>
                            <a:pt x="38" y="18"/>
                            <a:pt x="38" y="19"/>
                          </a:cubicBezTo>
                          <a:cubicBezTo>
                            <a:pt x="38" y="20"/>
                            <a:pt x="37" y="21"/>
                            <a:pt x="36" y="22"/>
                          </a:cubicBezTo>
                          <a:cubicBezTo>
                            <a:pt x="35" y="22"/>
                            <a:pt x="34" y="23"/>
                            <a:pt x="33" y="23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93" name="Freeform 41">
                      <a:extLst>
                        <a:ext uri="{FF2B5EF4-FFF2-40B4-BE49-F238E27FC236}">
                          <a16:creationId xmlns:a16="http://schemas.microsoft.com/office/drawing/2014/main" id="{0E49D67D-4E28-4AAE-A44B-A16711FC3E4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72" y="-1868"/>
                      <a:ext cx="138" cy="195"/>
                    </a:xfrm>
                    <a:custGeom>
                      <a:avLst/>
                      <a:gdLst>
                        <a:gd name="T0" fmla="*/ 0 w 138"/>
                        <a:gd name="T1" fmla="*/ 195 h 195"/>
                        <a:gd name="T2" fmla="*/ 0 w 138"/>
                        <a:gd name="T3" fmla="*/ 182 h 195"/>
                        <a:gd name="T4" fmla="*/ 74 w 138"/>
                        <a:gd name="T5" fmla="*/ 96 h 195"/>
                        <a:gd name="T6" fmla="*/ 2 w 138"/>
                        <a:gd name="T7" fmla="*/ 15 h 195"/>
                        <a:gd name="T8" fmla="*/ 2 w 138"/>
                        <a:gd name="T9" fmla="*/ 0 h 195"/>
                        <a:gd name="T10" fmla="*/ 136 w 138"/>
                        <a:gd name="T11" fmla="*/ 0 h 195"/>
                        <a:gd name="T12" fmla="*/ 136 w 138"/>
                        <a:gd name="T13" fmla="*/ 15 h 195"/>
                        <a:gd name="T14" fmla="*/ 29 w 138"/>
                        <a:gd name="T15" fmla="*/ 15 h 195"/>
                        <a:gd name="T16" fmla="*/ 100 w 138"/>
                        <a:gd name="T17" fmla="*/ 96 h 195"/>
                        <a:gd name="T18" fmla="*/ 29 w 138"/>
                        <a:gd name="T19" fmla="*/ 180 h 195"/>
                        <a:gd name="T20" fmla="*/ 138 w 138"/>
                        <a:gd name="T21" fmla="*/ 180 h 195"/>
                        <a:gd name="T22" fmla="*/ 138 w 138"/>
                        <a:gd name="T23" fmla="*/ 195 h 195"/>
                        <a:gd name="T24" fmla="*/ 0 w 138"/>
                        <a:gd name="T25" fmla="*/ 195 h 1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138" h="195">
                          <a:moveTo>
                            <a:pt x="0" y="195"/>
                          </a:moveTo>
                          <a:lnTo>
                            <a:pt x="0" y="182"/>
                          </a:lnTo>
                          <a:lnTo>
                            <a:pt x="74" y="96"/>
                          </a:lnTo>
                          <a:lnTo>
                            <a:pt x="2" y="15"/>
                          </a:lnTo>
                          <a:lnTo>
                            <a:pt x="2" y="0"/>
                          </a:lnTo>
                          <a:lnTo>
                            <a:pt x="136" y="0"/>
                          </a:lnTo>
                          <a:lnTo>
                            <a:pt x="136" y="15"/>
                          </a:lnTo>
                          <a:lnTo>
                            <a:pt x="29" y="15"/>
                          </a:lnTo>
                          <a:lnTo>
                            <a:pt x="100" y="96"/>
                          </a:lnTo>
                          <a:lnTo>
                            <a:pt x="29" y="180"/>
                          </a:lnTo>
                          <a:lnTo>
                            <a:pt x="138" y="180"/>
                          </a:lnTo>
                          <a:lnTo>
                            <a:pt x="138" y="195"/>
                          </a:lnTo>
                          <a:lnTo>
                            <a:pt x="0" y="19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94" name="Freeform 42">
                      <a:extLst>
                        <a:ext uri="{FF2B5EF4-FFF2-40B4-BE49-F238E27FC236}">
                          <a16:creationId xmlns:a16="http://schemas.microsoft.com/office/drawing/2014/main" id="{FBC6C721-107F-476A-999D-FB9A87F0FD12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129" y="-1821"/>
                      <a:ext cx="29" cy="91"/>
                    </a:xfrm>
                    <a:custGeom>
                      <a:avLst/>
                      <a:gdLst>
                        <a:gd name="T0" fmla="*/ 11 w 12"/>
                        <a:gd name="T1" fmla="*/ 2 h 37"/>
                        <a:gd name="T2" fmla="*/ 12 w 12"/>
                        <a:gd name="T3" fmla="*/ 6 h 37"/>
                        <a:gd name="T4" fmla="*/ 11 w 12"/>
                        <a:gd name="T5" fmla="*/ 9 h 37"/>
                        <a:gd name="T6" fmla="*/ 8 w 12"/>
                        <a:gd name="T7" fmla="*/ 11 h 37"/>
                        <a:gd name="T8" fmla="*/ 2 w 12"/>
                        <a:gd name="T9" fmla="*/ 10 h 37"/>
                        <a:gd name="T10" fmla="*/ 1 w 12"/>
                        <a:gd name="T11" fmla="*/ 9 h 37"/>
                        <a:gd name="T12" fmla="*/ 0 w 12"/>
                        <a:gd name="T13" fmla="*/ 7 h 37"/>
                        <a:gd name="T14" fmla="*/ 0 w 12"/>
                        <a:gd name="T15" fmla="*/ 5 h 37"/>
                        <a:gd name="T16" fmla="*/ 1 w 12"/>
                        <a:gd name="T17" fmla="*/ 2 h 37"/>
                        <a:gd name="T18" fmla="*/ 4 w 12"/>
                        <a:gd name="T19" fmla="*/ 0 h 37"/>
                        <a:gd name="T20" fmla="*/ 6 w 12"/>
                        <a:gd name="T21" fmla="*/ 0 h 37"/>
                        <a:gd name="T22" fmla="*/ 9 w 12"/>
                        <a:gd name="T23" fmla="*/ 1 h 37"/>
                        <a:gd name="T24" fmla="*/ 11 w 12"/>
                        <a:gd name="T25" fmla="*/ 2 h 37"/>
                        <a:gd name="T26" fmla="*/ 11 w 12"/>
                        <a:gd name="T27" fmla="*/ 32 h 37"/>
                        <a:gd name="T28" fmla="*/ 11 w 12"/>
                        <a:gd name="T29" fmla="*/ 35 h 37"/>
                        <a:gd name="T30" fmla="*/ 8 w 12"/>
                        <a:gd name="T31" fmla="*/ 37 h 37"/>
                        <a:gd name="T32" fmla="*/ 6 w 12"/>
                        <a:gd name="T33" fmla="*/ 37 h 37"/>
                        <a:gd name="T34" fmla="*/ 4 w 12"/>
                        <a:gd name="T35" fmla="*/ 36 h 37"/>
                        <a:gd name="T36" fmla="*/ 2 w 12"/>
                        <a:gd name="T37" fmla="*/ 35 h 37"/>
                        <a:gd name="T38" fmla="*/ 1 w 12"/>
                        <a:gd name="T39" fmla="*/ 32 h 37"/>
                        <a:gd name="T40" fmla="*/ 3 w 12"/>
                        <a:gd name="T41" fmla="*/ 26 h 37"/>
                        <a:gd name="T42" fmla="*/ 8 w 12"/>
                        <a:gd name="T43" fmla="*/ 26 h 37"/>
                        <a:gd name="T44" fmla="*/ 11 w 12"/>
                        <a:gd name="T45" fmla="*/ 28 h 37"/>
                        <a:gd name="T46" fmla="*/ 11 w 12"/>
                        <a:gd name="T47" fmla="*/ 32 h 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12" h="37">
                          <a:moveTo>
                            <a:pt x="11" y="2"/>
                          </a:moveTo>
                          <a:cubicBezTo>
                            <a:pt x="12" y="3"/>
                            <a:pt x="12" y="4"/>
                            <a:pt x="12" y="6"/>
                          </a:cubicBezTo>
                          <a:cubicBezTo>
                            <a:pt x="12" y="7"/>
                            <a:pt x="12" y="9"/>
                            <a:pt x="11" y="9"/>
                          </a:cubicBezTo>
                          <a:cubicBezTo>
                            <a:pt x="10" y="10"/>
                            <a:pt x="9" y="11"/>
                            <a:pt x="8" y="11"/>
                          </a:cubicBezTo>
                          <a:cubicBezTo>
                            <a:pt x="6" y="12"/>
                            <a:pt x="5" y="12"/>
                            <a:pt x="2" y="10"/>
                          </a:cubicBezTo>
                          <a:cubicBezTo>
                            <a:pt x="2" y="10"/>
                            <a:pt x="1" y="10"/>
                            <a:pt x="1" y="9"/>
                          </a:cubicBezTo>
                          <a:cubicBezTo>
                            <a:pt x="1" y="9"/>
                            <a:pt x="0" y="8"/>
                            <a:pt x="0" y="7"/>
                          </a:cubicBezTo>
                          <a:cubicBezTo>
                            <a:pt x="0" y="6"/>
                            <a:pt x="0" y="6"/>
                            <a:pt x="0" y="5"/>
                          </a:cubicBezTo>
                          <a:cubicBezTo>
                            <a:pt x="0" y="4"/>
                            <a:pt x="1" y="3"/>
                            <a:pt x="1" y="2"/>
                          </a:cubicBezTo>
                          <a:cubicBezTo>
                            <a:pt x="2" y="1"/>
                            <a:pt x="3" y="0"/>
                            <a:pt x="4" y="0"/>
                          </a:cubicBezTo>
                          <a:cubicBezTo>
                            <a:pt x="5" y="0"/>
                            <a:pt x="5" y="0"/>
                            <a:pt x="6" y="0"/>
                          </a:cubicBezTo>
                          <a:cubicBezTo>
                            <a:pt x="7" y="0"/>
                            <a:pt x="8" y="0"/>
                            <a:pt x="9" y="1"/>
                          </a:cubicBezTo>
                          <a:cubicBezTo>
                            <a:pt x="10" y="1"/>
                            <a:pt x="10" y="2"/>
                            <a:pt x="11" y="2"/>
                          </a:cubicBezTo>
                          <a:close/>
                          <a:moveTo>
                            <a:pt x="11" y="32"/>
                          </a:moveTo>
                          <a:cubicBezTo>
                            <a:pt x="11" y="33"/>
                            <a:pt x="11" y="35"/>
                            <a:pt x="11" y="35"/>
                          </a:cubicBezTo>
                          <a:cubicBezTo>
                            <a:pt x="10" y="36"/>
                            <a:pt x="9" y="37"/>
                            <a:pt x="8" y="37"/>
                          </a:cubicBezTo>
                          <a:cubicBezTo>
                            <a:pt x="8" y="37"/>
                            <a:pt x="7" y="37"/>
                            <a:pt x="6" y="37"/>
                          </a:cubicBezTo>
                          <a:cubicBezTo>
                            <a:pt x="5" y="37"/>
                            <a:pt x="5" y="37"/>
                            <a:pt x="4" y="36"/>
                          </a:cubicBezTo>
                          <a:cubicBezTo>
                            <a:pt x="3" y="36"/>
                            <a:pt x="2" y="35"/>
                            <a:pt x="2" y="35"/>
                          </a:cubicBezTo>
                          <a:cubicBezTo>
                            <a:pt x="1" y="34"/>
                            <a:pt x="1" y="33"/>
                            <a:pt x="1" y="32"/>
                          </a:cubicBezTo>
                          <a:cubicBezTo>
                            <a:pt x="1" y="30"/>
                            <a:pt x="1" y="28"/>
                            <a:pt x="3" y="26"/>
                          </a:cubicBezTo>
                          <a:cubicBezTo>
                            <a:pt x="4" y="25"/>
                            <a:pt x="6" y="25"/>
                            <a:pt x="8" y="26"/>
                          </a:cubicBezTo>
                          <a:cubicBezTo>
                            <a:pt x="9" y="26"/>
                            <a:pt x="10" y="27"/>
                            <a:pt x="11" y="28"/>
                          </a:cubicBezTo>
                          <a:cubicBezTo>
                            <a:pt x="12" y="29"/>
                            <a:pt x="12" y="31"/>
                            <a:pt x="11" y="3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95" name="Freeform 43">
                      <a:extLst>
                        <a:ext uri="{FF2B5EF4-FFF2-40B4-BE49-F238E27FC236}">
                          <a16:creationId xmlns:a16="http://schemas.microsoft.com/office/drawing/2014/main" id="{305D3E85-736F-4435-BE7A-CB21D1E430F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277" y="-1863"/>
                      <a:ext cx="52" cy="175"/>
                    </a:xfrm>
                    <a:custGeom>
                      <a:avLst/>
                      <a:gdLst>
                        <a:gd name="T0" fmla="*/ 21 w 22"/>
                        <a:gd name="T1" fmla="*/ 5 h 71"/>
                        <a:gd name="T2" fmla="*/ 13 w 22"/>
                        <a:gd name="T3" fmla="*/ 17 h 71"/>
                        <a:gd name="T4" fmla="*/ 9 w 22"/>
                        <a:gd name="T5" fmla="*/ 33 h 71"/>
                        <a:gd name="T6" fmla="*/ 9 w 22"/>
                        <a:gd name="T7" fmla="*/ 47 h 71"/>
                        <a:gd name="T8" fmla="*/ 15 w 22"/>
                        <a:gd name="T9" fmla="*/ 60 h 71"/>
                        <a:gd name="T10" fmla="*/ 18 w 22"/>
                        <a:gd name="T11" fmla="*/ 63 h 71"/>
                        <a:gd name="T12" fmla="*/ 20 w 22"/>
                        <a:gd name="T13" fmla="*/ 65 h 71"/>
                        <a:gd name="T14" fmla="*/ 20 w 22"/>
                        <a:gd name="T15" fmla="*/ 67 h 71"/>
                        <a:gd name="T16" fmla="*/ 20 w 22"/>
                        <a:gd name="T17" fmla="*/ 70 h 71"/>
                        <a:gd name="T18" fmla="*/ 19 w 22"/>
                        <a:gd name="T19" fmla="*/ 71 h 71"/>
                        <a:gd name="T20" fmla="*/ 17 w 22"/>
                        <a:gd name="T21" fmla="*/ 71 h 71"/>
                        <a:gd name="T22" fmla="*/ 16 w 22"/>
                        <a:gd name="T23" fmla="*/ 70 h 71"/>
                        <a:gd name="T24" fmla="*/ 14 w 22"/>
                        <a:gd name="T25" fmla="*/ 70 h 71"/>
                        <a:gd name="T26" fmla="*/ 8 w 22"/>
                        <a:gd name="T27" fmla="*/ 64 h 71"/>
                        <a:gd name="T28" fmla="*/ 4 w 22"/>
                        <a:gd name="T29" fmla="*/ 55 h 71"/>
                        <a:gd name="T30" fmla="*/ 1 w 22"/>
                        <a:gd name="T31" fmla="*/ 46 h 71"/>
                        <a:gd name="T32" fmla="*/ 1 w 22"/>
                        <a:gd name="T33" fmla="*/ 35 h 71"/>
                        <a:gd name="T34" fmla="*/ 2 w 22"/>
                        <a:gd name="T35" fmla="*/ 25 h 71"/>
                        <a:gd name="T36" fmla="*/ 5 w 22"/>
                        <a:gd name="T37" fmla="*/ 15 h 71"/>
                        <a:gd name="T38" fmla="*/ 10 w 22"/>
                        <a:gd name="T39" fmla="*/ 7 h 71"/>
                        <a:gd name="T40" fmla="*/ 16 w 22"/>
                        <a:gd name="T41" fmla="*/ 1 h 71"/>
                        <a:gd name="T42" fmla="*/ 18 w 22"/>
                        <a:gd name="T43" fmla="*/ 0 h 71"/>
                        <a:gd name="T44" fmla="*/ 20 w 22"/>
                        <a:gd name="T45" fmla="*/ 1 h 71"/>
                        <a:gd name="T46" fmla="*/ 22 w 22"/>
                        <a:gd name="T47" fmla="*/ 3 h 71"/>
                        <a:gd name="T48" fmla="*/ 21 w 22"/>
                        <a:gd name="T49" fmla="*/ 5 h 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</a:cxnLst>
                      <a:rect l="0" t="0" r="r" b="b"/>
                      <a:pathLst>
                        <a:path w="22" h="71">
                          <a:moveTo>
                            <a:pt x="21" y="5"/>
                          </a:moveTo>
                          <a:cubicBezTo>
                            <a:pt x="18" y="8"/>
                            <a:pt x="15" y="12"/>
                            <a:pt x="13" y="17"/>
                          </a:cubicBezTo>
                          <a:cubicBezTo>
                            <a:pt x="11" y="22"/>
                            <a:pt x="9" y="28"/>
                            <a:pt x="9" y="33"/>
                          </a:cubicBezTo>
                          <a:cubicBezTo>
                            <a:pt x="8" y="38"/>
                            <a:pt x="8" y="43"/>
                            <a:pt x="9" y="47"/>
                          </a:cubicBezTo>
                          <a:cubicBezTo>
                            <a:pt x="10" y="52"/>
                            <a:pt x="12" y="56"/>
                            <a:pt x="15" y="60"/>
                          </a:cubicBezTo>
                          <a:cubicBezTo>
                            <a:pt x="16" y="61"/>
                            <a:pt x="17" y="62"/>
                            <a:pt x="18" y="63"/>
                          </a:cubicBezTo>
                          <a:cubicBezTo>
                            <a:pt x="18" y="63"/>
                            <a:pt x="19" y="64"/>
                            <a:pt x="20" y="65"/>
                          </a:cubicBezTo>
                          <a:cubicBezTo>
                            <a:pt x="20" y="66"/>
                            <a:pt x="20" y="66"/>
                            <a:pt x="20" y="67"/>
                          </a:cubicBezTo>
                          <a:cubicBezTo>
                            <a:pt x="20" y="68"/>
                            <a:pt x="20" y="69"/>
                            <a:pt x="20" y="70"/>
                          </a:cubicBezTo>
                          <a:cubicBezTo>
                            <a:pt x="19" y="70"/>
                            <a:pt x="19" y="71"/>
                            <a:pt x="19" y="71"/>
                          </a:cubicBezTo>
                          <a:cubicBezTo>
                            <a:pt x="18" y="71"/>
                            <a:pt x="18" y="71"/>
                            <a:pt x="17" y="71"/>
                          </a:cubicBezTo>
                          <a:cubicBezTo>
                            <a:pt x="16" y="71"/>
                            <a:pt x="16" y="71"/>
                            <a:pt x="16" y="70"/>
                          </a:cubicBezTo>
                          <a:cubicBezTo>
                            <a:pt x="15" y="70"/>
                            <a:pt x="15" y="70"/>
                            <a:pt x="14" y="70"/>
                          </a:cubicBezTo>
                          <a:cubicBezTo>
                            <a:pt x="12" y="68"/>
                            <a:pt x="10" y="66"/>
                            <a:pt x="8" y="64"/>
                          </a:cubicBezTo>
                          <a:cubicBezTo>
                            <a:pt x="6" y="61"/>
                            <a:pt x="5" y="58"/>
                            <a:pt x="4" y="55"/>
                          </a:cubicBezTo>
                          <a:cubicBezTo>
                            <a:pt x="2" y="52"/>
                            <a:pt x="2" y="49"/>
                            <a:pt x="1" y="46"/>
                          </a:cubicBezTo>
                          <a:cubicBezTo>
                            <a:pt x="1" y="42"/>
                            <a:pt x="0" y="39"/>
                            <a:pt x="1" y="35"/>
                          </a:cubicBezTo>
                          <a:cubicBezTo>
                            <a:pt x="1" y="32"/>
                            <a:pt x="1" y="28"/>
                            <a:pt x="2" y="25"/>
                          </a:cubicBezTo>
                          <a:cubicBezTo>
                            <a:pt x="3" y="21"/>
                            <a:pt x="4" y="18"/>
                            <a:pt x="5" y="15"/>
                          </a:cubicBezTo>
                          <a:cubicBezTo>
                            <a:pt x="7" y="12"/>
                            <a:pt x="8" y="9"/>
                            <a:pt x="10" y="7"/>
                          </a:cubicBezTo>
                          <a:cubicBezTo>
                            <a:pt x="12" y="4"/>
                            <a:pt x="14" y="2"/>
                            <a:pt x="16" y="1"/>
                          </a:cubicBezTo>
                          <a:cubicBezTo>
                            <a:pt x="16" y="1"/>
                            <a:pt x="17" y="0"/>
                            <a:pt x="18" y="0"/>
                          </a:cubicBezTo>
                          <a:cubicBezTo>
                            <a:pt x="19" y="1"/>
                            <a:pt x="20" y="1"/>
                            <a:pt x="20" y="1"/>
                          </a:cubicBezTo>
                          <a:cubicBezTo>
                            <a:pt x="21" y="2"/>
                            <a:pt x="21" y="2"/>
                            <a:pt x="22" y="3"/>
                          </a:cubicBezTo>
                          <a:cubicBezTo>
                            <a:pt x="22" y="4"/>
                            <a:pt x="21" y="4"/>
                            <a:pt x="21" y="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96" name="Freeform 44">
                      <a:extLst>
                        <a:ext uri="{FF2B5EF4-FFF2-40B4-BE49-F238E27FC236}">
                          <a16:creationId xmlns:a16="http://schemas.microsoft.com/office/drawing/2014/main" id="{05DDE331-6456-4F67-87B1-8A6560AB436A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346" y="-1836"/>
                      <a:ext cx="83" cy="126"/>
                    </a:xfrm>
                    <a:custGeom>
                      <a:avLst/>
                      <a:gdLst>
                        <a:gd name="T0" fmla="*/ 29 w 35"/>
                        <a:gd name="T1" fmla="*/ 7 h 51"/>
                        <a:gd name="T2" fmla="*/ 30 w 35"/>
                        <a:gd name="T3" fmla="*/ 14 h 51"/>
                        <a:gd name="T4" fmla="*/ 30 w 35"/>
                        <a:gd name="T5" fmla="*/ 21 h 51"/>
                        <a:gd name="T6" fmla="*/ 30 w 35"/>
                        <a:gd name="T7" fmla="*/ 28 h 51"/>
                        <a:gd name="T8" fmla="*/ 30 w 35"/>
                        <a:gd name="T9" fmla="*/ 34 h 51"/>
                        <a:gd name="T10" fmla="*/ 35 w 35"/>
                        <a:gd name="T11" fmla="*/ 38 h 51"/>
                        <a:gd name="T12" fmla="*/ 35 w 35"/>
                        <a:gd name="T13" fmla="*/ 41 h 51"/>
                        <a:gd name="T14" fmla="*/ 32 w 35"/>
                        <a:gd name="T15" fmla="*/ 43 h 51"/>
                        <a:gd name="T16" fmla="*/ 28 w 35"/>
                        <a:gd name="T17" fmla="*/ 42 h 51"/>
                        <a:gd name="T18" fmla="*/ 25 w 35"/>
                        <a:gd name="T19" fmla="*/ 44 h 51"/>
                        <a:gd name="T20" fmla="*/ 21 w 35"/>
                        <a:gd name="T21" fmla="*/ 47 h 51"/>
                        <a:gd name="T22" fmla="*/ 16 w 35"/>
                        <a:gd name="T23" fmla="*/ 49 h 51"/>
                        <a:gd name="T24" fmla="*/ 12 w 35"/>
                        <a:gd name="T25" fmla="*/ 50 h 51"/>
                        <a:gd name="T26" fmla="*/ 6 w 35"/>
                        <a:gd name="T27" fmla="*/ 49 h 51"/>
                        <a:gd name="T28" fmla="*/ 2 w 35"/>
                        <a:gd name="T29" fmla="*/ 43 h 51"/>
                        <a:gd name="T30" fmla="*/ 2 w 35"/>
                        <a:gd name="T31" fmla="*/ 38 h 51"/>
                        <a:gd name="T32" fmla="*/ 3 w 35"/>
                        <a:gd name="T33" fmla="*/ 33 h 51"/>
                        <a:gd name="T34" fmla="*/ 7 w 35"/>
                        <a:gd name="T35" fmla="*/ 28 h 51"/>
                        <a:gd name="T36" fmla="*/ 12 w 35"/>
                        <a:gd name="T37" fmla="*/ 25 h 51"/>
                        <a:gd name="T38" fmla="*/ 14 w 35"/>
                        <a:gd name="T39" fmla="*/ 25 h 51"/>
                        <a:gd name="T40" fmla="*/ 17 w 35"/>
                        <a:gd name="T41" fmla="*/ 24 h 51"/>
                        <a:gd name="T42" fmla="*/ 20 w 35"/>
                        <a:gd name="T43" fmla="*/ 25 h 51"/>
                        <a:gd name="T44" fmla="*/ 23 w 35"/>
                        <a:gd name="T45" fmla="*/ 27 h 51"/>
                        <a:gd name="T46" fmla="*/ 23 w 35"/>
                        <a:gd name="T47" fmla="*/ 23 h 51"/>
                        <a:gd name="T48" fmla="*/ 23 w 35"/>
                        <a:gd name="T49" fmla="*/ 18 h 51"/>
                        <a:gd name="T50" fmla="*/ 23 w 35"/>
                        <a:gd name="T51" fmla="*/ 14 h 51"/>
                        <a:gd name="T52" fmla="*/ 22 w 35"/>
                        <a:gd name="T53" fmla="*/ 10 h 51"/>
                        <a:gd name="T54" fmla="*/ 21 w 35"/>
                        <a:gd name="T55" fmla="*/ 8 h 51"/>
                        <a:gd name="T56" fmla="*/ 18 w 35"/>
                        <a:gd name="T57" fmla="*/ 8 h 51"/>
                        <a:gd name="T58" fmla="*/ 12 w 35"/>
                        <a:gd name="T59" fmla="*/ 12 h 51"/>
                        <a:gd name="T60" fmla="*/ 5 w 35"/>
                        <a:gd name="T61" fmla="*/ 17 h 51"/>
                        <a:gd name="T62" fmla="*/ 3 w 35"/>
                        <a:gd name="T63" fmla="*/ 18 h 51"/>
                        <a:gd name="T64" fmla="*/ 1 w 35"/>
                        <a:gd name="T65" fmla="*/ 17 h 51"/>
                        <a:gd name="T66" fmla="*/ 0 w 35"/>
                        <a:gd name="T67" fmla="*/ 15 h 51"/>
                        <a:gd name="T68" fmla="*/ 1 w 35"/>
                        <a:gd name="T69" fmla="*/ 13 h 51"/>
                        <a:gd name="T70" fmla="*/ 5 w 35"/>
                        <a:gd name="T71" fmla="*/ 8 h 51"/>
                        <a:gd name="T72" fmla="*/ 10 w 35"/>
                        <a:gd name="T73" fmla="*/ 5 h 51"/>
                        <a:gd name="T74" fmla="*/ 15 w 35"/>
                        <a:gd name="T75" fmla="*/ 2 h 51"/>
                        <a:gd name="T76" fmla="*/ 21 w 35"/>
                        <a:gd name="T77" fmla="*/ 1 h 51"/>
                        <a:gd name="T78" fmla="*/ 27 w 35"/>
                        <a:gd name="T79" fmla="*/ 2 h 51"/>
                        <a:gd name="T80" fmla="*/ 29 w 35"/>
                        <a:gd name="T81" fmla="*/ 7 h 51"/>
                        <a:gd name="T82" fmla="*/ 16 w 35"/>
                        <a:gd name="T83" fmla="*/ 31 h 51"/>
                        <a:gd name="T84" fmla="*/ 13 w 35"/>
                        <a:gd name="T85" fmla="*/ 32 h 51"/>
                        <a:gd name="T86" fmla="*/ 10 w 35"/>
                        <a:gd name="T87" fmla="*/ 35 h 51"/>
                        <a:gd name="T88" fmla="*/ 8 w 35"/>
                        <a:gd name="T89" fmla="*/ 38 h 51"/>
                        <a:gd name="T90" fmla="*/ 8 w 35"/>
                        <a:gd name="T91" fmla="*/ 42 h 51"/>
                        <a:gd name="T92" fmla="*/ 9 w 35"/>
                        <a:gd name="T93" fmla="*/ 43 h 51"/>
                        <a:gd name="T94" fmla="*/ 11 w 35"/>
                        <a:gd name="T95" fmla="*/ 43 h 51"/>
                        <a:gd name="T96" fmla="*/ 17 w 35"/>
                        <a:gd name="T97" fmla="*/ 41 h 51"/>
                        <a:gd name="T98" fmla="*/ 22 w 35"/>
                        <a:gd name="T99" fmla="*/ 37 h 51"/>
                        <a:gd name="T100" fmla="*/ 22 w 35"/>
                        <a:gd name="T101" fmla="*/ 35 h 51"/>
                        <a:gd name="T102" fmla="*/ 20 w 35"/>
                        <a:gd name="T103" fmla="*/ 33 h 51"/>
                        <a:gd name="T104" fmla="*/ 18 w 35"/>
                        <a:gd name="T105" fmla="*/ 32 h 51"/>
                        <a:gd name="T106" fmla="*/ 16 w 35"/>
                        <a:gd name="T107" fmla="*/ 31 h 5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</a:cxnLst>
                      <a:rect l="0" t="0" r="r" b="b"/>
                      <a:pathLst>
                        <a:path w="35" h="51">
                          <a:moveTo>
                            <a:pt x="29" y="7"/>
                          </a:moveTo>
                          <a:cubicBezTo>
                            <a:pt x="29" y="9"/>
                            <a:pt x="30" y="11"/>
                            <a:pt x="30" y="14"/>
                          </a:cubicBezTo>
                          <a:cubicBezTo>
                            <a:pt x="30" y="16"/>
                            <a:pt x="30" y="18"/>
                            <a:pt x="30" y="21"/>
                          </a:cubicBezTo>
                          <a:cubicBezTo>
                            <a:pt x="30" y="23"/>
                            <a:pt x="30" y="25"/>
                            <a:pt x="30" y="28"/>
                          </a:cubicBezTo>
                          <a:cubicBezTo>
                            <a:pt x="30" y="30"/>
                            <a:pt x="30" y="32"/>
                            <a:pt x="30" y="34"/>
                          </a:cubicBezTo>
                          <a:cubicBezTo>
                            <a:pt x="33" y="35"/>
                            <a:pt x="34" y="37"/>
                            <a:pt x="35" y="38"/>
                          </a:cubicBezTo>
                          <a:cubicBezTo>
                            <a:pt x="35" y="39"/>
                            <a:pt x="35" y="40"/>
                            <a:pt x="35" y="41"/>
                          </a:cubicBezTo>
                          <a:cubicBezTo>
                            <a:pt x="34" y="43"/>
                            <a:pt x="34" y="43"/>
                            <a:pt x="32" y="43"/>
                          </a:cubicBezTo>
                          <a:cubicBezTo>
                            <a:pt x="31" y="43"/>
                            <a:pt x="30" y="43"/>
                            <a:pt x="28" y="42"/>
                          </a:cubicBezTo>
                          <a:cubicBezTo>
                            <a:pt x="27" y="43"/>
                            <a:pt x="26" y="44"/>
                            <a:pt x="25" y="44"/>
                          </a:cubicBezTo>
                          <a:cubicBezTo>
                            <a:pt x="24" y="45"/>
                            <a:pt x="22" y="46"/>
                            <a:pt x="21" y="47"/>
                          </a:cubicBezTo>
                          <a:cubicBezTo>
                            <a:pt x="19" y="48"/>
                            <a:pt x="18" y="48"/>
                            <a:pt x="16" y="49"/>
                          </a:cubicBezTo>
                          <a:cubicBezTo>
                            <a:pt x="15" y="50"/>
                            <a:pt x="13" y="50"/>
                            <a:pt x="12" y="50"/>
                          </a:cubicBezTo>
                          <a:cubicBezTo>
                            <a:pt x="10" y="51"/>
                            <a:pt x="8" y="50"/>
                            <a:pt x="6" y="49"/>
                          </a:cubicBezTo>
                          <a:cubicBezTo>
                            <a:pt x="4" y="48"/>
                            <a:pt x="3" y="46"/>
                            <a:pt x="2" y="43"/>
                          </a:cubicBezTo>
                          <a:cubicBezTo>
                            <a:pt x="1" y="42"/>
                            <a:pt x="1" y="40"/>
                            <a:pt x="2" y="38"/>
                          </a:cubicBezTo>
                          <a:cubicBezTo>
                            <a:pt x="2" y="36"/>
                            <a:pt x="2" y="34"/>
                            <a:pt x="3" y="33"/>
                          </a:cubicBezTo>
                          <a:cubicBezTo>
                            <a:pt x="4" y="31"/>
                            <a:pt x="5" y="30"/>
                            <a:pt x="7" y="28"/>
                          </a:cubicBezTo>
                          <a:cubicBezTo>
                            <a:pt x="8" y="27"/>
                            <a:pt x="10" y="26"/>
                            <a:pt x="12" y="25"/>
                          </a:cubicBezTo>
                          <a:cubicBezTo>
                            <a:pt x="13" y="25"/>
                            <a:pt x="13" y="25"/>
                            <a:pt x="14" y="25"/>
                          </a:cubicBezTo>
                          <a:cubicBezTo>
                            <a:pt x="15" y="24"/>
                            <a:pt x="16" y="24"/>
                            <a:pt x="17" y="24"/>
                          </a:cubicBezTo>
                          <a:cubicBezTo>
                            <a:pt x="18" y="24"/>
                            <a:pt x="19" y="25"/>
                            <a:pt x="20" y="25"/>
                          </a:cubicBezTo>
                          <a:cubicBezTo>
                            <a:pt x="21" y="25"/>
                            <a:pt x="22" y="26"/>
                            <a:pt x="23" y="27"/>
                          </a:cubicBezTo>
                          <a:cubicBezTo>
                            <a:pt x="23" y="26"/>
                            <a:pt x="23" y="24"/>
                            <a:pt x="23" y="23"/>
                          </a:cubicBezTo>
                          <a:cubicBezTo>
                            <a:pt x="23" y="21"/>
                            <a:pt x="23" y="20"/>
                            <a:pt x="23" y="18"/>
                          </a:cubicBezTo>
                          <a:cubicBezTo>
                            <a:pt x="23" y="17"/>
                            <a:pt x="23" y="15"/>
                            <a:pt x="23" y="14"/>
                          </a:cubicBezTo>
                          <a:cubicBezTo>
                            <a:pt x="23" y="12"/>
                            <a:pt x="22" y="11"/>
                            <a:pt x="22" y="10"/>
                          </a:cubicBezTo>
                          <a:cubicBezTo>
                            <a:pt x="22" y="9"/>
                            <a:pt x="22" y="8"/>
                            <a:pt x="21" y="8"/>
                          </a:cubicBezTo>
                          <a:cubicBezTo>
                            <a:pt x="20" y="8"/>
                            <a:pt x="19" y="8"/>
                            <a:pt x="18" y="8"/>
                          </a:cubicBezTo>
                          <a:cubicBezTo>
                            <a:pt x="17" y="9"/>
                            <a:pt x="15" y="10"/>
                            <a:pt x="12" y="12"/>
                          </a:cubicBezTo>
                          <a:cubicBezTo>
                            <a:pt x="10" y="13"/>
                            <a:pt x="8" y="15"/>
                            <a:pt x="5" y="17"/>
                          </a:cubicBezTo>
                          <a:cubicBezTo>
                            <a:pt x="5" y="18"/>
                            <a:pt x="4" y="18"/>
                            <a:pt x="3" y="18"/>
                          </a:cubicBezTo>
                          <a:cubicBezTo>
                            <a:pt x="2" y="18"/>
                            <a:pt x="2" y="18"/>
                            <a:pt x="1" y="17"/>
                          </a:cubicBezTo>
                          <a:cubicBezTo>
                            <a:pt x="0" y="17"/>
                            <a:pt x="0" y="16"/>
                            <a:pt x="0" y="15"/>
                          </a:cubicBezTo>
                          <a:cubicBezTo>
                            <a:pt x="0" y="14"/>
                            <a:pt x="0" y="13"/>
                            <a:pt x="1" y="13"/>
                          </a:cubicBezTo>
                          <a:cubicBezTo>
                            <a:pt x="2" y="11"/>
                            <a:pt x="4" y="10"/>
                            <a:pt x="5" y="8"/>
                          </a:cubicBezTo>
                          <a:cubicBezTo>
                            <a:pt x="7" y="7"/>
                            <a:pt x="8" y="6"/>
                            <a:pt x="10" y="5"/>
                          </a:cubicBezTo>
                          <a:cubicBezTo>
                            <a:pt x="12" y="3"/>
                            <a:pt x="13" y="3"/>
                            <a:pt x="15" y="2"/>
                          </a:cubicBezTo>
                          <a:cubicBezTo>
                            <a:pt x="17" y="1"/>
                            <a:pt x="19" y="1"/>
                            <a:pt x="21" y="1"/>
                          </a:cubicBezTo>
                          <a:cubicBezTo>
                            <a:pt x="23" y="0"/>
                            <a:pt x="25" y="1"/>
                            <a:pt x="27" y="2"/>
                          </a:cubicBezTo>
                          <a:cubicBezTo>
                            <a:pt x="28" y="3"/>
                            <a:pt x="29" y="5"/>
                            <a:pt x="29" y="7"/>
                          </a:cubicBezTo>
                          <a:close/>
                          <a:moveTo>
                            <a:pt x="16" y="31"/>
                          </a:moveTo>
                          <a:cubicBezTo>
                            <a:pt x="15" y="31"/>
                            <a:pt x="14" y="32"/>
                            <a:pt x="13" y="32"/>
                          </a:cubicBezTo>
                          <a:cubicBezTo>
                            <a:pt x="12" y="33"/>
                            <a:pt x="11" y="34"/>
                            <a:pt x="10" y="35"/>
                          </a:cubicBezTo>
                          <a:cubicBezTo>
                            <a:pt x="9" y="36"/>
                            <a:pt x="9" y="37"/>
                            <a:pt x="8" y="38"/>
                          </a:cubicBezTo>
                          <a:cubicBezTo>
                            <a:pt x="8" y="39"/>
                            <a:pt x="8" y="41"/>
                            <a:pt x="8" y="42"/>
                          </a:cubicBezTo>
                          <a:cubicBezTo>
                            <a:pt x="8" y="42"/>
                            <a:pt x="9" y="43"/>
                            <a:pt x="9" y="43"/>
                          </a:cubicBezTo>
                          <a:cubicBezTo>
                            <a:pt x="10" y="43"/>
                            <a:pt x="10" y="43"/>
                            <a:pt x="11" y="43"/>
                          </a:cubicBezTo>
                          <a:cubicBezTo>
                            <a:pt x="13" y="43"/>
                            <a:pt x="15" y="42"/>
                            <a:pt x="17" y="41"/>
                          </a:cubicBezTo>
                          <a:cubicBezTo>
                            <a:pt x="19" y="40"/>
                            <a:pt x="21" y="38"/>
                            <a:pt x="22" y="37"/>
                          </a:cubicBezTo>
                          <a:cubicBezTo>
                            <a:pt x="22" y="37"/>
                            <a:pt x="22" y="36"/>
                            <a:pt x="22" y="35"/>
                          </a:cubicBezTo>
                          <a:cubicBezTo>
                            <a:pt x="21" y="35"/>
                            <a:pt x="21" y="34"/>
                            <a:pt x="20" y="33"/>
                          </a:cubicBezTo>
                          <a:cubicBezTo>
                            <a:pt x="20" y="33"/>
                            <a:pt x="19" y="32"/>
                            <a:pt x="18" y="32"/>
                          </a:cubicBezTo>
                          <a:cubicBezTo>
                            <a:pt x="17" y="31"/>
                            <a:pt x="17" y="31"/>
                            <a:pt x="16" y="31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97" name="Freeform 45">
                      <a:extLst>
                        <a:ext uri="{FF2B5EF4-FFF2-40B4-BE49-F238E27FC236}">
                          <a16:creationId xmlns:a16="http://schemas.microsoft.com/office/drawing/2014/main" id="{76DB1ECA-7F6B-4134-BF72-F6FD3E06C53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441" y="-1787"/>
                      <a:ext cx="81" cy="22"/>
                    </a:xfrm>
                    <a:custGeom>
                      <a:avLst/>
                      <a:gdLst>
                        <a:gd name="T0" fmla="*/ 34 w 34"/>
                        <a:gd name="T1" fmla="*/ 5 h 9"/>
                        <a:gd name="T2" fmla="*/ 33 w 34"/>
                        <a:gd name="T3" fmla="*/ 6 h 9"/>
                        <a:gd name="T4" fmla="*/ 31 w 34"/>
                        <a:gd name="T5" fmla="*/ 7 h 9"/>
                        <a:gd name="T6" fmla="*/ 17 w 34"/>
                        <a:gd name="T7" fmla="*/ 8 h 9"/>
                        <a:gd name="T8" fmla="*/ 4 w 34"/>
                        <a:gd name="T9" fmla="*/ 9 h 9"/>
                        <a:gd name="T10" fmla="*/ 2 w 34"/>
                        <a:gd name="T11" fmla="*/ 8 h 9"/>
                        <a:gd name="T12" fmla="*/ 1 w 34"/>
                        <a:gd name="T13" fmla="*/ 6 h 9"/>
                        <a:gd name="T14" fmla="*/ 1 w 34"/>
                        <a:gd name="T15" fmla="*/ 3 h 9"/>
                        <a:gd name="T16" fmla="*/ 2 w 34"/>
                        <a:gd name="T17" fmla="*/ 2 h 9"/>
                        <a:gd name="T18" fmla="*/ 16 w 34"/>
                        <a:gd name="T19" fmla="*/ 0 h 9"/>
                        <a:gd name="T20" fmla="*/ 31 w 34"/>
                        <a:gd name="T21" fmla="*/ 0 h 9"/>
                        <a:gd name="T22" fmla="*/ 32 w 34"/>
                        <a:gd name="T23" fmla="*/ 1 h 9"/>
                        <a:gd name="T24" fmla="*/ 33 w 34"/>
                        <a:gd name="T25" fmla="*/ 2 h 9"/>
                        <a:gd name="T26" fmla="*/ 34 w 34"/>
                        <a:gd name="T27" fmla="*/ 3 h 9"/>
                        <a:gd name="T28" fmla="*/ 34 w 34"/>
                        <a:gd name="T29" fmla="*/ 5 h 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4" h="9">
                          <a:moveTo>
                            <a:pt x="34" y="5"/>
                          </a:moveTo>
                          <a:cubicBezTo>
                            <a:pt x="34" y="6"/>
                            <a:pt x="34" y="6"/>
                            <a:pt x="33" y="6"/>
                          </a:cubicBezTo>
                          <a:cubicBezTo>
                            <a:pt x="32" y="7"/>
                            <a:pt x="31" y="7"/>
                            <a:pt x="31" y="7"/>
                          </a:cubicBezTo>
                          <a:cubicBezTo>
                            <a:pt x="26" y="7"/>
                            <a:pt x="21" y="7"/>
                            <a:pt x="17" y="8"/>
                          </a:cubicBezTo>
                          <a:cubicBezTo>
                            <a:pt x="12" y="8"/>
                            <a:pt x="8" y="8"/>
                            <a:pt x="4" y="9"/>
                          </a:cubicBezTo>
                          <a:cubicBezTo>
                            <a:pt x="3" y="9"/>
                            <a:pt x="2" y="8"/>
                            <a:pt x="2" y="8"/>
                          </a:cubicBezTo>
                          <a:cubicBezTo>
                            <a:pt x="1" y="7"/>
                            <a:pt x="1" y="7"/>
                            <a:pt x="1" y="6"/>
                          </a:cubicBezTo>
                          <a:cubicBezTo>
                            <a:pt x="0" y="5"/>
                            <a:pt x="0" y="4"/>
                            <a:pt x="1" y="3"/>
                          </a:cubicBezTo>
                          <a:cubicBezTo>
                            <a:pt x="1" y="3"/>
                            <a:pt x="1" y="2"/>
                            <a:pt x="2" y="2"/>
                          </a:cubicBezTo>
                          <a:cubicBezTo>
                            <a:pt x="6" y="1"/>
                            <a:pt x="11" y="1"/>
                            <a:pt x="16" y="0"/>
                          </a:cubicBezTo>
                          <a:cubicBezTo>
                            <a:pt x="21" y="0"/>
                            <a:pt x="26" y="0"/>
                            <a:pt x="31" y="0"/>
                          </a:cubicBezTo>
                          <a:cubicBezTo>
                            <a:pt x="31" y="0"/>
                            <a:pt x="31" y="1"/>
                            <a:pt x="32" y="1"/>
                          </a:cubicBezTo>
                          <a:cubicBezTo>
                            <a:pt x="32" y="1"/>
                            <a:pt x="33" y="1"/>
                            <a:pt x="33" y="2"/>
                          </a:cubicBezTo>
                          <a:cubicBezTo>
                            <a:pt x="33" y="2"/>
                            <a:pt x="34" y="3"/>
                            <a:pt x="34" y="3"/>
                          </a:cubicBezTo>
                          <a:cubicBezTo>
                            <a:pt x="34" y="4"/>
                            <a:pt x="34" y="5"/>
                            <a:pt x="34" y="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98" name="Freeform 46">
                      <a:extLst>
                        <a:ext uri="{FF2B5EF4-FFF2-40B4-BE49-F238E27FC236}">
                          <a16:creationId xmlns:a16="http://schemas.microsoft.com/office/drawing/2014/main" id="{A199B7AD-A748-43FC-B109-4D1FFE97429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550" y="-1868"/>
                      <a:ext cx="136" cy="195"/>
                    </a:xfrm>
                    <a:custGeom>
                      <a:avLst/>
                      <a:gdLst>
                        <a:gd name="T0" fmla="*/ 0 w 136"/>
                        <a:gd name="T1" fmla="*/ 195 h 195"/>
                        <a:gd name="T2" fmla="*/ 0 w 136"/>
                        <a:gd name="T3" fmla="*/ 182 h 195"/>
                        <a:gd name="T4" fmla="*/ 72 w 136"/>
                        <a:gd name="T5" fmla="*/ 96 h 195"/>
                        <a:gd name="T6" fmla="*/ 3 w 136"/>
                        <a:gd name="T7" fmla="*/ 15 h 195"/>
                        <a:gd name="T8" fmla="*/ 3 w 136"/>
                        <a:gd name="T9" fmla="*/ 0 h 195"/>
                        <a:gd name="T10" fmla="*/ 136 w 136"/>
                        <a:gd name="T11" fmla="*/ 0 h 195"/>
                        <a:gd name="T12" fmla="*/ 136 w 136"/>
                        <a:gd name="T13" fmla="*/ 15 h 195"/>
                        <a:gd name="T14" fmla="*/ 29 w 136"/>
                        <a:gd name="T15" fmla="*/ 15 h 195"/>
                        <a:gd name="T16" fmla="*/ 98 w 136"/>
                        <a:gd name="T17" fmla="*/ 96 h 195"/>
                        <a:gd name="T18" fmla="*/ 27 w 136"/>
                        <a:gd name="T19" fmla="*/ 180 h 195"/>
                        <a:gd name="T20" fmla="*/ 136 w 136"/>
                        <a:gd name="T21" fmla="*/ 180 h 195"/>
                        <a:gd name="T22" fmla="*/ 136 w 136"/>
                        <a:gd name="T23" fmla="*/ 195 h 195"/>
                        <a:gd name="T24" fmla="*/ 0 w 136"/>
                        <a:gd name="T25" fmla="*/ 195 h 1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136" h="195">
                          <a:moveTo>
                            <a:pt x="0" y="195"/>
                          </a:moveTo>
                          <a:lnTo>
                            <a:pt x="0" y="182"/>
                          </a:lnTo>
                          <a:lnTo>
                            <a:pt x="72" y="96"/>
                          </a:lnTo>
                          <a:lnTo>
                            <a:pt x="3" y="15"/>
                          </a:lnTo>
                          <a:lnTo>
                            <a:pt x="3" y="0"/>
                          </a:lnTo>
                          <a:lnTo>
                            <a:pt x="136" y="0"/>
                          </a:lnTo>
                          <a:lnTo>
                            <a:pt x="136" y="15"/>
                          </a:lnTo>
                          <a:lnTo>
                            <a:pt x="29" y="15"/>
                          </a:lnTo>
                          <a:lnTo>
                            <a:pt x="98" y="96"/>
                          </a:lnTo>
                          <a:lnTo>
                            <a:pt x="27" y="180"/>
                          </a:lnTo>
                          <a:lnTo>
                            <a:pt x="136" y="180"/>
                          </a:lnTo>
                          <a:lnTo>
                            <a:pt x="136" y="195"/>
                          </a:lnTo>
                          <a:lnTo>
                            <a:pt x="0" y="19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99" name="Freeform 47">
                      <a:extLst>
                        <a:ext uri="{FF2B5EF4-FFF2-40B4-BE49-F238E27FC236}">
                          <a16:creationId xmlns:a16="http://schemas.microsoft.com/office/drawing/2014/main" id="{BADEEAE5-A35E-453E-8EB3-0D2EDD4B8C1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717" y="-1861"/>
                      <a:ext cx="50" cy="178"/>
                    </a:xfrm>
                    <a:custGeom>
                      <a:avLst/>
                      <a:gdLst>
                        <a:gd name="T0" fmla="*/ 21 w 21"/>
                        <a:gd name="T1" fmla="*/ 18 h 72"/>
                        <a:gd name="T2" fmla="*/ 20 w 21"/>
                        <a:gd name="T3" fmla="*/ 32 h 72"/>
                        <a:gd name="T4" fmla="*/ 18 w 21"/>
                        <a:gd name="T5" fmla="*/ 46 h 72"/>
                        <a:gd name="T6" fmla="*/ 15 w 21"/>
                        <a:gd name="T7" fmla="*/ 57 h 72"/>
                        <a:gd name="T8" fmla="*/ 12 w 21"/>
                        <a:gd name="T9" fmla="*/ 66 h 72"/>
                        <a:gd name="T10" fmla="*/ 11 w 21"/>
                        <a:gd name="T11" fmla="*/ 67 h 72"/>
                        <a:gd name="T12" fmla="*/ 10 w 21"/>
                        <a:gd name="T13" fmla="*/ 70 h 72"/>
                        <a:gd name="T14" fmla="*/ 8 w 21"/>
                        <a:gd name="T15" fmla="*/ 72 h 72"/>
                        <a:gd name="T16" fmla="*/ 5 w 21"/>
                        <a:gd name="T17" fmla="*/ 72 h 72"/>
                        <a:gd name="T18" fmla="*/ 4 w 21"/>
                        <a:gd name="T19" fmla="*/ 71 h 72"/>
                        <a:gd name="T20" fmla="*/ 4 w 21"/>
                        <a:gd name="T21" fmla="*/ 69 h 72"/>
                        <a:gd name="T22" fmla="*/ 4 w 21"/>
                        <a:gd name="T23" fmla="*/ 67 h 72"/>
                        <a:gd name="T24" fmla="*/ 4 w 21"/>
                        <a:gd name="T25" fmla="*/ 65 h 72"/>
                        <a:gd name="T26" fmla="*/ 9 w 21"/>
                        <a:gd name="T27" fmla="*/ 50 h 72"/>
                        <a:gd name="T28" fmla="*/ 13 w 21"/>
                        <a:gd name="T29" fmla="*/ 34 h 72"/>
                        <a:gd name="T30" fmla="*/ 13 w 21"/>
                        <a:gd name="T31" fmla="*/ 19 h 72"/>
                        <a:gd name="T32" fmla="*/ 10 w 21"/>
                        <a:gd name="T33" fmla="*/ 12 h 72"/>
                        <a:gd name="T34" fmla="*/ 3 w 21"/>
                        <a:gd name="T35" fmla="*/ 7 h 72"/>
                        <a:gd name="T36" fmla="*/ 1 w 21"/>
                        <a:gd name="T37" fmla="*/ 5 h 72"/>
                        <a:gd name="T38" fmla="*/ 0 w 21"/>
                        <a:gd name="T39" fmla="*/ 1 h 72"/>
                        <a:gd name="T40" fmla="*/ 3 w 21"/>
                        <a:gd name="T41" fmla="*/ 0 h 72"/>
                        <a:gd name="T42" fmla="*/ 5 w 21"/>
                        <a:gd name="T43" fmla="*/ 0 h 72"/>
                        <a:gd name="T44" fmla="*/ 8 w 21"/>
                        <a:gd name="T45" fmla="*/ 1 h 72"/>
                        <a:gd name="T46" fmla="*/ 10 w 21"/>
                        <a:gd name="T47" fmla="*/ 2 h 72"/>
                        <a:gd name="T48" fmla="*/ 14 w 21"/>
                        <a:gd name="T49" fmla="*/ 4 h 72"/>
                        <a:gd name="T50" fmla="*/ 17 w 21"/>
                        <a:gd name="T51" fmla="*/ 8 h 72"/>
                        <a:gd name="T52" fmla="*/ 19 w 21"/>
                        <a:gd name="T53" fmla="*/ 12 h 72"/>
                        <a:gd name="T54" fmla="*/ 21 w 21"/>
                        <a:gd name="T55" fmla="*/ 18 h 7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</a:cxnLst>
                      <a:rect l="0" t="0" r="r" b="b"/>
                      <a:pathLst>
                        <a:path w="21" h="72">
                          <a:moveTo>
                            <a:pt x="21" y="18"/>
                          </a:moveTo>
                          <a:cubicBezTo>
                            <a:pt x="21" y="23"/>
                            <a:pt x="21" y="27"/>
                            <a:pt x="20" y="32"/>
                          </a:cubicBezTo>
                          <a:cubicBezTo>
                            <a:pt x="20" y="37"/>
                            <a:pt x="19" y="41"/>
                            <a:pt x="18" y="46"/>
                          </a:cubicBezTo>
                          <a:cubicBezTo>
                            <a:pt x="17" y="50"/>
                            <a:pt x="16" y="54"/>
                            <a:pt x="15" y="57"/>
                          </a:cubicBezTo>
                          <a:cubicBezTo>
                            <a:pt x="14" y="61"/>
                            <a:pt x="13" y="63"/>
                            <a:pt x="12" y="66"/>
                          </a:cubicBezTo>
                          <a:cubicBezTo>
                            <a:pt x="12" y="66"/>
                            <a:pt x="12" y="67"/>
                            <a:pt x="11" y="67"/>
                          </a:cubicBezTo>
                          <a:cubicBezTo>
                            <a:pt x="11" y="68"/>
                            <a:pt x="10" y="69"/>
                            <a:pt x="10" y="70"/>
                          </a:cubicBezTo>
                          <a:cubicBezTo>
                            <a:pt x="9" y="70"/>
                            <a:pt x="9" y="71"/>
                            <a:pt x="8" y="72"/>
                          </a:cubicBezTo>
                          <a:cubicBezTo>
                            <a:pt x="7" y="72"/>
                            <a:pt x="6" y="72"/>
                            <a:pt x="5" y="72"/>
                          </a:cubicBezTo>
                          <a:cubicBezTo>
                            <a:pt x="5" y="72"/>
                            <a:pt x="4" y="71"/>
                            <a:pt x="4" y="71"/>
                          </a:cubicBezTo>
                          <a:cubicBezTo>
                            <a:pt x="4" y="70"/>
                            <a:pt x="4" y="69"/>
                            <a:pt x="4" y="69"/>
                          </a:cubicBezTo>
                          <a:cubicBezTo>
                            <a:pt x="4" y="68"/>
                            <a:pt x="4" y="67"/>
                            <a:pt x="4" y="67"/>
                          </a:cubicBezTo>
                          <a:cubicBezTo>
                            <a:pt x="4" y="66"/>
                            <a:pt x="4" y="65"/>
                            <a:pt x="4" y="65"/>
                          </a:cubicBezTo>
                          <a:cubicBezTo>
                            <a:pt x="6" y="60"/>
                            <a:pt x="8" y="55"/>
                            <a:pt x="9" y="50"/>
                          </a:cubicBezTo>
                          <a:cubicBezTo>
                            <a:pt x="11" y="45"/>
                            <a:pt x="12" y="40"/>
                            <a:pt x="13" y="34"/>
                          </a:cubicBezTo>
                          <a:cubicBezTo>
                            <a:pt x="14" y="28"/>
                            <a:pt x="14" y="23"/>
                            <a:pt x="13" y="19"/>
                          </a:cubicBezTo>
                          <a:cubicBezTo>
                            <a:pt x="13" y="16"/>
                            <a:pt x="12" y="13"/>
                            <a:pt x="10" y="12"/>
                          </a:cubicBezTo>
                          <a:cubicBezTo>
                            <a:pt x="8" y="10"/>
                            <a:pt x="6" y="9"/>
                            <a:pt x="3" y="7"/>
                          </a:cubicBezTo>
                          <a:cubicBezTo>
                            <a:pt x="2" y="7"/>
                            <a:pt x="1" y="6"/>
                            <a:pt x="1" y="5"/>
                          </a:cubicBezTo>
                          <a:cubicBezTo>
                            <a:pt x="0" y="4"/>
                            <a:pt x="0" y="3"/>
                            <a:pt x="0" y="1"/>
                          </a:cubicBezTo>
                          <a:cubicBezTo>
                            <a:pt x="1" y="0"/>
                            <a:pt x="2" y="0"/>
                            <a:pt x="3" y="0"/>
                          </a:cubicBezTo>
                          <a:cubicBezTo>
                            <a:pt x="3" y="0"/>
                            <a:pt x="4" y="0"/>
                            <a:pt x="5" y="0"/>
                          </a:cubicBezTo>
                          <a:cubicBezTo>
                            <a:pt x="6" y="0"/>
                            <a:pt x="7" y="0"/>
                            <a:pt x="8" y="1"/>
                          </a:cubicBezTo>
                          <a:cubicBezTo>
                            <a:pt x="9" y="1"/>
                            <a:pt x="10" y="1"/>
                            <a:pt x="10" y="2"/>
                          </a:cubicBezTo>
                          <a:cubicBezTo>
                            <a:pt x="12" y="3"/>
                            <a:pt x="13" y="3"/>
                            <a:pt x="14" y="4"/>
                          </a:cubicBezTo>
                          <a:cubicBezTo>
                            <a:pt x="15" y="5"/>
                            <a:pt x="16" y="6"/>
                            <a:pt x="17" y="8"/>
                          </a:cubicBezTo>
                          <a:cubicBezTo>
                            <a:pt x="18" y="9"/>
                            <a:pt x="19" y="11"/>
                            <a:pt x="19" y="12"/>
                          </a:cubicBezTo>
                          <a:cubicBezTo>
                            <a:pt x="20" y="14"/>
                            <a:pt x="20" y="16"/>
                            <a:pt x="21" y="1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1" name="Group 50">
                    <a:extLst>
                      <a:ext uri="{FF2B5EF4-FFF2-40B4-BE49-F238E27FC236}">
                        <a16:creationId xmlns:a16="http://schemas.microsoft.com/office/drawing/2014/main" id="{61F24604-83F1-49C2-B15E-17FEE0CD19B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017272" y="1330738"/>
                    <a:ext cx="670289" cy="263203"/>
                    <a:chOff x="2528" y="883"/>
                    <a:chExt cx="382" cy="150"/>
                  </a:xfrm>
                  <a:grpFill/>
                </p:grpSpPr>
                <p:sp>
                  <p:nvSpPr>
                    <p:cNvPr id="103" name="Freeform 51">
                      <a:extLst>
                        <a:ext uri="{FF2B5EF4-FFF2-40B4-BE49-F238E27FC236}">
                          <a16:creationId xmlns:a16="http://schemas.microsoft.com/office/drawing/2014/main" id="{808E4CEE-CAB6-4A15-BE8A-9E11720F369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63" y="1001"/>
                      <a:ext cx="32" cy="32"/>
                    </a:xfrm>
                    <a:custGeom>
                      <a:avLst/>
                      <a:gdLst>
                        <a:gd name="T0" fmla="*/ 27 w 42"/>
                        <a:gd name="T1" fmla="*/ 5 h 42"/>
                        <a:gd name="T2" fmla="*/ 27 w 42"/>
                        <a:gd name="T3" fmla="*/ 14 h 42"/>
                        <a:gd name="T4" fmla="*/ 24 w 42"/>
                        <a:gd name="T5" fmla="*/ 18 h 42"/>
                        <a:gd name="T6" fmla="*/ 21 w 42"/>
                        <a:gd name="T7" fmla="*/ 24 h 42"/>
                        <a:gd name="T8" fmla="*/ 18 w 42"/>
                        <a:gd name="T9" fmla="*/ 29 h 42"/>
                        <a:gd name="T10" fmla="*/ 14 w 42"/>
                        <a:gd name="T11" fmla="*/ 34 h 42"/>
                        <a:gd name="T12" fmla="*/ 19 w 42"/>
                        <a:gd name="T13" fmla="*/ 33 h 42"/>
                        <a:gd name="T14" fmla="*/ 25 w 42"/>
                        <a:gd name="T15" fmla="*/ 32 h 42"/>
                        <a:gd name="T16" fmla="*/ 31 w 42"/>
                        <a:gd name="T17" fmla="*/ 31 h 42"/>
                        <a:gd name="T18" fmla="*/ 37 w 42"/>
                        <a:gd name="T19" fmla="*/ 31 h 42"/>
                        <a:gd name="T20" fmla="*/ 40 w 42"/>
                        <a:gd name="T21" fmla="*/ 31 h 42"/>
                        <a:gd name="T22" fmla="*/ 42 w 42"/>
                        <a:gd name="T23" fmla="*/ 31 h 42"/>
                        <a:gd name="T24" fmla="*/ 42 w 42"/>
                        <a:gd name="T25" fmla="*/ 33 h 42"/>
                        <a:gd name="T26" fmla="*/ 42 w 42"/>
                        <a:gd name="T27" fmla="*/ 34 h 42"/>
                        <a:gd name="T28" fmla="*/ 40 w 42"/>
                        <a:gd name="T29" fmla="*/ 36 h 42"/>
                        <a:gd name="T30" fmla="*/ 39 w 42"/>
                        <a:gd name="T31" fmla="*/ 37 h 42"/>
                        <a:gd name="T32" fmla="*/ 31 w 42"/>
                        <a:gd name="T33" fmla="*/ 38 h 42"/>
                        <a:gd name="T34" fmla="*/ 23 w 42"/>
                        <a:gd name="T35" fmla="*/ 39 h 42"/>
                        <a:gd name="T36" fmla="*/ 14 w 42"/>
                        <a:gd name="T37" fmla="*/ 40 h 42"/>
                        <a:gd name="T38" fmla="*/ 7 w 42"/>
                        <a:gd name="T39" fmla="*/ 41 h 42"/>
                        <a:gd name="T40" fmla="*/ 4 w 42"/>
                        <a:gd name="T41" fmla="*/ 40 h 42"/>
                        <a:gd name="T42" fmla="*/ 3 w 42"/>
                        <a:gd name="T43" fmla="*/ 37 h 42"/>
                        <a:gd name="T44" fmla="*/ 3 w 42"/>
                        <a:gd name="T45" fmla="*/ 36 h 42"/>
                        <a:gd name="T46" fmla="*/ 4 w 42"/>
                        <a:gd name="T47" fmla="*/ 35 h 42"/>
                        <a:gd name="T48" fmla="*/ 13 w 42"/>
                        <a:gd name="T49" fmla="*/ 23 h 42"/>
                        <a:gd name="T50" fmla="*/ 21 w 42"/>
                        <a:gd name="T51" fmla="*/ 11 h 42"/>
                        <a:gd name="T52" fmla="*/ 21 w 42"/>
                        <a:gd name="T53" fmla="*/ 9 h 42"/>
                        <a:gd name="T54" fmla="*/ 20 w 42"/>
                        <a:gd name="T55" fmla="*/ 8 h 42"/>
                        <a:gd name="T56" fmla="*/ 19 w 42"/>
                        <a:gd name="T57" fmla="*/ 7 h 42"/>
                        <a:gd name="T58" fmla="*/ 17 w 42"/>
                        <a:gd name="T59" fmla="*/ 7 h 42"/>
                        <a:gd name="T60" fmla="*/ 14 w 42"/>
                        <a:gd name="T61" fmla="*/ 8 h 42"/>
                        <a:gd name="T62" fmla="*/ 10 w 42"/>
                        <a:gd name="T63" fmla="*/ 9 h 42"/>
                        <a:gd name="T64" fmla="*/ 8 w 42"/>
                        <a:gd name="T65" fmla="*/ 10 h 42"/>
                        <a:gd name="T66" fmla="*/ 5 w 42"/>
                        <a:gd name="T67" fmla="*/ 11 h 42"/>
                        <a:gd name="T68" fmla="*/ 3 w 42"/>
                        <a:gd name="T69" fmla="*/ 12 h 42"/>
                        <a:gd name="T70" fmla="*/ 1 w 42"/>
                        <a:gd name="T71" fmla="*/ 11 h 42"/>
                        <a:gd name="T72" fmla="*/ 1 w 42"/>
                        <a:gd name="T73" fmla="*/ 10 h 42"/>
                        <a:gd name="T74" fmla="*/ 0 w 42"/>
                        <a:gd name="T75" fmla="*/ 10 h 42"/>
                        <a:gd name="T76" fmla="*/ 0 w 42"/>
                        <a:gd name="T77" fmla="*/ 8 h 42"/>
                        <a:gd name="T78" fmla="*/ 1 w 42"/>
                        <a:gd name="T79" fmla="*/ 7 h 42"/>
                        <a:gd name="T80" fmla="*/ 4 w 42"/>
                        <a:gd name="T81" fmla="*/ 4 h 42"/>
                        <a:gd name="T82" fmla="*/ 9 w 42"/>
                        <a:gd name="T83" fmla="*/ 2 h 42"/>
                        <a:gd name="T84" fmla="*/ 15 w 42"/>
                        <a:gd name="T85" fmla="*/ 1 h 42"/>
                        <a:gd name="T86" fmla="*/ 21 w 42"/>
                        <a:gd name="T87" fmla="*/ 1 h 42"/>
                        <a:gd name="T88" fmla="*/ 25 w 42"/>
                        <a:gd name="T89" fmla="*/ 2 h 42"/>
                        <a:gd name="T90" fmla="*/ 27 w 42"/>
                        <a:gd name="T91" fmla="*/ 5 h 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42" h="42">
                          <a:moveTo>
                            <a:pt x="27" y="5"/>
                          </a:moveTo>
                          <a:cubicBezTo>
                            <a:pt x="28" y="8"/>
                            <a:pt x="28" y="11"/>
                            <a:pt x="27" y="14"/>
                          </a:cubicBezTo>
                          <a:cubicBezTo>
                            <a:pt x="26" y="15"/>
                            <a:pt x="25" y="17"/>
                            <a:pt x="24" y="18"/>
                          </a:cubicBezTo>
                          <a:cubicBezTo>
                            <a:pt x="23" y="20"/>
                            <a:pt x="22" y="22"/>
                            <a:pt x="21" y="24"/>
                          </a:cubicBezTo>
                          <a:cubicBezTo>
                            <a:pt x="20" y="26"/>
                            <a:pt x="19" y="27"/>
                            <a:pt x="18" y="29"/>
                          </a:cubicBezTo>
                          <a:cubicBezTo>
                            <a:pt x="16" y="31"/>
                            <a:pt x="15" y="32"/>
                            <a:pt x="14" y="34"/>
                          </a:cubicBezTo>
                          <a:cubicBezTo>
                            <a:pt x="15" y="33"/>
                            <a:pt x="17" y="33"/>
                            <a:pt x="19" y="33"/>
                          </a:cubicBezTo>
                          <a:cubicBezTo>
                            <a:pt x="21" y="33"/>
                            <a:pt x="23" y="32"/>
                            <a:pt x="25" y="32"/>
                          </a:cubicBezTo>
                          <a:cubicBezTo>
                            <a:pt x="27" y="32"/>
                            <a:pt x="29" y="32"/>
                            <a:pt x="31" y="31"/>
                          </a:cubicBezTo>
                          <a:cubicBezTo>
                            <a:pt x="33" y="31"/>
                            <a:pt x="35" y="31"/>
                            <a:pt x="37" y="31"/>
                          </a:cubicBezTo>
                          <a:cubicBezTo>
                            <a:pt x="38" y="31"/>
                            <a:pt x="39" y="31"/>
                            <a:pt x="40" y="31"/>
                          </a:cubicBezTo>
                          <a:cubicBezTo>
                            <a:pt x="41" y="31"/>
                            <a:pt x="41" y="31"/>
                            <a:pt x="42" y="31"/>
                          </a:cubicBezTo>
                          <a:cubicBezTo>
                            <a:pt x="42" y="32"/>
                            <a:pt x="42" y="32"/>
                            <a:pt x="42" y="33"/>
                          </a:cubicBezTo>
                          <a:cubicBezTo>
                            <a:pt x="42" y="33"/>
                            <a:pt x="42" y="34"/>
                            <a:pt x="42" y="34"/>
                          </a:cubicBezTo>
                          <a:cubicBezTo>
                            <a:pt x="41" y="35"/>
                            <a:pt x="41" y="35"/>
                            <a:pt x="40" y="36"/>
                          </a:cubicBezTo>
                          <a:cubicBezTo>
                            <a:pt x="40" y="36"/>
                            <a:pt x="39" y="37"/>
                            <a:pt x="39" y="37"/>
                          </a:cubicBezTo>
                          <a:cubicBezTo>
                            <a:pt x="37" y="37"/>
                            <a:pt x="34" y="37"/>
                            <a:pt x="31" y="38"/>
                          </a:cubicBezTo>
                          <a:cubicBezTo>
                            <a:pt x="29" y="38"/>
                            <a:pt x="26" y="39"/>
                            <a:pt x="23" y="39"/>
                          </a:cubicBezTo>
                          <a:cubicBezTo>
                            <a:pt x="20" y="40"/>
                            <a:pt x="17" y="40"/>
                            <a:pt x="14" y="40"/>
                          </a:cubicBezTo>
                          <a:cubicBezTo>
                            <a:pt x="11" y="41"/>
                            <a:pt x="9" y="41"/>
                            <a:pt x="7" y="41"/>
                          </a:cubicBezTo>
                          <a:cubicBezTo>
                            <a:pt x="6" y="42"/>
                            <a:pt x="5" y="41"/>
                            <a:pt x="4" y="40"/>
                          </a:cubicBezTo>
                          <a:cubicBezTo>
                            <a:pt x="3" y="39"/>
                            <a:pt x="3" y="38"/>
                            <a:pt x="3" y="37"/>
                          </a:cubicBezTo>
                          <a:cubicBezTo>
                            <a:pt x="3" y="37"/>
                            <a:pt x="3" y="37"/>
                            <a:pt x="3" y="36"/>
                          </a:cubicBezTo>
                          <a:cubicBezTo>
                            <a:pt x="3" y="36"/>
                            <a:pt x="3" y="35"/>
                            <a:pt x="4" y="35"/>
                          </a:cubicBezTo>
                          <a:cubicBezTo>
                            <a:pt x="7" y="31"/>
                            <a:pt x="10" y="27"/>
                            <a:pt x="13" y="23"/>
                          </a:cubicBezTo>
                          <a:cubicBezTo>
                            <a:pt x="16" y="19"/>
                            <a:pt x="19" y="15"/>
                            <a:pt x="21" y="11"/>
                          </a:cubicBezTo>
                          <a:cubicBezTo>
                            <a:pt x="21" y="10"/>
                            <a:pt x="21" y="9"/>
                            <a:pt x="21" y="9"/>
                          </a:cubicBezTo>
                          <a:cubicBezTo>
                            <a:pt x="21" y="8"/>
                            <a:pt x="21" y="8"/>
                            <a:pt x="20" y="8"/>
                          </a:cubicBezTo>
                          <a:cubicBezTo>
                            <a:pt x="20" y="8"/>
                            <a:pt x="19" y="7"/>
                            <a:pt x="19" y="7"/>
                          </a:cubicBezTo>
                          <a:cubicBezTo>
                            <a:pt x="18" y="7"/>
                            <a:pt x="18" y="7"/>
                            <a:pt x="17" y="7"/>
                          </a:cubicBezTo>
                          <a:cubicBezTo>
                            <a:pt x="16" y="8"/>
                            <a:pt x="15" y="8"/>
                            <a:pt x="14" y="8"/>
                          </a:cubicBezTo>
                          <a:cubicBezTo>
                            <a:pt x="13" y="8"/>
                            <a:pt x="12" y="9"/>
                            <a:pt x="10" y="9"/>
                          </a:cubicBezTo>
                          <a:cubicBezTo>
                            <a:pt x="9" y="9"/>
                            <a:pt x="8" y="10"/>
                            <a:pt x="8" y="10"/>
                          </a:cubicBezTo>
                          <a:cubicBezTo>
                            <a:pt x="7" y="11"/>
                            <a:pt x="6" y="11"/>
                            <a:pt x="5" y="11"/>
                          </a:cubicBezTo>
                          <a:cubicBezTo>
                            <a:pt x="4" y="12"/>
                            <a:pt x="4" y="12"/>
                            <a:pt x="3" y="12"/>
                          </a:cubicBezTo>
                          <a:cubicBezTo>
                            <a:pt x="2" y="12"/>
                            <a:pt x="2" y="12"/>
                            <a:pt x="1" y="11"/>
                          </a:cubicBezTo>
                          <a:cubicBezTo>
                            <a:pt x="1" y="11"/>
                            <a:pt x="1" y="11"/>
                            <a:pt x="1" y="10"/>
                          </a:cubicBezTo>
                          <a:cubicBezTo>
                            <a:pt x="0" y="10"/>
                            <a:pt x="0" y="10"/>
                            <a:pt x="0" y="10"/>
                          </a:cubicBezTo>
                          <a:cubicBezTo>
                            <a:pt x="0" y="9"/>
                            <a:pt x="0" y="9"/>
                            <a:pt x="0" y="8"/>
                          </a:cubicBezTo>
                          <a:cubicBezTo>
                            <a:pt x="0" y="8"/>
                            <a:pt x="1" y="7"/>
                            <a:pt x="1" y="7"/>
                          </a:cubicBezTo>
                          <a:cubicBezTo>
                            <a:pt x="1" y="6"/>
                            <a:pt x="2" y="5"/>
                            <a:pt x="4" y="4"/>
                          </a:cubicBezTo>
                          <a:cubicBezTo>
                            <a:pt x="5" y="3"/>
                            <a:pt x="7" y="3"/>
                            <a:pt x="9" y="2"/>
                          </a:cubicBezTo>
                          <a:cubicBezTo>
                            <a:pt x="11" y="1"/>
                            <a:pt x="13" y="1"/>
                            <a:pt x="15" y="1"/>
                          </a:cubicBezTo>
                          <a:cubicBezTo>
                            <a:pt x="17" y="0"/>
                            <a:pt x="19" y="0"/>
                            <a:pt x="21" y="1"/>
                          </a:cubicBezTo>
                          <a:cubicBezTo>
                            <a:pt x="23" y="1"/>
                            <a:pt x="24" y="2"/>
                            <a:pt x="25" y="2"/>
                          </a:cubicBezTo>
                          <a:cubicBezTo>
                            <a:pt x="26" y="3"/>
                            <a:pt x="26" y="4"/>
                            <a:pt x="27" y="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104" name="Freeform 52">
                      <a:extLst>
                        <a:ext uri="{FF2B5EF4-FFF2-40B4-BE49-F238E27FC236}">
                          <a16:creationId xmlns:a16="http://schemas.microsoft.com/office/drawing/2014/main" id="{8CDBEC82-7EB9-4CED-8DD5-FA0C8596F4A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37" y="910"/>
                      <a:ext cx="29" cy="48"/>
                    </a:xfrm>
                    <a:custGeom>
                      <a:avLst/>
                      <a:gdLst>
                        <a:gd name="T0" fmla="*/ 7 w 38"/>
                        <a:gd name="T1" fmla="*/ 32 h 62"/>
                        <a:gd name="T2" fmla="*/ 13 w 38"/>
                        <a:gd name="T3" fmla="*/ 31 h 62"/>
                        <a:gd name="T4" fmla="*/ 20 w 38"/>
                        <a:gd name="T5" fmla="*/ 32 h 62"/>
                        <a:gd name="T6" fmla="*/ 25 w 38"/>
                        <a:gd name="T7" fmla="*/ 36 h 62"/>
                        <a:gd name="T8" fmla="*/ 26 w 38"/>
                        <a:gd name="T9" fmla="*/ 43 h 62"/>
                        <a:gd name="T10" fmla="*/ 23 w 38"/>
                        <a:gd name="T11" fmla="*/ 48 h 62"/>
                        <a:gd name="T12" fmla="*/ 19 w 38"/>
                        <a:gd name="T13" fmla="*/ 53 h 62"/>
                        <a:gd name="T14" fmla="*/ 14 w 38"/>
                        <a:gd name="T15" fmla="*/ 57 h 62"/>
                        <a:gd name="T16" fmla="*/ 9 w 38"/>
                        <a:gd name="T17" fmla="*/ 61 h 62"/>
                        <a:gd name="T18" fmla="*/ 6 w 38"/>
                        <a:gd name="T19" fmla="*/ 61 h 62"/>
                        <a:gd name="T20" fmla="*/ 4 w 38"/>
                        <a:gd name="T21" fmla="*/ 59 h 62"/>
                        <a:gd name="T22" fmla="*/ 4 w 38"/>
                        <a:gd name="T23" fmla="*/ 56 h 62"/>
                        <a:gd name="T24" fmla="*/ 14 w 38"/>
                        <a:gd name="T25" fmla="*/ 48 h 62"/>
                        <a:gd name="T26" fmla="*/ 20 w 38"/>
                        <a:gd name="T27" fmla="*/ 39 h 62"/>
                        <a:gd name="T28" fmla="*/ 19 w 38"/>
                        <a:gd name="T29" fmla="*/ 38 h 62"/>
                        <a:gd name="T30" fmla="*/ 15 w 38"/>
                        <a:gd name="T31" fmla="*/ 38 h 62"/>
                        <a:gd name="T32" fmla="*/ 11 w 38"/>
                        <a:gd name="T33" fmla="*/ 39 h 62"/>
                        <a:gd name="T34" fmla="*/ 6 w 38"/>
                        <a:gd name="T35" fmla="*/ 39 h 62"/>
                        <a:gd name="T36" fmla="*/ 4 w 38"/>
                        <a:gd name="T37" fmla="*/ 39 h 62"/>
                        <a:gd name="T38" fmla="*/ 2 w 38"/>
                        <a:gd name="T39" fmla="*/ 38 h 62"/>
                        <a:gd name="T40" fmla="*/ 1 w 38"/>
                        <a:gd name="T41" fmla="*/ 37 h 62"/>
                        <a:gd name="T42" fmla="*/ 0 w 38"/>
                        <a:gd name="T43" fmla="*/ 35 h 62"/>
                        <a:gd name="T44" fmla="*/ 2 w 38"/>
                        <a:gd name="T45" fmla="*/ 18 h 62"/>
                        <a:gd name="T46" fmla="*/ 4 w 38"/>
                        <a:gd name="T47" fmla="*/ 2 h 62"/>
                        <a:gd name="T48" fmla="*/ 5 w 38"/>
                        <a:gd name="T49" fmla="*/ 0 h 62"/>
                        <a:gd name="T50" fmla="*/ 7 w 38"/>
                        <a:gd name="T51" fmla="*/ 0 h 62"/>
                        <a:gd name="T52" fmla="*/ 9 w 38"/>
                        <a:gd name="T53" fmla="*/ 3 h 62"/>
                        <a:gd name="T54" fmla="*/ 10 w 38"/>
                        <a:gd name="T55" fmla="*/ 5 h 62"/>
                        <a:gd name="T56" fmla="*/ 9 w 38"/>
                        <a:gd name="T57" fmla="*/ 10 h 62"/>
                        <a:gd name="T58" fmla="*/ 9 w 38"/>
                        <a:gd name="T59" fmla="*/ 15 h 62"/>
                        <a:gd name="T60" fmla="*/ 20 w 38"/>
                        <a:gd name="T61" fmla="*/ 14 h 62"/>
                        <a:gd name="T62" fmla="*/ 29 w 38"/>
                        <a:gd name="T63" fmla="*/ 15 h 62"/>
                        <a:gd name="T64" fmla="*/ 32 w 38"/>
                        <a:gd name="T65" fmla="*/ 15 h 62"/>
                        <a:gd name="T66" fmla="*/ 36 w 38"/>
                        <a:gd name="T67" fmla="*/ 16 h 62"/>
                        <a:gd name="T68" fmla="*/ 37 w 38"/>
                        <a:gd name="T69" fmla="*/ 18 h 62"/>
                        <a:gd name="T70" fmla="*/ 37 w 38"/>
                        <a:gd name="T71" fmla="*/ 20 h 62"/>
                        <a:gd name="T72" fmla="*/ 34 w 38"/>
                        <a:gd name="T73" fmla="*/ 21 h 62"/>
                        <a:gd name="T74" fmla="*/ 33 w 38"/>
                        <a:gd name="T75" fmla="*/ 21 h 62"/>
                        <a:gd name="T76" fmla="*/ 8 w 38"/>
                        <a:gd name="T77" fmla="*/ 22 h 62"/>
                        <a:gd name="T78" fmla="*/ 7 w 38"/>
                        <a:gd name="T79" fmla="*/ 27 h 62"/>
                        <a:gd name="T80" fmla="*/ 7 w 38"/>
                        <a:gd name="T81" fmla="*/ 3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</a:cxnLst>
                      <a:rect l="0" t="0" r="r" b="b"/>
                      <a:pathLst>
                        <a:path w="38" h="62">
                          <a:moveTo>
                            <a:pt x="7" y="32"/>
                          </a:moveTo>
                          <a:cubicBezTo>
                            <a:pt x="9" y="32"/>
                            <a:pt x="11" y="32"/>
                            <a:pt x="13" y="31"/>
                          </a:cubicBezTo>
                          <a:cubicBezTo>
                            <a:pt x="15" y="31"/>
                            <a:pt x="18" y="31"/>
                            <a:pt x="20" y="32"/>
                          </a:cubicBezTo>
                          <a:cubicBezTo>
                            <a:pt x="22" y="32"/>
                            <a:pt x="24" y="34"/>
                            <a:pt x="25" y="36"/>
                          </a:cubicBezTo>
                          <a:cubicBezTo>
                            <a:pt x="27" y="38"/>
                            <a:pt x="27" y="40"/>
                            <a:pt x="26" y="43"/>
                          </a:cubicBezTo>
                          <a:cubicBezTo>
                            <a:pt x="25" y="44"/>
                            <a:pt x="24" y="46"/>
                            <a:pt x="23" y="48"/>
                          </a:cubicBezTo>
                          <a:cubicBezTo>
                            <a:pt x="22" y="50"/>
                            <a:pt x="21" y="51"/>
                            <a:pt x="19" y="53"/>
                          </a:cubicBezTo>
                          <a:cubicBezTo>
                            <a:pt x="18" y="54"/>
                            <a:pt x="16" y="56"/>
                            <a:pt x="14" y="57"/>
                          </a:cubicBezTo>
                          <a:cubicBezTo>
                            <a:pt x="13" y="58"/>
                            <a:pt x="11" y="60"/>
                            <a:pt x="9" y="61"/>
                          </a:cubicBezTo>
                          <a:cubicBezTo>
                            <a:pt x="8" y="61"/>
                            <a:pt x="7" y="62"/>
                            <a:pt x="6" y="61"/>
                          </a:cubicBezTo>
                          <a:cubicBezTo>
                            <a:pt x="5" y="61"/>
                            <a:pt x="4" y="60"/>
                            <a:pt x="4" y="59"/>
                          </a:cubicBezTo>
                          <a:cubicBezTo>
                            <a:pt x="2" y="58"/>
                            <a:pt x="2" y="57"/>
                            <a:pt x="4" y="56"/>
                          </a:cubicBezTo>
                          <a:cubicBezTo>
                            <a:pt x="8" y="53"/>
                            <a:pt x="11" y="51"/>
                            <a:pt x="14" y="48"/>
                          </a:cubicBezTo>
                          <a:cubicBezTo>
                            <a:pt x="17" y="45"/>
                            <a:pt x="19" y="42"/>
                            <a:pt x="20" y="39"/>
                          </a:cubicBezTo>
                          <a:cubicBezTo>
                            <a:pt x="20" y="39"/>
                            <a:pt x="20" y="38"/>
                            <a:pt x="19" y="38"/>
                          </a:cubicBezTo>
                          <a:cubicBezTo>
                            <a:pt x="18" y="38"/>
                            <a:pt x="17" y="38"/>
                            <a:pt x="15" y="38"/>
                          </a:cubicBezTo>
                          <a:cubicBezTo>
                            <a:pt x="14" y="38"/>
                            <a:pt x="12" y="38"/>
                            <a:pt x="11" y="39"/>
                          </a:cubicBezTo>
                          <a:cubicBezTo>
                            <a:pt x="9" y="39"/>
                            <a:pt x="7" y="39"/>
                            <a:pt x="6" y="39"/>
                          </a:cubicBezTo>
                          <a:cubicBezTo>
                            <a:pt x="6" y="39"/>
                            <a:pt x="5" y="39"/>
                            <a:pt x="4" y="39"/>
                          </a:cubicBezTo>
                          <a:cubicBezTo>
                            <a:pt x="4" y="39"/>
                            <a:pt x="3" y="39"/>
                            <a:pt x="2" y="38"/>
                          </a:cubicBezTo>
                          <a:cubicBezTo>
                            <a:pt x="2" y="38"/>
                            <a:pt x="1" y="38"/>
                            <a:pt x="1" y="37"/>
                          </a:cubicBezTo>
                          <a:cubicBezTo>
                            <a:pt x="0" y="37"/>
                            <a:pt x="0" y="36"/>
                            <a:pt x="0" y="35"/>
                          </a:cubicBezTo>
                          <a:cubicBezTo>
                            <a:pt x="0" y="29"/>
                            <a:pt x="1" y="23"/>
                            <a:pt x="2" y="18"/>
                          </a:cubicBezTo>
                          <a:cubicBezTo>
                            <a:pt x="2" y="12"/>
                            <a:pt x="3" y="6"/>
                            <a:pt x="4" y="2"/>
                          </a:cubicBezTo>
                          <a:cubicBezTo>
                            <a:pt x="4" y="1"/>
                            <a:pt x="4" y="0"/>
                            <a:pt x="5" y="0"/>
                          </a:cubicBezTo>
                          <a:cubicBezTo>
                            <a:pt x="5" y="0"/>
                            <a:pt x="6" y="0"/>
                            <a:pt x="7" y="0"/>
                          </a:cubicBezTo>
                          <a:cubicBezTo>
                            <a:pt x="8" y="1"/>
                            <a:pt x="9" y="2"/>
                            <a:pt x="9" y="3"/>
                          </a:cubicBezTo>
                          <a:cubicBezTo>
                            <a:pt x="10" y="4"/>
                            <a:pt x="10" y="4"/>
                            <a:pt x="10" y="5"/>
                          </a:cubicBezTo>
                          <a:cubicBezTo>
                            <a:pt x="10" y="7"/>
                            <a:pt x="10" y="8"/>
                            <a:pt x="9" y="10"/>
                          </a:cubicBezTo>
                          <a:cubicBezTo>
                            <a:pt x="9" y="12"/>
                            <a:pt x="9" y="13"/>
                            <a:pt x="9" y="15"/>
                          </a:cubicBezTo>
                          <a:cubicBezTo>
                            <a:pt x="13" y="15"/>
                            <a:pt x="16" y="14"/>
                            <a:pt x="20" y="14"/>
                          </a:cubicBezTo>
                          <a:cubicBezTo>
                            <a:pt x="23" y="14"/>
                            <a:pt x="27" y="14"/>
                            <a:pt x="29" y="15"/>
                          </a:cubicBezTo>
                          <a:cubicBezTo>
                            <a:pt x="30" y="15"/>
                            <a:pt x="31" y="15"/>
                            <a:pt x="32" y="15"/>
                          </a:cubicBezTo>
                          <a:cubicBezTo>
                            <a:pt x="33" y="16"/>
                            <a:pt x="34" y="16"/>
                            <a:pt x="36" y="16"/>
                          </a:cubicBezTo>
                          <a:cubicBezTo>
                            <a:pt x="36" y="16"/>
                            <a:pt x="37" y="17"/>
                            <a:pt x="37" y="18"/>
                          </a:cubicBezTo>
                          <a:cubicBezTo>
                            <a:pt x="38" y="18"/>
                            <a:pt x="38" y="19"/>
                            <a:pt x="37" y="20"/>
                          </a:cubicBezTo>
                          <a:cubicBezTo>
                            <a:pt x="36" y="20"/>
                            <a:pt x="35" y="21"/>
                            <a:pt x="34" y="21"/>
                          </a:cubicBezTo>
                          <a:cubicBezTo>
                            <a:pt x="33" y="21"/>
                            <a:pt x="33" y="21"/>
                            <a:pt x="33" y="21"/>
                          </a:cubicBezTo>
                          <a:cubicBezTo>
                            <a:pt x="24" y="21"/>
                            <a:pt x="15" y="21"/>
                            <a:pt x="8" y="22"/>
                          </a:cubicBezTo>
                          <a:cubicBezTo>
                            <a:pt x="8" y="24"/>
                            <a:pt x="7" y="26"/>
                            <a:pt x="7" y="27"/>
                          </a:cubicBezTo>
                          <a:cubicBezTo>
                            <a:pt x="7" y="29"/>
                            <a:pt x="7" y="30"/>
                            <a:pt x="7" y="3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105" name="Freeform 53">
                      <a:extLst>
                        <a:ext uri="{FF2B5EF4-FFF2-40B4-BE49-F238E27FC236}">
                          <a16:creationId xmlns:a16="http://schemas.microsoft.com/office/drawing/2014/main" id="{992E0DE8-883B-4059-A5E5-EDF32062F33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69" y="933"/>
                      <a:ext cx="25" cy="7"/>
                    </a:xfrm>
                    <a:custGeom>
                      <a:avLst/>
                      <a:gdLst>
                        <a:gd name="T0" fmla="*/ 33 w 33"/>
                        <a:gd name="T1" fmla="*/ 6 h 9"/>
                        <a:gd name="T2" fmla="*/ 32 w 33"/>
                        <a:gd name="T3" fmla="*/ 7 h 9"/>
                        <a:gd name="T4" fmla="*/ 30 w 33"/>
                        <a:gd name="T5" fmla="*/ 8 h 9"/>
                        <a:gd name="T6" fmla="*/ 16 w 33"/>
                        <a:gd name="T7" fmla="*/ 8 h 9"/>
                        <a:gd name="T8" fmla="*/ 3 w 33"/>
                        <a:gd name="T9" fmla="*/ 9 h 9"/>
                        <a:gd name="T10" fmla="*/ 1 w 33"/>
                        <a:gd name="T11" fmla="*/ 9 h 9"/>
                        <a:gd name="T12" fmla="*/ 0 w 33"/>
                        <a:gd name="T13" fmla="*/ 6 h 9"/>
                        <a:gd name="T14" fmla="*/ 0 w 33"/>
                        <a:gd name="T15" fmla="*/ 4 h 9"/>
                        <a:gd name="T16" fmla="*/ 2 w 33"/>
                        <a:gd name="T17" fmla="*/ 3 h 9"/>
                        <a:gd name="T18" fmla="*/ 15 w 33"/>
                        <a:gd name="T19" fmla="*/ 1 h 9"/>
                        <a:gd name="T20" fmla="*/ 30 w 33"/>
                        <a:gd name="T21" fmla="*/ 1 h 9"/>
                        <a:gd name="T22" fmla="*/ 31 w 33"/>
                        <a:gd name="T23" fmla="*/ 1 h 9"/>
                        <a:gd name="T24" fmla="*/ 32 w 33"/>
                        <a:gd name="T25" fmla="*/ 2 h 9"/>
                        <a:gd name="T26" fmla="*/ 33 w 33"/>
                        <a:gd name="T27" fmla="*/ 4 h 9"/>
                        <a:gd name="T28" fmla="*/ 33 w 33"/>
                        <a:gd name="T29" fmla="*/ 6 h 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3" h="9">
                          <a:moveTo>
                            <a:pt x="33" y="6"/>
                          </a:moveTo>
                          <a:cubicBezTo>
                            <a:pt x="33" y="6"/>
                            <a:pt x="33" y="7"/>
                            <a:pt x="32" y="7"/>
                          </a:cubicBezTo>
                          <a:cubicBezTo>
                            <a:pt x="31" y="7"/>
                            <a:pt x="31" y="8"/>
                            <a:pt x="30" y="8"/>
                          </a:cubicBezTo>
                          <a:cubicBezTo>
                            <a:pt x="25" y="8"/>
                            <a:pt x="20" y="8"/>
                            <a:pt x="16" y="8"/>
                          </a:cubicBezTo>
                          <a:cubicBezTo>
                            <a:pt x="12" y="8"/>
                            <a:pt x="7" y="9"/>
                            <a:pt x="3" y="9"/>
                          </a:cubicBezTo>
                          <a:cubicBezTo>
                            <a:pt x="3" y="9"/>
                            <a:pt x="2" y="9"/>
                            <a:pt x="1" y="9"/>
                          </a:cubicBezTo>
                          <a:cubicBezTo>
                            <a:pt x="1" y="8"/>
                            <a:pt x="0" y="7"/>
                            <a:pt x="0" y="6"/>
                          </a:cubicBezTo>
                          <a:cubicBezTo>
                            <a:pt x="0" y="6"/>
                            <a:pt x="0" y="5"/>
                            <a:pt x="0" y="4"/>
                          </a:cubicBezTo>
                          <a:cubicBezTo>
                            <a:pt x="0" y="3"/>
                            <a:pt x="1" y="3"/>
                            <a:pt x="2" y="3"/>
                          </a:cubicBezTo>
                          <a:cubicBezTo>
                            <a:pt x="6" y="2"/>
                            <a:pt x="10" y="1"/>
                            <a:pt x="15" y="1"/>
                          </a:cubicBezTo>
                          <a:cubicBezTo>
                            <a:pt x="20" y="0"/>
                            <a:pt x="25" y="0"/>
                            <a:pt x="30" y="1"/>
                          </a:cubicBezTo>
                          <a:cubicBezTo>
                            <a:pt x="30" y="1"/>
                            <a:pt x="31" y="1"/>
                            <a:pt x="31" y="1"/>
                          </a:cubicBezTo>
                          <a:cubicBezTo>
                            <a:pt x="32" y="2"/>
                            <a:pt x="32" y="2"/>
                            <a:pt x="32" y="2"/>
                          </a:cubicBezTo>
                          <a:cubicBezTo>
                            <a:pt x="33" y="3"/>
                            <a:pt x="33" y="3"/>
                            <a:pt x="33" y="4"/>
                          </a:cubicBezTo>
                          <a:cubicBezTo>
                            <a:pt x="33" y="5"/>
                            <a:pt x="33" y="5"/>
                            <a:pt x="33" y="6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106" name="Freeform 54">
                      <a:extLst>
                        <a:ext uri="{FF2B5EF4-FFF2-40B4-BE49-F238E27FC236}">
                          <a16:creationId xmlns:a16="http://schemas.microsoft.com/office/drawing/2014/main" id="{7383319C-7F4A-45CE-BCFC-8BF07E9BB09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03" y="917"/>
                      <a:ext cx="7" cy="38"/>
                    </a:xfrm>
                    <a:custGeom>
                      <a:avLst/>
                      <a:gdLst>
                        <a:gd name="T0" fmla="*/ 5 w 10"/>
                        <a:gd name="T1" fmla="*/ 49 h 50"/>
                        <a:gd name="T2" fmla="*/ 2 w 10"/>
                        <a:gd name="T3" fmla="*/ 45 h 50"/>
                        <a:gd name="T4" fmla="*/ 1 w 10"/>
                        <a:gd name="T5" fmla="*/ 42 h 50"/>
                        <a:gd name="T6" fmla="*/ 3 w 10"/>
                        <a:gd name="T7" fmla="*/ 7 h 50"/>
                        <a:gd name="T8" fmla="*/ 4 w 10"/>
                        <a:gd name="T9" fmla="*/ 2 h 50"/>
                        <a:gd name="T10" fmla="*/ 5 w 10"/>
                        <a:gd name="T11" fmla="*/ 0 h 50"/>
                        <a:gd name="T12" fmla="*/ 7 w 10"/>
                        <a:gd name="T13" fmla="*/ 1 h 50"/>
                        <a:gd name="T14" fmla="*/ 8 w 10"/>
                        <a:gd name="T15" fmla="*/ 2 h 50"/>
                        <a:gd name="T16" fmla="*/ 9 w 10"/>
                        <a:gd name="T17" fmla="*/ 3 h 50"/>
                        <a:gd name="T18" fmla="*/ 10 w 10"/>
                        <a:gd name="T19" fmla="*/ 5 h 50"/>
                        <a:gd name="T20" fmla="*/ 7 w 10"/>
                        <a:gd name="T21" fmla="*/ 27 h 50"/>
                        <a:gd name="T22" fmla="*/ 8 w 10"/>
                        <a:gd name="T23" fmla="*/ 48 h 50"/>
                        <a:gd name="T24" fmla="*/ 7 w 10"/>
                        <a:gd name="T25" fmla="*/ 50 h 50"/>
                        <a:gd name="T26" fmla="*/ 6 w 10"/>
                        <a:gd name="T27" fmla="*/ 49 h 50"/>
                        <a:gd name="T28" fmla="*/ 5 w 10"/>
                        <a:gd name="T29" fmla="*/ 49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10" h="50">
                          <a:moveTo>
                            <a:pt x="5" y="49"/>
                          </a:moveTo>
                          <a:cubicBezTo>
                            <a:pt x="4" y="48"/>
                            <a:pt x="3" y="46"/>
                            <a:pt x="2" y="45"/>
                          </a:cubicBezTo>
                          <a:cubicBezTo>
                            <a:pt x="1" y="43"/>
                            <a:pt x="1" y="42"/>
                            <a:pt x="1" y="42"/>
                          </a:cubicBezTo>
                          <a:cubicBezTo>
                            <a:pt x="0" y="30"/>
                            <a:pt x="1" y="18"/>
                            <a:pt x="3" y="7"/>
                          </a:cubicBezTo>
                          <a:cubicBezTo>
                            <a:pt x="3" y="5"/>
                            <a:pt x="3" y="4"/>
                            <a:pt x="4" y="2"/>
                          </a:cubicBezTo>
                          <a:cubicBezTo>
                            <a:pt x="4" y="1"/>
                            <a:pt x="5" y="0"/>
                            <a:pt x="5" y="0"/>
                          </a:cubicBezTo>
                          <a:cubicBezTo>
                            <a:pt x="6" y="0"/>
                            <a:pt x="6" y="1"/>
                            <a:pt x="7" y="1"/>
                          </a:cubicBezTo>
                          <a:cubicBezTo>
                            <a:pt x="7" y="1"/>
                            <a:pt x="8" y="2"/>
                            <a:pt x="8" y="2"/>
                          </a:cubicBezTo>
                          <a:cubicBezTo>
                            <a:pt x="9" y="2"/>
                            <a:pt x="9" y="3"/>
                            <a:pt x="9" y="3"/>
                          </a:cubicBezTo>
                          <a:cubicBezTo>
                            <a:pt x="10" y="4"/>
                            <a:pt x="10" y="4"/>
                            <a:pt x="10" y="5"/>
                          </a:cubicBezTo>
                          <a:cubicBezTo>
                            <a:pt x="8" y="12"/>
                            <a:pt x="8" y="19"/>
                            <a:pt x="7" y="27"/>
                          </a:cubicBezTo>
                          <a:cubicBezTo>
                            <a:pt x="7" y="34"/>
                            <a:pt x="7" y="41"/>
                            <a:pt x="8" y="48"/>
                          </a:cubicBezTo>
                          <a:cubicBezTo>
                            <a:pt x="8" y="49"/>
                            <a:pt x="8" y="49"/>
                            <a:pt x="7" y="50"/>
                          </a:cubicBezTo>
                          <a:cubicBezTo>
                            <a:pt x="7" y="50"/>
                            <a:pt x="6" y="50"/>
                            <a:pt x="6" y="49"/>
                          </a:cubicBezTo>
                          <a:cubicBezTo>
                            <a:pt x="6" y="49"/>
                            <a:pt x="5" y="49"/>
                            <a:pt x="5" y="49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107" name="Freeform 55">
                      <a:extLst>
                        <a:ext uri="{FF2B5EF4-FFF2-40B4-BE49-F238E27FC236}">
                          <a16:creationId xmlns:a16="http://schemas.microsoft.com/office/drawing/2014/main" id="{67B04DE4-DBA1-47B8-96FE-59EC6CEC9617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883" y="947"/>
                      <a:ext cx="27" cy="38"/>
                    </a:xfrm>
                    <a:custGeom>
                      <a:avLst/>
                      <a:gdLst>
                        <a:gd name="T0" fmla="*/ 30 w 36"/>
                        <a:gd name="T1" fmla="*/ 7 h 50"/>
                        <a:gd name="T2" fmla="*/ 30 w 36"/>
                        <a:gd name="T3" fmla="*/ 13 h 50"/>
                        <a:gd name="T4" fmla="*/ 31 w 36"/>
                        <a:gd name="T5" fmla="*/ 20 h 50"/>
                        <a:gd name="T6" fmla="*/ 31 w 36"/>
                        <a:gd name="T7" fmla="*/ 27 h 50"/>
                        <a:gd name="T8" fmla="*/ 31 w 36"/>
                        <a:gd name="T9" fmla="*/ 33 h 50"/>
                        <a:gd name="T10" fmla="*/ 35 w 36"/>
                        <a:gd name="T11" fmla="*/ 37 h 50"/>
                        <a:gd name="T12" fmla="*/ 35 w 36"/>
                        <a:gd name="T13" fmla="*/ 41 h 50"/>
                        <a:gd name="T14" fmla="*/ 33 w 36"/>
                        <a:gd name="T15" fmla="*/ 43 h 50"/>
                        <a:gd name="T16" fmla="*/ 29 w 36"/>
                        <a:gd name="T17" fmla="*/ 42 h 50"/>
                        <a:gd name="T18" fmla="*/ 25 w 36"/>
                        <a:gd name="T19" fmla="*/ 44 h 50"/>
                        <a:gd name="T20" fmla="*/ 21 w 36"/>
                        <a:gd name="T21" fmla="*/ 47 h 50"/>
                        <a:gd name="T22" fmla="*/ 17 w 36"/>
                        <a:gd name="T23" fmla="*/ 49 h 50"/>
                        <a:gd name="T24" fmla="*/ 13 w 36"/>
                        <a:gd name="T25" fmla="*/ 50 h 50"/>
                        <a:gd name="T26" fmla="*/ 6 w 36"/>
                        <a:gd name="T27" fmla="*/ 48 h 50"/>
                        <a:gd name="T28" fmla="*/ 2 w 36"/>
                        <a:gd name="T29" fmla="*/ 43 h 50"/>
                        <a:gd name="T30" fmla="*/ 2 w 36"/>
                        <a:gd name="T31" fmla="*/ 38 h 50"/>
                        <a:gd name="T32" fmla="*/ 4 w 36"/>
                        <a:gd name="T33" fmla="*/ 32 h 50"/>
                        <a:gd name="T34" fmla="*/ 7 w 36"/>
                        <a:gd name="T35" fmla="*/ 28 h 50"/>
                        <a:gd name="T36" fmla="*/ 13 w 36"/>
                        <a:gd name="T37" fmla="*/ 25 h 50"/>
                        <a:gd name="T38" fmla="*/ 15 w 36"/>
                        <a:gd name="T39" fmla="*/ 24 h 50"/>
                        <a:gd name="T40" fmla="*/ 18 w 36"/>
                        <a:gd name="T41" fmla="*/ 24 h 50"/>
                        <a:gd name="T42" fmla="*/ 21 w 36"/>
                        <a:gd name="T43" fmla="*/ 25 h 50"/>
                        <a:gd name="T44" fmla="*/ 24 w 36"/>
                        <a:gd name="T45" fmla="*/ 26 h 50"/>
                        <a:gd name="T46" fmla="*/ 24 w 36"/>
                        <a:gd name="T47" fmla="*/ 22 h 50"/>
                        <a:gd name="T48" fmla="*/ 23 w 36"/>
                        <a:gd name="T49" fmla="*/ 18 h 50"/>
                        <a:gd name="T50" fmla="*/ 23 w 36"/>
                        <a:gd name="T51" fmla="*/ 13 h 50"/>
                        <a:gd name="T52" fmla="*/ 23 w 36"/>
                        <a:gd name="T53" fmla="*/ 10 h 50"/>
                        <a:gd name="T54" fmla="*/ 22 w 36"/>
                        <a:gd name="T55" fmla="*/ 8 h 50"/>
                        <a:gd name="T56" fmla="*/ 19 w 36"/>
                        <a:gd name="T57" fmla="*/ 8 h 50"/>
                        <a:gd name="T58" fmla="*/ 13 w 36"/>
                        <a:gd name="T59" fmla="*/ 11 h 50"/>
                        <a:gd name="T60" fmla="*/ 6 w 36"/>
                        <a:gd name="T61" fmla="*/ 17 h 50"/>
                        <a:gd name="T62" fmla="*/ 4 w 36"/>
                        <a:gd name="T63" fmla="*/ 18 h 50"/>
                        <a:gd name="T64" fmla="*/ 1 w 36"/>
                        <a:gd name="T65" fmla="*/ 17 h 50"/>
                        <a:gd name="T66" fmla="*/ 0 w 36"/>
                        <a:gd name="T67" fmla="*/ 15 h 50"/>
                        <a:gd name="T68" fmla="*/ 1 w 36"/>
                        <a:gd name="T69" fmla="*/ 12 h 50"/>
                        <a:gd name="T70" fmla="*/ 6 w 36"/>
                        <a:gd name="T71" fmla="*/ 8 h 50"/>
                        <a:gd name="T72" fmla="*/ 10 w 36"/>
                        <a:gd name="T73" fmla="*/ 4 h 50"/>
                        <a:gd name="T74" fmla="*/ 16 w 36"/>
                        <a:gd name="T75" fmla="*/ 1 h 50"/>
                        <a:gd name="T76" fmla="*/ 21 w 36"/>
                        <a:gd name="T77" fmla="*/ 0 h 50"/>
                        <a:gd name="T78" fmla="*/ 27 w 36"/>
                        <a:gd name="T79" fmla="*/ 2 h 50"/>
                        <a:gd name="T80" fmla="*/ 30 w 36"/>
                        <a:gd name="T81" fmla="*/ 7 h 50"/>
                        <a:gd name="T82" fmla="*/ 17 w 36"/>
                        <a:gd name="T83" fmla="*/ 30 h 50"/>
                        <a:gd name="T84" fmla="*/ 14 w 36"/>
                        <a:gd name="T85" fmla="*/ 32 h 50"/>
                        <a:gd name="T86" fmla="*/ 11 w 36"/>
                        <a:gd name="T87" fmla="*/ 34 h 50"/>
                        <a:gd name="T88" fmla="*/ 9 w 36"/>
                        <a:gd name="T89" fmla="*/ 38 h 50"/>
                        <a:gd name="T90" fmla="*/ 9 w 36"/>
                        <a:gd name="T91" fmla="*/ 41 h 50"/>
                        <a:gd name="T92" fmla="*/ 10 w 36"/>
                        <a:gd name="T93" fmla="*/ 42 h 50"/>
                        <a:gd name="T94" fmla="*/ 11 w 36"/>
                        <a:gd name="T95" fmla="*/ 42 h 50"/>
                        <a:gd name="T96" fmla="*/ 17 w 36"/>
                        <a:gd name="T97" fmla="*/ 40 h 50"/>
                        <a:gd name="T98" fmla="*/ 23 w 36"/>
                        <a:gd name="T99" fmla="*/ 37 h 50"/>
                        <a:gd name="T100" fmla="*/ 22 w 36"/>
                        <a:gd name="T101" fmla="*/ 35 h 50"/>
                        <a:gd name="T102" fmla="*/ 21 w 36"/>
                        <a:gd name="T103" fmla="*/ 33 h 50"/>
                        <a:gd name="T104" fmla="*/ 19 w 36"/>
                        <a:gd name="T105" fmla="*/ 31 h 50"/>
                        <a:gd name="T106" fmla="*/ 17 w 36"/>
                        <a:gd name="T107" fmla="*/ 3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</a:cxnLst>
                      <a:rect l="0" t="0" r="r" b="b"/>
                      <a:pathLst>
                        <a:path w="36" h="50">
                          <a:moveTo>
                            <a:pt x="30" y="7"/>
                          </a:moveTo>
                          <a:cubicBezTo>
                            <a:pt x="30" y="9"/>
                            <a:pt x="30" y="11"/>
                            <a:pt x="30" y="13"/>
                          </a:cubicBezTo>
                          <a:cubicBezTo>
                            <a:pt x="31" y="16"/>
                            <a:pt x="31" y="18"/>
                            <a:pt x="31" y="20"/>
                          </a:cubicBezTo>
                          <a:cubicBezTo>
                            <a:pt x="31" y="23"/>
                            <a:pt x="31" y="25"/>
                            <a:pt x="31" y="27"/>
                          </a:cubicBezTo>
                          <a:cubicBezTo>
                            <a:pt x="31" y="29"/>
                            <a:pt x="31" y="31"/>
                            <a:pt x="31" y="33"/>
                          </a:cubicBezTo>
                          <a:cubicBezTo>
                            <a:pt x="33" y="35"/>
                            <a:pt x="35" y="36"/>
                            <a:pt x="35" y="37"/>
                          </a:cubicBezTo>
                          <a:cubicBezTo>
                            <a:pt x="36" y="39"/>
                            <a:pt x="36" y="40"/>
                            <a:pt x="35" y="41"/>
                          </a:cubicBezTo>
                          <a:cubicBezTo>
                            <a:pt x="35" y="42"/>
                            <a:pt x="34" y="43"/>
                            <a:pt x="33" y="43"/>
                          </a:cubicBezTo>
                          <a:cubicBezTo>
                            <a:pt x="32" y="43"/>
                            <a:pt x="30" y="43"/>
                            <a:pt x="29" y="42"/>
                          </a:cubicBezTo>
                          <a:cubicBezTo>
                            <a:pt x="28" y="42"/>
                            <a:pt x="27" y="43"/>
                            <a:pt x="25" y="44"/>
                          </a:cubicBezTo>
                          <a:cubicBezTo>
                            <a:pt x="24" y="45"/>
                            <a:pt x="23" y="46"/>
                            <a:pt x="21" y="47"/>
                          </a:cubicBezTo>
                          <a:cubicBezTo>
                            <a:pt x="20" y="47"/>
                            <a:pt x="18" y="48"/>
                            <a:pt x="17" y="49"/>
                          </a:cubicBezTo>
                          <a:cubicBezTo>
                            <a:pt x="15" y="49"/>
                            <a:pt x="14" y="50"/>
                            <a:pt x="13" y="50"/>
                          </a:cubicBezTo>
                          <a:cubicBezTo>
                            <a:pt x="10" y="50"/>
                            <a:pt x="8" y="50"/>
                            <a:pt x="6" y="48"/>
                          </a:cubicBezTo>
                          <a:cubicBezTo>
                            <a:pt x="4" y="47"/>
                            <a:pt x="3" y="45"/>
                            <a:pt x="2" y="43"/>
                          </a:cubicBezTo>
                          <a:cubicBezTo>
                            <a:pt x="2" y="41"/>
                            <a:pt x="2" y="39"/>
                            <a:pt x="2" y="38"/>
                          </a:cubicBezTo>
                          <a:cubicBezTo>
                            <a:pt x="2" y="36"/>
                            <a:pt x="3" y="34"/>
                            <a:pt x="4" y="32"/>
                          </a:cubicBezTo>
                          <a:cubicBezTo>
                            <a:pt x="5" y="31"/>
                            <a:pt x="6" y="29"/>
                            <a:pt x="7" y="28"/>
                          </a:cubicBezTo>
                          <a:cubicBezTo>
                            <a:pt x="9" y="26"/>
                            <a:pt x="11" y="25"/>
                            <a:pt x="13" y="25"/>
                          </a:cubicBezTo>
                          <a:cubicBezTo>
                            <a:pt x="13" y="24"/>
                            <a:pt x="14" y="24"/>
                            <a:pt x="15" y="24"/>
                          </a:cubicBezTo>
                          <a:cubicBezTo>
                            <a:pt x="16" y="24"/>
                            <a:pt x="17" y="24"/>
                            <a:pt x="18" y="24"/>
                          </a:cubicBezTo>
                          <a:cubicBezTo>
                            <a:pt x="19" y="24"/>
                            <a:pt x="20" y="24"/>
                            <a:pt x="21" y="25"/>
                          </a:cubicBezTo>
                          <a:cubicBezTo>
                            <a:pt x="22" y="25"/>
                            <a:pt x="23" y="26"/>
                            <a:pt x="24" y="26"/>
                          </a:cubicBezTo>
                          <a:cubicBezTo>
                            <a:pt x="24" y="25"/>
                            <a:pt x="24" y="24"/>
                            <a:pt x="24" y="22"/>
                          </a:cubicBezTo>
                          <a:cubicBezTo>
                            <a:pt x="24" y="21"/>
                            <a:pt x="24" y="19"/>
                            <a:pt x="23" y="18"/>
                          </a:cubicBezTo>
                          <a:cubicBezTo>
                            <a:pt x="23" y="16"/>
                            <a:pt x="23" y="15"/>
                            <a:pt x="23" y="13"/>
                          </a:cubicBezTo>
                          <a:cubicBezTo>
                            <a:pt x="23" y="12"/>
                            <a:pt x="23" y="11"/>
                            <a:pt x="23" y="10"/>
                          </a:cubicBezTo>
                          <a:cubicBezTo>
                            <a:pt x="23" y="9"/>
                            <a:pt x="22" y="8"/>
                            <a:pt x="22" y="8"/>
                          </a:cubicBezTo>
                          <a:cubicBezTo>
                            <a:pt x="21" y="8"/>
                            <a:pt x="20" y="8"/>
                            <a:pt x="19" y="8"/>
                          </a:cubicBezTo>
                          <a:cubicBezTo>
                            <a:pt x="17" y="9"/>
                            <a:pt x="15" y="10"/>
                            <a:pt x="13" y="11"/>
                          </a:cubicBezTo>
                          <a:cubicBezTo>
                            <a:pt x="10" y="13"/>
                            <a:pt x="8" y="15"/>
                            <a:pt x="6" y="17"/>
                          </a:cubicBezTo>
                          <a:cubicBezTo>
                            <a:pt x="5" y="17"/>
                            <a:pt x="5" y="18"/>
                            <a:pt x="4" y="18"/>
                          </a:cubicBezTo>
                          <a:cubicBezTo>
                            <a:pt x="3" y="18"/>
                            <a:pt x="2" y="17"/>
                            <a:pt x="1" y="17"/>
                          </a:cubicBezTo>
                          <a:cubicBezTo>
                            <a:pt x="1" y="16"/>
                            <a:pt x="1" y="15"/>
                            <a:pt x="0" y="15"/>
                          </a:cubicBezTo>
                          <a:cubicBezTo>
                            <a:pt x="0" y="14"/>
                            <a:pt x="1" y="13"/>
                            <a:pt x="1" y="12"/>
                          </a:cubicBezTo>
                          <a:cubicBezTo>
                            <a:pt x="3" y="11"/>
                            <a:pt x="4" y="9"/>
                            <a:pt x="6" y="8"/>
                          </a:cubicBezTo>
                          <a:cubicBezTo>
                            <a:pt x="7" y="7"/>
                            <a:pt x="9" y="5"/>
                            <a:pt x="10" y="4"/>
                          </a:cubicBezTo>
                          <a:cubicBezTo>
                            <a:pt x="12" y="3"/>
                            <a:pt x="14" y="2"/>
                            <a:pt x="16" y="1"/>
                          </a:cubicBezTo>
                          <a:cubicBezTo>
                            <a:pt x="17" y="1"/>
                            <a:pt x="19" y="0"/>
                            <a:pt x="21" y="0"/>
                          </a:cubicBezTo>
                          <a:cubicBezTo>
                            <a:pt x="24" y="0"/>
                            <a:pt x="26" y="1"/>
                            <a:pt x="27" y="2"/>
                          </a:cubicBezTo>
                          <a:cubicBezTo>
                            <a:pt x="28" y="3"/>
                            <a:pt x="29" y="5"/>
                            <a:pt x="30" y="7"/>
                          </a:cubicBezTo>
                          <a:close/>
                          <a:moveTo>
                            <a:pt x="17" y="30"/>
                          </a:moveTo>
                          <a:cubicBezTo>
                            <a:pt x="16" y="31"/>
                            <a:pt x="15" y="31"/>
                            <a:pt x="14" y="32"/>
                          </a:cubicBezTo>
                          <a:cubicBezTo>
                            <a:pt x="13" y="33"/>
                            <a:pt x="12" y="33"/>
                            <a:pt x="11" y="34"/>
                          </a:cubicBezTo>
                          <a:cubicBezTo>
                            <a:pt x="10" y="35"/>
                            <a:pt x="9" y="37"/>
                            <a:pt x="9" y="38"/>
                          </a:cubicBezTo>
                          <a:cubicBezTo>
                            <a:pt x="8" y="39"/>
                            <a:pt x="8" y="40"/>
                            <a:pt x="9" y="41"/>
                          </a:cubicBezTo>
                          <a:cubicBezTo>
                            <a:pt x="9" y="42"/>
                            <a:pt x="9" y="42"/>
                            <a:pt x="10" y="42"/>
                          </a:cubicBezTo>
                          <a:cubicBezTo>
                            <a:pt x="10" y="43"/>
                            <a:pt x="11" y="43"/>
                            <a:pt x="11" y="42"/>
                          </a:cubicBezTo>
                          <a:cubicBezTo>
                            <a:pt x="13" y="42"/>
                            <a:pt x="15" y="41"/>
                            <a:pt x="17" y="40"/>
                          </a:cubicBezTo>
                          <a:cubicBezTo>
                            <a:pt x="20" y="39"/>
                            <a:pt x="21" y="38"/>
                            <a:pt x="23" y="37"/>
                          </a:cubicBezTo>
                          <a:cubicBezTo>
                            <a:pt x="23" y="36"/>
                            <a:pt x="23" y="36"/>
                            <a:pt x="22" y="35"/>
                          </a:cubicBezTo>
                          <a:cubicBezTo>
                            <a:pt x="22" y="34"/>
                            <a:pt x="21" y="34"/>
                            <a:pt x="21" y="33"/>
                          </a:cubicBezTo>
                          <a:cubicBezTo>
                            <a:pt x="20" y="32"/>
                            <a:pt x="19" y="32"/>
                            <a:pt x="19" y="31"/>
                          </a:cubicBezTo>
                          <a:cubicBezTo>
                            <a:pt x="18" y="31"/>
                            <a:pt x="17" y="30"/>
                            <a:pt x="17" y="3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108" name="Freeform 56">
                      <a:extLst>
                        <a:ext uri="{FF2B5EF4-FFF2-40B4-BE49-F238E27FC236}">
                          <a16:creationId xmlns:a16="http://schemas.microsoft.com/office/drawing/2014/main" id="{948B3AB6-7AE7-49DE-A286-E63D00918F4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28" y="951"/>
                      <a:ext cx="44" cy="61"/>
                    </a:xfrm>
                    <a:custGeom>
                      <a:avLst/>
                      <a:gdLst>
                        <a:gd name="T0" fmla="*/ 0 w 44"/>
                        <a:gd name="T1" fmla="*/ 61 h 61"/>
                        <a:gd name="T2" fmla="*/ 0 w 44"/>
                        <a:gd name="T3" fmla="*/ 57 h 61"/>
                        <a:gd name="T4" fmla="*/ 23 w 44"/>
                        <a:gd name="T5" fmla="*/ 30 h 61"/>
                        <a:gd name="T6" fmla="*/ 1 w 44"/>
                        <a:gd name="T7" fmla="*/ 5 h 61"/>
                        <a:gd name="T8" fmla="*/ 1 w 44"/>
                        <a:gd name="T9" fmla="*/ 0 h 61"/>
                        <a:gd name="T10" fmla="*/ 44 w 44"/>
                        <a:gd name="T11" fmla="*/ 0 h 61"/>
                        <a:gd name="T12" fmla="*/ 44 w 44"/>
                        <a:gd name="T13" fmla="*/ 5 h 61"/>
                        <a:gd name="T14" fmla="*/ 9 w 44"/>
                        <a:gd name="T15" fmla="*/ 5 h 61"/>
                        <a:gd name="T16" fmla="*/ 31 w 44"/>
                        <a:gd name="T17" fmla="*/ 30 h 61"/>
                        <a:gd name="T18" fmla="*/ 9 w 44"/>
                        <a:gd name="T19" fmla="*/ 57 h 61"/>
                        <a:gd name="T20" fmla="*/ 44 w 44"/>
                        <a:gd name="T21" fmla="*/ 57 h 61"/>
                        <a:gd name="T22" fmla="*/ 44 w 44"/>
                        <a:gd name="T23" fmla="*/ 61 h 61"/>
                        <a:gd name="T24" fmla="*/ 0 w 44"/>
                        <a:gd name="T25" fmla="*/ 61 h 6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44" h="61">
                          <a:moveTo>
                            <a:pt x="0" y="61"/>
                          </a:moveTo>
                          <a:lnTo>
                            <a:pt x="0" y="57"/>
                          </a:lnTo>
                          <a:lnTo>
                            <a:pt x="23" y="30"/>
                          </a:lnTo>
                          <a:lnTo>
                            <a:pt x="1" y="5"/>
                          </a:lnTo>
                          <a:lnTo>
                            <a:pt x="1" y="0"/>
                          </a:lnTo>
                          <a:lnTo>
                            <a:pt x="44" y="0"/>
                          </a:lnTo>
                          <a:lnTo>
                            <a:pt x="44" y="5"/>
                          </a:lnTo>
                          <a:lnTo>
                            <a:pt x="9" y="5"/>
                          </a:lnTo>
                          <a:lnTo>
                            <a:pt x="31" y="30"/>
                          </a:lnTo>
                          <a:lnTo>
                            <a:pt x="9" y="57"/>
                          </a:lnTo>
                          <a:lnTo>
                            <a:pt x="44" y="57"/>
                          </a:lnTo>
                          <a:lnTo>
                            <a:pt x="44" y="61"/>
                          </a:lnTo>
                          <a:lnTo>
                            <a:pt x="0" y="61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109" name="Freeform 57">
                      <a:extLst>
                        <a:ext uri="{FF2B5EF4-FFF2-40B4-BE49-F238E27FC236}">
                          <a16:creationId xmlns:a16="http://schemas.microsoft.com/office/drawing/2014/main" id="{CE615A07-AD45-4457-B8C8-3076249D6D41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604" y="971"/>
                      <a:ext cx="29" cy="20"/>
                    </a:xfrm>
                    <a:custGeom>
                      <a:avLst/>
                      <a:gdLst>
                        <a:gd name="T0" fmla="*/ 33 w 38"/>
                        <a:gd name="T1" fmla="*/ 6 h 26"/>
                        <a:gd name="T2" fmla="*/ 32 w 38"/>
                        <a:gd name="T3" fmla="*/ 7 h 26"/>
                        <a:gd name="T4" fmla="*/ 30 w 38"/>
                        <a:gd name="T5" fmla="*/ 8 h 26"/>
                        <a:gd name="T6" fmla="*/ 16 w 38"/>
                        <a:gd name="T7" fmla="*/ 8 h 26"/>
                        <a:gd name="T8" fmla="*/ 3 w 38"/>
                        <a:gd name="T9" fmla="*/ 9 h 26"/>
                        <a:gd name="T10" fmla="*/ 1 w 38"/>
                        <a:gd name="T11" fmla="*/ 9 h 26"/>
                        <a:gd name="T12" fmla="*/ 0 w 38"/>
                        <a:gd name="T13" fmla="*/ 7 h 26"/>
                        <a:gd name="T14" fmla="*/ 0 w 38"/>
                        <a:gd name="T15" fmla="*/ 4 h 26"/>
                        <a:gd name="T16" fmla="*/ 2 w 38"/>
                        <a:gd name="T17" fmla="*/ 3 h 26"/>
                        <a:gd name="T18" fmla="*/ 15 w 38"/>
                        <a:gd name="T19" fmla="*/ 1 h 26"/>
                        <a:gd name="T20" fmla="*/ 30 w 38"/>
                        <a:gd name="T21" fmla="*/ 1 h 26"/>
                        <a:gd name="T22" fmla="*/ 31 w 38"/>
                        <a:gd name="T23" fmla="*/ 2 h 26"/>
                        <a:gd name="T24" fmla="*/ 32 w 38"/>
                        <a:gd name="T25" fmla="*/ 3 h 26"/>
                        <a:gd name="T26" fmla="*/ 33 w 38"/>
                        <a:gd name="T27" fmla="*/ 4 h 26"/>
                        <a:gd name="T28" fmla="*/ 33 w 38"/>
                        <a:gd name="T29" fmla="*/ 6 h 26"/>
                        <a:gd name="T30" fmla="*/ 33 w 38"/>
                        <a:gd name="T31" fmla="*/ 23 h 26"/>
                        <a:gd name="T32" fmla="*/ 24 w 38"/>
                        <a:gd name="T33" fmla="*/ 25 h 26"/>
                        <a:gd name="T34" fmla="*/ 16 w 38"/>
                        <a:gd name="T35" fmla="*/ 26 h 26"/>
                        <a:gd name="T36" fmla="*/ 8 w 38"/>
                        <a:gd name="T37" fmla="*/ 26 h 26"/>
                        <a:gd name="T38" fmla="*/ 3 w 38"/>
                        <a:gd name="T39" fmla="*/ 26 h 26"/>
                        <a:gd name="T40" fmla="*/ 1 w 38"/>
                        <a:gd name="T41" fmla="*/ 25 h 26"/>
                        <a:gd name="T42" fmla="*/ 0 w 38"/>
                        <a:gd name="T43" fmla="*/ 23 h 26"/>
                        <a:gd name="T44" fmla="*/ 1 w 38"/>
                        <a:gd name="T45" fmla="*/ 20 h 26"/>
                        <a:gd name="T46" fmla="*/ 3 w 38"/>
                        <a:gd name="T47" fmla="*/ 19 h 26"/>
                        <a:gd name="T48" fmla="*/ 8 w 38"/>
                        <a:gd name="T49" fmla="*/ 19 h 26"/>
                        <a:gd name="T50" fmla="*/ 15 w 38"/>
                        <a:gd name="T51" fmla="*/ 19 h 26"/>
                        <a:gd name="T52" fmla="*/ 22 w 38"/>
                        <a:gd name="T53" fmla="*/ 18 h 26"/>
                        <a:gd name="T54" fmla="*/ 30 w 38"/>
                        <a:gd name="T55" fmla="*/ 17 h 26"/>
                        <a:gd name="T56" fmla="*/ 35 w 38"/>
                        <a:gd name="T57" fmla="*/ 17 h 26"/>
                        <a:gd name="T58" fmla="*/ 38 w 38"/>
                        <a:gd name="T59" fmla="*/ 19 h 26"/>
                        <a:gd name="T60" fmla="*/ 36 w 38"/>
                        <a:gd name="T61" fmla="*/ 22 h 26"/>
                        <a:gd name="T62" fmla="*/ 33 w 38"/>
                        <a:gd name="T63" fmla="*/ 23 h 2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</a:cxnLst>
                      <a:rect l="0" t="0" r="r" b="b"/>
                      <a:pathLst>
                        <a:path w="38" h="26">
                          <a:moveTo>
                            <a:pt x="33" y="6"/>
                          </a:moveTo>
                          <a:cubicBezTo>
                            <a:pt x="33" y="7"/>
                            <a:pt x="33" y="7"/>
                            <a:pt x="32" y="7"/>
                          </a:cubicBezTo>
                          <a:cubicBezTo>
                            <a:pt x="31" y="8"/>
                            <a:pt x="31" y="8"/>
                            <a:pt x="30" y="8"/>
                          </a:cubicBezTo>
                          <a:cubicBezTo>
                            <a:pt x="25" y="8"/>
                            <a:pt x="20" y="8"/>
                            <a:pt x="16" y="8"/>
                          </a:cubicBezTo>
                          <a:cubicBezTo>
                            <a:pt x="12" y="9"/>
                            <a:pt x="7" y="9"/>
                            <a:pt x="3" y="9"/>
                          </a:cubicBezTo>
                          <a:cubicBezTo>
                            <a:pt x="2" y="10"/>
                            <a:pt x="2" y="9"/>
                            <a:pt x="1" y="9"/>
                          </a:cubicBezTo>
                          <a:cubicBezTo>
                            <a:pt x="1" y="8"/>
                            <a:pt x="0" y="7"/>
                            <a:pt x="0" y="7"/>
                          </a:cubicBezTo>
                          <a:cubicBezTo>
                            <a:pt x="0" y="6"/>
                            <a:pt x="0" y="5"/>
                            <a:pt x="0" y="4"/>
                          </a:cubicBezTo>
                          <a:cubicBezTo>
                            <a:pt x="0" y="4"/>
                            <a:pt x="1" y="3"/>
                            <a:pt x="2" y="3"/>
                          </a:cubicBezTo>
                          <a:cubicBezTo>
                            <a:pt x="6" y="2"/>
                            <a:pt x="10" y="1"/>
                            <a:pt x="15" y="1"/>
                          </a:cubicBezTo>
                          <a:cubicBezTo>
                            <a:pt x="20" y="0"/>
                            <a:pt x="25" y="1"/>
                            <a:pt x="30" y="1"/>
                          </a:cubicBezTo>
                          <a:cubicBezTo>
                            <a:pt x="30" y="1"/>
                            <a:pt x="31" y="1"/>
                            <a:pt x="31" y="2"/>
                          </a:cubicBezTo>
                          <a:cubicBezTo>
                            <a:pt x="32" y="2"/>
                            <a:pt x="32" y="2"/>
                            <a:pt x="32" y="3"/>
                          </a:cubicBezTo>
                          <a:cubicBezTo>
                            <a:pt x="33" y="3"/>
                            <a:pt x="33" y="4"/>
                            <a:pt x="33" y="4"/>
                          </a:cubicBezTo>
                          <a:cubicBezTo>
                            <a:pt x="33" y="5"/>
                            <a:pt x="33" y="5"/>
                            <a:pt x="33" y="6"/>
                          </a:cubicBezTo>
                          <a:close/>
                          <a:moveTo>
                            <a:pt x="33" y="23"/>
                          </a:moveTo>
                          <a:cubicBezTo>
                            <a:pt x="30" y="24"/>
                            <a:pt x="27" y="25"/>
                            <a:pt x="24" y="25"/>
                          </a:cubicBezTo>
                          <a:cubicBezTo>
                            <a:pt x="22" y="26"/>
                            <a:pt x="19" y="26"/>
                            <a:pt x="16" y="26"/>
                          </a:cubicBezTo>
                          <a:cubicBezTo>
                            <a:pt x="13" y="26"/>
                            <a:pt x="11" y="26"/>
                            <a:pt x="8" y="26"/>
                          </a:cubicBezTo>
                          <a:cubicBezTo>
                            <a:pt x="6" y="26"/>
                            <a:pt x="4" y="26"/>
                            <a:pt x="3" y="26"/>
                          </a:cubicBezTo>
                          <a:cubicBezTo>
                            <a:pt x="2" y="26"/>
                            <a:pt x="2" y="26"/>
                            <a:pt x="1" y="25"/>
                          </a:cubicBezTo>
                          <a:cubicBezTo>
                            <a:pt x="1" y="24"/>
                            <a:pt x="0" y="24"/>
                            <a:pt x="0" y="23"/>
                          </a:cubicBezTo>
                          <a:cubicBezTo>
                            <a:pt x="0" y="21"/>
                            <a:pt x="0" y="20"/>
                            <a:pt x="1" y="20"/>
                          </a:cubicBezTo>
                          <a:cubicBezTo>
                            <a:pt x="2" y="20"/>
                            <a:pt x="2" y="19"/>
                            <a:pt x="3" y="19"/>
                          </a:cubicBezTo>
                          <a:cubicBezTo>
                            <a:pt x="5" y="19"/>
                            <a:pt x="6" y="19"/>
                            <a:pt x="8" y="19"/>
                          </a:cubicBezTo>
                          <a:cubicBezTo>
                            <a:pt x="10" y="19"/>
                            <a:pt x="12" y="19"/>
                            <a:pt x="15" y="19"/>
                          </a:cubicBezTo>
                          <a:cubicBezTo>
                            <a:pt x="17" y="19"/>
                            <a:pt x="19" y="19"/>
                            <a:pt x="22" y="18"/>
                          </a:cubicBezTo>
                          <a:cubicBezTo>
                            <a:pt x="25" y="18"/>
                            <a:pt x="27" y="18"/>
                            <a:pt x="30" y="17"/>
                          </a:cubicBezTo>
                          <a:cubicBezTo>
                            <a:pt x="32" y="17"/>
                            <a:pt x="34" y="17"/>
                            <a:pt x="35" y="17"/>
                          </a:cubicBezTo>
                          <a:cubicBezTo>
                            <a:pt x="37" y="17"/>
                            <a:pt x="38" y="18"/>
                            <a:pt x="38" y="19"/>
                          </a:cubicBezTo>
                          <a:cubicBezTo>
                            <a:pt x="38" y="20"/>
                            <a:pt x="37" y="21"/>
                            <a:pt x="36" y="22"/>
                          </a:cubicBezTo>
                          <a:cubicBezTo>
                            <a:pt x="35" y="22"/>
                            <a:pt x="34" y="23"/>
                            <a:pt x="33" y="23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110" name="Freeform 58">
                      <a:extLst>
                        <a:ext uri="{FF2B5EF4-FFF2-40B4-BE49-F238E27FC236}">
                          <a16:creationId xmlns:a16="http://schemas.microsoft.com/office/drawing/2014/main" id="{F674F07D-3631-4F8A-BF8C-AA24E788E32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58" y="969"/>
                      <a:ext cx="206" cy="13"/>
                    </a:xfrm>
                    <a:custGeom>
                      <a:avLst/>
                      <a:gdLst>
                        <a:gd name="T0" fmla="*/ 272 w 272"/>
                        <a:gd name="T1" fmla="*/ 5 h 17"/>
                        <a:gd name="T2" fmla="*/ 271 w 272"/>
                        <a:gd name="T3" fmla="*/ 6 h 17"/>
                        <a:gd name="T4" fmla="*/ 269 w 272"/>
                        <a:gd name="T5" fmla="*/ 7 h 17"/>
                        <a:gd name="T6" fmla="*/ 255 w 272"/>
                        <a:gd name="T7" fmla="*/ 8 h 17"/>
                        <a:gd name="T8" fmla="*/ 3 w 272"/>
                        <a:gd name="T9" fmla="*/ 16 h 17"/>
                        <a:gd name="T10" fmla="*/ 1 w 272"/>
                        <a:gd name="T11" fmla="*/ 16 h 17"/>
                        <a:gd name="T12" fmla="*/ 0 w 272"/>
                        <a:gd name="T13" fmla="*/ 14 h 17"/>
                        <a:gd name="T14" fmla="*/ 0 w 272"/>
                        <a:gd name="T15" fmla="*/ 11 h 17"/>
                        <a:gd name="T16" fmla="*/ 2 w 272"/>
                        <a:gd name="T17" fmla="*/ 10 h 17"/>
                        <a:gd name="T18" fmla="*/ 254 w 272"/>
                        <a:gd name="T19" fmla="*/ 0 h 17"/>
                        <a:gd name="T20" fmla="*/ 269 w 272"/>
                        <a:gd name="T21" fmla="*/ 0 h 17"/>
                        <a:gd name="T22" fmla="*/ 270 w 272"/>
                        <a:gd name="T23" fmla="*/ 1 h 17"/>
                        <a:gd name="T24" fmla="*/ 271 w 272"/>
                        <a:gd name="T25" fmla="*/ 2 h 17"/>
                        <a:gd name="T26" fmla="*/ 272 w 272"/>
                        <a:gd name="T27" fmla="*/ 3 h 17"/>
                        <a:gd name="T28" fmla="*/ 272 w 272"/>
                        <a:gd name="T29" fmla="*/ 5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72" h="17">
                          <a:moveTo>
                            <a:pt x="272" y="5"/>
                          </a:moveTo>
                          <a:cubicBezTo>
                            <a:pt x="272" y="6"/>
                            <a:pt x="272" y="6"/>
                            <a:pt x="271" y="6"/>
                          </a:cubicBezTo>
                          <a:cubicBezTo>
                            <a:pt x="270" y="7"/>
                            <a:pt x="270" y="7"/>
                            <a:pt x="269" y="7"/>
                          </a:cubicBezTo>
                          <a:cubicBezTo>
                            <a:pt x="264" y="7"/>
                            <a:pt x="259" y="7"/>
                            <a:pt x="255" y="8"/>
                          </a:cubicBezTo>
                          <a:cubicBezTo>
                            <a:pt x="251" y="8"/>
                            <a:pt x="7" y="16"/>
                            <a:pt x="3" y="16"/>
                          </a:cubicBezTo>
                          <a:cubicBezTo>
                            <a:pt x="3" y="17"/>
                            <a:pt x="2" y="16"/>
                            <a:pt x="1" y="16"/>
                          </a:cubicBezTo>
                          <a:cubicBezTo>
                            <a:pt x="1" y="15"/>
                            <a:pt x="0" y="14"/>
                            <a:pt x="0" y="14"/>
                          </a:cubicBezTo>
                          <a:cubicBezTo>
                            <a:pt x="0" y="13"/>
                            <a:pt x="0" y="12"/>
                            <a:pt x="0" y="11"/>
                          </a:cubicBezTo>
                          <a:cubicBezTo>
                            <a:pt x="0" y="11"/>
                            <a:pt x="1" y="10"/>
                            <a:pt x="2" y="10"/>
                          </a:cubicBezTo>
                          <a:cubicBezTo>
                            <a:pt x="6" y="9"/>
                            <a:pt x="249" y="1"/>
                            <a:pt x="254" y="0"/>
                          </a:cubicBezTo>
                          <a:cubicBezTo>
                            <a:pt x="259" y="0"/>
                            <a:pt x="264" y="0"/>
                            <a:pt x="269" y="0"/>
                          </a:cubicBezTo>
                          <a:cubicBezTo>
                            <a:pt x="269" y="0"/>
                            <a:pt x="270" y="1"/>
                            <a:pt x="270" y="1"/>
                          </a:cubicBezTo>
                          <a:cubicBezTo>
                            <a:pt x="270" y="1"/>
                            <a:pt x="271" y="1"/>
                            <a:pt x="271" y="2"/>
                          </a:cubicBezTo>
                          <a:cubicBezTo>
                            <a:pt x="272" y="2"/>
                            <a:pt x="272" y="3"/>
                            <a:pt x="272" y="3"/>
                          </a:cubicBezTo>
                          <a:cubicBezTo>
                            <a:pt x="272" y="4"/>
                            <a:pt x="272" y="5"/>
                            <a:pt x="272" y="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111" name="Freeform 59">
                      <a:extLst>
                        <a:ext uri="{FF2B5EF4-FFF2-40B4-BE49-F238E27FC236}">
                          <a16:creationId xmlns:a16="http://schemas.microsoft.com/office/drawing/2014/main" id="{E8346D6C-8CEF-4C67-AA97-AF83EB69A13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83" y="883"/>
                      <a:ext cx="96" cy="81"/>
                    </a:xfrm>
                    <a:custGeom>
                      <a:avLst/>
                      <a:gdLst>
                        <a:gd name="T0" fmla="*/ 33 w 126"/>
                        <a:gd name="T1" fmla="*/ 105 h 105"/>
                        <a:gd name="T2" fmla="*/ 32 w 126"/>
                        <a:gd name="T3" fmla="*/ 104 h 105"/>
                        <a:gd name="T4" fmla="*/ 1 w 126"/>
                        <a:gd name="T5" fmla="*/ 70 h 105"/>
                        <a:gd name="T6" fmla="*/ 1 w 126"/>
                        <a:gd name="T7" fmla="*/ 68 h 105"/>
                        <a:gd name="T8" fmla="*/ 3 w 126"/>
                        <a:gd name="T9" fmla="*/ 68 h 105"/>
                        <a:gd name="T10" fmla="*/ 32 w 126"/>
                        <a:gd name="T11" fmla="*/ 99 h 105"/>
                        <a:gd name="T12" fmla="*/ 52 w 126"/>
                        <a:gd name="T13" fmla="*/ 2 h 105"/>
                        <a:gd name="T14" fmla="*/ 54 w 126"/>
                        <a:gd name="T15" fmla="*/ 0 h 105"/>
                        <a:gd name="T16" fmla="*/ 124 w 126"/>
                        <a:gd name="T17" fmla="*/ 0 h 105"/>
                        <a:gd name="T18" fmla="*/ 126 w 126"/>
                        <a:gd name="T19" fmla="*/ 2 h 105"/>
                        <a:gd name="T20" fmla="*/ 124 w 126"/>
                        <a:gd name="T21" fmla="*/ 4 h 105"/>
                        <a:gd name="T22" fmla="*/ 56 w 126"/>
                        <a:gd name="T23" fmla="*/ 4 h 105"/>
                        <a:gd name="T24" fmla="*/ 35 w 126"/>
                        <a:gd name="T25" fmla="*/ 103 h 105"/>
                        <a:gd name="T26" fmla="*/ 34 w 126"/>
                        <a:gd name="T27" fmla="*/ 105 h 105"/>
                        <a:gd name="T28" fmla="*/ 33 w 126"/>
                        <a:gd name="T29" fmla="*/ 105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126" h="105">
                          <a:moveTo>
                            <a:pt x="33" y="105"/>
                          </a:moveTo>
                          <a:cubicBezTo>
                            <a:pt x="33" y="105"/>
                            <a:pt x="32" y="104"/>
                            <a:pt x="32" y="104"/>
                          </a:cubicBezTo>
                          <a:cubicBezTo>
                            <a:pt x="1" y="70"/>
                            <a:pt x="1" y="70"/>
                            <a:pt x="1" y="70"/>
                          </a:cubicBezTo>
                          <a:cubicBezTo>
                            <a:pt x="0" y="70"/>
                            <a:pt x="0" y="68"/>
                            <a:pt x="1" y="68"/>
                          </a:cubicBezTo>
                          <a:cubicBezTo>
                            <a:pt x="1" y="67"/>
                            <a:pt x="3" y="67"/>
                            <a:pt x="3" y="68"/>
                          </a:cubicBezTo>
                          <a:cubicBezTo>
                            <a:pt x="32" y="99"/>
                            <a:pt x="32" y="99"/>
                            <a:pt x="32" y="99"/>
                          </a:cubicBezTo>
                          <a:cubicBezTo>
                            <a:pt x="52" y="2"/>
                            <a:pt x="52" y="2"/>
                            <a:pt x="52" y="2"/>
                          </a:cubicBezTo>
                          <a:cubicBezTo>
                            <a:pt x="52" y="1"/>
                            <a:pt x="53" y="0"/>
                            <a:pt x="54" y="0"/>
                          </a:cubicBezTo>
                          <a:cubicBezTo>
                            <a:pt x="124" y="0"/>
                            <a:pt x="124" y="0"/>
                            <a:pt x="124" y="0"/>
                          </a:cubicBezTo>
                          <a:cubicBezTo>
                            <a:pt x="125" y="0"/>
                            <a:pt x="126" y="1"/>
                            <a:pt x="126" y="2"/>
                          </a:cubicBezTo>
                          <a:cubicBezTo>
                            <a:pt x="126" y="3"/>
                            <a:pt x="125" y="4"/>
                            <a:pt x="124" y="4"/>
                          </a:cubicBezTo>
                          <a:cubicBezTo>
                            <a:pt x="56" y="4"/>
                            <a:pt x="56" y="4"/>
                            <a:pt x="56" y="4"/>
                          </a:cubicBezTo>
                          <a:cubicBezTo>
                            <a:pt x="35" y="103"/>
                            <a:pt x="35" y="103"/>
                            <a:pt x="35" y="103"/>
                          </a:cubicBezTo>
                          <a:cubicBezTo>
                            <a:pt x="35" y="104"/>
                            <a:pt x="34" y="104"/>
                            <a:pt x="34" y="105"/>
                          </a:cubicBezTo>
                          <a:cubicBezTo>
                            <a:pt x="33" y="105"/>
                            <a:pt x="33" y="105"/>
                            <a:pt x="33" y="10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36" name="그룹 135">
                  <a:extLst>
                    <a:ext uri="{FF2B5EF4-FFF2-40B4-BE49-F238E27FC236}">
                      <a16:creationId xmlns:a16="http://schemas.microsoft.com/office/drawing/2014/main" id="{621DF9EF-F701-4CB7-B30E-763FA2AA10F5}"/>
                    </a:ext>
                  </a:extLst>
                </p:cNvPr>
                <p:cNvGrpSpPr/>
                <p:nvPr/>
              </p:nvGrpSpPr>
              <p:grpSpPr>
                <a:xfrm>
                  <a:off x="4424163" y="6199330"/>
                  <a:ext cx="3181337" cy="76015"/>
                  <a:chOff x="4348362" y="-2362200"/>
                  <a:chExt cx="3189088" cy="76200"/>
                </a:xfrm>
              </p:grpSpPr>
              <p:cxnSp>
                <p:nvCxnSpPr>
                  <p:cNvPr id="114" name="직선 연결선 113">
                    <a:extLst>
                      <a:ext uri="{FF2B5EF4-FFF2-40B4-BE49-F238E27FC236}">
                        <a16:creationId xmlns:a16="http://schemas.microsoft.com/office/drawing/2014/main" id="{23D4D7FF-B4B3-4BAE-B08F-F8AE3C24F7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356100" y="-2324100"/>
                    <a:ext cx="318135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6" name="그룹 125">
                    <a:extLst>
                      <a:ext uri="{FF2B5EF4-FFF2-40B4-BE49-F238E27FC236}">
                        <a16:creationId xmlns:a16="http://schemas.microsoft.com/office/drawing/2014/main" id="{EA9C2BCF-98CB-429B-A10E-7850C287ACE1}"/>
                      </a:ext>
                    </a:extLst>
                  </p:cNvPr>
                  <p:cNvGrpSpPr/>
                  <p:nvPr/>
                </p:nvGrpSpPr>
                <p:grpSpPr>
                  <a:xfrm>
                    <a:off x="4348362" y="-2362200"/>
                    <a:ext cx="1089744" cy="76200"/>
                    <a:chOff x="4348362" y="-2362200"/>
                    <a:chExt cx="1089744" cy="76200"/>
                  </a:xfrm>
                </p:grpSpPr>
                <p:cxnSp>
                  <p:nvCxnSpPr>
                    <p:cNvPr id="118" name="직선 연결선 117">
                      <a:extLst>
                        <a:ext uri="{FF2B5EF4-FFF2-40B4-BE49-F238E27FC236}">
                          <a16:creationId xmlns:a16="http://schemas.microsoft.com/office/drawing/2014/main" id="{B50495DE-4763-4774-9D31-7E7E1C1E71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348362" y="-2362200"/>
                      <a:ext cx="0" cy="7620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alpha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" name="직선 연결선 118">
                      <a:extLst>
                        <a:ext uri="{FF2B5EF4-FFF2-40B4-BE49-F238E27FC236}">
                          <a16:creationId xmlns:a16="http://schemas.microsoft.com/office/drawing/2014/main" id="{6D9EEF8D-DDF9-4270-96B5-E007A0532D2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373473" y="-2362200"/>
                      <a:ext cx="0" cy="7620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alpha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0" name="직선 연결선 119">
                      <a:extLst>
                        <a:ext uri="{FF2B5EF4-FFF2-40B4-BE49-F238E27FC236}">
                          <a16:creationId xmlns:a16="http://schemas.microsoft.com/office/drawing/2014/main" id="{11414B81-4F6B-48C0-B15B-A07FB4AAC54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398584" y="-2362200"/>
                      <a:ext cx="0" cy="7620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alpha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직선 연결선 120">
                      <a:extLst>
                        <a:ext uri="{FF2B5EF4-FFF2-40B4-BE49-F238E27FC236}">
                          <a16:creationId xmlns:a16="http://schemas.microsoft.com/office/drawing/2014/main" id="{3082EF4E-4CD6-491E-B1AC-9504A6468F7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423695" y="-2362200"/>
                      <a:ext cx="0" cy="7620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alpha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" name="직선 연결선 121">
                      <a:extLst>
                        <a:ext uri="{FF2B5EF4-FFF2-40B4-BE49-F238E27FC236}">
                          <a16:creationId xmlns:a16="http://schemas.microsoft.com/office/drawing/2014/main" id="{7D9C429B-D7CC-4AD7-8E97-54E5968A047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673727" y="-2362200"/>
                      <a:ext cx="0" cy="7620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alpha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" name="직선 연결선 122">
                      <a:extLst>
                        <a:ext uri="{FF2B5EF4-FFF2-40B4-BE49-F238E27FC236}">
                          <a16:creationId xmlns:a16="http://schemas.microsoft.com/office/drawing/2014/main" id="{7BA73888-EA2E-45A4-8FBA-E935D49B1C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928520" y="-2362200"/>
                      <a:ext cx="0" cy="7620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alpha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직선 연결선 123">
                      <a:extLst>
                        <a:ext uri="{FF2B5EF4-FFF2-40B4-BE49-F238E27FC236}">
                          <a16:creationId xmlns:a16="http://schemas.microsoft.com/office/drawing/2014/main" id="{E2E52751-DD96-4CB1-B207-EECB8CEF78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183313" y="-2362200"/>
                      <a:ext cx="0" cy="7620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alpha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직선 연결선 124">
                      <a:extLst>
                        <a:ext uri="{FF2B5EF4-FFF2-40B4-BE49-F238E27FC236}">
                          <a16:creationId xmlns:a16="http://schemas.microsoft.com/office/drawing/2014/main" id="{1038BACB-BA07-406E-A170-3509B7C088B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438106" y="-2362200"/>
                      <a:ext cx="0" cy="7620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alpha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7" name="그룹 126">
                    <a:extLst>
                      <a:ext uri="{FF2B5EF4-FFF2-40B4-BE49-F238E27FC236}">
                        <a16:creationId xmlns:a16="http://schemas.microsoft.com/office/drawing/2014/main" id="{CCBB9937-B287-4304-AEE2-91850EC262D1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6447706" y="-2362200"/>
                    <a:ext cx="1089744" cy="76200"/>
                    <a:chOff x="4348362" y="-2362200"/>
                    <a:chExt cx="1089744" cy="76200"/>
                  </a:xfrm>
                </p:grpSpPr>
                <p:cxnSp>
                  <p:nvCxnSpPr>
                    <p:cNvPr id="128" name="직선 연결선 127">
                      <a:extLst>
                        <a:ext uri="{FF2B5EF4-FFF2-40B4-BE49-F238E27FC236}">
                          <a16:creationId xmlns:a16="http://schemas.microsoft.com/office/drawing/2014/main" id="{033DBA05-9A94-467F-BF15-9A72551AFB7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348362" y="-2362200"/>
                      <a:ext cx="0" cy="7620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alpha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" name="직선 연결선 128">
                      <a:extLst>
                        <a:ext uri="{FF2B5EF4-FFF2-40B4-BE49-F238E27FC236}">
                          <a16:creationId xmlns:a16="http://schemas.microsoft.com/office/drawing/2014/main" id="{FB40DD7A-285C-4F0A-8C28-E336E4E78D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373473" y="-2362200"/>
                      <a:ext cx="0" cy="7620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alpha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" name="직선 연결선 129">
                      <a:extLst>
                        <a:ext uri="{FF2B5EF4-FFF2-40B4-BE49-F238E27FC236}">
                          <a16:creationId xmlns:a16="http://schemas.microsoft.com/office/drawing/2014/main" id="{DA41B03A-A0A2-45CF-B4EA-73F6300ACBD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398584" y="-2362200"/>
                      <a:ext cx="0" cy="7620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alpha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" name="직선 연결선 130">
                      <a:extLst>
                        <a:ext uri="{FF2B5EF4-FFF2-40B4-BE49-F238E27FC236}">
                          <a16:creationId xmlns:a16="http://schemas.microsoft.com/office/drawing/2014/main" id="{CB95DE71-7645-43B2-84AE-49F33BAB7B9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423695" y="-2362200"/>
                      <a:ext cx="0" cy="7620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alpha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직선 연결선 131">
                      <a:extLst>
                        <a:ext uri="{FF2B5EF4-FFF2-40B4-BE49-F238E27FC236}">
                          <a16:creationId xmlns:a16="http://schemas.microsoft.com/office/drawing/2014/main" id="{5946229C-49B3-4E04-832D-C9AD799544D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673727" y="-2362200"/>
                      <a:ext cx="0" cy="7620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alpha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" name="직선 연결선 132">
                      <a:extLst>
                        <a:ext uri="{FF2B5EF4-FFF2-40B4-BE49-F238E27FC236}">
                          <a16:creationId xmlns:a16="http://schemas.microsoft.com/office/drawing/2014/main" id="{321C9891-758F-4207-9E0F-778BEB42EF1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928520" y="-2362200"/>
                      <a:ext cx="0" cy="7620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alpha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" name="직선 연결선 133">
                      <a:extLst>
                        <a:ext uri="{FF2B5EF4-FFF2-40B4-BE49-F238E27FC236}">
                          <a16:creationId xmlns:a16="http://schemas.microsoft.com/office/drawing/2014/main" id="{93D0A8E4-6D77-4110-9EA4-2909CCD3D40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183313" y="-2362200"/>
                      <a:ext cx="0" cy="7620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alpha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5" name="직선 연결선 134">
                      <a:extLst>
                        <a:ext uri="{FF2B5EF4-FFF2-40B4-BE49-F238E27FC236}">
                          <a16:creationId xmlns:a16="http://schemas.microsoft.com/office/drawing/2014/main" id="{6A154EFC-1F65-473C-9D9E-93C3A31906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438106" y="-2362200"/>
                      <a:ext cx="0" cy="7620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alpha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" name="그룹 1">
                  <a:extLst>
                    <a:ext uri="{FF2B5EF4-FFF2-40B4-BE49-F238E27FC236}">
                      <a16:creationId xmlns:a16="http://schemas.microsoft.com/office/drawing/2014/main" id="{9C81AB19-231E-447C-934F-DB3AD284D536}"/>
                    </a:ext>
                  </a:extLst>
                </p:cNvPr>
                <p:cNvGrpSpPr/>
                <p:nvPr/>
              </p:nvGrpSpPr>
              <p:grpSpPr>
                <a:xfrm>
                  <a:off x="1950909" y="-637336"/>
                  <a:ext cx="8399350" cy="8399368"/>
                  <a:chOff x="2871641" y="638758"/>
                  <a:chExt cx="5847168" cy="5847180"/>
                </a:xfrm>
              </p:grpSpPr>
              <p:grpSp>
                <p:nvGrpSpPr>
                  <p:cNvPr id="72" name="그룹 71">
                    <a:extLst>
                      <a:ext uri="{FF2B5EF4-FFF2-40B4-BE49-F238E27FC236}">
                        <a16:creationId xmlns:a16="http://schemas.microsoft.com/office/drawing/2014/main" id="{E9A22CEC-EDDF-4401-A080-5D7109D6A4B6}"/>
                      </a:ext>
                    </a:extLst>
                  </p:cNvPr>
                  <p:cNvGrpSpPr/>
                  <p:nvPr/>
                </p:nvGrpSpPr>
                <p:grpSpPr>
                  <a:xfrm>
                    <a:off x="3204159" y="1758949"/>
                    <a:ext cx="5182133" cy="3606010"/>
                    <a:chOff x="384700" y="1593849"/>
                    <a:chExt cx="5182133" cy="3606010"/>
                  </a:xfrm>
                </p:grpSpPr>
                <p:pic>
                  <p:nvPicPr>
                    <p:cNvPr id="25" name="그림 24">
                      <a:extLst>
                        <a:ext uri="{FF2B5EF4-FFF2-40B4-BE49-F238E27FC236}">
                          <a16:creationId xmlns:a16="http://schemas.microsoft.com/office/drawing/2014/main" id="{B94774BF-94B8-4B83-AF89-880C98E4C9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biLevel thresh="25000"/>
                    </a:blip>
                    <a:stretch>
                      <a:fillRect/>
                    </a:stretch>
                  </p:blipFill>
                  <p:spPr>
                    <a:xfrm>
                      <a:off x="4783649" y="1593849"/>
                      <a:ext cx="783184" cy="176847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6" name="그림 25">
                      <a:extLst>
                        <a:ext uri="{FF2B5EF4-FFF2-40B4-BE49-F238E27FC236}">
                          <a16:creationId xmlns:a16="http://schemas.microsoft.com/office/drawing/2014/main" id="{31A49786-2E40-4D70-A6D2-50C8C2F759E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biLevel thresh="25000"/>
                    </a:blip>
                    <a:stretch>
                      <a:fillRect/>
                    </a:stretch>
                  </p:blipFill>
                  <p:spPr>
                    <a:xfrm rot="10800000">
                      <a:off x="384700" y="3431380"/>
                      <a:ext cx="783184" cy="1768479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46" name="그룹 245">
                    <a:extLst>
                      <a:ext uri="{FF2B5EF4-FFF2-40B4-BE49-F238E27FC236}">
                        <a16:creationId xmlns:a16="http://schemas.microsoft.com/office/drawing/2014/main" id="{B364CA01-E2E4-4DF3-9D57-0B293BFE02F8}"/>
                      </a:ext>
                    </a:extLst>
                  </p:cNvPr>
                  <p:cNvGrpSpPr/>
                  <p:nvPr/>
                </p:nvGrpSpPr>
                <p:grpSpPr>
                  <a:xfrm>
                    <a:off x="2871641" y="638758"/>
                    <a:ext cx="5847168" cy="5847180"/>
                    <a:chOff x="48220" y="638758"/>
                    <a:chExt cx="5847168" cy="5847180"/>
                  </a:xfrm>
                </p:grpSpPr>
                <p:sp>
                  <p:nvSpPr>
                    <p:cNvPr id="3" name="원호 2">
                      <a:extLst>
                        <a:ext uri="{FF2B5EF4-FFF2-40B4-BE49-F238E27FC236}">
                          <a16:creationId xmlns:a16="http://schemas.microsoft.com/office/drawing/2014/main" id="{31E1440F-65E5-48B9-A930-E465A77E41E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214" y="638764"/>
                      <a:ext cx="5847180" cy="5847168"/>
                    </a:xfrm>
                    <a:prstGeom prst="arc">
                      <a:avLst/>
                    </a:prstGeom>
                    <a:ln w="88900">
                      <a:solidFill>
                        <a:schemeClr val="bg1">
                          <a:alpha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  <p:sp>
                  <p:nvSpPr>
                    <p:cNvPr id="198" name="원호 197">
                      <a:extLst>
                        <a:ext uri="{FF2B5EF4-FFF2-40B4-BE49-F238E27FC236}">
                          <a16:creationId xmlns:a16="http://schemas.microsoft.com/office/drawing/2014/main" id="{558B7F0C-3F69-474D-BBC7-F8C07CADB42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58419" y="848968"/>
                      <a:ext cx="5426770" cy="5426758"/>
                    </a:xfrm>
                    <a:prstGeom prst="arc">
                      <a:avLst>
                        <a:gd name="adj1" fmla="val 16200000"/>
                        <a:gd name="adj2" fmla="val 18900002"/>
                      </a:avLst>
                    </a:prstGeom>
                    <a:ln w="88900">
                      <a:solidFill>
                        <a:schemeClr val="bg1">
                          <a:alpha val="2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4" name="Group 15">
                  <a:extLst>
                    <a:ext uri="{FF2B5EF4-FFF2-40B4-BE49-F238E27FC236}">
                      <a16:creationId xmlns:a16="http://schemas.microsoft.com/office/drawing/2014/main" id="{8153443E-7899-4DA0-9FD0-1A2C8422118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043833" y="1027063"/>
                  <a:ext cx="530749" cy="138113"/>
                  <a:chOff x="3644" y="3109"/>
                  <a:chExt cx="538" cy="140"/>
                </a:xfrm>
                <a:solidFill>
                  <a:schemeClr val="bg1"/>
                </a:solidFill>
              </p:grpSpPr>
              <p:sp>
                <p:nvSpPr>
                  <p:cNvPr id="28" name="Freeform 16">
                    <a:extLst>
                      <a:ext uri="{FF2B5EF4-FFF2-40B4-BE49-F238E27FC236}">
                        <a16:creationId xmlns:a16="http://schemas.microsoft.com/office/drawing/2014/main" id="{67A351CD-EBC4-4636-AF31-86058E59DA6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644" y="3109"/>
                    <a:ext cx="89" cy="133"/>
                  </a:xfrm>
                  <a:custGeom>
                    <a:avLst/>
                    <a:gdLst>
                      <a:gd name="T0" fmla="*/ 5 w 37"/>
                      <a:gd name="T1" fmla="*/ 9 h 53"/>
                      <a:gd name="T2" fmla="*/ 2 w 37"/>
                      <a:gd name="T3" fmla="*/ 9 h 53"/>
                      <a:gd name="T4" fmla="*/ 1 w 37"/>
                      <a:gd name="T5" fmla="*/ 8 h 53"/>
                      <a:gd name="T6" fmla="*/ 0 w 37"/>
                      <a:gd name="T7" fmla="*/ 6 h 53"/>
                      <a:gd name="T8" fmla="*/ 2 w 37"/>
                      <a:gd name="T9" fmla="*/ 3 h 53"/>
                      <a:gd name="T10" fmla="*/ 9 w 37"/>
                      <a:gd name="T11" fmla="*/ 1 h 53"/>
                      <a:gd name="T12" fmla="*/ 17 w 37"/>
                      <a:gd name="T13" fmla="*/ 1 h 53"/>
                      <a:gd name="T14" fmla="*/ 25 w 37"/>
                      <a:gd name="T15" fmla="*/ 3 h 53"/>
                      <a:gd name="T16" fmla="*/ 31 w 37"/>
                      <a:gd name="T17" fmla="*/ 8 h 53"/>
                      <a:gd name="T18" fmla="*/ 35 w 37"/>
                      <a:gd name="T19" fmla="*/ 15 h 53"/>
                      <a:gd name="T20" fmla="*/ 37 w 37"/>
                      <a:gd name="T21" fmla="*/ 23 h 53"/>
                      <a:gd name="T22" fmla="*/ 35 w 37"/>
                      <a:gd name="T23" fmla="*/ 32 h 53"/>
                      <a:gd name="T24" fmla="*/ 31 w 37"/>
                      <a:gd name="T25" fmla="*/ 40 h 53"/>
                      <a:gd name="T26" fmla="*/ 25 w 37"/>
                      <a:gd name="T27" fmla="*/ 47 h 53"/>
                      <a:gd name="T28" fmla="*/ 17 w 37"/>
                      <a:gd name="T29" fmla="*/ 52 h 53"/>
                      <a:gd name="T30" fmla="*/ 12 w 37"/>
                      <a:gd name="T31" fmla="*/ 52 h 53"/>
                      <a:gd name="T32" fmla="*/ 10 w 37"/>
                      <a:gd name="T33" fmla="*/ 51 h 53"/>
                      <a:gd name="T34" fmla="*/ 10 w 37"/>
                      <a:gd name="T35" fmla="*/ 49 h 53"/>
                      <a:gd name="T36" fmla="*/ 11 w 37"/>
                      <a:gd name="T37" fmla="*/ 47 h 53"/>
                      <a:gd name="T38" fmla="*/ 9 w 37"/>
                      <a:gd name="T39" fmla="*/ 27 h 53"/>
                      <a:gd name="T40" fmla="*/ 9 w 37"/>
                      <a:gd name="T41" fmla="*/ 8 h 53"/>
                      <a:gd name="T42" fmla="*/ 5 w 37"/>
                      <a:gd name="T43" fmla="*/ 9 h 53"/>
                      <a:gd name="T44" fmla="*/ 17 w 37"/>
                      <a:gd name="T45" fmla="*/ 8 h 53"/>
                      <a:gd name="T46" fmla="*/ 16 w 37"/>
                      <a:gd name="T47" fmla="*/ 8 h 53"/>
                      <a:gd name="T48" fmla="*/ 15 w 37"/>
                      <a:gd name="T49" fmla="*/ 8 h 53"/>
                      <a:gd name="T50" fmla="*/ 16 w 37"/>
                      <a:gd name="T51" fmla="*/ 10 h 53"/>
                      <a:gd name="T52" fmla="*/ 16 w 37"/>
                      <a:gd name="T53" fmla="*/ 12 h 53"/>
                      <a:gd name="T54" fmla="*/ 16 w 37"/>
                      <a:gd name="T55" fmla="*/ 27 h 53"/>
                      <a:gd name="T56" fmla="*/ 17 w 37"/>
                      <a:gd name="T57" fmla="*/ 44 h 53"/>
                      <a:gd name="T58" fmla="*/ 26 w 37"/>
                      <a:gd name="T59" fmla="*/ 35 h 53"/>
                      <a:gd name="T60" fmla="*/ 30 w 37"/>
                      <a:gd name="T61" fmla="*/ 23 h 53"/>
                      <a:gd name="T62" fmla="*/ 27 w 37"/>
                      <a:gd name="T63" fmla="*/ 13 h 53"/>
                      <a:gd name="T64" fmla="*/ 17 w 37"/>
                      <a:gd name="T65" fmla="*/ 8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37" h="53">
                        <a:moveTo>
                          <a:pt x="5" y="9"/>
                        </a:moveTo>
                        <a:cubicBezTo>
                          <a:pt x="4" y="10"/>
                          <a:pt x="3" y="10"/>
                          <a:pt x="2" y="9"/>
                        </a:cubicBezTo>
                        <a:cubicBezTo>
                          <a:pt x="2" y="9"/>
                          <a:pt x="1" y="8"/>
                          <a:pt x="1" y="8"/>
                        </a:cubicBezTo>
                        <a:cubicBezTo>
                          <a:pt x="0" y="7"/>
                          <a:pt x="0" y="6"/>
                          <a:pt x="0" y="6"/>
                        </a:cubicBezTo>
                        <a:cubicBezTo>
                          <a:pt x="0" y="5"/>
                          <a:pt x="1" y="4"/>
                          <a:pt x="2" y="3"/>
                        </a:cubicBezTo>
                        <a:cubicBezTo>
                          <a:pt x="4" y="2"/>
                          <a:pt x="6" y="2"/>
                          <a:pt x="9" y="1"/>
                        </a:cubicBezTo>
                        <a:cubicBezTo>
                          <a:pt x="11" y="0"/>
                          <a:pt x="14" y="0"/>
                          <a:pt x="17" y="1"/>
                        </a:cubicBezTo>
                        <a:cubicBezTo>
                          <a:pt x="20" y="1"/>
                          <a:pt x="23" y="2"/>
                          <a:pt x="25" y="3"/>
                        </a:cubicBezTo>
                        <a:cubicBezTo>
                          <a:pt x="28" y="4"/>
                          <a:pt x="30" y="6"/>
                          <a:pt x="31" y="8"/>
                        </a:cubicBezTo>
                        <a:cubicBezTo>
                          <a:pt x="33" y="10"/>
                          <a:pt x="35" y="12"/>
                          <a:pt x="35" y="15"/>
                        </a:cubicBezTo>
                        <a:cubicBezTo>
                          <a:pt x="36" y="17"/>
                          <a:pt x="37" y="20"/>
                          <a:pt x="37" y="23"/>
                        </a:cubicBezTo>
                        <a:cubicBezTo>
                          <a:pt x="37" y="26"/>
                          <a:pt x="36" y="29"/>
                          <a:pt x="35" y="32"/>
                        </a:cubicBezTo>
                        <a:cubicBezTo>
                          <a:pt x="34" y="35"/>
                          <a:pt x="33" y="37"/>
                          <a:pt x="31" y="40"/>
                        </a:cubicBezTo>
                        <a:cubicBezTo>
                          <a:pt x="29" y="43"/>
                          <a:pt x="27" y="45"/>
                          <a:pt x="25" y="47"/>
                        </a:cubicBezTo>
                        <a:cubicBezTo>
                          <a:pt x="22" y="49"/>
                          <a:pt x="20" y="51"/>
                          <a:pt x="17" y="52"/>
                        </a:cubicBezTo>
                        <a:cubicBezTo>
                          <a:pt x="15" y="53"/>
                          <a:pt x="13" y="53"/>
                          <a:pt x="12" y="52"/>
                        </a:cubicBezTo>
                        <a:cubicBezTo>
                          <a:pt x="11" y="52"/>
                          <a:pt x="10" y="51"/>
                          <a:pt x="10" y="51"/>
                        </a:cubicBezTo>
                        <a:cubicBezTo>
                          <a:pt x="10" y="51"/>
                          <a:pt x="10" y="50"/>
                          <a:pt x="10" y="49"/>
                        </a:cubicBezTo>
                        <a:cubicBezTo>
                          <a:pt x="10" y="49"/>
                          <a:pt x="10" y="48"/>
                          <a:pt x="11" y="47"/>
                        </a:cubicBezTo>
                        <a:cubicBezTo>
                          <a:pt x="10" y="40"/>
                          <a:pt x="10" y="33"/>
                          <a:pt x="9" y="27"/>
                        </a:cubicBezTo>
                        <a:cubicBezTo>
                          <a:pt x="9" y="20"/>
                          <a:pt x="9" y="14"/>
                          <a:pt x="9" y="8"/>
                        </a:cubicBezTo>
                        <a:cubicBezTo>
                          <a:pt x="8" y="8"/>
                          <a:pt x="7" y="9"/>
                          <a:pt x="5" y="9"/>
                        </a:cubicBezTo>
                        <a:close/>
                        <a:moveTo>
                          <a:pt x="17" y="8"/>
                        </a:moveTo>
                        <a:cubicBezTo>
                          <a:pt x="17" y="8"/>
                          <a:pt x="17" y="8"/>
                          <a:pt x="16" y="8"/>
                        </a:cubicBezTo>
                        <a:cubicBezTo>
                          <a:pt x="16" y="8"/>
                          <a:pt x="15" y="8"/>
                          <a:pt x="15" y="8"/>
                        </a:cubicBezTo>
                        <a:cubicBezTo>
                          <a:pt x="15" y="8"/>
                          <a:pt x="16" y="9"/>
                          <a:pt x="16" y="10"/>
                        </a:cubicBezTo>
                        <a:cubicBezTo>
                          <a:pt x="16" y="11"/>
                          <a:pt x="16" y="11"/>
                          <a:pt x="16" y="12"/>
                        </a:cubicBezTo>
                        <a:cubicBezTo>
                          <a:pt x="16" y="17"/>
                          <a:pt x="16" y="22"/>
                          <a:pt x="16" y="27"/>
                        </a:cubicBezTo>
                        <a:cubicBezTo>
                          <a:pt x="17" y="32"/>
                          <a:pt x="17" y="38"/>
                          <a:pt x="17" y="44"/>
                        </a:cubicBezTo>
                        <a:cubicBezTo>
                          <a:pt x="21" y="41"/>
                          <a:pt x="24" y="38"/>
                          <a:pt x="26" y="35"/>
                        </a:cubicBezTo>
                        <a:cubicBezTo>
                          <a:pt x="28" y="31"/>
                          <a:pt x="29" y="27"/>
                          <a:pt x="30" y="23"/>
                        </a:cubicBezTo>
                        <a:cubicBezTo>
                          <a:pt x="30" y="20"/>
                          <a:pt x="29" y="16"/>
                          <a:pt x="27" y="13"/>
                        </a:cubicBezTo>
                        <a:cubicBezTo>
                          <a:pt x="25" y="11"/>
                          <a:pt x="22" y="9"/>
                          <a:pt x="17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29" name="Freeform 17">
                    <a:extLst>
                      <a:ext uri="{FF2B5EF4-FFF2-40B4-BE49-F238E27FC236}">
                        <a16:creationId xmlns:a16="http://schemas.microsoft.com/office/drawing/2014/main" id="{AD03F8E1-4F06-492F-98BD-4A59B0A6E0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0" y="3134"/>
                    <a:ext cx="86" cy="105"/>
                  </a:xfrm>
                  <a:custGeom>
                    <a:avLst/>
                    <a:gdLst>
                      <a:gd name="T0" fmla="*/ 34 w 36"/>
                      <a:gd name="T1" fmla="*/ 5 h 42"/>
                      <a:gd name="T2" fmla="*/ 30 w 36"/>
                      <a:gd name="T3" fmla="*/ 7 h 42"/>
                      <a:gd name="T4" fmla="*/ 26 w 36"/>
                      <a:gd name="T5" fmla="*/ 10 h 42"/>
                      <a:gd name="T6" fmla="*/ 22 w 36"/>
                      <a:gd name="T7" fmla="*/ 14 h 42"/>
                      <a:gd name="T8" fmla="*/ 18 w 36"/>
                      <a:gd name="T9" fmla="*/ 19 h 42"/>
                      <a:gd name="T10" fmla="*/ 15 w 36"/>
                      <a:gd name="T11" fmla="*/ 27 h 42"/>
                      <a:gd name="T12" fmla="*/ 14 w 36"/>
                      <a:gd name="T13" fmla="*/ 36 h 42"/>
                      <a:gd name="T14" fmla="*/ 13 w 36"/>
                      <a:gd name="T15" fmla="*/ 40 h 42"/>
                      <a:gd name="T16" fmla="*/ 11 w 36"/>
                      <a:gd name="T17" fmla="*/ 42 h 42"/>
                      <a:gd name="T18" fmla="*/ 7 w 36"/>
                      <a:gd name="T19" fmla="*/ 40 h 42"/>
                      <a:gd name="T20" fmla="*/ 6 w 36"/>
                      <a:gd name="T21" fmla="*/ 36 h 42"/>
                      <a:gd name="T22" fmla="*/ 2 w 36"/>
                      <a:gd name="T23" fmla="*/ 20 h 42"/>
                      <a:gd name="T24" fmla="*/ 0 w 36"/>
                      <a:gd name="T25" fmla="*/ 5 h 42"/>
                      <a:gd name="T26" fmla="*/ 1 w 36"/>
                      <a:gd name="T27" fmla="*/ 3 h 42"/>
                      <a:gd name="T28" fmla="*/ 3 w 36"/>
                      <a:gd name="T29" fmla="*/ 3 h 42"/>
                      <a:gd name="T30" fmla="*/ 6 w 36"/>
                      <a:gd name="T31" fmla="*/ 3 h 42"/>
                      <a:gd name="T32" fmla="*/ 7 w 36"/>
                      <a:gd name="T33" fmla="*/ 5 h 42"/>
                      <a:gd name="T34" fmla="*/ 9 w 36"/>
                      <a:gd name="T35" fmla="*/ 14 h 42"/>
                      <a:gd name="T36" fmla="*/ 10 w 36"/>
                      <a:gd name="T37" fmla="*/ 21 h 42"/>
                      <a:gd name="T38" fmla="*/ 12 w 36"/>
                      <a:gd name="T39" fmla="*/ 14 h 42"/>
                      <a:gd name="T40" fmla="*/ 17 w 36"/>
                      <a:gd name="T41" fmla="*/ 8 h 42"/>
                      <a:gd name="T42" fmla="*/ 24 w 36"/>
                      <a:gd name="T43" fmla="*/ 3 h 42"/>
                      <a:gd name="T44" fmla="*/ 32 w 36"/>
                      <a:gd name="T45" fmla="*/ 0 h 42"/>
                      <a:gd name="T46" fmla="*/ 34 w 36"/>
                      <a:gd name="T47" fmla="*/ 0 h 42"/>
                      <a:gd name="T48" fmla="*/ 36 w 36"/>
                      <a:gd name="T49" fmla="*/ 1 h 42"/>
                      <a:gd name="T50" fmla="*/ 36 w 36"/>
                      <a:gd name="T51" fmla="*/ 3 h 42"/>
                      <a:gd name="T52" fmla="*/ 34 w 36"/>
                      <a:gd name="T53" fmla="*/ 5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6" h="42">
                        <a:moveTo>
                          <a:pt x="34" y="5"/>
                        </a:moveTo>
                        <a:cubicBezTo>
                          <a:pt x="33" y="6"/>
                          <a:pt x="32" y="6"/>
                          <a:pt x="30" y="7"/>
                        </a:cubicBezTo>
                        <a:cubicBezTo>
                          <a:pt x="29" y="8"/>
                          <a:pt x="27" y="9"/>
                          <a:pt x="26" y="10"/>
                        </a:cubicBezTo>
                        <a:cubicBezTo>
                          <a:pt x="24" y="11"/>
                          <a:pt x="23" y="12"/>
                          <a:pt x="22" y="14"/>
                        </a:cubicBezTo>
                        <a:cubicBezTo>
                          <a:pt x="20" y="15"/>
                          <a:pt x="19" y="17"/>
                          <a:pt x="18" y="19"/>
                        </a:cubicBezTo>
                        <a:cubicBezTo>
                          <a:pt x="17" y="22"/>
                          <a:pt x="16" y="25"/>
                          <a:pt x="15" y="27"/>
                        </a:cubicBezTo>
                        <a:cubicBezTo>
                          <a:pt x="15" y="30"/>
                          <a:pt x="14" y="33"/>
                          <a:pt x="14" y="36"/>
                        </a:cubicBezTo>
                        <a:cubicBezTo>
                          <a:pt x="14" y="37"/>
                          <a:pt x="14" y="39"/>
                          <a:pt x="13" y="40"/>
                        </a:cubicBezTo>
                        <a:cubicBezTo>
                          <a:pt x="13" y="42"/>
                          <a:pt x="12" y="42"/>
                          <a:pt x="11" y="42"/>
                        </a:cubicBezTo>
                        <a:cubicBezTo>
                          <a:pt x="9" y="42"/>
                          <a:pt x="8" y="41"/>
                          <a:pt x="7" y="40"/>
                        </a:cubicBezTo>
                        <a:cubicBezTo>
                          <a:pt x="6" y="39"/>
                          <a:pt x="6" y="37"/>
                          <a:pt x="6" y="36"/>
                        </a:cubicBezTo>
                        <a:cubicBezTo>
                          <a:pt x="4" y="31"/>
                          <a:pt x="3" y="25"/>
                          <a:pt x="2" y="20"/>
                        </a:cubicBezTo>
                        <a:cubicBezTo>
                          <a:pt x="2" y="15"/>
                          <a:pt x="1" y="10"/>
                          <a:pt x="0" y="5"/>
                        </a:cubicBezTo>
                        <a:cubicBezTo>
                          <a:pt x="0" y="4"/>
                          <a:pt x="1" y="3"/>
                          <a:pt x="1" y="3"/>
                        </a:cubicBezTo>
                        <a:cubicBezTo>
                          <a:pt x="2" y="3"/>
                          <a:pt x="3" y="2"/>
                          <a:pt x="3" y="3"/>
                        </a:cubicBezTo>
                        <a:cubicBezTo>
                          <a:pt x="4" y="3"/>
                          <a:pt x="5" y="3"/>
                          <a:pt x="6" y="3"/>
                        </a:cubicBezTo>
                        <a:cubicBezTo>
                          <a:pt x="7" y="4"/>
                          <a:pt x="7" y="4"/>
                          <a:pt x="7" y="5"/>
                        </a:cubicBezTo>
                        <a:cubicBezTo>
                          <a:pt x="8" y="8"/>
                          <a:pt x="8" y="11"/>
                          <a:pt x="9" y="14"/>
                        </a:cubicBezTo>
                        <a:cubicBezTo>
                          <a:pt x="9" y="17"/>
                          <a:pt x="9" y="19"/>
                          <a:pt x="10" y="21"/>
                        </a:cubicBezTo>
                        <a:cubicBezTo>
                          <a:pt x="10" y="19"/>
                          <a:pt x="11" y="16"/>
                          <a:pt x="12" y="14"/>
                        </a:cubicBezTo>
                        <a:cubicBezTo>
                          <a:pt x="14" y="12"/>
                          <a:pt x="15" y="9"/>
                          <a:pt x="17" y="8"/>
                        </a:cubicBezTo>
                        <a:cubicBezTo>
                          <a:pt x="19" y="6"/>
                          <a:pt x="22" y="4"/>
                          <a:pt x="24" y="3"/>
                        </a:cubicBezTo>
                        <a:cubicBezTo>
                          <a:pt x="26" y="1"/>
                          <a:pt x="29" y="0"/>
                          <a:pt x="32" y="0"/>
                        </a:cubicBezTo>
                        <a:cubicBezTo>
                          <a:pt x="33" y="0"/>
                          <a:pt x="34" y="0"/>
                          <a:pt x="34" y="0"/>
                        </a:cubicBezTo>
                        <a:cubicBezTo>
                          <a:pt x="35" y="0"/>
                          <a:pt x="36" y="0"/>
                          <a:pt x="36" y="1"/>
                        </a:cubicBezTo>
                        <a:cubicBezTo>
                          <a:pt x="36" y="1"/>
                          <a:pt x="36" y="2"/>
                          <a:pt x="36" y="3"/>
                        </a:cubicBezTo>
                        <a:cubicBezTo>
                          <a:pt x="36" y="3"/>
                          <a:pt x="35" y="4"/>
                          <a:pt x="34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30" name="Freeform 18">
                    <a:extLst>
                      <a:ext uri="{FF2B5EF4-FFF2-40B4-BE49-F238E27FC236}">
                        <a16:creationId xmlns:a16="http://schemas.microsoft.com/office/drawing/2014/main" id="{A8F95D95-9A2E-4837-8E2F-05B24F52B3C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846" y="3142"/>
                    <a:ext cx="79" cy="87"/>
                  </a:xfrm>
                  <a:custGeom>
                    <a:avLst/>
                    <a:gdLst>
                      <a:gd name="T0" fmla="*/ 28 w 33"/>
                      <a:gd name="T1" fmla="*/ 14 h 35"/>
                      <a:gd name="T2" fmla="*/ 19 w 33"/>
                      <a:gd name="T3" fmla="*/ 18 h 35"/>
                      <a:gd name="T4" fmla="*/ 8 w 33"/>
                      <a:gd name="T5" fmla="*/ 19 h 35"/>
                      <a:gd name="T6" fmla="*/ 10 w 33"/>
                      <a:gd name="T7" fmla="*/ 25 h 35"/>
                      <a:gd name="T8" fmla="*/ 15 w 33"/>
                      <a:gd name="T9" fmla="*/ 28 h 35"/>
                      <a:gd name="T10" fmla="*/ 19 w 33"/>
                      <a:gd name="T11" fmla="*/ 28 h 35"/>
                      <a:gd name="T12" fmla="*/ 22 w 33"/>
                      <a:gd name="T13" fmla="*/ 27 h 35"/>
                      <a:gd name="T14" fmla="*/ 25 w 33"/>
                      <a:gd name="T15" fmla="*/ 25 h 35"/>
                      <a:gd name="T16" fmla="*/ 27 w 33"/>
                      <a:gd name="T17" fmla="*/ 24 h 35"/>
                      <a:gd name="T18" fmla="*/ 29 w 33"/>
                      <a:gd name="T19" fmla="*/ 22 h 35"/>
                      <a:gd name="T20" fmla="*/ 31 w 33"/>
                      <a:gd name="T21" fmla="*/ 22 h 35"/>
                      <a:gd name="T22" fmla="*/ 32 w 33"/>
                      <a:gd name="T23" fmla="*/ 26 h 35"/>
                      <a:gd name="T24" fmla="*/ 27 w 33"/>
                      <a:gd name="T25" fmla="*/ 32 h 35"/>
                      <a:gd name="T26" fmla="*/ 20 w 33"/>
                      <a:gd name="T27" fmla="*/ 35 h 35"/>
                      <a:gd name="T28" fmla="*/ 12 w 33"/>
                      <a:gd name="T29" fmla="*/ 35 h 35"/>
                      <a:gd name="T30" fmla="*/ 6 w 33"/>
                      <a:gd name="T31" fmla="*/ 31 h 35"/>
                      <a:gd name="T32" fmla="*/ 2 w 33"/>
                      <a:gd name="T33" fmla="*/ 25 h 35"/>
                      <a:gd name="T34" fmla="*/ 0 w 33"/>
                      <a:gd name="T35" fmla="*/ 18 h 35"/>
                      <a:gd name="T36" fmla="*/ 1 w 33"/>
                      <a:gd name="T37" fmla="*/ 11 h 35"/>
                      <a:gd name="T38" fmla="*/ 4 w 33"/>
                      <a:gd name="T39" fmla="*/ 6 h 35"/>
                      <a:gd name="T40" fmla="*/ 9 w 33"/>
                      <a:gd name="T41" fmla="*/ 2 h 35"/>
                      <a:gd name="T42" fmla="*/ 16 w 33"/>
                      <a:gd name="T43" fmla="*/ 0 h 35"/>
                      <a:gd name="T44" fmla="*/ 24 w 33"/>
                      <a:gd name="T45" fmla="*/ 2 h 35"/>
                      <a:gd name="T46" fmla="*/ 30 w 33"/>
                      <a:gd name="T47" fmla="*/ 8 h 35"/>
                      <a:gd name="T48" fmla="*/ 30 w 33"/>
                      <a:gd name="T49" fmla="*/ 11 h 35"/>
                      <a:gd name="T50" fmla="*/ 28 w 33"/>
                      <a:gd name="T51" fmla="*/ 14 h 35"/>
                      <a:gd name="T52" fmla="*/ 15 w 33"/>
                      <a:gd name="T53" fmla="*/ 6 h 35"/>
                      <a:gd name="T54" fmla="*/ 13 w 33"/>
                      <a:gd name="T55" fmla="*/ 7 h 35"/>
                      <a:gd name="T56" fmla="*/ 10 w 33"/>
                      <a:gd name="T57" fmla="*/ 9 h 35"/>
                      <a:gd name="T58" fmla="*/ 9 w 33"/>
                      <a:gd name="T59" fmla="*/ 10 h 35"/>
                      <a:gd name="T60" fmla="*/ 8 w 33"/>
                      <a:gd name="T61" fmla="*/ 13 h 35"/>
                      <a:gd name="T62" fmla="*/ 12 w 33"/>
                      <a:gd name="T63" fmla="*/ 13 h 35"/>
                      <a:gd name="T64" fmla="*/ 16 w 33"/>
                      <a:gd name="T65" fmla="*/ 12 h 35"/>
                      <a:gd name="T66" fmla="*/ 20 w 33"/>
                      <a:gd name="T67" fmla="*/ 11 h 35"/>
                      <a:gd name="T68" fmla="*/ 23 w 33"/>
                      <a:gd name="T69" fmla="*/ 9 h 35"/>
                      <a:gd name="T70" fmla="*/ 20 w 33"/>
                      <a:gd name="T71" fmla="*/ 6 h 35"/>
                      <a:gd name="T72" fmla="*/ 15 w 33"/>
                      <a:gd name="T73" fmla="*/ 6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33" h="35">
                        <a:moveTo>
                          <a:pt x="28" y="14"/>
                        </a:moveTo>
                        <a:cubicBezTo>
                          <a:pt x="25" y="16"/>
                          <a:pt x="22" y="17"/>
                          <a:pt x="19" y="18"/>
                        </a:cubicBezTo>
                        <a:cubicBezTo>
                          <a:pt x="15" y="19"/>
                          <a:pt x="12" y="19"/>
                          <a:pt x="8" y="19"/>
                        </a:cubicBezTo>
                        <a:cubicBezTo>
                          <a:pt x="8" y="22"/>
                          <a:pt x="9" y="24"/>
                          <a:pt x="10" y="25"/>
                        </a:cubicBezTo>
                        <a:cubicBezTo>
                          <a:pt x="11" y="27"/>
                          <a:pt x="13" y="28"/>
                          <a:pt x="15" y="28"/>
                        </a:cubicBezTo>
                        <a:cubicBezTo>
                          <a:pt x="16" y="28"/>
                          <a:pt x="17" y="28"/>
                          <a:pt x="19" y="28"/>
                        </a:cubicBezTo>
                        <a:cubicBezTo>
                          <a:pt x="20" y="28"/>
                          <a:pt x="21" y="28"/>
                          <a:pt x="22" y="27"/>
                        </a:cubicBezTo>
                        <a:cubicBezTo>
                          <a:pt x="23" y="27"/>
                          <a:pt x="24" y="26"/>
                          <a:pt x="25" y="25"/>
                        </a:cubicBezTo>
                        <a:cubicBezTo>
                          <a:pt x="26" y="25"/>
                          <a:pt x="27" y="24"/>
                          <a:pt x="27" y="24"/>
                        </a:cubicBezTo>
                        <a:cubicBezTo>
                          <a:pt x="28" y="23"/>
                          <a:pt x="29" y="23"/>
                          <a:pt x="29" y="22"/>
                        </a:cubicBezTo>
                        <a:cubicBezTo>
                          <a:pt x="30" y="22"/>
                          <a:pt x="31" y="22"/>
                          <a:pt x="31" y="22"/>
                        </a:cubicBezTo>
                        <a:cubicBezTo>
                          <a:pt x="32" y="23"/>
                          <a:pt x="33" y="24"/>
                          <a:pt x="32" y="26"/>
                        </a:cubicBezTo>
                        <a:cubicBezTo>
                          <a:pt x="31" y="28"/>
                          <a:pt x="29" y="30"/>
                          <a:pt x="27" y="32"/>
                        </a:cubicBezTo>
                        <a:cubicBezTo>
                          <a:pt x="25" y="33"/>
                          <a:pt x="22" y="35"/>
                          <a:pt x="20" y="35"/>
                        </a:cubicBezTo>
                        <a:cubicBezTo>
                          <a:pt x="17" y="35"/>
                          <a:pt x="15" y="35"/>
                          <a:pt x="12" y="35"/>
                        </a:cubicBezTo>
                        <a:cubicBezTo>
                          <a:pt x="10" y="34"/>
                          <a:pt x="8" y="33"/>
                          <a:pt x="6" y="31"/>
                        </a:cubicBezTo>
                        <a:cubicBezTo>
                          <a:pt x="4" y="29"/>
                          <a:pt x="3" y="27"/>
                          <a:pt x="2" y="25"/>
                        </a:cubicBezTo>
                        <a:cubicBezTo>
                          <a:pt x="1" y="22"/>
                          <a:pt x="0" y="20"/>
                          <a:pt x="0" y="18"/>
                        </a:cubicBezTo>
                        <a:cubicBezTo>
                          <a:pt x="0" y="15"/>
                          <a:pt x="0" y="13"/>
                          <a:pt x="1" y="11"/>
                        </a:cubicBezTo>
                        <a:cubicBezTo>
                          <a:pt x="1" y="9"/>
                          <a:pt x="2" y="7"/>
                          <a:pt x="4" y="6"/>
                        </a:cubicBezTo>
                        <a:cubicBezTo>
                          <a:pt x="5" y="4"/>
                          <a:pt x="7" y="3"/>
                          <a:pt x="9" y="2"/>
                        </a:cubicBezTo>
                        <a:cubicBezTo>
                          <a:pt x="11" y="1"/>
                          <a:pt x="13" y="0"/>
                          <a:pt x="16" y="0"/>
                        </a:cubicBezTo>
                        <a:cubicBezTo>
                          <a:pt x="19" y="0"/>
                          <a:pt x="22" y="0"/>
                          <a:pt x="24" y="2"/>
                        </a:cubicBezTo>
                        <a:cubicBezTo>
                          <a:pt x="27" y="3"/>
                          <a:pt x="29" y="5"/>
                          <a:pt x="30" y="8"/>
                        </a:cubicBezTo>
                        <a:cubicBezTo>
                          <a:pt x="30" y="9"/>
                          <a:pt x="30" y="10"/>
                          <a:pt x="30" y="11"/>
                        </a:cubicBezTo>
                        <a:cubicBezTo>
                          <a:pt x="30" y="12"/>
                          <a:pt x="29" y="13"/>
                          <a:pt x="28" y="14"/>
                        </a:cubicBezTo>
                        <a:close/>
                        <a:moveTo>
                          <a:pt x="15" y="6"/>
                        </a:moveTo>
                        <a:cubicBezTo>
                          <a:pt x="14" y="7"/>
                          <a:pt x="14" y="7"/>
                          <a:pt x="13" y="7"/>
                        </a:cubicBezTo>
                        <a:cubicBezTo>
                          <a:pt x="12" y="8"/>
                          <a:pt x="11" y="8"/>
                          <a:pt x="10" y="9"/>
                        </a:cubicBezTo>
                        <a:cubicBezTo>
                          <a:pt x="10" y="9"/>
                          <a:pt x="9" y="10"/>
                          <a:pt x="9" y="10"/>
                        </a:cubicBezTo>
                        <a:cubicBezTo>
                          <a:pt x="8" y="11"/>
                          <a:pt x="8" y="12"/>
                          <a:pt x="8" y="13"/>
                        </a:cubicBezTo>
                        <a:cubicBezTo>
                          <a:pt x="9" y="13"/>
                          <a:pt x="10" y="13"/>
                          <a:pt x="12" y="13"/>
                        </a:cubicBezTo>
                        <a:cubicBezTo>
                          <a:pt x="13" y="12"/>
                          <a:pt x="15" y="12"/>
                          <a:pt x="16" y="12"/>
                        </a:cubicBezTo>
                        <a:cubicBezTo>
                          <a:pt x="18" y="11"/>
                          <a:pt x="19" y="11"/>
                          <a:pt x="20" y="11"/>
                        </a:cubicBezTo>
                        <a:cubicBezTo>
                          <a:pt x="21" y="10"/>
                          <a:pt x="22" y="10"/>
                          <a:pt x="23" y="9"/>
                        </a:cubicBezTo>
                        <a:cubicBezTo>
                          <a:pt x="23" y="8"/>
                          <a:pt x="22" y="7"/>
                          <a:pt x="20" y="6"/>
                        </a:cubicBezTo>
                        <a:cubicBezTo>
                          <a:pt x="18" y="6"/>
                          <a:pt x="17" y="6"/>
                          <a:pt x="15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31" name="Freeform 19">
                    <a:extLst>
                      <a:ext uri="{FF2B5EF4-FFF2-40B4-BE49-F238E27FC236}">
                        <a16:creationId xmlns:a16="http://schemas.microsoft.com/office/drawing/2014/main" id="{CB261DE2-1A24-4F00-A7BF-09788FFDEC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940" y="3122"/>
                    <a:ext cx="84" cy="127"/>
                  </a:xfrm>
                  <a:custGeom>
                    <a:avLst/>
                    <a:gdLst>
                      <a:gd name="T0" fmla="*/ 29 w 35"/>
                      <a:gd name="T1" fmla="*/ 7 h 51"/>
                      <a:gd name="T2" fmla="*/ 30 w 35"/>
                      <a:gd name="T3" fmla="*/ 14 h 51"/>
                      <a:gd name="T4" fmla="*/ 30 w 35"/>
                      <a:gd name="T5" fmla="*/ 21 h 51"/>
                      <a:gd name="T6" fmla="*/ 30 w 35"/>
                      <a:gd name="T7" fmla="*/ 28 h 51"/>
                      <a:gd name="T8" fmla="*/ 30 w 35"/>
                      <a:gd name="T9" fmla="*/ 34 h 51"/>
                      <a:gd name="T10" fmla="*/ 34 w 35"/>
                      <a:gd name="T11" fmla="*/ 38 h 51"/>
                      <a:gd name="T12" fmla="*/ 34 w 35"/>
                      <a:gd name="T13" fmla="*/ 41 h 51"/>
                      <a:gd name="T14" fmla="*/ 32 w 35"/>
                      <a:gd name="T15" fmla="*/ 43 h 51"/>
                      <a:gd name="T16" fmla="*/ 28 w 35"/>
                      <a:gd name="T17" fmla="*/ 42 h 51"/>
                      <a:gd name="T18" fmla="*/ 25 w 35"/>
                      <a:gd name="T19" fmla="*/ 44 h 51"/>
                      <a:gd name="T20" fmla="*/ 20 w 35"/>
                      <a:gd name="T21" fmla="*/ 47 h 51"/>
                      <a:gd name="T22" fmla="*/ 16 w 35"/>
                      <a:gd name="T23" fmla="*/ 49 h 51"/>
                      <a:gd name="T24" fmla="*/ 12 w 35"/>
                      <a:gd name="T25" fmla="*/ 50 h 51"/>
                      <a:gd name="T26" fmla="*/ 5 w 35"/>
                      <a:gd name="T27" fmla="*/ 49 h 51"/>
                      <a:gd name="T28" fmla="*/ 2 w 35"/>
                      <a:gd name="T29" fmla="*/ 43 h 51"/>
                      <a:gd name="T30" fmla="*/ 1 w 35"/>
                      <a:gd name="T31" fmla="*/ 38 h 51"/>
                      <a:gd name="T32" fmla="*/ 3 w 35"/>
                      <a:gd name="T33" fmla="*/ 33 h 51"/>
                      <a:gd name="T34" fmla="*/ 7 w 35"/>
                      <a:gd name="T35" fmla="*/ 28 h 51"/>
                      <a:gd name="T36" fmla="*/ 12 w 35"/>
                      <a:gd name="T37" fmla="*/ 25 h 51"/>
                      <a:gd name="T38" fmla="*/ 14 w 35"/>
                      <a:gd name="T39" fmla="*/ 25 h 51"/>
                      <a:gd name="T40" fmla="*/ 17 w 35"/>
                      <a:gd name="T41" fmla="*/ 24 h 51"/>
                      <a:gd name="T42" fmla="*/ 20 w 35"/>
                      <a:gd name="T43" fmla="*/ 25 h 51"/>
                      <a:gd name="T44" fmla="*/ 23 w 35"/>
                      <a:gd name="T45" fmla="*/ 27 h 51"/>
                      <a:gd name="T46" fmla="*/ 23 w 35"/>
                      <a:gd name="T47" fmla="*/ 23 h 51"/>
                      <a:gd name="T48" fmla="*/ 23 w 35"/>
                      <a:gd name="T49" fmla="*/ 18 h 51"/>
                      <a:gd name="T50" fmla="*/ 22 w 35"/>
                      <a:gd name="T51" fmla="*/ 14 h 51"/>
                      <a:gd name="T52" fmla="*/ 22 w 35"/>
                      <a:gd name="T53" fmla="*/ 10 h 51"/>
                      <a:gd name="T54" fmla="*/ 21 w 35"/>
                      <a:gd name="T55" fmla="*/ 8 h 51"/>
                      <a:gd name="T56" fmla="*/ 18 w 35"/>
                      <a:gd name="T57" fmla="*/ 8 h 51"/>
                      <a:gd name="T58" fmla="*/ 12 w 35"/>
                      <a:gd name="T59" fmla="*/ 12 h 51"/>
                      <a:gd name="T60" fmla="*/ 5 w 35"/>
                      <a:gd name="T61" fmla="*/ 17 h 51"/>
                      <a:gd name="T62" fmla="*/ 3 w 35"/>
                      <a:gd name="T63" fmla="*/ 18 h 51"/>
                      <a:gd name="T64" fmla="*/ 1 w 35"/>
                      <a:gd name="T65" fmla="*/ 17 h 51"/>
                      <a:gd name="T66" fmla="*/ 0 w 35"/>
                      <a:gd name="T67" fmla="*/ 15 h 51"/>
                      <a:gd name="T68" fmla="*/ 1 w 35"/>
                      <a:gd name="T69" fmla="*/ 13 h 51"/>
                      <a:gd name="T70" fmla="*/ 5 w 35"/>
                      <a:gd name="T71" fmla="*/ 8 h 51"/>
                      <a:gd name="T72" fmla="*/ 10 w 35"/>
                      <a:gd name="T73" fmla="*/ 5 h 51"/>
                      <a:gd name="T74" fmla="*/ 15 w 35"/>
                      <a:gd name="T75" fmla="*/ 2 h 51"/>
                      <a:gd name="T76" fmla="*/ 20 w 35"/>
                      <a:gd name="T77" fmla="*/ 1 h 51"/>
                      <a:gd name="T78" fmla="*/ 26 w 35"/>
                      <a:gd name="T79" fmla="*/ 2 h 51"/>
                      <a:gd name="T80" fmla="*/ 29 w 35"/>
                      <a:gd name="T81" fmla="*/ 7 h 51"/>
                      <a:gd name="T82" fmla="*/ 16 w 35"/>
                      <a:gd name="T83" fmla="*/ 31 h 51"/>
                      <a:gd name="T84" fmla="*/ 13 w 35"/>
                      <a:gd name="T85" fmla="*/ 32 h 51"/>
                      <a:gd name="T86" fmla="*/ 10 w 35"/>
                      <a:gd name="T87" fmla="*/ 35 h 51"/>
                      <a:gd name="T88" fmla="*/ 8 w 35"/>
                      <a:gd name="T89" fmla="*/ 38 h 51"/>
                      <a:gd name="T90" fmla="*/ 8 w 35"/>
                      <a:gd name="T91" fmla="*/ 42 h 51"/>
                      <a:gd name="T92" fmla="*/ 9 w 35"/>
                      <a:gd name="T93" fmla="*/ 43 h 51"/>
                      <a:gd name="T94" fmla="*/ 11 w 35"/>
                      <a:gd name="T95" fmla="*/ 43 h 51"/>
                      <a:gd name="T96" fmla="*/ 17 w 35"/>
                      <a:gd name="T97" fmla="*/ 41 h 51"/>
                      <a:gd name="T98" fmla="*/ 22 w 35"/>
                      <a:gd name="T99" fmla="*/ 37 h 51"/>
                      <a:gd name="T100" fmla="*/ 21 w 35"/>
                      <a:gd name="T101" fmla="*/ 35 h 51"/>
                      <a:gd name="T102" fmla="*/ 20 w 35"/>
                      <a:gd name="T103" fmla="*/ 33 h 51"/>
                      <a:gd name="T104" fmla="*/ 18 w 35"/>
                      <a:gd name="T105" fmla="*/ 32 h 51"/>
                      <a:gd name="T106" fmla="*/ 16 w 35"/>
                      <a:gd name="T107" fmla="*/ 31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35" h="51">
                        <a:moveTo>
                          <a:pt x="29" y="7"/>
                        </a:moveTo>
                        <a:cubicBezTo>
                          <a:pt x="29" y="9"/>
                          <a:pt x="29" y="11"/>
                          <a:pt x="30" y="14"/>
                        </a:cubicBezTo>
                        <a:cubicBezTo>
                          <a:pt x="30" y="16"/>
                          <a:pt x="30" y="18"/>
                          <a:pt x="30" y="21"/>
                        </a:cubicBezTo>
                        <a:cubicBezTo>
                          <a:pt x="30" y="23"/>
                          <a:pt x="30" y="25"/>
                          <a:pt x="30" y="28"/>
                        </a:cubicBezTo>
                        <a:cubicBezTo>
                          <a:pt x="30" y="30"/>
                          <a:pt x="30" y="32"/>
                          <a:pt x="30" y="34"/>
                        </a:cubicBezTo>
                        <a:cubicBezTo>
                          <a:pt x="32" y="35"/>
                          <a:pt x="34" y="37"/>
                          <a:pt x="34" y="38"/>
                        </a:cubicBezTo>
                        <a:cubicBezTo>
                          <a:pt x="35" y="39"/>
                          <a:pt x="35" y="40"/>
                          <a:pt x="34" y="41"/>
                        </a:cubicBezTo>
                        <a:cubicBezTo>
                          <a:pt x="34" y="43"/>
                          <a:pt x="33" y="43"/>
                          <a:pt x="32" y="43"/>
                        </a:cubicBezTo>
                        <a:cubicBezTo>
                          <a:pt x="31" y="43"/>
                          <a:pt x="30" y="43"/>
                          <a:pt x="28" y="42"/>
                        </a:cubicBezTo>
                        <a:cubicBezTo>
                          <a:pt x="27" y="43"/>
                          <a:pt x="26" y="44"/>
                          <a:pt x="25" y="44"/>
                        </a:cubicBezTo>
                        <a:cubicBezTo>
                          <a:pt x="23" y="45"/>
                          <a:pt x="22" y="46"/>
                          <a:pt x="20" y="47"/>
                        </a:cubicBezTo>
                        <a:cubicBezTo>
                          <a:pt x="19" y="48"/>
                          <a:pt x="17" y="48"/>
                          <a:pt x="16" y="49"/>
                        </a:cubicBezTo>
                        <a:cubicBezTo>
                          <a:pt x="14" y="50"/>
                          <a:pt x="13" y="50"/>
                          <a:pt x="12" y="50"/>
                        </a:cubicBezTo>
                        <a:cubicBezTo>
                          <a:pt x="9" y="51"/>
                          <a:pt x="7" y="50"/>
                          <a:pt x="5" y="49"/>
                        </a:cubicBezTo>
                        <a:cubicBezTo>
                          <a:pt x="4" y="48"/>
                          <a:pt x="2" y="46"/>
                          <a:pt x="2" y="43"/>
                        </a:cubicBezTo>
                        <a:cubicBezTo>
                          <a:pt x="1" y="42"/>
                          <a:pt x="1" y="40"/>
                          <a:pt x="1" y="38"/>
                        </a:cubicBezTo>
                        <a:cubicBezTo>
                          <a:pt x="1" y="36"/>
                          <a:pt x="2" y="34"/>
                          <a:pt x="3" y="33"/>
                        </a:cubicBezTo>
                        <a:cubicBezTo>
                          <a:pt x="4" y="31"/>
                          <a:pt x="5" y="30"/>
                          <a:pt x="7" y="28"/>
                        </a:cubicBezTo>
                        <a:cubicBezTo>
                          <a:pt x="8" y="27"/>
                          <a:pt x="10" y="26"/>
                          <a:pt x="12" y="25"/>
                        </a:cubicBezTo>
                        <a:cubicBezTo>
                          <a:pt x="12" y="25"/>
                          <a:pt x="13" y="25"/>
                          <a:pt x="14" y="25"/>
                        </a:cubicBezTo>
                        <a:cubicBezTo>
                          <a:pt x="15" y="24"/>
                          <a:pt x="16" y="24"/>
                          <a:pt x="17" y="24"/>
                        </a:cubicBezTo>
                        <a:cubicBezTo>
                          <a:pt x="18" y="24"/>
                          <a:pt x="19" y="25"/>
                          <a:pt x="20" y="25"/>
                        </a:cubicBezTo>
                        <a:cubicBezTo>
                          <a:pt x="21" y="25"/>
                          <a:pt x="22" y="26"/>
                          <a:pt x="23" y="27"/>
                        </a:cubicBezTo>
                        <a:cubicBezTo>
                          <a:pt x="23" y="26"/>
                          <a:pt x="23" y="24"/>
                          <a:pt x="23" y="23"/>
                        </a:cubicBezTo>
                        <a:cubicBezTo>
                          <a:pt x="23" y="21"/>
                          <a:pt x="23" y="20"/>
                          <a:pt x="23" y="18"/>
                        </a:cubicBezTo>
                        <a:cubicBezTo>
                          <a:pt x="23" y="17"/>
                          <a:pt x="23" y="15"/>
                          <a:pt x="22" y="14"/>
                        </a:cubicBezTo>
                        <a:cubicBezTo>
                          <a:pt x="22" y="12"/>
                          <a:pt x="22" y="11"/>
                          <a:pt x="22" y="10"/>
                        </a:cubicBezTo>
                        <a:cubicBezTo>
                          <a:pt x="22" y="9"/>
                          <a:pt x="21" y="8"/>
                          <a:pt x="21" y="8"/>
                        </a:cubicBezTo>
                        <a:cubicBezTo>
                          <a:pt x="20" y="8"/>
                          <a:pt x="19" y="8"/>
                          <a:pt x="18" y="8"/>
                        </a:cubicBezTo>
                        <a:cubicBezTo>
                          <a:pt x="16" y="9"/>
                          <a:pt x="14" y="10"/>
                          <a:pt x="12" y="12"/>
                        </a:cubicBezTo>
                        <a:cubicBezTo>
                          <a:pt x="10" y="13"/>
                          <a:pt x="7" y="15"/>
                          <a:pt x="5" y="17"/>
                        </a:cubicBezTo>
                        <a:cubicBezTo>
                          <a:pt x="4" y="18"/>
                          <a:pt x="4" y="18"/>
                          <a:pt x="3" y="18"/>
                        </a:cubicBezTo>
                        <a:cubicBezTo>
                          <a:pt x="2" y="18"/>
                          <a:pt x="1" y="18"/>
                          <a:pt x="1" y="17"/>
                        </a:cubicBezTo>
                        <a:cubicBezTo>
                          <a:pt x="0" y="17"/>
                          <a:pt x="0" y="16"/>
                          <a:pt x="0" y="15"/>
                        </a:cubicBezTo>
                        <a:cubicBezTo>
                          <a:pt x="0" y="14"/>
                          <a:pt x="0" y="13"/>
                          <a:pt x="1" y="13"/>
                        </a:cubicBezTo>
                        <a:cubicBezTo>
                          <a:pt x="2" y="11"/>
                          <a:pt x="3" y="10"/>
                          <a:pt x="5" y="8"/>
                        </a:cubicBezTo>
                        <a:cubicBezTo>
                          <a:pt x="6" y="7"/>
                          <a:pt x="8" y="6"/>
                          <a:pt x="10" y="5"/>
                        </a:cubicBezTo>
                        <a:cubicBezTo>
                          <a:pt x="11" y="3"/>
                          <a:pt x="13" y="3"/>
                          <a:pt x="15" y="2"/>
                        </a:cubicBezTo>
                        <a:cubicBezTo>
                          <a:pt x="17" y="1"/>
                          <a:pt x="18" y="1"/>
                          <a:pt x="20" y="1"/>
                        </a:cubicBezTo>
                        <a:cubicBezTo>
                          <a:pt x="23" y="0"/>
                          <a:pt x="25" y="1"/>
                          <a:pt x="26" y="2"/>
                        </a:cubicBezTo>
                        <a:cubicBezTo>
                          <a:pt x="28" y="3"/>
                          <a:pt x="29" y="5"/>
                          <a:pt x="29" y="7"/>
                        </a:cubicBezTo>
                        <a:close/>
                        <a:moveTo>
                          <a:pt x="16" y="31"/>
                        </a:moveTo>
                        <a:cubicBezTo>
                          <a:pt x="15" y="31"/>
                          <a:pt x="14" y="32"/>
                          <a:pt x="13" y="32"/>
                        </a:cubicBezTo>
                        <a:cubicBezTo>
                          <a:pt x="12" y="33"/>
                          <a:pt x="11" y="34"/>
                          <a:pt x="10" y="35"/>
                        </a:cubicBezTo>
                        <a:cubicBezTo>
                          <a:pt x="9" y="36"/>
                          <a:pt x="9" y="37"/>
                          <a:pt x="8" y="38"/>
                        </a:cubicBezTo>
                        <a:cubicBezTo>
                          <a:pt x="8" y="39"/>
                          <a:pt x="8" y="41"/>
                          <a:pt x="8" y="42"/>
                        </a:cubicBezTo>
                        <a:cubicBezTo>
                          <a:pt x="8" y="42"/>
                          <a:pt x="9" y="43"/>
                          <a:pt x="9" y="43"/>
                        </a:cubicBezTo>
                        <a:cubicBezTo>
                          <a:pt x="9" y="43"/>
                          <a:pt x="10" y="43"/>
                          <a:pt x="11" y="43"/>
                        </a:cubicBezTo>
                        <a:cubicBezTo>
                          <a:pt x="12" y="43"/>
                          <a:pt x="14" y="42"/>
                          <a:pt x="17" y="41"/>
                        </a:cubicBezTo>
                        <a:cubicBezTo>
                          <a:pt x="19" y="40"/>
                          <a:pt x="21" y="38"/>
                          <a:pt x="22" y="37"/>
                        </a:cubicBezTo>
                        <a:cubicBezTo>
                          <a:pt x="22" y="37"/>
                          <a:pt x="22" y="36"/>
                          <a:pt x="21" y="35"/>
                        </a:cubicBezTo>
                        <a:cubicBezTo>
                          <a:pt x="21" y="35"/>
                          <a:pt x="20" y="34"/>
                          <a:pt x="20" y="33"/>
                        </a:cubicBezTo>
                        <a:cubicBezTo>
                          <a:pt x="19" y="33"/>
                          <a:pt x="19" y="32"/>
                          <a:pt x="18" y="32"/>
                        </a:cubicBezTo>
                        <a:cubicBezTo>
                          <a:pt x="17" y="31"/>
                          <a:pt x="17" y="31"/>
                          <a:pt x="16" y="3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32" name="Freeform 20">
                    <a:extLst>
                      <a:ext uri="{FF2B5EF4-FFF2-40B4-BE49-F238E27FC236}">
                        <a16:creationId xmlns:a16="http://schemas.microsoft.com/office/drawing/2014/main" id="{F6FFE80A-0119-445E-A4E5-4B4C5FE2F5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8" y="3144"/>
                    <a:ext cx="144" cy="90"/>
                  </a:xfrm>
                  <a:custGeom>
                    <a:avLst/>
                    <a:gdLst>
                      <a:gd name="T0" fmla="*/ 7 w 60"/>
                      <a:gd name="T1" fmla="*/ 8 h 36"/>
                      <a:gd name="T2" fmla="*/ 8 w 60"/>
                      <a:gd name="T3" fmla="*/ 19 h 36"/>
                      <a:gd name="T4" fmla="*/ 12 w 60"/>
                      <a:gd name="T5" fmla="*/ 18 h 36"/>
                      <a:gd name="T6" fmla="*/ 20 w 60"/>
                      <a:gd name="T7" fmla="*/ 5 h 36"/>
                      <a:gd name="T8" fmla="*/ 27 w 60"/>
                      <a:gd name="T9" fmla="*/ 5 h 36"/>
                      <a:gd name="T10" fmla="*/ 31 w 60"/>
                      <a:gd name="T11" fmla="*/ 14 h 36"/>
                      <a:gd name="T12" fmla="*/ 34 w 60"/>
                      <a:gd name="T13" fmla="*/ 16 h 36"/>
                      <a:gd name="T14" fmla="*/ 37 w 60"/>
                      <a:gd name="T15" fmla="*/ 8 h 36"/>
                      <a:gd name="T16" fmla="*/ 43 w 60"/>
                      <a:gd name="T17" fmla="*/ 3 h 36"/>
                      <a:gd name="T18" fmla="*/ 48 w 60"/>
                      <a:gd name="T19" fmla="*/ 2 h 36"/>
                      <a:gd name="T20" fmla="*/ 53 w 60"/>
                      <a:gd name="T21" fmla="*/ 6 h 36"/>
                      <a:gd name="T22" fmla="*/ 58 w 60"/>
                      <a:gd name="T23" fmla="*/ 16 h 36"/>
                      <a:gd name="T24" fmla="*/ 60 w 60"/>
                      <a:gd name="T25" fmla="*/ 28 h 36"/>
                      <a:gd name="T26" fmla="*/ 60 w 60"/>
                      <a:gd name="T27" fmla="*/ 34 h 36"/>
                      <a:gd name="T28" fmla="*/ 56 w 60"/>
                      <a:gd name="T29" fmla="*/ 36 h 36"/>
                      <a:gd name="T30" fmla="*/ 54 w 60"/>
                      <a:gd name="T31" fmla="*/ 34 h 36"/>
                      <a:gd name="T32" fmla="*/ 53 w 60"/>
                      <a:gd name="T33" fmla="*/ 27 h 36"/>
                      <a:gd name="T34" fmla="*/ 51 w 60"/>
                      <a:gd name="T35" fmla="*/ 17 h 36"/>
                      <a:gd name="T36" fmla="*/ 49 w 60"/>
                      <a:gd name="T37" fmla="*/ 12 h 36"/>
                      <a:gd name="T38" fmla="*/ 47 w 60"/>
                      <a:gd name="T39" fmla="*/ 10 h 36"/>
                      <a:gd name="T40" fmla="*/ 43 w 60"/>
                      <a:gd name="T41" fmla="*/ 11 h 36"/>
                      <a:gd name="T42" fmla="*/ 39 w 60"/>
                      <a:gd name="T43" fmla="*/ 22 h 36"/>
                      <a:gd name="T44" fmla="*/ 37 w 60"/>
                      <a:gd name="T45" fmla="*/ 32 h 36"/>
                      <a:gd name="T46" fmla="*/ 32 w 60"/>
                      <a:gd name="T47" fmla="*/ 32 h 36"/>
                      <a:gd name="T48" fmla="*/ 28 w 60"/>
                      <a:gd name="T49" fmla="*/ 26 h 36"/>
                      <a:gd name="T50" fmla="*/ 25 w 60"/>
                      <a:gd name="T51" fmla="*/ 17 h 36"/>
                      <a:gd name="T52" fmla="*/ 20 w 60"/>
                      <a:gd name="T53" fmla="*/ 18 h 36"/>
                      <a:gd name="T54" fmla="*/ 15 w 60"/>
                      <a:gd name="T55" fmla="*/ 28 h 36"/>
                      <a:gd name="T56" fmla="*/ 11 w 60"/>
                      <a:gd name="T57" fmla="*/ 35 h 36"/>
                      <a:gd name="T58" fmla="*/ 7 w 60"/>
                      <a:gd name="T59" fmla="*/ 35 h 36"/>
                      <a:gd name="T60" fmla="*/ 3 w 60"/>
                      <a:gd name="T61" fmla="*/ 30 h 36"/>
                      <a:gd name="T62" fmla="*/ 1 w 60"/>
                      <a:gd name="T63" fmla="*/ 17 h 36"/>
                      <a:gd name="T64" fmla="*/ 0 w 60"/>
                      <a:gd name="T65" fmla="*/ 2 h 36"/>
                      <a:gd name="T66" fmla="*/ 5 w 60"/>
                      <a:gd name="T67" fmla="*/ 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60" h="36">
                        <a:moveTo>
                          <a:pt x="7" y="3"/>
                        </a:moveTo>
                        <a:cubicBezTo>
                          <a:pt x="7" y="4"/>
                          <a:pt x="7" y="6"/>
                          <a:pt x="7" y="8"/>
                        </a:cubicBezTo>
                        <a:cubicBezTo>
                          <a:pt x="7" y="9"/>
                          <a:pt x="7" y="11"/>
                          <a:pt x="8" y="13"/>
                        </a:cubicBezTo>
                        <a:cubicBezTo>
                          <a:pt x="8" y="15"/>
                          <a:pt x="8" y="17"/>
                          <a:pt x="8" y="19"/>
                        </a:cubicBezTo>
                        <a:cubicBezTo>
                          <a:pt x="9" y="21"/>
                          <a:pt x="9" y="22"/>
                          <a:pt x="9" y="24"/>
                        </a:cubicBezTo>
                        <a:cubicBezTo>
                          <a:pt x="10" y="22"/>
                          <a:pt x="11" y="20"/>
                          <a:pt x="12" y="18"/>
                        </a:cubicBezTo>
                        <a:cubicBezTo>
                          <a:pt x="13" y="15"/>
                          <a:pt x="14" y="13"/>
                          <a:pt x="16" y="11"/>
                        </a:cubicBezTo>
                        <a:cubicBezTo>
                          <a:pt x="17" y="9"/>
                          <a:pt x="18" y="7"/>
                          <a:pt x="20" y="5"/>
                        </a:cubicBezTo>
                        <a:cubicBezTo>
                          <a:pt x="21" y="4"/>
                          <a:pt x="22" y="3"/>
                          <a:pt x="23" y="3"/>
                        </a:cubicBezTo>
                        <a:cubicBezTo>
                          <a:pt x="25" y="3"/>
                          <a:pt x="26" y="4"/>
                          <a:pt x="27" y="5"/>
                        </a:cubicBezTo>
                        <a:cubicBezTo>
                          <a:pt x="28" y="6"/>
                          <a:pt x="29" y="7"/>
                          <a:pt x="29" y="9"/>
                        </a:cubicBezTo>
                        <a:cubicBezTo>
                          <a:pt x="30" y="11"/>
                          <a:pt x="31" y="12"/>
                          <a:pt x="31" y="14"/>
                        </a:cubicBezTo>
                        <a:cubicBezTo>
                          <a:pt x="32" y="16"/>
                          <a:pt x="32" y="18"/>
                          <a:pt x="33" y="19"/>
                        </a:cubicBezTo>
                        <a:cubicBezTo>
                          <a:pt x="33" y="18"/>
                          <a:pt x="33" y="17"/>
                          <a:pt x="34" y="16"/>
                        </a:cubicBezTo>
                        <a:cubicBezTo>
                          <a:pt x="34" y="15"/>
                          <a:pt x="35" y="13"/>
                          <a:pt x="35" y="12"/>
                        </a:cubicBezTo>
                        <a:cubicBezTo>
                          <a:pt x="36" y="11"/>
                          <a:pt x="37" y="9"/>
                          <a:pt x="37" y="8"/>
                        </a:cubicBezTo>
                        <a:cubicBezTo>
                          <a:pt x="38" y="7"/>
                          <a:pt x="39" y="6"/>
                          <a:pt x="40" y="5"/>
                        </a:cubicBezTo>
                        <a:cubicBezTo>
                          <a:pt x="41" y="4"/>
                          <a:pt x="42" y="3"/>
                          <a:pt x="43" y="3"/>
                        </a:cubicBezTo>
                        <a:cubicBezTo>
                          <a:pt x="44" y="2"/>
                          <a:pt x="45" y="2"/>
                          <a:pt x="45" y="2"/>
                        </a:cubicBezTo>
                        <a:cubicBezTo>
                          <a:pt x="46" y="2"/>
                          <a:pt x="47" y="2"/>
                          <a:pt x="48" y="2"/>
                        </a:cubicBezTo>
                        <a:cubicBezTo>
                          <a:pt x="48" y="3"/>
                          <a:pt x="49" y="3"/>
                          <a:pt x="50" y="4"/>
                        </a:cubicBezTo>
                        <a:cubicBezTo>
                          <a:pt x="51" y="5"/>
                          <a:pt x="52" y="6"/>
                          <a:pt x="53" y="6"/>
                        </a:cubicBezTo>
                        <a:cubicBezTo>
                          <a:pt x="54" y="7"/>
                          <a:pt x="55" y="8"/>
                          <a:pt x="55" y="9"/>
                        </a:cubicBezTo>
                        <a:cubicBezTo>
                          <a:pt x="56" y="11"/>
                          <a:pt x="57" y="14"/>
                          <a:pt x="58" y="16"/>
                        </a:cubicBezTo>
                        <a:cubicBezTo>
                          <a:pt x="58" y="18"/>
                          <a:pt x="59" y="21"/>
                          <a:pt x="59" y="23"/>
                        </a:cubicBezTo>
                        <a:cubicBezTo>
                          <a:pt x="59" y="25"/>
                          <a:pt x="60" y="27"/>
                          <a:pt x="60" y="28"/>
                        </a:cubicBezTo>
                        <a:cubicBezTo>
                          <a:pt x="60" y="30"/>
                          <a:pt x="60" y="31"/>
                          <a:pt x="60" y="32"/>
                        </a:cubicBezTo>
                        <a:cubicBezTo>
                          <a:pt x="60" y="33"/>
                          <a:pt x="60" y="34"/>
                          <a:pt x="60" y="34"/>
                        </a:cubicBezTo>
                        <a:cubicBezTo>
                          <a:pt x="59" y="35"/>
                          <a:pt x="59" y="35"/>
                          <a:pt x="58" y="35"/>
                        </a:cubicBezTo>
                        <a:cubicBezTo>
                          <a:pt x="58" y="36"/>
                          <a:pt x="57" y="36"/>
                          <a:pt x="56" y="36"/>
                        </a:cubicBezTo>
                        <a:cubicBezTo>
                          <a:pt x="56" y="35"/>
                          <a:pt x="55" y="35"/>
                          <a:pt x="55" y="35"/>
                        </a:cubicBezTo>
                        <a:cubicBezTo>
                          <a:pt x="54" y="35"/>
                          <a:pt x="54" y="34"/>
                          <a:pt x="54" y="34"/>
                        </a:cubicBezTo>
                        <a:cubicBezTo>
                          <a:pt x="54" y="33"/>
                          <a:pt x="54" y="33"/>
                          <a:pt x="53" y="32"/>
                        </a:cubicBezTo>
                        <a:cubicBezTo>
                          <a:pt x="53" y="31"/>
                          <a:pt x="53" y="29"/>
                          <a:pt x="53" y="27"/>
                        </a:cubicBezTo>
                        <a:cubicBezTo>
                          <a:pt x="53" y="25"/>
                          <a:pt x="52" y="24"/>
                          <a:pt x="52" y="22"/>
                        </a:cubicBezTo>
                        <a:cubicBezTo>
                          <a:pt x="52" y="20"/>
                          <a:pt x="51" y="19"/>
                          <a:pt x="51" y="17"/>
                        </a:cubicBezTo>
                        <a:cubicBezTo>
                          <a:pt x="50" y="16"/>
                          <a:pt x="50" y="15"/>
                          <a:pt x="50" y="13"/>
                        </a:cubicBezTo>
                        <a:cubicBezTo>
                          <a:pt x="49" y="13"/>
                          <a:pt x="49" y="13"/>
                          <a:pt x="49" y="12"/>
                        </a:cubicBezTo>
                        <a:cubicBezTo>
                          <a:pt x="49" y="12"/>
                          <a:pt x="48" y="11"/>
                          <a:pt x="48" y="11"/>
                        </a:cubicBezTo>
                        <a:cubicBezTo>
                          <a:pt x="47" y="10"/>
                          <a:pt x="47" y="10"/>
                          <a:pt x="47" y="10"/>
                        </a:cubicBezTo>
                        <a:cubicBezTo>
                          <a:pt x="46" y="9"/>
                          <a:pt x="46" y="9"/>
                          <a:pt x="46" y="9"/>
                        </a:cubicBezTo>
                        <a:cubicBezTo>
                          <a:pt x="45" y="9"/>
                          <a:pt x="44" y="10"/>
                          <a:pt x="43" y="11"/>
                        </a:cubicBezTo>
                        <a:cubicBezTo>
                          <a:pt x="43" y="13"/>
                          <a:pt x="42" y="14"/>
                          <a:pt x="41" y="16"/>
                        </a:cubicBezTo>
                        <a:cubicBezTo>
                          <a:pt x="40" y="18"/>
                          <a:pt x="40" y="20"/>
                          <a:pt x="39" y="22"/>
                        </a:cubicBezTo>
                        <a:cubicBezTo>
                          <a:pt x="38" y="24"/>
                          <a:pt x="38" y="26"/>
                          <a:pt x="38" y="28"/>
                        </a:cubicBezTo>
                        <a:cubicBezTo>
                          <a:pt x="38" y="30"/>
                          <a:pt x="37" y="31"/>
                          <a:pt x="37" y="32"/>
                        </a:cubicBezTo>
                        <a:cubicBezTo>
                          <a:pt x="36" y="33"/>
                          <a:pt x="35" y="33"/>
                          <a:pt x="34" y="33"/>
                        </a:cubicBezTo>
                        <a:cubicBezTo>
                          <a:pt x="33" y="33"/>
                          <a:pt x="33" y="33"/>
                          <a:pt x="32" y="32"/>
                        </a:cubicBezTo>
                        <a:cubicBezTo>
                          <a:pt x="31" y="32"/>
                          <a:pt x="30" y="31"/>
                          <a:pt x="30" y="30"/>
                        </a:cubicBezTo>
                        <a:cubicBezTo>
                          <a:pt x="29" y="29"/>
                          <a:pt x="29" y="28"/>
                          <a:pt x="28" y="26"/>
                        </a:cubicBezTo>
                        <a:cubicBezTo>
                          <a:pt x="28" y="25"/>
                          <a:pt x="27" y="23"/>
                          <a:pt x="27" y="22"/>
                        </a:cubicBezTo>
                        <a:cubicBezTo>
                          <a:pt x="26" y="20"/>
                          <a:pt x="26" y="19"/>
                          <a:pt x="25" y="17"/>
                        </a:cubicBezTo>
                        <a:cubicBezTo>
                          <a:pt x="25" y="16"/>
                          <a:pt x="24" y="14"/>
                          <a:pt x="23" y="13"/>
                        </a:cubicBezTo>
                        <a:cubicBezTo>
                          <a:pt x="22" y="15"/>
                          <a:pt x="21" y="16"/>
                          <a:pt x="20" y="18"/>
                        </a:cubicBezTo>
                        <a:cubicBezTo>
                          <a:pt x="19" y="19"/>
                          <a:pt x="18" y="21"/>
                          <a:pt x="18" y="23"/>
                        </a:cubicBezTo>
                        <a:cubicBezTo>
                          <a:pt x="17" y="25"/>
                          <a:pt x="16" y="27"/>
                          <a:pt x="15" y="28"/>
                        </a:cubicBezTo>
                        <a:cubicBezTo>
                          <a:pt x="14" y="30"/>
                          <a:pt x="13" y="32"/>
                          <a:pt x="12" y="33"/>
                        </a:cubicBezTo>
                        <a:cubicBezTo>
                          <a:pt x="12" y="34"/>
                          <a:pt x="11" y="34"/>
                          <a:pt x="11" y="35"/>
                        </a:cubicBezTo>
                        <a:cubicBezTo>
                          <a:pt x="10" y="36"/>
                          <a:pt x="10" y="36"/>
                          <a:pt x="9" y="36"/>
                        </a:cubicBezTo>
                        <a:cubicBezTo>
                          <a:pt x="8" y="36"/>
                          <a:pt x="7" y="36"/>
                          <a:pt x="7" y="35"/>
                        </a:cubicBezTo>
                        <a:cubicBezTo>
                          <a:pt x="6" y="35"/>
                          <a:pt x="6" y="34"/>
                          <a:pt x="5" y="33"/>
                        </a:cubicBezTo>
                        <a:cubicBezTo>
                          <a:pt x="4" y="32"/>
                          <a:pt x="4" y="31"/>
                          <a:pt x="3" y="30"/>
                        </a:cubicBezTo>
                        <a:cubicBezTo>
                          <a:pt x="3" y="29"/>
                          <a:pt x="2" y="28"/>
                          <a:pt x="2" y="27"/>
                        </a:cubicBezTo>
                        <a:cubicBezTo>
                          <a:pt x="2" y="24"/>
                          <a:pt x="1" y="21"/>
                          <a:pt x="1" y="17"/>
                        </a:cubicBezTo>
                        <a:cubicBezTo>
                          <a:pt x="0" y="13"/>
                          <a:pt x="0" y="9"/>
                          <a:pt x="0" y="6"/>
                        </a:cubicBezTo>
                        <a:cubicBezTo>
                          <a:pt x="0" y="4"/>
                          <a:pt x="0" y="3"/>
                          <a:pt x="0" y="2"/>
                        </a:cubicBezTo>
                        <a:cubicBezTo>
                          <a:pt x="1" y="1"/>
                          <a:pt x="1" y="0"/>
                          <a:pt x="2" y="0"/>
                        </a:cubicBezTo>
                        <a:cubicBezTo>
                          <a:pt x="4" y="0"/>
                          <a:pt x="5" y="0"/>
                          <a:pt x="5" y="0"/>
                        </a:cubicBezTo>
                        <a:cubicBezTo>
                          <a:pt x="6" y="1"/>
                          <a:pt x="6" y="2"/>
                          <a:pt x="7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</p:grp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5EB2EF4F-A85B-48B1-8C41-5FDE739EB71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16200000">
                  <a:off x="3326771" y="5150097"/>
                  <a:ext cx="715095" cy="174625"/>
                  <a:chOff x="3614" y="3347"/>
                  <a:chExt cx="905" cy="221"/>
                </a:xfrm>
                <a:solidFill>
                  <a:schemeClr val="bg1"/>
                </a:solidFill>
              </p:grpSpPr>
              <p:sp>
                <p:nvSpPr>
                  <p:cNvPr id="23" name="Freeform 5">
                    <a:extLst>
                      <a:ext uri="{FF2B5EF4-FFF2-40B4-BE49-F238E27FC236}">
                        <a16:creationId xmlns:a16="http://schemas.microsoft.com/office/drawing/2014/main" id="{AE3A5207-1FA4-4EBC-B49B-D301EDDCCE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14" y="3352"/>
                    <a:ext cx="120" cy="150"/>
                  </a:xfrm>
                  <a:custGeom>
                    <a:avLst/>
                    <a:gdLst>
                      <a:gd name="T0" fmla="*/ 13 w 50"/>
                      <a:gd name="T1" fmla="*/ 56 h 61"/>
                      <a:gd name="T2" fmla="*/ 12 w 50"/>
                      <a:gd name="T3" fmla="*/ 47 h 61"/>
                      <a:gd name="T4" fmla="*/ 12 w 50"/>
                      <a:gd name="T5" fmla="*/ 36 h 61"/>
                      <a:gd name="T6" fmla="*/ 12 w 50"/>
                      <a:gd name="T7" fmla="*/ 25 h 61"/>
                      <a:gd name="T8" fmla="*/ 12 w 50"/>
                      <a:gd name="T9" fmla="*/ 16 h 61"/>
                      <a:gd name="T10" fmla="*/ 13 w 50"/>
                      <a:gd name="T11" fmla="*/ 14 h 61"/>
                      <a:gd name="T12" fmla="*/ 15 w 50"/>
                      <a:gd name="T13" fmla="*/ 14 h 61"/>
                      <a:gd name="T14" fmla="*/ 18 w 50"/>
                      <a:gd name="T15" fmla="*/ 15 h 61"/>
                      <a:gd name="T16" fmla="*/ 19 w 50"/>
                      <a:gd name="T17" fmla="*/ 18 h 61"/>
                      <a:gd name="T18" fmla="*/ 19 w 50"/>
                      <a:gd name="T19" fmla="*/ 25 h 61"/>
                      <a:gd name="T20" fmla="*/ 19 w 50"/>
                      <a:gd name="T21" fmla="*/ 32 h 61"/>
                      <a:gd name="T22" fmla="*/ 27 w 50"/>
                      <a:gd name="T23" fmla="*/ 29 h 61"/>
                      <a:gd name="T24" fmla="*/ 32 w 50"/>
                      <a:gd name="T25" fmla="*/ 22 h 61"/>
                      <a:gd name="T26" fmla="*/ 33 w 50"/>
                      <a:gd name="T27" fmla="*/ 19 h 61"/>
                      <a:gd name="T28" fmla="*/ 33 w 50"/>
                      <a:gd name="T29" fmla="*/ 15 h 61"/>
                      <a:gd name="T30" fmla="*/ 32 w 50"/>
                      <a:gd name="T31" fmla="*/ 12 h 61"/>
                      <a:gd name="T32" fmla="*/ 29 w 50"/>
                      <a:gd name="T33" fmla="*/ 9 h 61"/>
                      <a:gd name="T34" fmla="*/ 24 w 50"/>
                      <a:gd name="T35" fmla="*/ 7 h 61"/>
                      <a:gd name="T36" fmla="*/ 18 w 50"/>
                      <a:gd name="T37" fmla="*/ 8 h 61"/>
                      <a:gd name="T38" fmla="*/ 12 w 50"/>
                      <a:gd name="T39" fmla="*/ 11 h 61"/>
                      <a:gd name="T40" fmla="*/ 6 w 50"/>
                      <a:gd name="T41" fmla="*/ 16 h 61"/>
                      <a:gd name="T42" fmla="*/ 6 w 50"/>
                      <a:gd name="T43" fmla="*/ 19 h 61"/>
                      <a:gd name="T44" fmla="*/ 4 w 50"/>
                      <a:gd name="T45" fmla="*/ 21 h 61"/>
                      <a:gd name="T46" fmla="*/ 2 w 50"/>
                      <a:gd name="T47" fmla="*/ 20 h 61"/>
                      <a:gd name="T48" fmla="*/ 0 w 50"/>
                      <a:gd name="T49" fmla="*/ 17 h 61"/>
                      <a:gd name="T50" fmla="*/ 3 w 50"/>
                      <a:gd name="T51" fmla="*/ 10 h 61"/>
                      <a:gd name="T52" fmla="*/ 9 w 50"/>
                      <a:gd name="T53" fmla="*/ 4 h 61"/>
                      <a:gd name="T54" fmla="*/ 17 w 50"/>
                      <a:gd name="T55" fmla="*/ 1 h 61"/>
                      <a:gd name="T56" fmla="*/ 25 w 50"/>
                      <a:gd name="T57" fmla="*/ 0 h 61"/>
                      <a:gd name="T58" fmla="*/ 34 w 50"/>
                      <a:gd name="T59" fmla="*/ 3 h 61"/>
                      <a:gd name="T60" fmla="*/ 39 w 50"/>
                      <a:gd name="T61" fmla="*/ 11 h 61"/>
                      <a:gd name="T62" fmla="*/ 38 w 50"/>
                      <a:gd name="T63" fmla="*/ 26 h 61"/>
                      <a:gd name="T64" fmla="*/ 27 w 50"/>
                      <a:gd name="T65" fmla="*/ 37 h 61"/>
                      <a:gd name="T66" fmla="*/ 38 w 50"/>
                      <a:gd name="T67" fmla="*/ 44 h 61"/>
                      <a:gd name="T68" fmla="*/ 48 w 50"/>
                      <a:gd name="T69" fmla="*/ 51 h 61"/>
                      <a:gd name="T70" fmla="*/ 49 w 50"/>
                      <a:gd name="T71" fmla="*/ 53 h 61"/>
                      <a:gd name="T72" fmla="*/ 49 w 50"/>
                      <a:gd name="T73" fmla="*/ 57 h 61"/>
                      <a:gd name="T74" fmla="*/ 47 w 50"/>
                      <a:gd name="T75" fmla="*/ 59 h 61"/>
                      <a:gd name="T76" fmla="*/ 44 w 50"/>
                      <a:gd name="T77" fmla="*/ 58 h 61"/>
                      <a:gd name="T78" fmla="*/ 38 w 50"/>
                      <a:gd name="T79" fmla="*/ 54 h 61"/>
                      <a:gd name="T80" fmla="*/ 32 w 50"/>
                      <a:gd name="T81" fmla="*/ 49 h 61"/>
                      <a:gd name="T82" fmla="*/ 25 w 50"/>
                      <a:gd name="T83" fmla="*/ 45 h 61"/>
                      <a:gd name="T84" fmla="*/ 19 w 50"/>
                      <a:gd name="T85" fmla="*/ 41 h 61"/>
                      <a:gd name="T86" fmla="*/ 19 w 50"/>
                      <a:gd name="T87" fmla="*/ 50 h 61"/>
                      <a:gd name="T88" fmla="*/ 19 w 50"/>
                      <a:gd name="T89" fmla="*/ 59 h 61"/>
                      <a:gd name="T90" fmla="*/ 18 w 50"/>
                      <a:gd name="T91" fmla="*/ 61 h 61"/>
                      <a:gd name="T92" fmla="*/ 16 w 50"/>
                      <a:gd name="T93" fmla="*/ 61 h 61"/>
                      <a:gd name="T94" fmla="*/ 15 w 50"/>
                      <a:gd name="T95" fmla="*/ 61 h 61"/>
                      <a:gd name="T96" fmla="*/ 14 w 50"/>
                      <a:gd name="T97" fmla="*/ 59 h 61"/>
                      <a:gd name="T98" fmla="*/ 13 w 50"/>
                      <a:gd name="T99" fmla="*/ 58 h 61"/>
                      <a:gd name="T100" fmla="*/ 13 w 50"/>
                      <a:gd name="T101" fmla="*/ 56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50" h="61">
                        <a:moveTo>
                          <a:pt x="13" y="56"/>
                        </a:moveTo>
                        <a:cubicBezTo>
                          <a:pt x="12" y="54"/>
                          <a:pt x="12" y="50"/>
                          <a:pt x="12" y="47"/>
                        </a:cubicBezTo>
                        <a:cubicBezTo>
                          <a:pt x="12" y="44"/>
                          <a:pt x="12" y="40"/>
                          <a:pt x="12" y="36"/>
                        </a:cubicBezTo>
                        <a:cubicBezTo>
                          <a:pt x="12" y="33"/>
                          <a:pt x="12" y="29"/>
                          <a:pt x="12" y="25"/>
                        </a:cubicBezTo>
                        <a:cubicBezTo>
                          <a:pt x="12" y="22"/>
                          <a:pt x="12" y="19"/>
                          <a:pt x="12" y="16"/>
                        </a:cubicBezTo>
                        <a:cubicBezTo>
                          <a:pt x="12" y="15"/>
                          <a:pt x="13" y="14"/>
                          <a:pt x="13" y="14"/>
                        </a:cubicBezTo>
                        <a:cubicBezTo>
                          <a:pt x="14" y="14"/>
                          <a:pt x="15" y="13"/>
                          <a:pt x="15" y="14"/>
                        </a:cubicBezTo>
                        <a:cubicBezTo>
                          <a:pt x="16" y="14"/>
                          <a:pt x="17" y="14"/>
                          <a:pt x="18" y="15"/>
                        </a:cubicBezTo>
                        <a:cubicBezTo>
                          <a:pt x="18" y="16"/>
                          <a:pt x="19" y="17"/>
                          <a:pt x="19" y="18"/>
                        </a:cubicBezTo>
                        <a:cubicBezTo>
                          <a:pt x="19" y="21"/>
                          <a:pt x="19" y="23"/>
                          <a:pt x="19" y="25"/>
                        </a:cubicBezTo>
                        <a:cubicBezTo>
                          <a:pt x="19" y="28"/>
                          <a:pt x="19" y="30"/>
                          <a:pt x="19" y="32"/>
                        </a:cubicBezTo>
                        <a:cubicBezTo>
                          <a:pt x="22" y="32"/>
                          <a:pt x="25" y="31"/>
                          <a:pt x="27" y="29"/>
                        </a:cubicBezTo>
                        <a:cubicBezTo>
                          <a:pt x="29" y="27"/>
                          <a:pt x="31" y="25"/>
                          <a:pt x="32" y="22"/>
                        </a:cubicBezTo>
                        <a:cubicBezTo>
                          <a:pt x="32" y="22"/>
                          <a:pt x="33" y="20"/>
                          <a:pt x="33" y="19"/>
                        </a:cubicBezTo>
                        <a:cubicBezTo>
                          <a:pt x="33" y="18"/>
                          <a:pt x="33" y="17"/>
                          <a:pt x="33" y="15"/>
                        </a:cubicBezTo>
                        <a:cubicBezTo>
                          <a:pt x="33" y="14"/>
                          <a:pt x="32" y="13"/>
                          <a:pt x="32" y="12"/>
                        </a:cubicBezTo>
                        <a:cubicBezTo>
                          <a:pt x="31" y="11"/>
                          <a:pt x="30" y="10"/>
                          <a:pt x="29" y="9"/>
                        </a:cubicBezTo>
                        <a:cubicBezTo>
                          <a:pt x="28" y="8"/>
                          <a:pt x="26" y="8"/>
                          <a:pt x="24" y="7"/>
                        </a:cubicBezTo>
                        <a:cubicBezTo>
                          <a:pt x="22" y="7"/>
                          <a:pt x="20" y="8"/>
                          <a:pt x="18" y="8"/>
                        </a:cubicBezTo>
                        <a:cubicBezTo>
                          <a:pt x="16" y="9"/>
                          <a:pt x="14" y="10"/>
                          <a:pt x="12" y="11"/>
                        </a:cubicBezTo>
                        <a:cubicBezTo>
                          <a:pt x="10" y="13"/>
                          <a:pt x="8" y="14"/>
                          <a:pt x="6" y="16"/>
                        </a:cubicBezTo>
                        <a:cubicBezTo>
                          <a:pt x="7" y="17"/>
                          <a:pt x="7" y="18"/>
                          <a:pt x="6" y="19"/>
                        </a:cubicBezTo>
                        <a:cubicBezTo>
                          <a:pt x="5" y="20"/>
                          <a:pt x="5" y="20"/>
                          <a:pt x="4" y="21"/>
                        </a:cubicBezTo>
                        <a:cubicBezTo>
                          <a:pt x="3" y="21"/>
                          <a:pt x="2" y="21"/>
                          <a:pt x="2" y="20"/>
                        </a:cubicBezTo>
                        <a:cubicBezTo>
                          <a:pt x="1" y="19"/>
                          <a:pt x="0" y="18"/>
                          <a:pt x="0" y="17"/>
                        </a:cubicBezTo>
                        <a:cubicBezTo>
                          <a:pt x="0" y="14"/>
                          <a:pt x="1" y="12"/>
                          <a:pt x="3" y="10"/>
                        </a:cubicBezTo>
                        <a:cubicBezTo>
                          <a:pt x="5" y="8"/>
                          <a:pt x="7" y="6"/>
                          <a:pt x="9" y="4"/>
                        </a:cubicBezTo>
                        <a:cubicBezTo>
                          <a:pt x="12" y="3"/>
                          <a:pt x="14" y="2"/>
                          <a:pt x="17" y="1"/>
                        </a:cubicBezTo>
                        <a:cubicBezTo>
                          <a:pt x="20" y="0"/>
                          <a:pt x="23" y="0"/>
                          <a:pt x="25" y="0"/>
                        </a:cubicBezTo>
                        <a:cubicBezTo>
                          <a:pt x="29" y="0"/>
                          <a:pt x="32" y="1"/>
                          <a:pt x="34" y="3"/>
                        </a:cubicBezTo>
                        <a:cubicBezTo>
                          <a:pt x="37" y="5"/>
                          <a:pt x="39" y="8"/>
                          <a:pt x="39" y="11"/>
                        </a:cubicBezTo>
                        <a:cubicBezTo>
                          <a:pt x="41" y="16"/>
                          <a:pt x="41" y="21"/>
                          <a:pt x="38" y="26"/>
                        </a:cubicBezTo>
                        <a:cubicBezTo>
                          <a:pt x="36" y="30"/>
                          <a:pt x="32" y="34"/>
                          <a:pt x="27" y="37"/>
                        </a:cubicBezTo>
                        <a:cubicBezTo>
                          <a:pt x="31" y="40"/>
                          <a:pt x="34" y="42"/>
                          <a:pt x="38" y="44"/>
                        </a:cubicBezTo>
                        <a:cubicBezTo>
                          <a:pt x="41" y="46"/>
                          <a:pt x="44" y="49"/>
                          <a:pt x="48" y="51"/>
                        </a:cubicBezTo>
                        <a:cubicBezTo>
                          <a:pt x="48" y="52"/>
                          <a:pt x="49" y="52"/>
                          <a:pt x="49" y="53"/>
                        </a:cubicBezTo>
                        <a:cubicBezTo>
                          <a:pt x="50" y="54"/>
                          <a:pt x="50" y="55"/>
                          <a:pt x="49" y="57"/>
                        </a:cubicBezTo>
                        <a:cubicBezTo>
                          <a:pt x="49" y="58"/>
                          <a:pt x="48" y="59"/>
                          <a:pt x="47" y="59"/>
                        </a:cubicBezTo>
                        <a:cubicBezTo>
                          <a:pt x="46" y="59"/>
                          <a:pt x="45" y="59"/>
                          <a:pt x="44" y="58"/>
                        </a:cubicBezTo>
                        <a:cubicBezTo>
                          <a:pt x="42" y="56"/>
                          <a:pt x="40" y="55"/>
                          <a:pt x="38" y="54"/>
                        </a:cubicBezTo>
                        <a:cubicBezTo>
                          <a:pt x="36" y="52"/>
                          <a:pt x="34" y="51"/>
                          <a:pt x="32" y="49"/>
                        </a:cubicBezTo>
                        <a:cubicBezTo>
                          <a:pt x="30" y="48"/>
                          <a:pt x="27" y="46"/>
                          <a:pt x="25" y="45"/>
                        </a:cubicBezTo>
                        <a:cubicBezTo>
                          <a:pt x="23" y="44"/>
                          <a:pt x="21" y="42"/>
                          <a:pt x="19" y="41"/>
                        </a:cubicBezTo>
                        <a:cubicBezTo>
                          <a:pt x="19" y="44"/>
                          <a:pt x="19" y="47"/>
                          <a:pt x="19" y="50"/>
                        </a:cubicBezTo>
                        <a:cubicBezTo>
                          <a:pt x="19" y="53"/>
                          <a:pt x="19" y="56"/>
                          <a:pt x="19" y="59"/>
                        </a:cubicBezTo>
                        <a:cubicBezTo>
                          <a:pt x="19" y="60"/>
                          <a:pt x="19" y="60"/>
                          <a:pt x="18" y="61"/>
                        </a:cubicBezTo>
                        <a:cubicBezTo>
                          <a:pt x="18" y="61"/>
                          <a:pt x="17" y="61"/>
                          <a:pt x="16" y="61"/>
                        </a:cubicBezTo>
                        <a:cubicBezTo>
                          <a:pt x="16" y="61"/>
                          <a:pt x="15" y="61"/>
                          <a:pt x="15" y="61"/>
                        </a:cubicBezTo>
                        <a:cubicBezTo>
                          <a:pt x="15" y="60"/>
                          <a:pt x="14" y="60"/>
                          <a:pt x="14" y="59"/>
                        </a:cubicBezTo>
                        <a:cubicBezTo>
                          <a:pt x="14" y="59"/>
                          <a:pt x="13" y="58"/>
                          <a:pt x="13" y="58"/>
                        </a:cubicBezTo>
                        <a:cubicBezTo>
                          <a:pt x="13" y="57"/>
                          <a:pt x="13" y="57"/>
                          <a:pt x="13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27" name="Freeform 6">
                    <a:extLst>
                      <a:ext uri="{FF2B5EF4-FFF2-40B4-BE49-F238E27FC236}">
                        <a16:creationId xmlns:a16="http://schemas.microsoft.com/office/drawing/2014/main" id="{60BC89E5-BD9E-454D-A06F-FAFFFC9C264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741" y="3396"/>
                    <a:ext cx="79" cy="86"/>
                  </a:xfrm>
                  <a:custGeom>
                    <a:avLst/>
                    <a:gdLst>
                      <a:gd name="T0" fmla="*/ 29 w 33"/>
                      <a:gd name="T1" fmla="*/ 14 h 35"/>
                      <a:gd name="T2" fmla="*/ 19 w 33"/>
                      <a:gd name="T3" fmla="*/ 18 h 35"/>
                      <a:gd name="T4" fmla="*/ 8 w 33"/>
                      <a:gd name="T5" fmla="*/ 19 h 35"/>
                      <a:gd name="T6" fmla="*/ 11 w 33"/>
                      <a:gd name="T7" fmla="*/ 25 h 35"/>
                      <a:gd name="T8" fmla="*/ 16 w 33"/>
                      <a:gd name="T9" fmla="*/ 28 h 35"/>
                      <a:gd name="T10" fmla="*/ 19 w 33"/>
                      <a:gd name="T11" fmla="*/ 28 h 35"/>
                      <a:gd name="T12" fmla="*/ 23 w 33"/>
                      <a:gd name="T13" fmla="*/ 27 h 35"/>
                      <a:gd name="T14" fmla="*/ 26 w 33"/>
                      <a:gd name="T15" fmla="*/ 25 h 35"/>
                      <a:gd name="T16" fmla="*/ 28 w 33"/>
                      <a:gd name="T17" fmla="*/ 24 h 35"/>
                      <a:gd name="T18" fmla="*/ 30 w 33"/>
                      <a:gd name="T19" fmla="*/ 22 h 35"/>
                      <a:gd name="T20" fmla="*/ 32 w 33"/>
                      <a:gd name="T21" fmla="*/ 22 h 35"/>
                      <a:gd name="T22" fmla="*/ 33 w 33"/>
                      <a:gd name="T23" fmla="*/ 26 h 35"/>
                      <a:gd name="T24" fmla="*/ 28 w 33"/>
                      <a:gd name="T25" fmla="*/ 32 h 35"/>
                      <a:gd name="T26" fmla="*/ 20 w 33"/>
                      <a:gd name="T27" fmla="*/ 35 h 35"/>
                      <a:gd name="T28" fmla="*/ 13 w 33"/>
                      <a:gd name="T29" fmla="*/ 35 h 35"/>
                      <a:gd name="T30" fmla="*/ 6 w 33"/>
                      <a:gd name="T31" fmla="*/ 31 h 35"/>
                      <a:gd name="T32" fmla="*/ 2 w 33"/>
                      <a:gd name="T33" fmla="*/ 25 h 35"/>
                      <a:gd name="T34" fmla="*/ 1 w 33"/>
                      <a:gd name="T35" fmla="*/ 18 h 35"/>
                      <a:gd name="T36" fmla="*/ 1 w 33"/>
                      <a:gd name="T37" fmla="*/ 11 h 35"/>
                      <a:gd name="T38" fmla="*/ 4 w 33"/>
                      <a:gd name="T39" fmla="*/ 6 h 35"/>
                      <a:gd name="T40" fmla="*/ 9 w 33"/>
                      <a:gd name="T41" fmla="*/ 2 h 35"/>
                      <a:gd name="T42" fmla="*/ 16 w 33"/>
                      <a:gd name="T43" fmla="*/ 0 h 35"/>
                      <a:gd name="T44" fmla="*/ 25 w 33"/>
                      <a:gd name="T45" fmla="*/ 2 h 35"/>
                      <a:gd name="T46" fmla="*/ 30 w 33"/>
                      <a:gd name="T47" fmla="*/ 8 h 35"/>
                      <a:gd name="T48" fmla="*/ 31 w 33"/>
                      <a:gd name="T49" fmla="*/ 11 h 35"/>
                      <a:gd name="T50" fmla="*/ 29 w 33"/>
                      <a:gd name="T51" fmla="*/ 14 h 35"/>
                      <a:gd name="T52" fmla="*/ 16 w 33"/>
                      <a:gd name="T53" fmla="*/ 6 h 35"/>
                      <a:gd name="T54" fmla="*/ 13 w 33"/>
                      <a:gd name="T55" fmla="*/ 7 h 35"/>
                      <a:gd name="T56" fmla="*/ 11 w 33"/>
                      <a:gd name="T57" fmla="*/ 9 h 35"/>
                      <a:gd name="T58" fmla="*/ 9 w 33"/>
                      <a:gd name="T59" fmla="*/ 10 h 35"/>
                      <a:gd name="T60" fmla="*/ 8 w 33"/>
                      <a:gd name="T61" fmla="*/ 13 h 35"/>
                      <a:gd name="T62" fmla="*/ 12 w 33"/>
                      <a:gd name="T63" fmla="*/ 13 h 35"/>
                      <a:gd name="T64" fmla="*/ 17 w 33"/>
                      <a:gd name="T65" fmla="*/ 12 h 35"/>
                      <a:gd name="T66" fmla="*/ 21 w 33"/>
                      <a:gd name="T67" fmla="*/ 11 h 35"/>
                      <a:gd name="T68" fmla="*/ 24 w 33"/>
                      <a:gd name="T69" fmla="*/ 9 h 35"/>
                      <a:gd name="T70" fmla="*/ 21 w 33"/>
                      <a:gd name="T71" fmla="*/ 6 h 35"/>
                      <a:gd name="T72" fmla="*/ 16 w 33"/>
                      <a:gd name="T73" fmla="*/ 6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33" h="35">
                        <a:moveTo>
                          <a:pt x="29" y="14"/>
                        </a:moveTo>
                        <a:cubicBezTo>
                          <a:pt x="26" y="16"/>
                          <a:pt x="23" y="17"/>
                          <a:pt x="19" y="18"/>
                        </a:cubicBezTo>
                        <a:cubicBezTo>
                          <a:pt x="16" y="19"/>
                          <a:pt x="12" y="19"/>
                          <a:pt x="8" y="19"/>
                        </a:cubicBezTo>
                        <a:cubicBezTo>
                          <a:pt x="9" y="22"/>
                          <a:pt x="9" y="24"/>
                          <a:pt x="11" y="25"/>
                        </a:cubicBezTo>
                        <a:cubicBezTo>
                          <a:pt x="12" y="27"/>
                          <a:pt x="14" y="28"/>
                          <a:pt x="16" y="28"/>
                        </a:cubicBezTo>
                        <a:cubicBezTo>
                          <a:pt x="17" y="28"/>
                          <a:pt x="18" y="28"/>
                          <a:pt x="19" y="28"/>
                        </a:cubicBezTo>
                        <a:cubicBezTo>
                          <a:pt x="21" y="28"/>
                          <a:pt x="22" y="28"/>
                          <a:pt x="23" y="27"/>
                        </a:cubicBezTo>
                        <a:cubicBezTo>
                          <a:pt x="24" y="27"/>
                          <a:pt x="25" y="26"/>
                          <a:pt x="26" y="25"/>
                        </a:cubicBezTo>
                        <a:cubicBezTo>
                          <a:pt x="27" y="25"/>
                          <a:pt x="27" y="24"/>
                          <a:pt x="28" y="24"/>
                        </a:cubicBezTo>
                        <a:cubicBezTo>
                          <a:pt x="29" y="23"/>
                          <a:pt x="29" y="23"/>
                          <a:pt x="30" y="22"/>
                        </a:cubicBezTo>
                        <a:cubicBezTo>
                          <a:pt x="31" y="22"/>
                          <a:pt x="31" y="22"/>
                          <a:pt x="32" y="22"/>
                        </a:cubicBezTo>
                        <a:cubicBezTo>
                          <a:pt x="33" y="23"/>
                          <a:pt x="33" y="24"/>
                          <a:pt x="33" y="26"/>
                        </a:cubicBezTo>
                        <a:cubicBezTo>
                          <a:pt x="32" y="28"/>
                          <a:pt x="30" y="30"/>
                          <a:pt x="28" y="32"/>
                        </a:cubicBezTo>
                        <a:cubicBezTo>
                          <a:pt x="26" y="33"/>
                          <a:pt x="23" y="35"/>
                          <a:pt x="20" y="35"/>
                        </a:cubicBezTo>
                        <a:cubicBezTo>
                          <a:pt x="18" y="35"/>
                          <a:pt x="16" y="35"/>
                          <a:pt x="13" y="35"/>
                        </a:cubicBezTo>
                        <a:cubicBezTo>
                          <a:pt x="10" y="34"/>
                          <a:pt x="8" y="33"/>
                          <a:pt x="6" y="31"/>
                        </a:cubicBezTo>
                        <a:cubicBezTo>
                          <a:pt x="5" y="29"/>
                          <a:pt x="3" y="27"/>
                          <a:pt x="2" y="25"/>
                        </a:cubicBezTo>
                        <a:cubicBezTo>
                          <a:pt x="1" y="22"/>
                          <a:pt x="1" y="20"/>
                          <a:pt x="1" y="18"/>
                        </a:cubicBezTo>
                        <a:cubicBezTo>
                          <a:pt x="0" y="15"/>
                          <a:pt x="1" y="13"/>
                          <a:pt x="1" y="11"/>
                        </a:cubicBezTo>
                        <a:cubicBezTo>
                          <a:pt x="2" y="9"/>
                          <a:pt x="3" y="7"/>
                          <a:pt x="4" y="6"/>
                        </a:cubicBezTo>
                        <a:cubicBezTo>
                          <a:pt x="6" y="4"/>
                          <a:pt x="7" y="3"/>
                          <a:pt x="9" y="2"/>
                        </a:cubicBezTo>
                        <a:cubicBezTo>
                          <a:pt x="11" y="1"/>
                          <a:pt x="14" y="0"/>
                          <a:pt x="16" y="0"/>
                        </a:cubicBezTo>
                        <a:cubicBezTo>
                          <a:pt x="19" y="0"/>
                          <a:pt x="22" y="0"/>
                          <a:pt x="25" y="2"/>
                        </a:cubicBezTo>
                        <a:cubicBezTo>
                          <a:pt x="27" y="3"/>
                          <a:pt x="29" y="5"/>
                          <a:pt x="30" y="8"/>
                        </a:cubicBezTo>
                        <a:cubicBezTo>
                          <a:pt x="31" y="9"/>
                          <a:pt x="31" y="10"/>
                          <a:pt x="31" y="11"/>
                        </a:cubicBezTo>
                        <a:cubicBezTo>
                          <a:pt x="31" y="12"/>
                          <a:pt x="30" y="13"/>
                          <a:pt x="29" y="14"/>
                        </a:cubicBezTo>
                        <a:close/>
                        <a:moveTo>
                          <a:pt x="16" y="6"/>
                        </a:moveTo>
                        <a:cubicBezTo>
                          <a:pt x="15" y="7"/>
                          <a:pt x="14" y="7"/>
                          <a:pt x="13" y="7"/>
                        </a:cubicBezTo>
                        <a:cubicBezTo>
                          <a:pt x="13" y="8"/>
                          <a:pt x="12" y="8"/>
                          <a:pt x="11" y="9"/>
                        </a:cubicBezTo>
                        <a:cubicBezTo>
                          <a:pt x="10" y="9"/>
                          <a:pt x="10" y="10"/>
                          <a:pt x="9" y="10"/>
                        </a:cubicBezTo>
                        <a:cubicBezTo>
                          <a:pt x="9" y="11"/>
                          <a:pt x="8" y="12"/>
                          <a:pt x="8" y="13"/>
                        </a:cubicBezTo>
                        <a:cubicBezTo>
                          <a:pt x="9" y="13"/>
                          <a:pt x="11" y="13"/>
                          <a:pt x="12" y="13"/>
                        </a:cubicBezTo>
                        <a:cubicBezTo>
                          <a:pt x="14" y="12"/>
                          <a:pt x="15" y="12"/>
                          <a:pt x="17" y="12"/>
                        </a:cubicBezTo>
                        <a:cubicBezTo>
                          <a:pt x="18" y="11"/>
                          <a:pt x="20" y="11"/>
                          <a:pt x="21" y="11"/>
                        </a:cubicBezTo>
                        <a:cubicBezTo>
                          <a:pt x="22" y="10"/>
                          <a:pt x="23" y="10"/>
                          <a:pt x="24" y="9"/>
                        </a:cubicBezTo>
                        <a:cubicBezTo>
                          <a:pt x="23" y="8"/>
                          <a:pt x="22" y="7"/>
                          <a:pt x="21" y="6"/>
                        </a:cubicBezTo>
                        <a:cubicBezTo>
                          <a:pt x="19" y="6"/>
                          <a:pt x="17" y="6"/>
                          <a:pt x="16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33" name="Freeform 7">
                    <a:extLst>
                      <a:ext uri="{FF2B5EF4-FFF2-40B4-BE49-F238E27FC236}">
                        <a16:creationId xmlns:a16="http://schemas.microsoft.com/office/drawing/2014/main" id="{D2865099-7099-44EF-B692-10D6A79285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3" y="3354"/>
                    <a:ext cx="29" cy="148"/>
                  </a:xfrm>
                  <a:custGeom>
                    <a:avLst/>
                    <a:gdLst>
                      <a:gd name="T0" fmla="*/ 7 w 12"/>
                      <a:gd name="T1" fmla="*/ 5 h 60"/>
                      <a:gd name="T2" fmla="*/ 9 w 12"/>
                      <a:gd name="T3" fmla="*/ 30 h 60"/>
                      <a:gd name="T4" fmla="*/ 12 w 12"/>
                      <a:gd name="T5" fmla="*/ 55 h 60"/>
                      <a:gd name="T6" fmla="*/ 9 w 12"/>
                      <a:gd name="T7" fmla="*/ 60 h 60"/>
                      <a:gd name="T8" fmla="*/ 8 w 12"/>
                      <a:gd name="T9" fmla="*/ 59 h 60"/>
                      <a:gd name="T10" fmla="*/ 7 w 12"/>
                      <a:gd name="T11" fmla="*/ 58 h 60"/>
                      <a:gd name="T12" fmla="*/ 6 w 12"/>
                      <a:gd name="T13" fmla="*/ 56 h 60"/>
                      <a:gd name="T14" fmla="*/ 5 w 12"/>
                      <a:gd name="T15" fmla="*/ 55 h 60"/>
                      <a:gd name="T16" fmla="*/ 3 w 12"/>
                      <a:gd name="T17" fmla="*/ 43 h 60"/>
                      <a:gd name="T18" fmla="*/ 2 w 12"/>
                      <a:gd name="T19" fmla="*/ 30 h 60"/>
                      <a:gd name="T20" fmla="*/ 1 w 12"/>
                      <a:gd name="T21" fmla="*/ 18 h 60"/>
                      <a:gd name="T22" fmla="*/ 0 w 12"/>
                      <a:gd name="T23" fmla="*/ 6 h 60"/>
                      <a:gd name="T24" fmla="*/ 1 w 12"/>
                      <a:gd name="T25" fmla="*/ 2 h 60"/>
                      <a:gd name="T26" fmla="*/ 3 w 12"/>
                      <a:gd name="T27" fmla="*/ 0 h 60"/>
                      <a:gd name="T28" fmla="*/ 6 w 12"/>
                      <a:gd name="T29" fmla="*/ 2 h 60"/>
                      <a:gd name="T30" fmla="*/ 7 w 12"/>
                      <a:gd name="T31" fmla="*/ 5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" h="60">
                        <a:moveTo>
                          <a:pt x="7" y="5"/>
                        </a:moveTo>
                        <a:cubicBezTo>
                          <a:pt x="7" y="13"/>
                          <a:pt x="8" y="22"/>
                          <a:pt x="9" y="30"/>
                        </a:cubicBezTo>
                        <a:cubicBezTo>
                          <a:pt x="10" y="39"/>
                          <a:pt x="11" y="47"/>
                          <a:pt x="12" y="55"/>
                        </a:cubicBezTo>
                        <a:cubicBezTo>
                          <a:pt x="12" y="58"/>
                          <a:pt x="11" y="60"/>
                          <a:pt x="9" y="60"/>
                        </a:cubicBezTo>
                        <a:cubicBezTo>
                          <a:pt x="9" y="60"/>
                          <a:pt x="8" y="60"/>
                          <a:pt x="8" y="59"/>
                        </a:cubicBezTo>
                        <a:cubicBezTo>
                          <a:pt x="7" y="59"/>
                          <a:pt x="7" y="59"/>
                          <a:pt x="7" y="58"/>
                        </a:cubicBezTo>
                        <a:cubicBezTo>
                          <a:pt x="6" y="58"/>
                          <a:pt x="6" y="57"/>
                          <a:pt x="6" y="56"/>
                        </a:cubicBezTo>
                        <a:cubicBezTo>
                          <a:pt x="5" y="56"/>
                          <a:pt x="5" y="55"/>
                          <a:pt x="5" y="55"/>
                        </a:cubicBezTo>
                        <a:cubicBezTo>
                          <a:pt x="4" y="51"/>
                          <a:pt x="4" y="47"/>
                          <a:pt x="3" y="43"/>
                        </a:cubicBezTo>
                        <a:cubicBezTo>
                          <a:pt x="3" y="39"/>
                          <a:pt x="2" y="34"/>
                          <a:pt x="2" y="30"/>
                        </a:cubicBezTo>
                        <a:cubicBezTo>
                          <a:pt x="1" y="26"/>
                          <a:pt x="1" y="22"/>
                          <a:pt x="1" y="18"/>
                        </a:cubicBezTo>
                        <a:cubicBezTo>
                          <a:pt x="0" y="14"/>
                          <a:pt x="0" y="10"/>
                          <a:pt x="0" y="6"/>
                        </a:cubicBezTo>
                        <a:cubicBezTo>
                          <a:pt x="0" y="5"/>
                          <a:pt x="1" y="3"/>
                          <a:pt x="1" y="2"/>
                        </a:cubicBezTo>
                        <a:cubicBezTo>
                          <a:pt x="1" y="1"/>
                          <a:pt x="2" y="0"/>
                          <a:pt x="3" y="0"/>
                        </a:cubicBezTo>
                        <a:cubicBezTo>
                          <a:pt x="5" y="0"/>
                          <a:pt x="6" y="1"/>
                          <a:pt x="6" y="2"/>
                        </a:cubicBezTo>
                        <a:cubicBezTo>
                          <a:pt x="7" y="3"/>
                          <a:pt x="7" y="4"/>
                          <a:pt x="7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48" name="Freeform 8">
                    <a:extLst>
                      <a:ext uri="{FF2B5EF4-FFF2-40B4-BE49-F238E27FC236}">
                        <a16:creationId xmlns:a16="http://schemas.microsoft.com/office/drawing/2014/main" id="{70ED045A-DA2E-4DE4-84CB-5DC43BD3118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889" y="3372"/>
                    <a:ext cx="50" cy="120"/>
                  </a:xfrm>
                  <a:custGeom>
                    <a:avLst/>
                    <a:gdLst>
                      <a:gd name="T0" fmla="*/ 21 w 21"/>
                      <a:gd name="T1" fmla="*/ 5 h 49"/>
                      <a:gd name="T2" fmla="*/ 19 w 21"/>
                      <a:gd name="T3" fmla="*/ 6 h 49"/>
                      <a:gd name="T4" fmla="*/ 17 w 21"/>
                      <a:gd name="T5" fmla="*/ 6 h 49"/>
                      <a:gd name="T6" fmla="*/ 11 w 21"/>
                      <a:gd name="T7" fmla="*/ 7 h 49"/>
                      <a:gd name="T8" fmla="*/ 5 w 21"/>
                      <a:gd name="T9" fmla="*/ 8 h 49"/>
                      <a:gd name="T10" fmla="*/ 2 w 21"/>
                      <a:gd name="T11" fmla="*/ 8 h 49"/>
                      <a:gd name="T12" fmla="*/ 0 w 21"/>
                      <a:gd name="T13" fmla="*/ 5 h 49"/>
                      <a:gd name="T14" fmla="*/ 1 w 21"/>
                      <a:gd name="T15" fmla="*/ 3 h 49"/>
                      <a:gd name="T16" fmla="*/ 2 w 21"/>
                      <a:gd name="T17" fmla="*/ 2 h 49"/>
                      <a:gd name="T18" fmla="*/ 6 w 21"/>
                      <a:gd name="T19" fmla="*/ 1 h 49"/>
                      <a:gd name="T20" fmla="*/ 10 w 21"/>
                      <a:gd name="T21" fmla="*/ 0 h 49"/>
                      <a:gd name="T22" fmla="*/ 14 w 21"/>
                      <a:gd name="T23" fmla="*/ 0 h 49"/>
                      <a:gd name="T24" fmla="*/ 17 w 21"/>
                      <a:gd name="T25" fmla="*/ 0 h 49"/>
                      <a:gd name="T26" fmla="*/ 20 w 21"/>
                      <a:gd name="T27" fmla="*/ 2 h 49"/>
                      <a:gd name="T28" fmla="*/ 21 w 21"/>
                      <a:gd name="T29" fmla="*/ 5 h 49"/>
                      <a:gd name="T30" fmla="*/ 18 w 21"/>
                      <a:gd name="T31" fmla="*/ 42 h 49"/>
                      <a:gd name="T32" fmla="*/ 19 w 21"/>
                      <a:gd name="T33" fmla="*/ 46 h 49"/>
                      <a:gd name="T34" fmla="*/ 18 w 21"/>
                      <a:gd name="T35" fmla="*/ 48 h 49"/>
                      <a:gd name="T36" fmla="*/ 14 w 21"/>
                      <a:gd name="T37" fmla="*/ 48 h 49"/>
                      <a:gd name="T38" fmla="*/ 12 w 21"/>
                      <a:gd name="T39" fmla="*/ 45 h 49"/>
                      <a:gd name="T40" fmla="*/ 10 w 21"/>
                      <a:gd name="T41" fmla="*/ 40 h 49"/>
                      <a:gd name="T42" fmla="*/ 9 w 21"/>
                      <a:gd name="T43" fmla="*/ 33 h 49"/>
                      <a:gd name="T44" fmla="*/ 8 w 21"/>
                      <a:gd name="T45" fmla="*/ 27 h 49"/>
                      <a:gd name="T46" fmla="*/ 8 w 21"/>
                      <a:gd name="T47" fmla="*/ 22 h 49"/>
                      <a:gd name="T48" fmla="*/ 9 w 21"/>
                      <a:gd name="T49" fmla="*/ 19 h 49"/>
                      <a:gd name="T50" fmla="*/ 11 w 21"/>
                      <a:gd name="T51" fmla="*/ 18 h 49"/>
                      <a:gd name="T52" fmla="*/ 14 w 21"/>
                      <a:gd name="T53" fmla="*/ 20 h 49"/>
                      <a:gd name="T54" fmla="*/ 16 w 21"/>
                      <a:gd name="T55" fmla="*/ 24 h 49"/>
                      <a:gd name="T56" fmla="*/ 16 w 21"/>
                      <a:gd name="T57" fmla="*/ 28 h 49"/>
                      <a:gd name="T58" fmla="*/ 16 w 21"/>
                      <a:gd name="T59" fmla="*/ 33 h 49"/>
                      <a:gd name="T60" fmla="*/ 17 w 21"/>
                      <a:gd name="T61" fmla="*/ 38 h 49"/>
                      <a:gd name="T62" fmla="*/ 18 w 21"/>
                      <a:gd name="T63" fmla="*/ 42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" h="49">
                        <a:moveTo>
                          <a:pt x="21" y="5"/>
                        </a:moveTo>
                        <a:cubicBezTo>
                          <a:pt x="20" y="6"/>
                          <a:pt x="20" y="6"/>
                          <a:pt x="19" y="6"/>
                        </a:cubicBezTo>
                        <a:cubicBezTo>
                          <a:pt x="18" y="6"/>
                          <a:pt x="17" y="6"/>
                          <a:pt x="17" y="6"/>
                        </a:cubicBezTo>
                        <a:cubicBezTo>
                          <a:pt x="15" y="6"/>
                          <a:pt x="13" y="6"/>
                          <a:pt x="11" y="7"/>
                        </a:cubicBezTo>
                        <a:cubicBezTo>
                          <a:pt x="9" y="7"/>
                          <a:pt x="7" y="7"/>
                          <a:pt x="5" y="8"/>
                        </a:cubicBezTo>
                        <a:cubicBezTo>
                          <a:pt x="4" y="8"/>
                          <a:pt x="3" y="8"/>
                          <a:pt x="2" y="8"/>
                        </a:cubicBezTo>
                        <a:cubicBezTo>
                          <a:pt x="1" y="7"/>
                          <a:pt x="0" y="6"/>
                          <a:pt x="0" y="5"/>
                        </a:cubicBezTo>
                        <a:cubicBezTo>
                          <a:pt x="0" y="4"/>
                          <a:pt x="0" y="3"/>
                          <a:pt x="1" y="3"/>
                        </a:cubicBezTo>
                        <a:cubicBezTo>
                          <a:pt x="1" y="3"/>
                          <a:pt x="2" y="2"/>
                          <a:pt x="2" y="2"/>
                        </a:cubicBezTo>
                        <a:cubicBezTo>
                          <a:pt x="3" y="2"/>
                          <a:pt x="4" y="1"/>
                          <a:pt x="6" y="1"/>
                        </a:cubicBezTo>
                        <a:cubicBezTo>
                          <a:pt x="7" y="1"/>
                          <a:pt x="8" y="0"/>
                          <a:pt x="10" y="0"/>
                        </a:cubicBezTo>
                        <a:cubicBezTo>
                          <a:pt x="11" y="0"/>
                          <a:pt x="13" y="0"/>
                          <a:pt x="14" y="0"/>
                        </a:cubicBezTo>
                        <a:cubicBezTo>
                          <a:pt x="15" y="0"/>
                          <a:pt x="16" y="0"/>
                          <a:pt x="17" y="0"/>
                        </a:cubicBezTo>
                        <a:cubicBezTo>
                          <a:pt x="18" y="1"/>
                          <a:pt x="19" y="1"/>
                          <a:pt x="20" y="2"/>
                        </a:cubicBezTo>
                        <a:cubicBezTo>
                          <a:pt x="20" y="3"/>
                          <a:pt x="21" y="4"/>
                          <a:pt x="21" y="5"/>
                        </a:cubicBezTo>
                        <a:close/>
                        <a:moveTo>
                          <a:pt x="18" y="42"/>
                        </a:moveTo>
                        <a:cubicBezTo>
                          <a:pt x="19" y="43"/>
                          <a:pt x="19" y="44"/>
                          <a:pt x="19" y="46"/>
                        </a:cubicBezTo>
                        <a:cubicBezTo>
                          <a:pt x="19" y="47"/>
                          <a:pt x="18" y="48"/>
                          <a:pt x="18" y="48"/>
                        </a:cubicBezTo>
                        <a:cubicBezTo>
                          <a:pt x="17" y="49"/>
                          <a:pt x="16" y="49"/>
                          <a:pt x="14" y="48"/>
                        </a:cubicBezTo>
                        <a:cubicBezTo>
                          <a:pt x="13" y="48"/>
                          <a:pt x="12" y="47"/>
                          <a:pt x="12" y="45"/>
                        </a:cubicBezTo>
                        <a:cubicBezTo>
                          <a:pt x="11" y="44"/>
                          <a:pt x="10" y="42"/>
                          <a:pt x="10" y="40"/>
                        </a:cubicBezTo>
                        <a:cubicBezTo>
                          <a:pt x="9" y="37"/>
                          <a:pt x="9" y="35"/>
                          <a:pt x="9" y="33"/>
                        </a:cubicBezTo>
                        <a:cubicBezTo>
                          <a:pt x="9" y="31"/>
                          <a:pt x="8" y="29"/>
                          <a:pt x="8" y="27"/>
                        </a:cubicBezTo>
                        <a:cubicBezTo>
                          <a:pt x="8" y="25"/>
                          <a:pt x="8" y="23"/>
                          <a:pt x="8" y="22"/>
                        </a:cubicBezTo>
                        <a:cubicBezTo>
                          <a:pt x="8" y="21"/>
                          <a:pt x="9" y="20"/>
                          <a:pt x="9" y="19"/>
                        </a:cubicBezTo>
                        <a:cubicBezTo>
                          <a:pt x="10" y="19"/>
                          <a:pt x="10" y="18"/>
                          <a:pt x="11" y="18"/>
                        </a:cubicBezTo>
                        <a:cubicBezTo>
                          <a:pt x="13" y="18"/>
                          <a:pt x="14" y="19"/>
                          <a:pt x="14" y="20"/>
                        </a:cubicBezTo>
                        <a:cubicBezTo>
                          <a:pt x="15" y="21"/>
                          <a:pt x="16" y="22"/>
                          <a:pt x="16" y="24"/>
                        </a:cubicBezTo>
                        <a:cubicBezTo>
                          <a:pt x="16" y="25"/>
                          <a:pt x="16" y="27"/>
                          <a:pt x="16" y="28"/>
                        </a:cubicBezTo>
                        <a:cubicBezTo>
                          <a:pt x="16" y="30"/>
                          <a:pt x="16" y="32"/>
                          <a:pt x="16" y="33"/>
                        </a:cubicBezTo>
                        <a:cubicBezTo>
                          <a:pt x="16" y="35"/>
                          <a:pt x="17" y="37"/>
                          <a:pt x="17" y="38"/>
                        </a:cubicBezTo>
                        <a:cubicBezTo>
                          <a:pt x="17" y="40"/>
                          <a:pt x="18" y="41"/>
                          <a:pt x="18" y="4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71" name="Freeform 9">
                    <a:extLst>
                      <a:ext uri="{FF2B5EF4-FFF2-40B4-BE49-F238E27FC236}">
                        <a16:creationId xmlns:a16="http://schemas.microsoft.com/office/drawing/2014/main" id="{A378A51B-7019-4045-853E-C1A513CCCE2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953" y="3376"/>
                    <a:ext cx="86" cy="126"/>
                  </a:xfrm>
                  <a:custGeom>
                    <a:avLst/>
                    <a:gdLst>
                      <a:gd name="T0" fmla="*/ 30 w 36"/>
                      <a:gd name="T1" fmla="*/ 7 h 51"/>
                      <a:gd name="T2" fmla="*/ 30 w 36"/>
                      <a:gd name="T3" fmla="*/ 14 h 51"/>
                      <a:gd name="T4" fmla="*/ 31 w 36"/>
                      <a:gd name="T5" fmla="*/ 21 h 51"/>
                      <a:gd name="T6" fmla="*/ 31 w 36"/>
                      <a:gd name="T7" fmla="*/ 28 h 51"/>
                      <a:gd name="T8" fmla="*/ 31 w 36"/>
                      <a:gd name="T9" fmla="*/ 34 h 51"/>
                      <a:gd name="T10" fmla="*/ 35 w 36"/>
                      <a:gd name="T11" fmla="*/ 38 h 51"/>
                      <a:gd name="T12" fmla="*/ 35 w 36"/>
                      <a:gd name="T13" fmla="*/ 41 h 51"/>
                      <a:gd name="T14" fmla="*/ 33 w 36"/>
                      <a:gd name="T15" fmla="*/ 43 h 51"/>
                      <a:gd name="T16" fmla="*/ 29 w 36"/>
                      <a:gd name="T17" fmla="*/ 42 h 51"/>
                      <a:gd name="T18" fmla="*/ 25 w 36"/>
                      <a:gd name="T19" fmla="*/ 44 h 51"/>
                      <a:gd name="T20" fmla="*/ 21 w 36"/>
                      <a:gd name="T21" fmla="*/ 47 h 51"/>
                      <a:gd name="T22" fmla="*/ 17 w 36"/>
                      <a:gd name="T23" fmla="*/ 49 h 51"/>
                      <a:gd name="T24" fmla="*/ 13 w 36"/>
                      <a:gd name="T25" fmla="*/ 50 h 51"/>
                      <a:gd name="T26" fmla="*/ 6 w 36"/>
                      <a:gd name="T27" fmla="*/ 49 h 51"/>
                      <a:gd name="T28" fmla="*/ 2 w 36"/>
                      <a:gd name="T29" fmla="*/ 43 h 51"/>
                      <a:gd name="T30" fmla="*/ 2 w 36"/>
                      <a:gd name="T31" fmla="*/ 38 h 51"/>
                      <a:gd name="T32" fmla="*/ 4 w 36"/>
                      <a:gd name="T33" fmla="*/ 33 h 51"/>
                      <a:gd name="T34" fmla="*/ 7 w 36"/>
                      <a:gd name="T35" fmla="*/ 28 h 51"/>
                      <a:gd name="T36" fmla="*/ 13 w 36"/>
                      <a:gd name="T37" fmla="*/ 25 h 51"/>
                      <a:gd name="T38" fmla="*/ 15 w 36"/>
                      <a:gd name="T39" fmla="*/ 25 h 51"/>
                      <a:gd name="T40" fmla="*/ 18 w 36"/>
                      <a:gd name="T41" fmla="*/ 24 h 51"/>
                      <a:gd name="T42" fmla="*/ 21 w 36"/>
                      <a:gd name="T43" fmla="*/ 25 h 51"/>
                      <a:gd name="T44" fmla="*/ 24 w 36"/>
                      <a:gd name="T45" fmla="*/ 27 h 51"/>
                      <a:gd name="T46" fmla="*/ 24 w 36"/>
                      <a:gd name="T47" fmla="*/ 23 h 51"/>
                      <a:gd name="T48" fmla="*/ 23 w 36"/>
                      <a:gd name="T49" fmla="*/ 18 h 51"/>
                      <a:gd name="T50" fmla="*/ 23 w 36"/>
                      <a:gd name="T51" fmla="*/ 14 h 51"/>
                      <a:gd name="T52" fmla="*/ 23 w 36"/>
                      <a:gd name="T53" fmla="*/ 10 h 51"/>
                      <a:gd name="T54" fmla="*/ 22 w 36"/>
                      <a:gd name="T55" fmla="*/ 8 h 51"/>
                      <a:gd name="T56" fmla="*/ 19 w 36"/>
                      <a:gd name="T57" fmla="*/ 8 h 51"/>
                      <a:gd name="T58" fmla="*/ 13 w 36"/>
                      <a:gd name="T59" fmla="*/ 12 h 51"/>
                      <a:gd name="T60" fmla="*/ 6 w 36"/>
                      <a:gd name="T61" fmla="*/ 17 h 51"/>
                      <a:gd name="T62" fmla="*/ 4 w 36"/>
                      <a:gd name="T63" fmla="*/ 18 h 51"/>
                      <a:gd name="T64" fmla="*/ 1 w 36"/>
                      <a:gd name="T65" fmla="*/ 17 h 51"/>
                      <a:gd name="T66" fmla="*/ 0 w 36"/>
                      <a:gd name="T67" fmla="*/ 15 h 51"/>
                      <a:gd name="T68" fmla="*/ 1 w 36"/>
                      <a:gd name="T69" fmla="*/ 13 h 51"/>
                      <a:gd name="T70" fmla="*/ 6 w 36"/>
                      <a:gd name="T71" fmla="*/ 8 h 51"/>
                      <a:gd name="T72" fmla="*/ 10 w 36"/>
                      <a:gd name="T73" fmla="*/ 5 h 51"/>
                      <a:gd name="T74" fmla="*/ 16 w 36"/>
                      <a:gd name="T75" fmla="*/ 2 h 51"/>
                      <a:gd name="T76" fmla="*/ 21 w 36"/>
                      <a:gd name="T77" fmla="*/ 1 h 51"/>
                      <a:gd name="T78" fmla="*/ 27 w 36"/>
                      <a:gd name="T79" fmla="*/ 2 h 51"/>
                      <a:gd name="T80" fmla="*/ 30 w 36"/>
                      <a:gd name="T81" fmla="*/ 7 h 51"/>
                      <a:gd name="T82" fmla="*/ 17 w 36"/>
                      <a:gd name="T83" fmla="*/ 31 h 51"/>
                      <a:gd name="T84" fmla="*/ 14 w 36"/>
                      <a:gd name="T85" fmla="*/ 32 h 51"/>
                      <a:gd name="T86" fmla="*/ 11 w 36"/>
                      <a:gd name="T87" fmla="*/ 35 h 51"/>
                      <a:gd name="T88" fmla="*/ 9 w 36"/>
                      <a:gd name="T89" fmla="*/ 38 h 51"/>
                      <a:gd name="T90" fmla="*/ 9 w 36"/>
                      <a:gd name="T91" fmla="*/ 42 h 51"/>
                      <a:gd name="T92" fmla="*/ 10 w 36"/>
                      <a:gd name="T93" fmla="*/ 43 h 51"/>
                      <a:gd name="T94" fmla="*/ 11 w 36"/>
                      <a:gd name="T95" fmla="*/ 43 h 51"/>
                      <a:gd name="T96" fmla="*/ 17 w 36"/>
                      <a:gd name="T97" fmla="*/ 41 h 51"/>
                      <a:gd name="T98" fmla="*/ 23 w 36"/>
                      <a:gd name="T99" fmla="*/ 37 h 51"/>
                      <a:gd name="T100" fmla="*/ 22 w 36"/>
                      <a:gd name="T101" fmla="*/ 35 h 51"/>
                      <a:gd name="T102" fmla="*/ 21 w 36"/>
                      <a:gd name="T103" fmla="*/ 33 h 51"/>
                      <a:gd name="T104" fmla="*/ 19 w 36"/>
                      <a:gd name="T105" fmla="*/ 32 h 51"/>
                      <a:gd name="T106" fmla="*/ 17 w 36"/>
                      <a:gd name="T107" fmla="*/ 31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36" h="51">
                        <a:moveTo>
                          <a:pt x="30" y="7"/>
                        </a:moveTo>
                        <a:cubicBezTo>
                          <a:pt x="30" y="9"/>
                          <a:pt x="30" y="11"/>
                          <a:pt x="30" y="14"/>
                        </a:cubicBezTo>
                        <a:cubicBezTo>
                          <a:pt x="30" y="16"/>
                          <a:pt x="31" y="18"/>
                          <a:pt x="31" y="21"/>
                        </a:cubicBezTo>
                        <a:cubicBezTo>
                          <a:pt x="31" y="23"/>
                          <a:pt x="31" y="25"/>
                          <a:pt x="31" y="28"/>
                        </a:cubicBezTo>
                        <a:cubicBezTo>
                          <a:pt x="31" y="30"/>
                          <a:pt x="31" y="32"/>
                          <a:pt x="31" y="34"/>
                        </a:cubicBezTo>
                        <a:cubicBezTo>
                          <a:pt x="33" y="35"/>
                          <a:pt x="35" y="37"/>
                          <a:pt x="35" y="38"/>
                        </a:cubicBezTo>
                        <a:cubicBezTo>
                          <a:pt x="36" y="39"/>
                          <a:pt x="36" y="40"/>
                          <a:pt x="35" y="41"/>
                        </a:cubicBezTo>
                        <a:cubicBezTo>
                          <a:pt x="35" y="43"/>
                          <a:pt x="34" y="43"/>
                          <a:pt x="33" y="43"/>
                        </a:cubicBezTo>
                        <a:cubicBezTo>
                          <a:pt x="32" y="43"/>
                          <a:pt x="30" y="43"/>
                          <a:pt x="29" y="42"/>
                        </a:cubicBezTo>
                        <a:cubicBezTo>
                          <a:pt x="28" y="43"/>
                          <a:pt x="27" y="44"/>
                          <a:pt x="25" y="44"/>
                        </a:cubicBezTo>
                        <a:cubicBezTo>
                          <a:pt x="24" y="45"/>
                          <a:pt x="23" y="46"/>
                          <a:pt x="21" y="47"/>
                        </a:cubicBezTo>
                        <a:cubicBezTo>
                          <a:pt x="20" y="48"/>
                          <a:pt x="18" y="48"/>
                          <a:pt x="17" y="49"/>
                        </a:cubicBezTo>
                        <a:cubicBezTo>
                          <a:pt x="15" y="50"/>
                          <a:pt x="14" y="50"/>
                          <a:pt x="13" y="50"/>
                        </a:cubicBezTo>
                        <a:cubicBezTo>
                          <a:pt x="10" y="51"/>
                          <a:pt x="8" y="50"/>
                          <a:pt x="6" y="49"/>
                        </a:cubicBezTo>
                        <a:cubicBezTo>
                          <a:pt x="4" y="48"/>
                          <a:pt x="3" y="46"/>
                          <a:pt x="2" y="43"/>
                        </a:cubicBezTo>
                        <a:cubicBezTo>
                          <a:pt x="2" y="42"/>
                          <a:pt x="2" y="40"/>
                          <a:pt x="2" y="38"/>
                        </a:cubicBezTo>
                        <a:cubicBezTo>
                          <a:pt x="2" y="36"/>
                          <a:pt x="3" y="34"/>
                          <a:pt x="4" y="33"/>
                        </a:cubicBezTo>
                        <a:cubicBezTo>
                          <a:pt x="5" y="31"/>
                          <a:pt x="6" y="30"/>
                          <a:pt x="7" y="28"/>
                        </a:cubicBezTo>
                        <a:cubicBezTo>
                          <a:pt x="9" y="27"/>
                          <a:pt x="11" y="26"/>
                          <a:pt x="13" y="25"/>
                        </a:cubicBezTo>
                        <a:cubicBezTo>
                          <a:pt x="13" y="25"/>
                          <a:pt x="14" y="25"/>
                          <a:pt x="15" y="25"/>
                        </a:cubicBezTo>
                        <a:cubicBezTo>
                          <a:pt x="16" y="24"/>
                          <a:pt x="17" y="24"/>
                          <a:pt x="18" y="24"/>
                        </a:cubicBezTo>
                        <a:cubicBezTo>
                          <a:pt x="19" y="24"/>
                          <a:pt x="20" y="25"/>
                          <a:pt x="21" y="25"/>
                        </a:cubicBezTo>
                        <a:cubicBezTo>
                          <a:pt x="22" y="25"/>
                          <a:pt x="23" y="26"/>
                          <a:pt x="24" y="27"/>
                        </a:cubicBezTo>
                        <a:cubicBezTo>
                          <a:pt x="24" y="26"/>
                          <a:pt x="24" y="24"/>
                          <a:pt x="24" y="23"/>
                        </a:cubicBezTo>
                        <a:cubicBezTo>
                          <a:pt x="24" y="21"/>
                          <a:pt x="24" y="20"/>
                          <a:pt x="23" y="18"/>
                        </a:cubicBezTo>
                        <a:cubicBezTo>
                          <a:pt x="23" y="17"/>
                          <a:pt x="23" y="15"/>
                          <a:pt x="23" y="14"/>
                        </a:cubicBezTo>
                        <a:cubicBezTo>
                          <a:pt x="23" y="12"/>
                          <a:pt x="23" y="11"/>
                          <a:pt x="23" y="10"/>
                        </a:cubicBezTo>
                        <a:cubicBezTo>
                          <a:pt x="23" y="9"/>
                          <a:pt x="22" y="8"/>
                          <a:pt x="22" y="8"/>
                        </a:cubicBezTo>
                        <a:cubicBezTo>
                          <a:pt x="21" y="8"/>
                          <a:pt x="20" y="8"/>
                          <a:pt x="19" y="8"/>
                        </a:cubicBezTo>
                        <a:cubicBezTo>
                          <a:pt x="17" y="9"/>
                          <a:pt x="15" y="10"/>
                          <a:pt x="13" y="12"/>
                        </a:cubicBezTo>
                        <a:cubicBezTo>
                          <a:pt x="10" y="13"/>
                          <a:pt x="8" y="15"/>
                          <a:pt x="6" y="17"/>
                        </a:cubicBezTo>
                        <a:cubicBezTo>
                          <a:pt x="5" y="18"/>
                          <a:pt x="4" y="18"/>
                          <a:pt x="4" y="18"/>
                        </a:cubicBezTo>
                        <a:cubicBezTo>
                          <a:pt x="3" y="18"/>
                          <a:pt x="2" y="18"/>
                          <a:pt x="1" y="17"/>
                        </a:cubicBezTo>
                        <a:cubicBezTo>
                          <a:pt x="1" y="17"/>
                          <a:pt x="1" y="16"/>
                          <a:pt x="0" y="15"/>
                        </a:cubicBezTo>
                        <a:cubicBezTo>
                          <a:pt x="0" y="14"/>
                          <a:pt x="1" y="13"/>
                          <a:pt x="1" y="13"/>
                        </a:cubicBezTo>
                        <a:cubicBezTo>
                          <a:pt x="3" y="11"/>
                          <a:pt x="4" y="10"/>
                          <a:pt x="6" y="8"/>
                        </a:cubicBezTo>
                        <a:cubicBezTo>
                          <a:pt x="7" y="7"/>
                          <a:pt x="9" y="6"/>
                          <a:pt x="10" y="5"/>
                        </a:cubicBezTo>
                        <a:cubicBezTo>
                          <a:pt x="12" y="3"/>
                          <a:pt x="14" y="3"/>
                          <a:pt x="16" y="2"/>
                        </a:cubicBezTo>
                        <a:cubicBezTo>
                          <a:pt x="17" y="1"/>
                          <a:pt x="19" y="1"/>
                          <a:pt x="21" y="1"/>
                        </a:cubicBezTo>
                        <a:cubicBezTo>
                          <a:pt x="24" y="0"/>
                          <a:pt x="26" y="1"/>
                          <a:pt x="27" y="2"/>
                        </a:cubicBezTo>
                        <a:cubicBezTo>
                          <a:pt x="28" y="3"/>
                          <a:pt x="29" y="5"/>
                          <a:pt x="30" y="7"/>
                        </a:cubicBezTo>
                        <a:close/>
                        <a:moveTo>
                          <a:pt x="17" y="31"/>
                        </a:moveTo>
                        <a:cubicBezTo>
                          <a:pt x="16" y="31"/>
                          <a:pt x="15" y="32"/>
                          <a:pt x="14" y="32"/>
                        </a:cubicBezTo>
                        <a:cubicBezTo>
                          <a:pt x="13" y="33"/>
                          <a:pt x="12" y="34"/>
                          <a:pt x="11" y="35"/>
                        </a:cubicBezTo>
                        <a:cubicBezTo>
                          <a:pt x="10" y="36"/>
                          <a:pt x="9" y="37"/>
                          <a:pt x="9" y="38"/>
                        </a:cubicBezTo>
                        <a:cubicBezTo>
                          <a:pt x="8" y="39"/>
                          <a:pt x="8" y="41"/>
                          <a:pt x="9" y="42"/>
                        </a:cubicBezTo>
                        <a:cubicBezTo>
                          <a:pt x="9" y="42"/>
                          <a:pt x="9" y="43"/>
                          <a:pt x="10" y="43"/>
                        </a:cubicBezTo>
                        <a:cubicBezTo>
                          <a:pt x="10" y="43"/>
                          <a:pt x="11" y="43"/>
                          <a:pt x="11" y="43"/>
                        </a:cubicBezTo>
                        <a:cubicBezTo>
                          <a:pt x="13" y="43"/>
                          <a:pt x="15" y="42"/>
                          <a:pt x="17" y="41"/>
                        </a:cubicBezTo>
                        <a:cubicBezTo>
                          <a:pt x="20" y="40"/>
                          <a:pt x="21" y="38"/>
                          <a:pt x="23" y="37"/>
                        </a:cubicBezTo>
                        <a:cubicBezTo>
                          <a:pt x="23" y="37"/>
                          <a:pt x="23" y="36"/>
                          <a:pt x="22" y="35"/>
                        </a:cubicBezTo>
                        <a:cubicBezTo>
                          <a:pt x="22" y="35"/>
                          <a:pt x="21" y="34"/>
                          <a:pt x="21" y="33"/>
                        </a:cubicBezTo>
                        <a:cubicBezTo>
                          <a:pt x="20" y="33"/>
                          <a:pt x="19" y="32"/>
                          <a:pt x="19" y="32"/>
                        </a:cubicBezTo>
                        <a:cubicBezTo>
                          <a:pt x="18" y="31"/>
                          <a:pt x="17" y="31"/>
                          <a:pt x="17" y="3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73" name="Freeform 10">
                    <a:extLst>
                      <a:ext uri="{FF2B5EF4-FFF2-40B4-BE49-F238E27FC236}">
                        <a16:creationId xmlns:a16="http://schemas.microsoft.com/office/drawing/2014/main" id="{C6F6F208-D34B-468E-9F76-CA7F2B55391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51" y="3347"/>
                    <a:ext cx="72" cy="150"/>
                  </a:xfrm>
                  <a:custGeom>
                    <a:avLst/>
                    <a:gdLst>
                      <a:gd name="T0" fmla="*/ 7 w 30"/>
                      <a:gd name="T1" fmla="*/ 4 h 61"/>
                      <a:gd name="T2" fmla="*/ 8 w 30"/>
                      <a:gd name="T3" fmla="*/ 8 h 61"/>
                      <a:gd name="T4" fmla="*/ 8 w 30"/>
                      <a:gd name="T5" fmla="*/ 14 h 61"/>
                      <a:gd name="T6" fmla="*/ 8 w 30"/>
                      <a:gd name="T7" fmla="*/ 20 h 61"/>
                      <a:gd name="T8" fmla="*/ 9 w 30"/>
                      <a:gd name="T9" fmla="*/ 25 h 61"/>
                      <a:gd name="T10" fmla="*/ 13 w 30"/>
                      <a:gd name="T11" fmla="*/ 21 h 61"/>
                      <a:gd name="T12" fmla="*/ 17 w 30"/>
                      <a:gd name="T13" fmla="*/ 19 h 61"/>
                      <a:gd name="T14" fmla="*/ 23 w 30"/>
                      <a:gd name="T15" fmla="*/ 20 h 61"/>
                      <a:gd name="T16" fmla="*/ 27 w 30"/>
                      <a:gd name="T17" fmla="*/ 24 h 61"/>
                      <a:gd name="T18" fmla="*/ 30 w 30"/>
                      <a:gd name="T19" fmla="*/ 28 h 61"/>
                      <a:gd name="T20" fmla="*/ 30 w 30"/>
                      <a:gd name="T21" fmla="*/ 33 h 61"/>
                      <a:gd name="T22" fmla="*/ 28 w 30"/>
                      <a:gd name="T23" fmla="*/ 43 h 61"/>
                      <a:gd name="T24" fmla="*/ 21 w 30"/>
                      <a:gd name="T25" fmla="*/ 51 h 61"/>
                      <a:gd name="T26" fmla="*/ 14 w 30"/>
                      <a:gd name="T27" fmla="*/ 57 h 61"/>
                      <a:gd name="T28" fmla="*/ 9 w 30"/>
                      <a:gd name="T29" fmla="*/ 60 h 61"/>
                      <a:gd name="T30" fmla="*/ 5 w 30"/>
                      <a:gd name="T31" fmla="*/ 61 h 61"/>
                      <a:gd name="T32" fmla="*/ 2 w 30"/>
                      <a:gd name="T33" fmla="*/ 59 h 61"/>
                      <a:gd name="T34" fmla="*/ 2 w 30"/>
                      <a:gd name="T35" fmla="*/ 57 h 61"/>
                      <a:gd name="T36" fmla="*/ 3 w 30"/>
                      <a:gd name="T37" fmla="*/ 55 h 61"/>
                      <a:gd name="T38" fmla="*/ 4 w 30"/>
                      <a:gd name="T39" fmla="*/ 54 h 61"/>
                      <a:gd name="T40" fmla="*/ 6 w 30"/>
                      <a:gd name="T41" fmla="*/ 53 h 61"/>
                      <a:gd name="T42" fmla="*/ 2 w 30"/>
                      <a:gd name="T43" fmla="*/ 28 h 61"/>
                      <a:gd name="T44" fmla="*/ 0 w 30"/>
                      <a:gd name="T45" fmla="*/ 3 h 61"/>
                      <a:gd name="T46" fmla="*/ 1 w 30"/>
                      <a:gd name="T47" fmla="*/ 0 h 61"/>
                      <a:gd name="T48" fmla="*/ 3 w 30"/>
                      <a:gd name="T49" fmla="*/ 0 h 61"/>
                      <a:gd name="T50" fmla="*/ 6 w 30"/>
                      <a:gd name="T51" fmla="*/ 1 h 61"/>
                      <a:gd name="T52" fmla="*/ 7 w 30"/>
                      <a:gd name="T53" fmla="*/ 4 h 61"/>
                      <a:gd name="T54" fmla="*/ 24 w 30"/>
                      <a:gd name="T55" fmla="*/ 33 h 61"/>
                      <a:gd name="T56" fmla="*/ 22 w 30"/>
                      <a:gd name="T57" fmla="*/ 28 h 61"/>
                      <a:gd name="T58" fmla="*/ 18 w 30"/>
                      <a:gd name="T59" fmla="*/ 27 h 61"/>
                      <a:gd name="T60" fmla="*/ 15 w 30"/>
                      <a:gd name="T61" fmla="*/ 28 h 61"/>
                      <a:gd name="T62" fmla="*/ 12 w 30"/>
                      <a:gd name="T63" fmla="*/ 30 h 61"/>
                      <a:gd name="T64" fmla="*/ 11 w 30"/>
                      <a:gd name="T65" fmla="*/ 33 h 61"/>
                      <a:gd name="T66" fmla="*/ 11 w 30"/>
                      <a:gd name="T67" fmla="*/ 37 h 61"/>
                      <a:gd name="T68" fmla="*/ 11 w 30"/>
                      <a:gd name="T69" fmla="*/ 43 h 61"/>
                      <a:gd name="T70" fmla="*/ 12 w 30"/>
                      <a:gd name="T71" fmla="*/ 49 h 61"/>
                      <a:gd name="T72" fmla="*/ 16 w 30"/>
                      <a:gd name="T73" fmla="*/ 46 h 61"/>
                      <a:gd name="T74" fmla="*/ 20 w 30"/>
                      <a:gd name="T75" fmla="*/ 42 h 61"/>
                      <a:gd name="T76" fmla="*/ 22 w 30"/>
                      <a:gd name="T77" fmla="*/ 38 h 61"/>
                      <a:gd name="T78" fmla="*/ 24 w 30"/>
                      <a:gd name="T79" fmla="*/ 33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0" h="61">
                        <a:moveTo>
                          <a:pt x="7" y="4"/>
                        </a:moveTo>
                        <a:cubicBezTo>
                          <a:pt x="7" y="5"/>
                          <a:pt x="7" y="6"/>
                          <a:pt x="8" y="8"/>
                        </a:cubicBezTo>
                        <a:cubicBezTo>
                          <a:pt x="8" y="10"/>
                          <a:pt x="8" y="12"/>
                          <a:pt x="8" y="14"/>
                        </a:cubicBezTo>
                        <a:cubicBezTo>
                          <a:pt x="8" y="16"/>
                          <a:pt x="8" y="18"/>
                          <a:pt x="8" y="20"/>
                        </a:cubicBezTo>
                        <a:cubicBezTo>
                          <a:pt x="8" y="22"/>
                          <a:pt x="8" y="24"/>
                          <a:pt x="9" y="25"/>
                        </a:cubicBezTo>
                        <a:cubicBezTo>
                          <a:pt x="10" y="24"/>
                          <a:pt x="11" y="22"/>
                          <a:pt x="13" y="21"/>
                        </a:cubicBezTo>
                        <a:cubicBezTo>
                          <a:pt x="14" y="20"/>
                          <a:pt x="15" y="20"/>
                          <a:pt x="17" y="19"/>
                        </a:cubicBezTo>
                        <a:cubicBezTo>
                          <a:pt x="19" y="19"/>
                          <a:pt x="21" y="19"/>
                          <a:pt x="23" y="20"/>
                        </a:cubicBezTo>
                        <a:cubicBezTo>
                          <a:pt x="25" y="21"/>
                          <a:pt x="26" y="22"/>
                          <a:pt x="27" y="24"/>
                        </a:cubicBezTo>
                        <a:cubicBezTo>
                          <a:pt x="28" y="25"/>
                          <a:pt x="29" y="27"/>
                          <a:pt x="30" y="28"/>
                        </a:cubicBezTo>
                        <a:cubicBezTo>
                          <a:pt x="30" y="30"/>
                          <a:pt x="30" y="32"/>
                          <a:pt x="30" y="33"/>
                        </a:cubicBezTo>
                        <a:cubicBezTo>
                          <a:pt x="30" y="37"/>
                          <a:pt x="29" y="40"/>
                          <a:pt x="28" y="43"/>
                        </a:cubicBezTo>
                        <a:cubicBezTo>
                          <a:pt x="26" y="46"/>
                          <a:pt x="24" y="49"/>
                          <a:pt x="21" y="51"/>
                        </a:cubicBezTo>
                        <a:cubicBezTo>
                          <a:pt x="19" y="53"/>
                          <a:pt x="17" y="55"/>
                          <a:pt x="14" y="57"/>
                        </a:cubicBezTo>
                        <a:cubicBezTo>
                          <a:pt x="12" y="58"/>
                          <a:pt x="10" y="59"/>
                          <a:pt x="9" y="60"/>
                        </a:cubicBezTo>
                        <a:cubicBezTo>
                          <a:pt x="8" y="61"/>
                          <a:pt x="6" y="61"/>
                          <a:pt x="5" y="61"/>
                        </a:cubicBezTo>
                        <a:cubicBezTo>
                          <a:pt x="3" y="60"/>
                          <a:pt x="2" y="60"/>
                          <a:pt x="2" y="59"/>
                        </a:cubicBezTo>
                        <a:cubicBezTo>
                          <a:pt x="2" y="58"/>
                          <a:pt x="2" y="58"/>
                          <a:pt x="2" y="57"/>
                        </a:cubicBezTo>
                        <a:cubicBezTo>
                          <a:pt x="2" y="56"/>
                          <a:pt x="2" y="56"/>
                          <a:pt x="3" y="55"/>
                        </a:cubicBezTo>
                        <a:cubicBezTo>
                          <a:pt x="3" y="55"/>
                          <a:pt x="4" y="54"/>
                          <a:pt x="4" y="54"/>
                        </a:cubicBezTo>
                        <a:cubicBezTo>
                          <a:pt x="5" y="53"/>
                          <a:pt x="5" y="53"/>
                          <a:pt x="6" y="53"/>
                        </a:cubicBezTo>
                        <a:cubicBezTo>
                          <a:pt x="4" y="45"/>
                          <a:pt x="3" y="36"/>
                          <a:pt x="2" y="28"/>
                        </a:cubicBezTo>
                        <a:cubicBezTo>
                          <a:pt x="1" y="20"/>
                          <a:pt x="0" y="11"/>
                          <a:pt x="0" y="3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2" y="0"/>
                          <a:pt x="3" y="0"/>
                          <a:pt x="3" y="0"/>
                        </a:cubicBezTo>
                        <a:cubicBezTo>
                          <a:pt x="4" y="0"/>
                          <a:pt x="5" y="0"/>
                          <a:pt x="6" y="1"/>
                        </a:cubicBezTo>
                        <a:cubicBezTo>
                          <a:pt x="7" y="2"/>
                          <a:pt x="7" y="2"/>
                          <a:pt x="7" y="4"/>
                        </a:cubicBezTo>
                        <a:close/>
                        <a:moveTo>
                          <a:pt x="24" y="33"/>
                        </a:moveTo>
                        <a:cubicBezTo>
                          <a:pt x="24" y="31"/>
                          <a:pt x="23" y="29"/>
                          <a:pt x="22" y="28"/>
                        </a:cubicBezTo>
                        <a:cubicBezTo>
                          <a:pt x="20" y="27"/>
                          <a:pt x="19" y="26"/>
                          <a:pt x="18" y="27"/>
                        </a:cubicBezTo>
                        <a:cubicBezTo>
                          <a:pt x="17" y="27"/>
                          <a:pt x="16" y="27"/>
                          <a:pt x="15" y="28"/>
                        </a:cubicBezTo>
                        <a:cubicBezTo>
                          <a:pt x="14" y="28"/>
                          <a:pt x="13" y="29"/>
                          <a:pt x="12" y="30"/>
                        </a:cubicBezTo>
                        <a:cubicBezTo>
                          <a:pt x="12" y="31"/>
                          <a:pt x="11" y="32"/>
                          <a:pt x="11" y="33"/>
                        </a:cubicBezTo>
                        <a:cubicBezTo>
                          <a:pt x="11" y="35"/>
                          <a:pt x="10" y="36"/>
                          <a:pt x="11" y="37"/>
                        </a:cubicBezTo>
                        <a:cubicBezTo>
                          <a:pt x="11" y="39"/>
                          <a:pt x="11" y="41"/>
                          <a:pt x="11" y="43"/>
                        </a:cubicBezTo>
                        <a:cubicBezTo>
                          <a:pt x="11" y="45"/>
                          <a:pt x="12" y="47"/>
                          <a:pt x="12" y="49"/>
                        </a:cubicBezTo>
                        <a:cubicBezTo>
                          <a:pt x="13" y="48"/>
                          <a:pt x="15" y="47"/>
                          <a:pt x="16" y="46"/>
                        </a:cubicBezTo>
                        <a:cubicBezTo>
                          <a:pt x="17" y="45"/>
                          <a:pt x="18" y="44"/>
                          <a:pt x="20" y="42"/>
                        </a:cubicBezTo>
                        <a:cubicBezTo>
                          <a:pt x="21" y="41"/>
                          <a:pt x="22" y="39"/>
                          <a:pt x="22" y="38"/>
                        </a:cubicBezTo>
                        <a:cubicBezTo>
                          <a:pt x="23" y="36"/>
                          <a:pt x="24" y="35"/>
                          <a:pt x="24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74" name="Freeform 11">
                    <a:extLst>
                      <a:ext uri="{FF2B5EF4-FFF2-40B4-BE49-F238E27FC236}">
                        <a16:creationId xmlns:a16="http://schemas.microsoft.com/office/drawing/2014/main" id="{FCE1B591-C497-46FA-B899-514008E1F06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37" y="3372"/>
                    <a:ext cx="50" cy="120"/>
                  </a:xfrm>
                  <a:custGeom>
                    <a:avLst/>
                    <a:gdLst>
                      <a:gd name="T0" fmla="*/ 21 w 21"/>
                      <a:gd name="T1" fmla="*/ 5 h 49"/>
                      <a:gd name="T2" fmla="*/ 19 w 21"/>
                      <a:gd name="T3" fmla="*/ 6 h 49"/>
                      <a:gd name="T4" fmla="*/ 17 w 21"/>
                      <a:gd name="T5" fmla="*/ 6 h 49"/>
                      <a:gd name="T6" fmla="*/ 11 w 21"/>
                      <a:gd name="T7" fmla="*/ 7 h 49"/>
                      <a:gd name="T8" fmla="*/ 5 w 21"/>
                      <a:gd name="T9" fmla="*/ 8 h 49"/>
                      <a:gd name="T10" fmla="*/ 2 w 21"/>
                      <a:gd name="T11" fmla="*/ 8 h 49"/>
                      <a:gd name="T12" fmla="*/ 0 w 21"/>
                      <a:gd name="T13" fmla="*/ 5 h 49"/>
                      <a:gd name="T14" fmla="*/ 1 w 21"/>
                      <a:gd name="T15" fmla="*/ 3 h 49"/>
                      <a:gd name="T16" fmla="*/ 3 w 21"/>
                      <a:gd name="T17" fmla="*/ 2 h 49"/>
                      <a:gd name="T18" fmla="*/ 6 w 21"/>
                      <a:gd name="T19" fmla="*/ 1 h 49"/>
                      <a:gd name="T20" fmla="*/ 10 w 21"/>
                      <a:gd name="T21" fmla="*/ 0 h 49"/>
                      <a:gd name="T22" fmla="*/ 14 w 21"/>
                      <a:gd name="T23" fmla="*/ 0 h 49"/>
                      <a:gd name="T24" fmla="*/ 17 w 21"/>
                      <a:gd name="T25" fmla="*/ 0 h 49"/>
                      <a:gd name="T26" fmla="*/ 20 w 21"/>
                      <a:gd name="T27" fmla="*/ 2 h 49"/>
                      <a:gd name="T28" fmla="*/ 21 w 21"/>
                      <a:gd name="T29" fmla="*/ 5 h 49"/>
                      <a:gd name="T30" fmla="*/ 18 w 21"/>
                      <a:gd name="T31" fmla="*/ 42 h 49"/>
                      <a:gd name="T32" fmla="*/ 19 w 21"/>
                      <a:gd name="T33" fmla="*/ 46 h 49"/>
                      <a:gd name="T34" fmla="*/ 18 w 21"/>
                      <a:gd name="T35" fmla="*/ 48 h 49"/>
                      <a:gd name="T36" fmla="*/ 15 w 21"/>
                      <a:gd name="T37" fmla="*/ 48 h 49"/>
                      <a:gd name="T38" fmla="*/ 12 w 21"/>
                      <a:gd name="T39" fmla="*/ 45 h 49"/>
                      <a:gd name="T40" fmla="*/ 10 w 21"/>
                      <a:gd name="T41" fmla="*/ 40 h 49"/>
                      <a:gd name="T42" fmla="*/ 9 w 21"/>
                      <a:gd name="T43" fmla="*/ 33 h 49"/>
                      <a:gd name="T44" fmla="*/ 9 w 21"/>
                      <a:gd name="T45" fmla="*/ 27 h 49"/>
                      <a:gd name="T46" fmla="*/ 9 w 21"/>
                      <a:gd name="T47" fmla="*/ 22 h 49"/>
                      <a:gd name="T48" fmla="*/ 9 w 21"/>
                      <a:gd name="T49" fmla="*/ 19 h 49"/>
                      <a:gd name="T50" fmla="*/ 11 w 21"/>
                      <a:gd name="T51" fmla="*/ 18 h 49"/>
                      <a:gd name="T52" fmla="*/ 15 w 21"/>
                      <a:gd name="T53" fmla="*/ 20 h 49"/>
                      <a:gd name="T54" fmla="*/ 16 w 21"/>
                      <a:gd name="T55" fmla="*/ 24 h 49"/>
                      <a:gd name="T56" fmla="*/ 16 w 21"/>
                      <a:gd name="T57" fmla="*/ 28 h 49"/>
                      <a:gd name="T58" fmla="*/ 16 w 21"/>
                      <a:gd name="T59" fmla="*/ 33 h 49"/>
                      <a:gd name="T60" fmla="*/ 17 w 21"/>
                      <a:gd name="T61" fmla="*/ 38 h 49"/>
                      <a:gd name="T62" fmla="*/ 18 w 21"/>
                      <a:gd name="T63" fmla="*/ 42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" h="49">
                        <a:moveTo>
                          <a:pt x="21" y="5"/>
                        </a:moveTo>
                        <a:cubicBezTo>
                          <a:pt x="21" y="6"/>
                          <a:pt x="20" y="6"/>
                          <a:pt x="19" y="6"/>
                        </a:cubicBezTo>
                        <a:cubicBezTo>
                          <a:pt x="18" y="6"/>
                          <a:pt x="18" y="6"/>
                          <a:pt x="17" y="6"/>
                        </a:cubicBezTo>
                        <a:cubicBezTo>
                          <a:pt x="15" y="6"/>
                          <a:pt x="13" y="6"/>
                          <a:pt x="11" y="7"/>
                        </a:cubicBezTo>
                        <a:cubicBezTo>
                          <a:pt x="9" y="7"/>
                          <a:pt x="7" y="7"/>
                          <a:pt x="5" y="8"/>
                        </a:cubicBezTo>
                        <a:cubicBezTo>
                          <a:pt x="4" y="8"/>
                          <a:pt x="3" y="8"/>
                          <a:pt x="2" y="8"/>
                        </a:cubicBezTo>
                        <a:cubicBezTo>
                          <a:pt x="1" y="7"/>
                          <a:pt x="1" y="6"/>
                          <a:pt x="0" y="5"/>
                        </a:cubicBezTo>
                        <a:cubicBezTo>
                          <a:pt x="0" y="4"/>
                          <a:pt x="1" y="3"/>
                          <a:pt x="1" y="3"/>
                        </a:cubicBezTo>
                        <a:cubicBezTo>
                          <a:pt x="1" y="3"/>
                          <a:pt x="2" y="2"/>
                          <a:pt x="3" y="2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7" y="1"/>
                          <a:pt x="9" y="0"/>
                          <a:pt x="10" y="0"/>
                        </a:cubicBezTo>
                        <a:cubicBezTo>
                          <a:pt x="11" y="0"/>
                          <a:pt x="13" y="0"/>
                          <a:pt x="14" y="0"/>
                        </a:cubicBezTo>
                        <a:cubicBezTo>
                          <a:pt x="15" y="0"/>
                          <a:pt x="16" y="0"/>
                          <a:pt x="17" y="0"/>
                        </a:cubicBezTo>
                        <a:cubicBezTo>
                          <a:pt x="18" y="1"/>
                          <a:pt x="19" y="1"/>
                          <a:pt x="20" y="2"/>
                        </a:cubicBezTo>
                        <a:cubicBezTo>
                          <a:pt x="21" y="3"/>
                          <a:pt x="21" y="4"/>
                          <a:pt x="21" y="5"/>
                        </a:cubicBezTo>
                        <a:close/>
                        <a:moveTo>
                          <a:pt x="18" y="42"/>
                        </a:moveTo>
                        <a:cubicBezTo>
                          <a:pt x="19" y="43"/>
                          <a:pt x="19" y="44"/>
                          <a:pt x="19" y="46"/>
                        </a:cubicBezTo>
                        <a:cubicBezTo>
                          <a:pt x="19" y="47"/>
                          <a:pt x="19" y="48"/>
                          <a:pt x="18" y="48"/>
                        </a:cubicBezTo>
                        <a:cubicBezTo>
                          <a:pt x="17" y="49"/>
                          <a:pt x="16" y="49"/>
                          <a:pt x="15" y="48"/>
                        </a:cubicBezTo>
                        <a:cubicBezTo>
                          <a:pt x="13" y="48"/>
                          <a:pt x="12" y="47"/>
                          <a:pt x="12" y="45"/>
                        </a:cubicBezTo>
                        <a:cubicBezTo>
                          <a:pt x="11" y="44"/>
                          <a:pt x="10" y="42"/>
                          <a:pt x="10" y="40"/>
                        </a:cubicBezTo>
                        <a:cubicBezTo>
                          <a:pt x="10" y="37"/>
                          <a:pt x="9" y="35"/>
                          <a:pt x="9" y="33"/>
                        </a:cubicBezTo>
                        <a:cubicBezTo>
                          <a:pt x="9" y="31"/>
                          <a:pt x="9" y="29"/>
                          <a:pt x="9" y="27"/>
                        </a:cubicBezTo>
                        <a:cubicBezTo>
                          <a:pt x="9" y="25"/>
                          <a:pt x="9" y="23"/>
                          <a:pt x="9" y="22"/>
                        </a:cubicBezTo>
                        <a:cubicBezTo>
                          <a:pt x="9" y="21"/>
                          <a:pt x="9" y="20"/>
                          <a:pt x="9" y="19"/>
                        </a:cubicBezTo>
                        <a:cubicBezTo>
                          <a:pt x="10" y="19"/>
                          <a:pt x="11" y="18"/>
                          <a:pt x="11" y="18"/>
                        </a:cubicBezTo>
                        <a:cubicBezTo>
                          <a:pt x="13" y="18"/>
                          <a:pt x="14" y="19"/>
                          <a:pt x="15" y="20"/>
                        </a:cubicBezTo>
                        <a:cubicBezTo>
                          <a:pt x="15" y="21"/>
                          <a:pt x="16" y="22"/>
                          <a:pt x="16" y="24"/>
                        </a:cubicBezTo>
                        <a:cubicBezTo>
                          <a:pt x="16" y="25"/>
                          <a:pt x="16" y="27"/>
                          <a:pt x="16" y="28"/>
                        </a:cubicBezTo>
                        <a:cubicBezTo>
                          <a:pt x="16" y="30"/>
                          <a:pt x="16" y="32"/>
                          <a:pt x="16" y="33"/>
                        </a:cubicBezTo>
                        <a:cubicBezTo>
                          <a:pt x="17" y="35"/>
                          <a:pt x="17" y="37"/>
                          <a:pt x="17" y="38"/>
                        </a:cubicBezTo>
                        <a:cubicBezTo>
                          <a:pt x="17" y="40"/>
                          <a:pt x="18" y="41"/>
                          <a:pt x="18" y="4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76" name="Freeform 12">
                    <a:extLst>
                      <a:ext uri="{FF2B5EF4-FFF2-40B4-BE49-F238E27FC236}">
                        <a16:creationId xmlns:a16="http://schemas.microsoft.com/office/drawing/2014/main" id="{4CCAF028-DA9E-424F-ACED-39328B389B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4" y="3354"/>
                    <a:ext cx="26" cy="148"/>
                  </a:xfrm>
                  <a:custGeom>
                    <a:avLst/>
                    <a:gdLst>
                      <a:gd name="T0" fmla="*/ 6 w 11"/>
                      <a:gd name="T1" fmla="*/ 5 h 60"/>
                      <a:gd name="T2" fmla="*/ 8 w 11"/>
                      <a:gd name="T3" fmla="*/ 30 h 60"/>
                      <a:gd name="T4" fmla="*/ 11 w 11"/>
                      <a:gd name="T5" fmla="*/ 55 h 60"/>
                      <a:gd name="T6" fmla="*/ 8 w 11"/>
                      <a:gd name="T7" fmla="*/ 60 h 60"/>
                      <a:gd name="T8" fmla="*/ 7 w 11"/>
                      <a:gd name="T9" fmla="*/ 59 h 60"/>
                      <a:gd name="T10" fmla="*/ 6 w 11"/>
                      <a:gd name="T11" fmla="*/ 58 h 60"/>
                      <a:gd name="T12" fmla="*/ 5 w 11"/>
                      <a:gd name="T13" fmla="*/ 56 h 60"/>
                      <a:gd name="T14" fmla="*/ 4 w 11"/>
                      <a:gd name="T15" fmla="*/ 55 h 60"/>
                      <a:gd name="T16" fmla="*/ 3 w 11"/>
                      <a:gd name="T17" fmla="*/ 43 h 60"/>
                      <a:gd name="T18" fmla="*/ 1 w 11"/>
                      <a:gd name="T19" fmla="*/ 30 h 60"/>
                      <a:gd name="T20" fmla="*/ 0 w 11"/>
                      <a:gd name="T21" fmla="*/ 18 h 60"/>
                      <a:gd name="T22" fmla="*/ 0 w 11"/>
                      <a:gd name="T23" fmla="*/ 6 h 60"/>
                      <a:gd name="T24" fmla="*/ 0 w 11"/>
                      <a:gd name="T25" fmla="*/ 2 h 60"/>
                      <a:gd name="T26" fmla="*/ 3 w 11"/>
                      <a:gd name="T27" fmla="*/ 0 h 60"/>
                      <a:gd name="T28" fmla="*/ 5 w 11"/>
                      <a:gd name="T29" fmla="*/ 2 h 60"/>
                      <a:gd name="T30" fmla="*/ 6 w 11"/>
                      <a:gd name="T31" fmla="*/ 5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" h="60">
                        <a:moveTo>
                          <a:pt x="6" y="5"/>
                        </a:moveTo>
                        <a:cubicBezTo>
                          <a:pt x="7" y="13"/>
                          <a:pt x="7" y="22"/>
                          <a:pt x="8" y="30"/>
                        </a:cubicBezTo>
                        <a:cubicBezTo>
                          <a:pt x="9" y="39"/>
                          <a:pt x="10" y="47"/>
                          <a:pt x="11" y="55"/>
                        </a:cubicBezTo>
                        <a:cubicBezTo>
                          <a:pt x="11" y="58"/>
                          <a:pt x="10" y="60"/>
                          <a:pt x="8" y="60"/>
                        </a:cubicBezTo>
                        <a:cubicBezTo>
                          <a:pt x="8" y="60"/>
                          <a:pt x="8" y="60"/>
                          <a:pt x="7" y="59"/>
                        </a:cubicBezTo>
                        <a:cubicBezTo>
                          <a:pt x="7" y="59"/>
                          <a:pt x="6" y="59"/>
                          <a:pt x="6" y="58"/>
                        </a:cubicBezTo>
                        <a:cubicBezTo>
                          <a:pt x="6" y="58"/>
                          <a:pt x="5" y="57"/>
                          <a:pt x="5" y="56"/>
                        </a:cubicBezTo>
                        <a:cubicBezTo>
                          <a:pt x="5" y="56"/>
                          <a:pt x="4" y="55"/>
                          <a:pt x="4" y="55"/>
                        </a:cubicBezTo>
                        <a:cubicBezTo>
                          <a:pt x="4" y="51"/>
                          <a:pt x="3" y="47"/>
                          <a:pt x="3" y="43"/>
                        </a:cubicBezTo>
                        <a:cubicBezTo>
                          <a:pt x="2" y="39"/>
                          <a:pt x="2" y="34"/>
                          <a:pt x="1" y="30"/>
                        </a:cubicBezTo>
                        <a:cubicBezTo>
                          <a:pt x="1" y="26"/>
                          <a:pt x="0" y="22"/>
                          <a:pt x="0" y="18"/>
                        </a:cubicBezTo>
                        <a:cubicBezTo>
                          <a:pt x="0" y="14"/>
                          <a:pt x="0" y="10"/>
                          <a:pt x="0" y="6"/>
                        </a:cubicBezTo>
                        <a:cubicBezTo>
                          <a:pt x="0" y="5"/>
                          <a:pt x="0" y="3"/>
                          <a:pt x="0" y="2"/>
                        </a:cubicBezTo>
                        <a:cubicBezTo>
                          <a:pt x="1" y="1"/>
                          <a:pt x="1" y="0"/>
                          <a:pt x="3" y="0"/>
                        </a:cubicBezTo>
                        <a:cubicBezTo>
                          <a:pt x="4" y="0"/>
                          <a:pt x="5" y="1"/>
                          <a:pt x="5" y="2"/>
                        </a:cubicBezTo>
                        <a:cubicBezTo>
                          <a:pt x="6" y="3"/>
                          <a:pt x="6" y="4"/>
                          <a:pt x="6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102" name="Freeform 13">
                    <a:extLst>
                      <a:ext uri="{FF2B5EF4-FFF2-40B4-BE49-F238E27FC236}">
                        <a16:creationId xmlns:a16="http://schemas.microsoft.com/office/drawing/2014/main" id="{0D84F810-84C5-41AD-8136-4E506561E96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57" y="3372"/>
                    <a:ext cx="50" cy="120"/>
                  </a:xfrm>
                  <a:custGeom>
                    <a:avLst/>
                    <a:gdLst>
                      <a:gd name="T0" fmla="*/ 21 w 21"/>
                      <a:gd name="T1" fmla="*/ 5 h 49"/>
                      <a:gd name="T2" fmla="*/ 19 w 21"/>
                      <a:gd name="T3" fmla="*/ 6 h 49"/>
                      <a:gd name="T4" fmla="*/ 17 w 21"/>
                      <a:gd name="T5" fmla="*/ 6 h 49"/>
                      <a:gd name="T6" fmla="*/ 11 w 21"/>
                      <a:gd name="T7" fmla="*/ 7 h 49"/>
                      <a:gd name="T8" fmla="*/ 5 w 21"/>
                      <a:gd name="T9" fmla="*/ 8 h 49"/>
                      <a:gd name="T10" fmla="*/ 2 w 21"/>
                      <a:gd name="T11" fmla="*/ 8 h 49"/>
                      <a:gd name="T12" fmla="*/ 0 w 21"/>
                      <a:gd name="T13" fmla="*/ 5 h 49"/>
                      <a:gd name="T14" fmla="*/ 1 w 21"/>
                      <a:gd name="T15" fmla="*/ 3 h 49"/>
                      <a:gd name="T16" fmla="*/ 3 w 21"/>
                      <a:gd name="T17" fmla="*/ 2 h 49"/>
                      <a:gd name="T18" fmla="*/ 6 w 21"/>
                      <a:gd name="T19" fmla="*/ 1 h 49"/>
                      <a:gd name="T20" fmla="*/ 10 w 21"/>
                      <a:gd name="T21" fmla="*/ 0 h 49"/>
                      <a:gd name="T22" fmla="*/ 14 w 21"/>
                      <a:gd name="T23" fmla="*/ 0 h 49"/>
                      <a:gd name="T24" fmla="*/ 17 w 21"/>
                      <a:gd name="T25" fmla="*/ 0 h 49"/>
                      <a:gd name="T26" fmla="*/ 20 w 21"/>
                      <a:gd name="T27" fmla="*/ 2 h 49"/>
                      <a:gd name="T28" fmla="*/ 21 w 21"/>
                      <a:gd name="T29" fmla="*/ 5 h 49"/>
                      <a:gd name="T30" fmla="*/ 18 w 21"/>
                      <a:gd name="T31" fmla="*/ 42 h 49"/>
                      <a:gd name="T32" fmla="*/ 19 w 21"/>
                      <a:gd name="T33" fmla="*/ 46 h 49"/>
                      <a:gd name="T34" fmla="*/ 18 w 21"/>
                      <a:gd name="T35" fmla="*/ 48 h 49"/>
                      <a:gd name="T36" fmla="*/ 15 w 21"/>
                      <a:gd name="T37" fmla="*/ 48 h 49"/>
                      <a:gd name="T38" fmla="*/ 12 w 21"/>
                      <a:gd name="T39" fmla="*/ 45 h 49"/>
                      <a:gd name="T40" fmla="*/ 10 w 21"/>
                      <a:gd name="T41" fmla="*/ 40 h 49"/>
                      <a:gd name="T42" fmla="*/ 9 w 21"/>
                      <a:gd name="T43" fmla="*/ 33 h 49"/>
                      <a:gd name="T44" fmla="*/ 9 w 21"/>
                      <a:gd name="T45" fmla="*/ 27 h 49"/>
                      <a:gd name="T46" fmla="*/ 9 w 21"/>
                      <a:gd name="T47" fmla="*/ 22 h 49"/>
                      <a:gd name="T48" fmla="*/ 10 w 21"/>
                      <a:gd name="T49" fmla="*/ 19 h 49"/>
                      <a:gd name="T50" fmla="*/ 12 w 21"/>
                      <a:gd name="T51" fmla="*/ 18 h 49"/>
                      <a:gd name="T52" fmla="*/ 15 w 21"/>
                      <a:gd name="T53" fmla="*/ 20 h 49"/>
                      <a:gd name="T54" fmla="*/ 16 w 21"/>
                      <a:gd name="T55" fmla="*/ 24 h 49"/>
                      <a:gd name="T56" fmla="*/ 16 w 21"/>
                      <a:gd name="T57" fmla="*/ 28 h 49"/>
                      <a:gd name="T58" fmla="*/ 16 w 21"/>
                      <a:gd name="T59" fmla="*/ 33 h 49"/>
                      <a:gd name="T60" fmla="*/ 17 w 21"/>
                      <a:gd name="T61" fmla="*/ 38 h 49"/>
                      <a:gd name="T62" fmla="*/ 18 w 21"/>
                      <a:gd name="T63" fmla="*/ 42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" h="49">
                        <a:moveTo>
                          <a:pt x="21" y="5"/>
                        </a:moveTo>
                        <a:cubicBezTo>
                          <a:pt x="21" y="6"/>
                          <a:pt x="20" y="6"/>
                          <a:pt x="19" y="6"/>
                        </a:cubicBezTo>
                        <a:cubicBezTo>
                          <a:pt x="18" y="6"/>
                          <a:pt x="18" y="6"/>
                          <a:pt x="17" y="6"/>
                        </a:cubicBezTo>
                        <a:cubicBezTo>
                          <a:pt x="15" y="6"/>
                          <a:pt x="13" y="6"/>
                          <a:pt x="11" y="7"/>
                        </a:cubicBezTo>
                        <a:cubicBezTo>
                          <a:pt x="9" y="7"/>
                          <a:pt x="7" y="7"/>
                          <a:pt x="5" y="8"/>
                        </a:cubicBezTo>
                        <a:cubicBezTo>
                          <a:pt x="4" y="8"/>
                          <a:pt x="3" y="8"/>
                          <a:pt x="2" y="8"/>
                        </a:cubicBezTo>
                        <a:cubicBezTo>
                          <a:pt x="1" y="7"/>
                          <a:pt x="1" y="6"/>
                          <a:pt x="0" y="5"/>
                        </a:cubicBezTo>
                        <a:cubicBezTo>
                          <a:pt x="0" y="4"/>
                          <a:pt x="1" y="3"/>
                          <a:pt x="1" y="3"/>
                        </a:cubicBezTo>
                        <a:cubicBezTo>
                          <a:pt x="2" y="3"/>
                          <a:pt x="2" y="2"/>
                          <a:pt x="3" y="2"/>
                        </a:cubicBezTo>
                        <a:cubicBezTo>
                          <a:pt x="4" y="2"/>
                          <a:pt x="5" y="1"/>
                          <a:pt x="6" y="1"/>
                        </a:cubicBezTo>
                        <a:cubicBezTo>
                          <a:pt x="7" y="1"/>
                          <a:pt x="9" y="0"/>
                          <a:pt x="10" y="0"/>
                        </a:cubicBezTo>
                        <a:cubicBezTo>
                          <a:pt x="12" y="0"/>
                          <a:pt x="13" y="0"/>
                          <a:pt x="14" y="0"/>
                        </a:cubicBezTo>
                        <a:cubicBezTo>
                          <a:pt x="15" y="0"/>
                          <a:pt x="16" y="0"/>
                          <a:pt x="17" y="0"/>
                        </a:cubicBezTo>
                        <a:cubicBezTo>
                          <a:pt x="18" y="1"/>
                          <a:pt x="19" y="1"/>
                          <a:pt x="20" y="2"/>
                        </a:cubicBezTo>
                        <a:cubicBezTo>
                          <a:pt x="21" y="3"/>
                          <a:pt x="21" y="4"/>
                          <a:pt x="21" y="5"/>
                        </a:cubicBezTo>
                        <a:close/>
                        <a:moveTo>
                          <a:pt x="18" y="42"/>
                        </a:moveTo>
                        <a:cubicBezTo>
                          <a:pt x="19" y="43"/>
                          <a:pt x="19" y="44"/>
                          <a:pt x="19" y="46"/>
                        </a:cubicBezTo>
                        <a:cubicBezTo>
                          <a:pt x="19" y="47"/>
                          <a:pt x="19" y="48"/>
                          <a:pt x="18" y="48"/>
                        </a:cubicBezTo>
                        <a:cubicBezTo>
                          <a:pt x="17" y="49"/>
                          <a:pt x="16" y="49"/>
                          <a:pt x="15" y="48"/>
                        </a:cubicBezTo>
                        <a:cubicBezTo>
                          <a:pt x="13" y="48"/>
                          <a:pt x="13" y="47"/>
                          <a:pt x="12" y="45"/>
                        </a:cubicBezTo>
                        <a:cubicBezTo>
                          <a:pt x="11" y="44"/>
                          <a:pt x="11" y="42"/>
                          <a:pt x="10" y="40"/>
                        </a:cubicBezTo>
                        <a:cubicBezTo>
                          <a:pt x="10" y="37"/>
                          <a:pt x="9" y="35"/>
                          <a:pt x="9" y="33"/>
                        </a:cubicBezTo>
                        <a:cubicBezTo>
                          <a:pt x="9" y="31"/>
                          <a:pt x="9" y="29"/>
                          <a:pt x="9" y="27"/>
                        </a:cubicBezTo>
                        <a:cubicBezTo>
                          <a:pt x="9" y="25"/>
                          <a:pt x="9" y="23"/>
                          <a:pt x="9" y="22"/>
                        </a:cubicBezTo>
                        <a:cubicBezTo>
                          <a:pt x="9" y="21"/>
                          <a:pt x="9" y="20"/>
                          <a:pt x="10" y="19"/>
                        </a:cubicBezTo>
                        <a:cubicBezTo>
                          <a:pt x="10" y="19"/>
                          <a:pt x="11" y="18"/>
                          <a:pt x="12" y="18"/>
                        </a:cubicBezTo>
                        <a:cubicBezTo>
                          <a:pt x="13" y="18"/>
                          <a:pt x="14" y="19"/>
                          <a:pt x="15" y="20"/>
                        </a:cubicBezTo>
                        <a:cubicBezTo>
                          <a:pt x="16" y="21"/>
                          <a:pt x="16" y="22"/>
                          <a:pt x="16" y="24"/>
                        </a:cubicBezTo>
                        <a:cubicBezTo>
                          <a:pt x="16" y="25"/>
                          <a:pt x="16" y="27"/>
                          <a:pt x="16" y="28"/>
                        </a:cubicBezTo>
                        <a:cubicBezTo>
                          <a:pt x="16" y="30"/>
                          <a:pt x="16" y="32"/>
                          <a:pt x="16" y="33"/>
                        </a:cubicBezTo>
                        <a:cubicBezTo>
                          <a:pt x="17" y="35"/>
                          <a:pt x="17" y="37"/>
                          <a:pt x="17" y="38"/>
                        </a:cubicBezTo>
                        <a:cubicBezTo>
                          <a:pt x="18" y="40"/>
                          <a:pt x="18" y="41"/>
                          <a:pt x="18" y="4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113" name="Freeform 14">
                    <a:extLst>
                      <a:ext uri="{FF2B5EF4-FFF2-40B4-BE49-F238E27FC236}">
                        <a16:creationId xmlns:a16="http://schemas.microsoft.com/office/drawing/2014/main" id="{388E674C-4E67-4BC9-8842-DD958AB289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16" y="3369"/>
                    <a:ext cx="108" cy="138"/>
                  </a:xfrm>
                  <a:custGeom>
                    <a:avLst/>
                    <a:gdLst>
                      <a:gd name="T0" fmla="*/ 29 w 45"/>
                      <a:gd name="T1" fmla="*/ 21 h 56"/>
                      <a:gd name="T2" fmla="*/ 34 w 45"/>
                      <a:gd name="T3" fmla="*/ 22 h 56"/>
                      <a:gd name="T4" fmla="*/ 36 w 45"/>
                      <a:gd name="T5" fmla="*/ 26 h 56"/>
                      <a:gd name="T6" fmla="*/ 34 w 45"/>
                      <a:gd name="T7" fmla="*/ 28 h 56"/>
                      <a:gd name="T8" fmla="*/ 31 w 45"/>
                      <a:gd name="T9" fmla="*/ 29 h 56"/>
                      <a:gd name="T10" fmla="*/ 26 w 45"/>
                      <a:gd name="T11" fmla="*/ 29 h 56"/>
                      <a:gd name="T12" fmla="*/ 21 w 45"/>
                      <a:gd name="T13" fmla="*/ 29 h 56"/>
                      <a:gd name="T14" fmla="*/ 20 w 45"/>
                      <a:gd name="T15" fmla="*/ 36 h 56"/>
                      <a:gd name="T16" fmla="*/ 20 w 45"/>
                      <a:gd name="T17" fmla="*/ 42 h 56"/>
                      <a:gd name="T18" fmla="*/ 20 w 45"/>
                      <a:gd name="T19" fmla="*/ 46 h 56"/>
                      <a:gd name="T20" fmla="*/ 20 w 45"/>
                      <a:gd name="T21" fmla="*/ 47 h 56"/>
                      <a:gd name="T22" fmla="*/ 25 w 45"/>
                      <a:gd name="T23" fmla="*/ 46 h 56"/>
                      <a:gd name="T24" fmla="*/ 31 w 45"/>
                      <a:gd name="T25" fmla="*/ 44 h 56"/>
                      <a:gd name="T26" fmla="*/ 37 w 45"/>
                      <a:gd name="T27" fmla="*/ 41 h 56"/>
                      <a:gd name="T28" fmla="*/ 42 w 45"/>
                      <a:gd name="T29" fmla="*/ 38 h 56"/>
                      <a:gd name="T30" fmla="*/ 44 w 45"/>
                      <a:gd name="T31" fmla="*/ 38 h 56"/>
                      <a:gd name="T32" fmla="*/ 45 w 45"/>
                      <a:gd name="T33" fmla="*/ 39 h 56"/>
                      <a:gd name="T34" fmla="*/ 45 w 45"/>
                      <a:gd name="T35" fmla="*/ 42 h 56"/>
                      <a:gd name="T36" fmla="*/ 43 w 45"/>
                      <a:gd name="T37" fmla="*/ 45 h 56"/>
                      <a:gd name="T38" fmla="*/ 38 w 45"/>
                      <a:gd name="T39" fmla="*/ 48 h 56"/>
                      <a:gd name="T40" fmla="*/ 32 w 45"/>
                      <a:gd name="T41" fmla="*/ 52 h 56"/>
                      <a:gd name="T42" fmla="*/ 26 w 45"/>
                      <a:gd name="T43" fmla="*/ 54 h 56"/>
                      <a:gd name="T44" fmla="*/ 20 w 45"/>
                      <a:gd name="T45" fmla="*/ 56 h 56"/>
                      <a:gd name="T46" fmla="*/ 15 w 45"/>
                      <a:gd name="T47" fmla="*/ 54 h 56"/>
                      <a:gd name="T48" fmla="*/ 13 w 45"/>
                      <a:gd name="T49" fmla="*/ 48 h 56"/>
                      <a:gd name="T50" fmla="*/ 13 w 45"/>
                      <a:gd name="T51" fmla="*/ 40 h 56"/>
                      <a:gd name="T52" fmla="*/ 13 w 45"/>
                      <a:gd name="T53" fmla="*/ 30 h 56"/>
                      <a:gd name="T54" fmla="*/ 9 w 45"/>
                      <a:gd name="T55" fmla="*/ 30 h 56"/>
                      <a:gd name="T56" fmla="*/ 5 w 45"/>
                      <a:gd name="T57" fmla="*/ 30 h 56"/>
                      <a:gd name="T58" fmla="*/ 2 w 45"/>
                      <a:gd name="T59" fmla="*/ 30 h 56"/>
                      <a:gd name="T60" fmla="*/ 0 w 45"/>
                      <a:gd name="T61" fmla="*/ 27 h 56"/>
                      <a:gd name="T62" fmla="*/ 1 w 45"/>
                      <a:gd name="T63" fmla="*/ 25 h 56"/>
                      <a:gd name="T64" fmla="*/ 3 w 45"/>
                      <a:gd name="T65" fmla="*/ 24 h 56"/>
                      <a:gd name="T66" fmla="*/ 14 w 45"/>
                      <a:gd name="T67" fmla="*/ 22 h 56"/>
                      <a:gd name="T68" fmla="*/ 14 w 45"/>
                      <a:gd name="T69" fmla="*/ 12 h 56"/>
                      <a:gd name="T70" fmla="*/ 15 w 45"/>
                      <a:gd name="T71" fmla="*/ 3 h 56"/>
                      <a:gd name="T72" fmla="*/ 16 w 45"/>
                      <a:gd name="T73" fmla="*/ 1 h 56"/>
                      <a:gd name="T74" fmla="*/ 17 w 45"/>
                      <a:gd name="T75" fmla="*/ 0 h 56"/>
                      <a:gd name="T76" fmla="*/ 21 w 45"/>
                      <a:gd name="T77" fmla="*/ 1 h 56"/>
                      <a:gd name="T78" fmla="*/ 23 w 45"/>
                      <a:gd name="T79" fmla="*/ 3 h 56"/>
                      <a:gd name="T80" fmla="*/ 22 w 45"/>
                      <a:gd name="T81" fmla="*/ 12 h 56"/>
                      <a:gd name="T82" fmla="*/ 21 w 45"/>
                      <a:gd name="T83" fmla="*/ 22 h 56"/>
                      <a:gd name="T84" fmla="*/ 25 w 45"/>
                      <a:gd name="T85" fmla="*/ 21 h 56"/>
                      <a:gd name="T86" fmla="*/ 29 w 45"/>
                      <a:gd name="T87" fmla="*/ 21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45" h="56">
                        <a:moveTo>
                          <a:pt x="29" y="21"/>
                        </a:moveTo>
                        <a:cubicBezTo>
                          <a:pt x="31" y="21"/>
                          <a:pt x="32" y="22"/>
                          <a:pt x="34" y="22"/>
                        </a:cubicBezTo>
                        <a:cubicBezTo>
                          <a:pt x="35" y="23"/>
                          <a:pt x="36" y="24"/>
                          <a:pt x="36" y="26"/>
                        </a:cubicBezTo>
                        <a:cubicBezTo>
                          <a:pt x="36" y="27"/>
                          <a:pt x="35" y="28"/>
                          <a:pt x="34" y="28"/>
                        </a:cubicBezTo>
                        <a:cubicBezTo>
                          <a:pt x="32" y="28"/>
                          <a:pt x="31" y="29"/>
                          <a:pt x="31" y="29"/>
                        </a:cubicBezTo>
                        <a:cubicBezTo>
                          <a:pt x="29" y="29"/>
                          <a:pt x="28" y="29"/>
                          <a:pt x="26" y="29"/>
                        </a:cubicBezTo>
                        <a:cubicBezTo>
                          <a:pt x="24" y="29"/>
                          <a:pt x="22" y="29"/>
                          <a:pt x="21" y="29"/>
                        </a:cubicBezTo>
                        <a:cubicBezTo>
                          <a:pt x="21" y="32"/>
                          <a:pt x="20" y="34"/>
                          <a:pt x="20" y="36"/>
                        </a:cubicBezTo>
                        <a:cubicBezTo>
                          <a:pt x="20" y="38"/>
                          <a:pt x="20" y="40"/>
                          <a:pt x="20" y="42"/>
                        </a:cubicBezTo>
                        <a:cubicBezTo>
                          <a:pt x="20" y="43"/>
                          <a:pt x="20" y="45"/>
                          <a:pt x="20" y="46"/>
                        </a:cubicBezTo>
                        <a:cubicBezTo>
                          <a:pt x="20" y="47"/>
                          <a:pt x="20" y="47"/>
                          <a:pt x="20" y="47"/>
                        </a:cubicBezTo>
                        <a:cubicBezTo>
                          <a:pt x="22" y="47"/>
                          <a:pt x="23" y="47"/>
                          <a:pt x="25" y="46"/>
                        </a:cubicBezTo>
                        <a:cubicBezTo>
                          <a:pt x="27" y="45"/>
                          <a:pt x="29" y="44"/>
                          <a:pt x="31" y="44"/>
                        </a:cubicBezTo>
                        <a:cubicBezTo>
                          <a:pt x="33" y="43"/>
                          <a:pt x="35" y="42"/>
                          <a:pt x="37" y="41"/>
                        </a:cubicBezTo>
                        <a:cubicBezTo>
                          <a:pt x="38" y="40"/>
                          <a:pt x="40" y="39"/>
                          <a:pt x="42" y="38"/>
                        </a:cubicBezTo>
                        <a:cubicBezTo>
                          <a:pt x="42" y="38"/>
                          <a:pt x="43" y="38"/>
                          <a:pt x="44" y="38"/>
                        </a:cubicBezTo>
                        <a:cubicBezTo>
                          <a:pt x="44" y="38"/>
                          <a:pt x="45" y="38"/>
                          <a:pt x="45" y="39"/>
                        </a:cubicBezTo>
                        <a:cubicBezTo>
                          <a:pt x="45" y="40"/>
                          <a:pt x="45" y="41"/>
                          <a:pt x="45" y="42"/>
                        </a:cubicBezTo>
                        <a:cubicBezTo>
                          <a:pt x="44" y="43"/>
                          <a:pt x="44" y="44"/>
                          <a:pt x="43" y="45"/>
                        </a:cubicBezTo>
                        <a:cubicBezTo>
                          <a:pt x="41" y="46"/>
                          <a:pt x="40" y="47"/>
                          <a:pt x="38" y="48"/>
                        </a:cubicBezTo>
                        <a:cubicBezTo>
                          <a:pt x="36" y="49"/>
                          <a:pt x="34" y="51"/>
                          <a:pt x="32" y="52"/>
                        </a:cubicBezTo>
                        <a:cubicBezTo>
                          <a:pt x="30" y="53"/>
                          <a:pt x="28" y="53"/>
                          <a:pt x="26" y="54"/>
                        </a:cubicBezTo>
                        <a:cubicBezTo>
                          <a:pt x="24" y="55"/>
                          <a:pt x="22" y="56"/>
                          <a:pt x="20" y="56"/>
                        </a:cubicBezTo>
                        <a:cubicBezTo>
                          <a:pt x="18" y="56"/>
                          <a:pt x="16" y="55"/>
                          <a:pt x="15" y="54"/>
                        </a:cubicBezTo>
                        <a:cubicBezTo>
                          <a:pt x="14" y="52"/>
                          <a:pt x="13" y="50"/>
                          <a:pt x="13" y="48"/>
                        </a:cubicBezTo>
                        <a:cubicBezTo>
                          <a:pt x="13" y="45"/>
                          <a:pt x="13" y="43"/>
                          <a:pt x="13" y="40"/>
                        </a:cubicBezTo>
                        <a:cubicBezTo>
                          <a:pt x="13" y="36"/>
                          <a:pt x="13" y="33"/>
                          <a:pt x="13" y="30"/>
                        </a:cubicBezTo>
                        <a:cubicBezTo>
                          <a:pt x="12" y="30"/>
                          <a:pt x="10" y="30"/>
                          <a:pt x="9" y="30"/>
                        </a:cubicBezTo>
                        <a:cubicBezTo>
                          <a:pt x="8" y="30"/>
                          <a:pt x="7" y="30"/>
                          <a:pt x="5" y="30"/>
                        </a:cubicBezTo>
                        <a:cubicBezTo>
                          <a:pt x="4" y="30"/>
                          <a:pt x="3" y="30"/>
                          <a:pt x="2" y="30"/>
                        </a:cubicBezTo>
                        <a:cubicBezTo>
                          <a:pt x="1" y="29"/>
                          <a:pt x="0" y="28"/>
                          <a:pt x="0" y="27"/>
                        </a:cubicBezTo>
                        <a:cubicBezTo>
                          <a:pt x="0" y="27"/>
                          <a:pt x="1" y="26"/>
                          <a:pt x="1" y="25"/>
                        </a:cubicBezTo>
                        <a:cubicBezTo>
                          <a:pt x="1" y="25"/>
                          <a:pt x="2" y="24"/>
                          <a:pt x="3" y="24"/>
                        </a:cubicBezTo>
                        <a:cubicBezTo>
                          <a:pt x="6" y="23"/>
                          <a:pt x="10" y="23"/>
                          <a:pt x="14" y="22"/>
                        </a:cubicBezTo>
                        <a:cubicBezTo>
                          <a:pt x="14" y="19"/>
                          <a:pt x="14" y="16"/>
                          <a:pt x="14" y="12"/>
                        </a:cubicBezTo>
                        <a:cubicBezTo>
                          <a:pt x="15" y="9"/>
                          <a:pt x="15" y="6"/>
                          <a:pt x="15" y="3"/>
                        </a:cubicBezTo>
                        <a:cubicBezTo>
                          <a:pt x="15" y="3"/>
                          <a:pt x="15" y="2"/>
                          <a:pt x="16" y="1"/>
                        </a:cubicBezTo>
                        <a:cubicBezTo>
                          <a:pt x="16" y="0"/>
                          <a:pt x="17" y="0"/>
                          <a:pt x="17" y="0"/>
                        </a:cubicBezTo>
                        <a:cubicBezTo>
                          <a:pt x="19" y="0"/>
                          <a:pt x="20" y="0"/>
                          <a:pt x="21" y="1"/>
                        </a:cubicBezTo>
                        <a:cubicBezTo>
                          <a:pt x="22" y="2"/>
                          <a:pt x="23" y="3"/>
                          <a:pt x="23" y="3"/>
                        </a:cubicBezTo>
                        <a:cubicBezTo>
                          <a:pt x="22" y="6"/>
                          <a:pt x="22" y="9"/>
                          <a:pt x="22" y="12"/>
                        </a:cubicBezTo>
                        <a:cubicBezTo>
                          <a:pt x="22" y="15"/>
                          <a:pt x="21" y="18"/>
                          <a:pt x="21" y="22"/>
                        </a:cubicBezTo>
                        <a:cubicBezTo>
                          <a:pt x="23" y="22"/>
                          <a:pt x="24" y="22"/>
                          <a:pt x="25" y="21"/>
                        </a:cubicBezTo>
                        <a:cubicBezTo>
                          <a:pt x="27" y="21"/>
                          <a:pt x="28" y="21"/>
                          <a:pt x="29" y="2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  <p:sp>
                <p:nvSpPr>
                  <p:cNvPr id="115" name="Freeform 15">
                    <a:extLst>
                      <a:ext uri="{FF2B5EF4-FFF2-40B4-BE49-F238E27FC236}">
                        <a16:creationId xmlns:a16="http://schemas.microsoft.com/office/drawing/2014/main" id="{13B786BF-5792-4DBF-BED5-12CFD1A297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31" y="3401"/>
                    <a:ext cx="88" cy="167"/>
                  </a:xfrm>
                  <a:custGeom>
                    <a:avLst/>
                    <a:gdLst>
                      <a:gd name="T0" fmla="*/ 36 w 37"/>
                      <a:gd name="T1" fmla="*/ 3 h 68"/>
                      <a:gd name="T2" fmla="*/ 37 w 37"/>
                      <a:gd name="T3" fmla="*/ 15 h 68"/>
                      <a:gd name="T4" fmla="*/ 37 w 37"/>
                      <a:gd name="T5" fmla="*/ 27 h 68"/>
                      <a:gd name="T6" fmla="*/ 36 w 37"/>
                      <a:gd name="T7" fmla="*/ 39 h 68"/>
                      <a:gd name="T8" fmla="*/ 32 w 37"/>
                      <a:gd name="T9" fmla="*/ 50 h 68"/>
                      <a:gd name="T10" fmla="*/ 27 w 37"/>
                      <a:gd name="T11" fmla="*/ 59 h 68"/>
                      <a:gd name="T12" fmla="*/ 17 w 37"/>
                      <a:gd name="T13" fmla="*/ 67 h 68"/>
                      <a:gd name="T14" fmla="*/ 15 w 37"/>
                      <a:gd name="T15" fmla="*/ 68 h 68"/>
                      <a:gd name="T16" fmla="*/ 13 w 37"/>
                      <a:gd name="T17" fmla="*/ 68 h 68"/>
                      <a:gd name="T18" fmla="*/ 11 w 37"/>
                      <a:gd name="T19" fmla="*/ 67 h 68"/>
                      <a:gd name="T20" fmla="*/ 10 w 37"/>
                      <a:gd name="T21" fmla="*/ 66 h 68"/>
                      <a:gd name="T22" fmla="*/ 11 w 37"/>
                      <a:gd name="T23" fmla="*/ 64 h 68"/>
                      <a:gd name="T24" fmla="*/ 13 w 37"/>
                      <a:gd name="T25" fmla="*/ 62 h 68"/>
                      <a:gd name="T26" fmla="*/ 21 w 37"/>
                      <a:gd name="T27" fmla="*/ 54 h 68"/>
                      <a:gd name="T28" fmla="*/ 26 w 37"/>
                      <a:gd name="T29" fmla="*/ 45 h 68"/>
                      <a:gd name="T30" fmla="*/ 29 w 37"/>
                      <a:gd name="T31" fmla="*/ 34 h 68"/>
                      <a:gd name="T32" fmla="*/ 29 w 37"/>
                      <a:gd name="T33" fmla="*/ 22 h 68"/>
                      <a:gd name="T34" fmla="*/ 26 w 37"/>
                      <a:gd name="T35" fmla="*/ 26 h 68"/>
                      <a:gd name="T36" fmla="*/ 22 w 37"/>
                      <a:gd name="T37" fmla="*/ 29 h 68"/>
                      <a:gd name="T38" fmla="*/ 18 w 37"/>
                      <a:gd name="T39" fmla="*/ 31 h 68"/>
                      <a:gd name="T40" fmla="*/ 14 w 37"/>
                      <a:gd name="T41" fmla="*/ 32 h 68"/>
                      <a:gd name="T42" fmla="*/ 11 w 37"/>
                      <a:gd name="T43" fmla="*/ 31 h 68"/>
                      <a:gd name="T44" fmla="*/ 8 w 37"/>
                      <a:gd name="T45" fmla="*/ 29 h 68"/>
                      <a:gd name="T46" fmla="*/ 5 w 37"/>
                      <a:gd name="T47" fmla="*/ 24 h 68"/>
                      <a:gd name="T48" fmla="*/ 2 w 37"/>
                      <a:gd name="T49" fmla="*/ 18 h 68"/>
                      <a:gd name="T50" fmla="*/ 1 w 37"/>
                      <a:gd name="T51" fmla="*/ 13 h 68"/>
                      <a:gd name="T52" fmla="*/ 0 w 37"/>
                      <a:gd name="T53" fmla="*/ 10 h 68"/>
                      <a:gd name="T54" fmla="*/ 0 w 37"/>
                      <a:gd name="T55" fmla="*/ 8 h 68"/>
                      <a:gd name="T56" fmla="*/ 1 w 37"/>
                      <a:gd name="T57" fmla="*/ 6 h 68"/>
                      <a:gd name="T58" fmla="*/ 4 w 37"/>
                      <a:gd name="T59" fmla="*/ 7 h 68"/>
                      <a:gd name="T60" fmla="*/ 6 w 37"/>
                      <a:gd name="T61" fmla="*/ 8 h 68"/>
                      <a:gd name="T62" fmla="*/ 8 w 37"/>
                      <a:gd name="T63" fmla="*/ 12 h 68"/>
                      <a:gd name="T64" fmla="*/ 10 w 37"/>
                      <a:gd name="T65" fmla="*/ 17 h 68"/>
                      <a:gd name="T66" fmla="*/ 12 w 37"/>
                      <a:gd name="T67" fmla="*/ 22 h 68"/>
                      <a:gd name="T68" fmla="*/ 15 w 37"/>
                      <a:gd name="T69" fmla="*/ 24 h 68"/>
                      <a:gd name="T70" fmla="*/ 19 w 37"/>
                      <a:gd name="T71" fmla="*/ 22 h 68"/>
                      <a:gd name="T72" fmla="*/ 23 w 37"/>
                      <a:gd name="T73" fmla="*/ 18 h 68"/>
                      <a:gd name="T74" fmla="*/ 27 w 37"/>
                      <a:gd name="T75" fmla="*/ 12 h 68"/>
                      <a:gd name="T76" fmla="*/ 28 w 37"/>
                      <a:gd name="T77" fmla="*/ 5 h 68"/>
                      <a:gd name="T78" fmla="*/ 28 w 37"/>
                      <a:gd name="T79" fmla="*/ 4 h 68"/>
                      <a:gd name="T80" fmla="*/ 29 w 37"/>
                      <a:gd name="T81" fmla="*/ 2 h 68"/>
                      <a:gd name="T82" fmla="*/ 30 w 37"/>
                      <a:gd name="T83" fmla="*/ 0 h 68"/>
                      <a:gd name="T84" fmla="*/ 31 w 37"/>
                      <a:gd name="T85" fmla="*/ 0 h 68"/>
                      <a:gd name="T86" fmla="*/ 35 w 37"/>
                      <a:gd name="T87" fmla="*/ 1 h 68"/>
                      <a:gd name="T88" fmla="*/ 36 w 37"/>
                      <a:gd name="T89" fmla="*/ 3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37" h="68">
                        <a:moveTo>
                          <a:pt x="36" y="3"/>
                        </a:moveTo>
                        <a:cubicBezTo>
                          <a:pt x="36" y="7"/>
                          <a:pt x="36" y="11"/>
                          <a:pt x="37" y="15"/>
                        </a:cubicBezTo>
                        <a:cubicBezTo>
                          <a:pt x="37" y="19"/>
                          <a:pt x="37" y="23"/>
                          <a:pt x="37" y="27"/>
                        </a:cubicBezTo>
                        <a:cubicBezTo>
                          <a:pt x="37" y="31"/>
                          <a:pt x="36" y="35"/>
                          <a:pt x="36" y="39"/>
                        </a:cubicBezTo>
                        <a:cubicBezTo>
                          <a:pt x="35" y="43"/>
                          <a:pt x="34" y="46"/>
                          <a:pt x="32" y="50"/>
                        </a:cubicBezTo>
                        <a:cubicBezTo>
                          <a:pt x="31" y="53"/>
                          <a:pt x="29" y="56"/>
                          <a:pt x="27" y="59"/>
                        </a:cubicBezTo>
                        <a:cubicBezTo>
                          <a:pt x="24" y="62"/>
                          <a:pt x="21" y="65"/>
                          <a:pt x="17" y="67"/>
                        </a:cubicBezTo>
                        <a:cubicBezTo>
                          <a:pt x="17" y="68"/>
                          <a:pt x="16" y="68"/>
                          <a:pt x="15" y="68"/>
                        </a:cubicBezTo>
                        <a:cubicBezTo>
                          <a:pt x="14" y="68"/>
                          <a:pt x="14" y="68"/>
                          <a:pt x="13" y="68"/>
                        </a:cubicBezTo>
                        <a:cubicBezTo>
                          <a:pt x="12" y="68"/>
                          <a:pt x="12" y="68"/>
                          <a:pt x="11" y="67"/>
                        </a:cubicBezTo>
                        <a:cubicBezTo>
                          <a:pt x="11" y="67"/>
                          <a:pt x="10" y="67"/>
                          <a:pt x="10" y="66"/>
                        </a:cubicBezTo>
                        <a:cubicBezTo>
                          <a:pt x="10" y="66"/>
                          <a:pt x="10" y="65"/>
                          <a:pt x="11" y="64"/>
                        </a:cubicBezTo>
                        <a:cubicBezTo>
                          <a:pt x="11" y="63"/>
                          <a:pt x="12" y="62"/>
                          <a:pt x="13" y="62"/>
                        </a:cubicBezTo>
                        <a:cubicBezTo>
                          <a:pt x="16" y="59"/>
                          <a:pt x="19" y="57"/>
                          <a:pt x="21" y="54"/>
                        </a:cubicBezTo>
                        <a:cubicBezTo>
                          <a:pt x="23" y="51"/>
                          <a:pt x="25" y="48"/>
                          <a:pt x="26" y="45"/>
                        </a:cubicBezTo>
                        <a:cubicBezTo>
                          <a:pt x="28" y="42"/>
                          <a:pt x="29" y="38"/>
                          <a:pt x="29" y="34"/>
                        </a:cubicBezTo>
                        <a:cubicBezTo>
                          <a:pt x="29" y="31"/>
                          <a:pt x="29" y="27"/>
                          <a:pt x="29" y="22"/>
                        </a:cubicBezTo>
                        <a:cubicBezTo>
                          <a:pt x="28" y="23"/>
                          <a:pt x="27" y="24"/>
                          <a:pt x="26" y="26"/>
                        </a:cubicBezTo>
                        <a:cubicBezTo>
                          <a:pt x="25" y="27"/>
                          <a:pt x="23" y="28"/>
                          <a:pt x="22" y="29"/>
                        </a:cubicBezTo>
                        <a:cubicBezTo>
                          <a:pt x="21" y="30"/>
                          <a:pt x="19" y="31"/>
                          <a:pt x="18" y="31"/>
                        </a:cubicBezTo>
                        <a:cubicBezTo>
                          <a:pt x="17" y="32"/>
                          <a:pt x="15" y="32"/>
                          <a:pt x="14" y="32"/>
                        </a:cubicBezTo>
                        <a:cubicBezTo>
                          <a:pt x="13" y="32"/>
                          <a:pt x="12" y="32"/>
                          <a:pt x="11" y="31"/>
                        </a:cubicBezTo>
                        <a:cubicBezTo>
                          <a:pt x="10" y="31"/>
                          <a:pt x="9" y="30"/>
                          <a:pt x="8" y="29"/>
                        </a:cubicBezTo>
                        <a:cubicBezTo>
                          <a:pt x="7" y="27"/>
                          <a:pt x="6" y="26"/>
                          <a:pt x="5" y="24"/>
                        </a:cubicBezTo>
                        <a:cubicBezTo>
                          <a:pt x="4" y="22"/>
                          <a:pt x="3" y="20"/>
                          <a:pt x="2" y="18"/>
                        </a:cubicBezTo>
                        <a:cubicBezTo>
                          <a:pt x="2" y="16"/>
                          <a:pt x="1" y="14"/>
                          <a:pt x="1" y="13"/>
                        </a:cubicBezTo>
                        <a:cubicBezTo>
                          <a:pt x="0" y="11"/>
                          <a:pt x="0" y="10"/>
                          <a:pt x="0" y="10"/>
                        </a:cubicBezTo>
                        <a:cubicBezTo>
                          <a:pt x="0" y="9"/>
                          <a:pt x="0" y="8"/>
                          <a:pt x="0" y="8"/>
                        </a:cubicBezTo>
                        <a:cubicBezTo>
                          <a:pt x="0" y="7"/>
                          <a:pt x="1" y="7"/>
                          <a:pt x="1" y="6"/>
                        </a:cubicBezTo>
                        <a:cubicBezTo>
                          <a:pt x="2" y="6"/>
                          <a:pt x="3" y="6"/>
                          <a:pt x="4" y="7"/>
                        </a:cubicBezTo>
                        <a:cubicBezTo>
                          <a:pt x="5" y="7"/>
                          <a:pt x="6" y="8"/>
                          <a:pt x="6" y="8"/>
                        </a:cubicBezTo>
                        <a:cubicBezTo>
                          <a:pt x="7" y="9"/>
                          <a:pt x="7" y="11"/>
                          <a:pt x="8" y="12"/>
                        </a:cubicBezTo>
                        <a:cubicBezTo>
                          <a:pt x="8" y="14"/>
                          <a:pt x="9" y="16"/>
                          <a:pt x="10" y="17"/>
                        </a:cubicBezTo>
                        <a:cubicBezTo>
                          <a:pt x="10" y="19"/>
                          <a:pt x="11" y="20"/>
                          <a:pt x="12" y="22"/>
                        </a:cubicBezTo>
                        <a:cubicBezTo>
                          <a:pt x="13" y="23"/>
                          <a:pt x="14" y="24"/>
                          <a:pt x="15" y="24"/>
                        </a:cubicBezTo>
                        <a:cubicBezTo>
                          <a:pt x="16" y="24"/>
                          <a:pt x="17" y="23"/>
                          <a:pt x="19" y="22"/>
                        </a:cubicBezTo>
                        <a:cubicBezTo>
                          <a:pt x="20" y="21"/>
                          <a:pt x="22" y="19"/>
                          <a:pt x="23" y="18"/>
                        </a:cubicBezTo>
                        <a:cubicBezTo>
                          <a:pt x="24" y="16"/>
                          <a:pt x="26" y="14"/>
                          <a:pt x="27" y="12"/>
                        </a:cubicBezTo>
                        <a:cubicBezTo>
                          <a:pt x="28" y="9"/>
                          <a:pt x="28" y="7"/>
                          <a:pt x="28" y="5"/>
                        </a:cubicBezTo>
                        <a:cubicBezTo>
                          <a:pt x="28" y="5"/>
                          <a:pt x="28" y="4"/>
                          <a:pt x="28" y="4"/>
                        </a:cubicBezTo>
                        <a:cubicBezTo>
                          <a:pt x="28" y="3"/>
                          <a:pt x="29" y="2"/>
                          <a:pt x="29" y="2"/>
                        </a:cubicBezTo>
                        <a:cubicBezTo>
                          <a:pt x="29" y="1"/>
                          <a:pt x="30" y="1"/>
                          <a:pt x="30" y="0"/>
                        </a:cubicBezTo>
                        <a:cubicBezTo>
                          <a:pt x="30" y="0"/>
                          <a:pt x="31" y="0"/>
                          <a:pt x="31" y="0"/>
                        </a:cubicBezTo>
                        <a:cubicBezTo>
                          <a:pt x="33" y="0"/>
                          <a:pt x="34" y="0"/>
                          <a:pt x="35" y="1"/>
                        </a:cubicBezTo>
                        <a:cubicBezTo>
                          <a:pt x="35" y="1"/>
                          <a:pt x="36" y="2"/>
                          <a:pt x="3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17" name="Group 18">
              <a:extLst>
                <a:ext uri="{FF2B5EF4-FFF2-40B4-BE49-F238E27FC236}">
                  <a16:creationId xmlns:a16="http://schemas.microsoft.com/office/drawing/2014/main" id="{62C16958-926E-49D7-A8FC-4B3481E8E28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8577502">
              <a:off x="7716417" y="1963972"/>
              <a:ext cx="634038" cy="129920"/>
              <a:chOff x="1473" y="2492"/>
              <a:chExt cx="937" cy="192"/>
            </a:xfrm>
            <a:solidFill>
              <a:schemeClr val="bg1"/>
            </a:solidFill>
          </p:grpSpPr>
          <p:sp>
            <p:nvSpPr>
              <p:cNvPr id="138" name="Freeform 19">
                <a:extLst>
                  <a:ext uri="{FF2B5EF4-FFF2-40B4-BE49-F238E27FC236}">
                    <a16:creationId xmlns:a16="http://schemas.microsoft.com/office/drawing/2014/main" id="{A84A0EA2-CA9E-45AE-9BEA-CF3974EE1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3" y="2522"/>
                <a:ext cx="105" cy="123"/>
              </a:xfrm>
              <a:custGeom>
                <a:avLst/>
                <a:gdLst>
                  <a:gd name="T0" fmla="*/ 11 w 44"/>
                  <a:gd name="T1" fmla="*/ 5 h 50"/>
                  <a:gd name="T2" fmla="*/ 10 w 44"/>
                  <a:gd name="T3" fmla="*/ 14 h 50"/>
                  <a:gd name="T4" fmla="*/ 9 w 44"/>
                  <a:gd name="T5" fmla="*/ 24 h 50"/>
                  <a:gd name="T6" fmla="*/ 8 w 44"/>
                  <a:gd name="T7" fmla="*/ 33 h 50"/>
                  <a:gd name="T8" fmla="*/ 7 w 44"/>
                  <a:gd name="T9" fmla="*/ 41 h 50"/>
                  <a:gd name="T10" fmla="*/ 16 w 44"/>
                  <a:gd name="T11" fmla="*/ 39 h 50"/>
                  <a:gd name="T12" fmla="*/ 25 w 44"/>
                  <a:gd name="T13" fmla="*/ 38 h 50"/>
                  <a:gd name="T14" fmla="*/ 34 w 44"/>
                  <a:gd name="T15" fmla="*/ 36 h 50"/>
                  <a:gd name="T16" fmla="*/ 43 w 44"/>
                  <a:gd name="T17" fmla="*/ 35 h 50"/>
                  <a:gd name="T18" fmla="*/ 44 w 44"/>
                  <a:gd name="T19" fmla="*/ 35 h 50"/>
                  <a:gd name="T20" fmla="*/ 44 w 44"/>
                  <a:gd name="T21" fmla="*/ 37 h 50"/>
                  <a:gd name="T22" fmla="*/ 44 w 44"/>
                  <a:gd name="T23" fmla="*/ 39 h 50"/>
                  <a:gd name="T24" fmla="*/ 43 w 44"/>
                  <a:gd name="T25" fmla="*/ 40 h 50"/>
                  <a:gd name="T26" fmla="*/ 41 w 44"/>
                  <a:gd name="T27" fmla="*/ 41 h 50"/>
                  <a:gd name="T28" fmla="*/ 39 w 44"/>
                  <a:gd name="T29" fmla="*/ 42 h 50"/>
                  <a:gd name="T30" fmla="*/ 32 w 44"/>
                  <a:gd name="T31" fmla="*/ 43 h 50"/>
                  <a:gd name="T32" fmla="*/ 23 w 44"/>
                  <a:gd name="T33" fmla="*/ 45 h 50"/>
                  <a:gd name="T34" fmla="*/ 15 w 44"/>
                  <a:gd name="T35" fmla="*/ 47 h 50"/>
                  <a:gd name="T36" fmla="*/ 7 w 44"/>
                  <a:gd name="T37" fmla="*/ 49 h 50"/>
                  <a:gd name="T38" fmla="*/ 1 w 44"/>
                  <a:gd name="T39" fmla="*/ 48 h 50"/>
                  <a:gd name="T40" fmla="*/ 0 w 44"/>
                  <a:gd name="T41" fmla="*/ 41 h 50"/>
                  <a:gd name="T42" fmla="*/ 1 w 44"/>
                  <a:gd name="T43" fmla="*/ 23 h 50"/>
                  <a:gd name="T44" fmla="*/ 3 w 44"/>
                  <a:gd name="T45" fmla="*/ 5 h 50"/>
                  <a:gd name="T46" fmla="*/ 5 w 44"/>
                  <a:gd name="T47" fmla="*/ 2 h 50"/>
                  <a:gd name="T48" fmla="*/ 7 w 44"/>
                  <a:gd name="T49" fmla="*/ 1 h 50"/>
                  <a:gd name="T50" fmla="*/ 10 w 44"/>
                  <a:gd name="T51" fmla="*/ 2 h 50"/>
                  <a:gd name="T52" fmla="*/ 11 w 44"/>
                  <a:gd name="T53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50">
                    <a:moveTo>
                      <a:pt x="11" y="5"/>
                    </a:moveTo>
                    <a:cubicBezTo>
                      <a:pt x="10" y="8"/>
                      <a:pt x="10" y="11"/>
                      <a:pt x="10" y="14"/>
                    </a:cubicBezTo>
                    <a:cubicBezTo>
                      <a:pt x="9" y="17"/>
                      <a:pt x="9" y="20"/>
                      <a:pt x="9" y="24"/>
                    </a:cubicBezTo>
                    <a:cubicBezTo>
                      <a:pt x="8" y="27"/>
                      <a:pt x="8" y="30"/>
                      <a:pt x="8" y="33"/>
                    </a:cubicBezTo>
                    <a:cubicBezTo>
                      <a:pt x="8" y="36"/>
                      <a:pt x="7" y="39"/>
                      <a:pt x="7" y="41"/>
                    </a:cubicBezTo>
                    <a:cubicBezTo>
                      <a:pt x="10" y="41"/>
                      <a:pt x="13" y="40"/>
                      <a:pt x="16" y="39"/>
                    </a:cubicBezTo>
                    <a:cubicBezTo>
                      <a:pt x="19" y="39"/>
                      <a:pt x="22" y="38"/>
                      <a:pt x="25" y="38"/>
                    </a:cubicBezTo>
                    <a:cubicBezTo>
                      <a:pt x="28" y="37"/>
                      <a:pt x="31" y="36"/>
                      <a:pt x="34" y="36"/>
                    </a:cubicBezTo>
                    <a:cubicBezTo>
                      <a:pt x="37" y="35"/>
                      <a:pt x="40" y="35"/>
                      <a:pt x="43" y="35"/>
                    </a:cubicBezTo>
                    <a:cubicBezTo>
                      <a:pt x="43" y="35"/>
                      <a:pt x="43" y="35"/>
                      <a:pt x="44" y="35"/>
                    </a:cubicBezTo>
                    <a:cubicBezTo>
                      <a:pt x="44" y="35"/>
                      <a:pt x="44" y="36"/>
                      <a:pt x="44" y="37"/>
                    </a:cubicBezTo>
                    <a:cubicBezTo>
                      <a:pt x="44" y="38"/>
                      <a:pt x="44" y="38"/>
                      <a:pt x="44" y="39"/>
                    </a:cubicBezTo>
                    <a:cubicBezTo>
                      <a:pt x="44" y="39"/>
                      <a:pt x="43" y="40"/>
                      <a:pt x="43" y="40"/>
                    </a:cubicBezTo>
                    <a:cubicBezTo>
                      <a:pt x="42" y="40"/>
                      <a:pt x="42" y="40"/>
                      <a:pt x="41" y="41"/>
                    </a:cubicBezTo>
                    <a:cubicBezTo>
                      <a:pt x="40" y="41"/>
                      <a:pt x="40" y="41"/>
                      <a:pt x="39" y="42"/>
                    </a:cubicBezTo>
                    <a:cubicBezTo>
                      <a:pt x="37" y="42"/>
                      <a:pt x="35" y="43"/>
                      <a:pt x="32" y="43"/>
                    </a:cubicBezTo>
                    <a:cubicBezTo>
                      <a:pt x="29" y="44"/>
                      <a:pt x="26" y="45"/>
                      <a:pt x="23" y="45"/>
                    </a:cubicBezTo>
                    <a:cubicBezTo>
                      <a:pt x="21" y="46"/>
                      <a:pt x="18" y="47"/>
                      <a:pt x="15" y="47"/>
                    </a:cubicBezTo>
                    <a:cubicBezTo>
                      <a:pt x="12" y="48"/>
                      <a:pt x="9" y="49"/>
                      <a:pt x="7" y="49"/>
                    </a:cubicBezTo>
                    <a:cubicBezTo>
                      <a:pt x="4" y="50"/>
                      <a:pt x="3" y="50"/>
                      <a:pt x="1" y="48"/>
                    </a:cubicBezTo>
                    <a:cubicBezTo>
                      <a:pt x="0" y="47"/>
                      <a:pt x="0" y="45"/>
                      <a:pt x="0" y="41"/>
                    </a:cubicBezTo>
                    <a:cubicBezTo>
                      <a:pt x="0" y="35"/>
                      <a:pt x="1" y="29"/>
                      <a:pt x="1" y="23"/>
                    </a:cubicBezTo>
                    <a:cubicBezTo>
                      <a:pt x="2" y="17"/>
                      <a:pt x="2" y="11"/>
                      <a:pt x="3" y="5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9" y="0"/>
                      <a:pt x="10" y="1"/>
                      <a:pt x="10" y="2"/>
                    </a:cubicBezTo>
                    <a:cubicBezTo>
                      <a:pt x="11" y="3"/>
                      <a:pt x="11" y="4"/>
                      <a:pt x="1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39" name="Freeform 20">
                <a:extLst>
                  <a:ext uri="{FF2B5EF4-FFF2-40B4-BE49-F238E27FC236}">
                    <a16:creationId xmlns:a16="http://schemas.microsoft.com/office/drawing/2014/main" id="{EB63B06D-D66B-480D-ACA3-72FE1829F2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85" y="2546"/>
                <a:ext cx="79" cy="86"/>
              </a:xfrm>
              <a:custGeom>
                <a:avLst/>
                <a:gdLst>
                  <a:gd name="T0" fmla="*/ 29 w 33"/>
                  <a:gd name="T1" fmla="*/ 14 h 35"/>
                  <a:gd name="T2" fmla="*/ 19 w 33"/>
                  <a:gd name="T3" fmla="*/ 18 h 35"/>
                  <a:gd name="T4" fmla="*/ 8 w 33"/>
                  <a:gd name="T5" fmla="*/ 19 h 35"/>
                  <a:gd name="T6" fmla="*/ 11 w 33"/>
                  <a:gd name="T7" fmla="*/ 25 h 35"/>
                  <a:gd name="T8" fmla="*/ 16 w 33"/>
                  <a:gd name="T9" fmla="*/ 28 h 35"/>
                  <a:gd name="T10" fmla="*/ 19 w 33"/>
                  <a:gd name="T11" fmla="*/ 28 h 35"/>
                  <a:gd name="T12" fmla="*/ 23 w 33"/>
                  <a:gd name="T13" fmla="*/ 27 h 35"/>
                  <a:gd name="T14" fmla="*/ 26 w 33"/>
                  <a:gd name="T15" fmla="*/ 25 h 35"/>
                  <a:gd name="T16" fmla="*/ 28 w 33"/>
                  <a:gd name="T17" fmla="*/ 24 h 35"/>
                  <a:gd name="T18" fmla="*/ 30 w 33"/>
                  <a:gd name="T19" fmla="*/ 22 h 35"/>
                  <a:gd name="T20" fmla="*/ 32 w 33"/>
                  <a:gd name="T21" fmla="*/ 22 h 35"/>
                  <a:gd name="T22" fmla="*/ 33 w 33"/>
                  <a:gd name="T23" fmla="*/ 26 h 35"/>
                  <a:gd name="T24" fmla="*/ 28 w 33"/>
                  <a:gd name="T25" fmla="*/ 32 h 35"/>
                  <a:gd name="T26" fmla="*/ 20 w 33"/>
                  <a:gd name="T27" fmla="*/ 35 h 35"/>
                  <a:gd name="T28" fmla="*/ 13 w 33"/>
                  <a:gd name="T29" fmla="*/ 35 h 35"/>
                  <a:gd name="T30" fmla="*/ 6 w 33"/>
                  <a:gd name="T31" fmla="*/ 31 h 35"/>
                  <a:gd name="T32" fmla="*/ 2 w 33"/>
                  <a:gd name="T33" fmla="*/ 25 h 35"/>
                  <a:gd name="T34" fmla="*/ 1 w 33"/>
                  <a:gd name="T35" fmla="*/ 18 h 35"/>
                  <a:gd name="T36" fmla="*/ 1 w 33"/>
                  <a:gd name="T37" fmla="*/ 11 h 35"/>
                  <a:gd name="T38" fmla="*/ 4 w 33"/>
                  <a:gd name="T39" fmla="*/ 6 h 35"/>
                  <a:gd name="T40" fmla="*/ 9 w 33"/>
                  <a:gd name="T41" fmla="*/ 2 h 35"/>
                  <a:gd name="T42" fmla="*/ 16 w 33"/>
                  <a:gd name="T43" fmla="*/ 0 h 35"/>
                  <a:gd name="T44" fmla="*/ 25 w 33"/>
                  <a:gd name="T45" fmla="*/ 2 h 35"/>
                  <a:gd name="T46" fmla="*/ 30 w 33"/>
                  <a:gd name="T47" fmla="*/ 8 h 35"/>
                  <a:gd name="T48" fmla="*/ 31 w 33"/>
                  <a:gd name="T49" fmla="*/ 11 h 35"/>
                  <a:gd name="T50" fmla="*/ 29 w 33"/>
                  <a:gd name="T51" fmla="*/ 14 h 35"/>
                  <a:gd name="T52" fmla="*/ 16 w 33"/>
                  <a:gd name="T53" fmla="*/ 6 h 35"/>
                  <a:gd name="T54" fmla="*/ 13 w 33"/>
                  <a:gd name="T55" fmla="*/ 7 h 35"/>
                  <a:gd name="T56" fmla="*/ 11 w 33"/>
                  <a:gd name="T57" fmla="*/ 9 h 35"/>
                  <a:gd name="T58" fmla="*/ 9 w 33"/>
                  <a:gd name="T59" fmla="*/ 10 h 35"/>
                  <a:gd name="T60" fmla="*/ 8 w 33"/>
                  <a:gd name="T61" fmla="*/ 13 h 35"/>
                  <a:gd name="T62" fmla="*/ 12 w 33"/>
                  <a:gd name="T63" fmla="*/ 13 h 35"/>
                  <a:gd name="T64" fmla="*/ 17 w 33"/>
                  <a:gd name="T65" fmla="*/ 12 h 35"/>
                  <a:gd name="T66" fmla="*/ 21 w 33"/>
                  <a:gd name="T67" fmla="*/ 11 h 35"/>
                  <a:gd name="T68" fmla="*/ 24 w 33"/>
                  <a:gd name="T69" fmla="*/ 9 h 35"/>
                  <a:gd name="T70" fmla="*/ 21 w 33"/>
                  <a:gd name="T71" fmla="*/ 6 h 35"/>
                  <a:gd name="T72" fmla="*/ 16 w 33"/>
                  <a:gd name="T73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3" h="35">
                    <a:moveTo>
                      <a:pt x="29" y="14"/>
                    </a:moveTo>
                    <a:cubicBezTo>
                      <a:pt x="26" y="16"/>
                      <a:pt x="23" y="17"/>
                      <a:pt x="19" y="18"/>
                    </a:cubicBezTo>
                    <a:cubicBezTo>
                      <a:pt x="16" y="19"/>
                      <a:pt x="12" y="19"/>
                      <a:pt x="8" y="19"/>
                    </a:cubicBezTo>
                    <a:cubicBezTo>
                      <a:pt x="9" y="22"/>
                      <a:pt x="9" y="24"/>
                      <a:pt x="11" y="25"/>
                    </a:cubicBezTo>
                    <a:cubicBezTo>
                      <a:pt x="12" y="27"/>
                      <a:pt x="14" y="28"/>
                      <a:pt x="16" y="28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1" y="28"/>
                      <a:pt x="22" y="28"/>
                      <a:pt x="23" y="27"/>
                    </a:cubicBezTo>
                    <a:cubicBezTo>
                      <a:pt x="24" y="27"/>
                      <a:pt x="25" y="26"/>
                      <a:pt x="26" y="25"/>
                    </a:cubicBezTo>
                    <a:cubicBezTo>
                      <a:pt x="27" y="25"/>
                      <a:pt x="27" y="24"/>
                      <a:pt x="28" y="24"/>
                    </a:cubicBezTo>
                    <a:cubicBezTo>
                      <a:pt x="29" y="23"/>
                      <a:pt x="29" y="23"/>
                      <a:pt x="30" y="22"/>
                    </a:cubicBezTo>
                    <a:cubicBezTo>
                      <a:pt x="31" y="22"/>
                      <a:pt x="31" y="22"/>
                      <a:pt x="32" y="22"/>
                    </a:cubicBezTo>
                    <a:cubicBezTo>
                      <a:pt x="33" y="23"/>
                      <a:pt x="33" y="24"/>
                      <a:pt x="33" y="26"/>
                    </a:cubicBezTo>
                    <a:cubicBezTo>
                      <a:pt x="32" y="28"/>
                      <a:pt x="30" y="30"/>
                      <a:pt x="28" y="32"/>
                    </a:cubicBezTo>
                    <a:cubicBezTo>
                      <a:pt x="26" y="33"/>
                      <a:pt x="23" y="35"/>
                      <a:pt x="20" y="35"/>
                    </a:cubicBezTo>
                    <a:cubicBezTo>
                      <a:pt x="18" y="35"/>
                      <a:pt x="16" y="35"/>
                      <a:pt x="13" y="35"/>
                    </a:cubicBezTo>
                    <a:cubicBezTo>
                      <a:pt x="10" y="34"/>
                      <a:pt x="8" y="33"/>
                      <a:pt x="6" y="31"/>
                    </a:cubicBezTo>
                    <a:cubicBezTo>
                      <a:pt x="5" y="29"/>
                      <a:pt x="3" y="27"/>
                      <a:pt x="2" y="25"/>
                    </a:cubicBezTo>
                    <a:cubicBezTo>
                      <a:pt x="1" y="22"/>
                      <a:pt x="1" y="20"/>
                      <a:pt x="1" y="18"/>
                    </a:cubicBezTo>
                    <a:cubicBezTo>
                      <a:pt x="0" y="15"/>
                      <a:pt x="1" y="13"/>
                      <a:pt x="1" y="11"/>
                    </a:cubicBezTo>
                    <a:cubicBezTo>
                      <a:pt x="2" y="9"/>
                      <a:pt x="3" y="7"/>
                      <a:pt x="4" y="6"/>
                    </a:cubicBezTo>
                    <a:cubicBezTo>
                      <a:pt x="6" y="4"/>
                      <a:pt x="7" y="3"/>
                      <a:pt x="9" y="2"/>
                    </a:cubicBezTo>
                    <a:cubicBezTo>
                      <a:pt x="11" y="1"/>
                      <a:pt x="14" y="0"/>
                      <a:pt x="16" y="0"/>
                    </a:cubicBezTo>
                    <a:cubicBezTo>
                      <a:pt x="19" y="0"/>
                      <a:pt x="22" y="0"/>
                      <a:pt x="25" y="2"/>
                    </a:cubicBezTo>
                    <a:cubicBezTo>
                      <a:pt x="27" y="3"/>
                      <a:pt x="29" y="5"/>
                      <a:pt x="30" y="8"/>
                    </a:cubicBezTo>
                    <a:cubicBezTo>
                      <a:pt x="31" y="9"/>
                      <a:pt x="31" y="10"/>
                      <a:pt x="31" y="11"/>
                    </a:cubicBezTo>
                    <a:cubicBezTo>
                      <a:pt x="31" y="12"/>
                      <a:pt x="30" y="13"/>
                      <a:pt x="29" y="14"/>
                    </a:cubicBezTo>
                    <a:close/>
                    <a:moveTo>
                      <a:pt x="16" y="6"/>
                    </a:moveTo>
                    <a:cubicBezTo>
                      <a:pt x="15" y="7"/>
                      <a:pt x="14" y="7"/>
                      <a:pt x="13" y="7"/>
                    </a:cubicBezTo>
                    <a:cubicBezTo>
                      <a:pt x="13" y="8"/>
                      <a:pt x="12" y="8"/>
                      <a:pt x="11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9" y="13"/>
                      <a:pt x="11" y="13"/>
                      <a:pt x="12" y="13"/>
                    </a:cubicBezTo>
                    <a:cubicBezTo>
                      <a:pt x="14" y="12"/>
                      <a:pt x="15" y="12"/>
                      <a:pt x="17" y="12"/>
                    </a:cubicBezTo>
                    <a:cubicBezTo>
                      <a:pt x="18" y="11"/>
                      <a:pt x="20" y="11"/>
                      <a:pt x="21" y="11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3" y="8"/>
                      <a:pt x="22" y="7"/>
                      <a:pt x="21" y="6"/>
                    </a:cubicBezTo>
                    <a:cubicBezTo>
                      <a:pt x="19" y="6"/>
                      <a:pt x="17" y="6"/>
                      <a:pt x="1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0" name="Freeform 21">
                <a:extLst>
                  <a:ext uri="{FF2B5EF4-FFF2-40B4-BE49-F238E27FC236}">
                    <a16:creationId xmlns:a16="http://schemas.microsoft.com/office/drawing/2014/main" id="{0913CC31-D07B-42DB-B8A0-31771A6A08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8" y="2527"/>
                <a:ext cx="84" cy="125"/>
              </a:xfrm>
              <a:custGeom>
                <a:avLst/>
                <a:gdLst>
                  <a:gd name="T0" fmla="*/ 29 w 35"/>
                  <a:gd name="T1" fmla="*/ 7 h 51"/>
                  <a:gd name="T2" fmla="*/ 30 w 35"/>
                  <a:gd name="T3" fmla="*/ 14 h 51"/>
                  <a:gd name="T4" fmla="*/ 31 w 35"/>
                  <a:gd name="T5" fmla="*/ 21 h 51"/>
                  <a:gd name="T6" fmla="*/ 31 w 35"/>
                  <a:gd name="T7" fmla="*/ 28 h 51"/>
                  <a:gd name="T8" fmla="*/ 31 w 35"/>
                  <a:gd name="T9" fmla="*/ 34 h 51"/>
                  <a:gd name="T10" fmla="*/ 35 w 35"/>
                  <a:gd name="T11" fmla="*/ 38 h 51"/>
                  <a:gd name="T12" fmla="*/ 35 w 35"/>
                  <a:gd name="T13" fmla="*/ 41 h 51"/>
                  <a:gd name="T14" fmla="*/ 33 w 35"/>
                  <a:gd name="T15" fmla="*/ 43 h 51"/>
                  <a:gd name="T16" fmla="*/ 29 w 35"/>
                  <a:gd name="T17" fmla="*/ 42 h 51"/>
                  <a:gd name="T18" fmla="*/ 25 w 35"/>
                  <a:gd name="T19" fmla="*/ 44 h 51"/>
                  <a:gd name="T20" fmla="*/ 21 w 35"/>
                  <a:gd name="T21" fmla="*/ 47 h 51"/>
                  <a:gd name="T22" fmla="*/ 17 w 35"/>
                  <a:gd name="T23" fmla="*/ 49 h 51"/>
                  <a:gd name="T24" fmla="*/ 12 w 35"/>
                  <a:gd name="T25" fmla="*/ 50 h 51"/>
                  <a:gd name="T26" fmla="*/ 6 w 35"/>
                  <a:gd name="T27" fmla="*/ 49 h 51"/>
                  <a:gd name="T28" fmla="*/ 2 w 35"/>
                  <a:gd name="T29" fmla="*/ 43 h 51"/>
                  <a:gd name="T30" fmla="*/ 2 w 35"/>
                  <a:gd name="T31" fmla="*/ 38 h 51"/>
                  <a:gd name="T32" fmla="*/ 4 w 35"/>
                  <a:gd name="T33" fmla="*/ 33 h 51"/>
                  <a:gd name="T34" fmla="*/ 7 w 35"/>
                  <a:gd name="T35" fmla="*/ 28 h 51"/>
                  <a:gd name="T36" fmla="*/ 13 w 35"/>
                  <a:gd name="T37" fmla="*/ 25 h 51"/>
                  <a:gd name="T38" fmla="*/ 15 w 35"/>
                  <a:gd name="T39" fmla="*/ 25 h 51"/>
                  <a:gd name="T40" fmla="*/ 18 w 35"/>
                  <a:gd name="T41" fmla="*/ 24 h 51"/>
                  <a:gd name="T42" fmla="*/ 21 w 35"/>
                  <a:gd name="T43" fmla="*/ 25 h 51"/>
                  <a:gd name="T44" fmla="*/ 24 w 35"/>
                  <a:gd name="T45" fmla="*/ 27 h 51"/>
                  <a:gd name="T46" fmla="*/ 24 w 35"/>
                  <a:gd name="T47" fmla="*/ 23 h 51"/>
                  <a:gd name="T48" fmla="*/ 23 w 35"/>
                  <a:gd name="T49" fmla="*/ 18 h 51"/>
                  <a:gd name="T50" fmla="*/ 23 w 35"/>
                  <a:gd name="T51" fmla="*/ 14 h 51"/>
                  <a:gd name="T52" fmla="*/ 23 w 35"/>
                  <a:gd name="T53" fmla="*/ 10 h 51"/>
                  <a:gd name="T54" fmla="*/ 21 w 35"/>
                  <a:gd name="T55" fmla="*/ 8 h 51"/>
                  <a:gd name="T56" fmla="*/ 19 w 35"/>
                  <a:gd name="T57" fmla="*/ 8 h 51"/>
                  <a:gd name="T58" fmla="*/ 13 w 35"/>
                  <a:gd name="T59" fmla="*/ 12 h 51"/>
                  <a:gd name="T60" fmla="*/ 6 w 35"/>
                  <a:gd name="T61" fmla="*/ 17 h 51"/>
                  <a:gd name="T62" fmla="*/ 4 w 35"/>
                  <a:gd name="T63" fmla="*/ 18 h 51"/>
                  <a:gd name="T64" fmla="*/ 1 w 35"/>
                  <a:gd name="T65" fmla="*/ 17 h 51"/>
                  <a:gd name="T66" fmla="*/ 0 w 35"/>
                  <a:gd name="T67" fmla="*/ 15 h 51"/>
                  <a:gd name="T68" fmla="*/ 1 w 35"/>
                  <a:gd name="T69" fmla="*/ 13 h 51"/>
                  <a:gd name="T70" fmla="*/ 5 w 35"/>
                  <a:gd name="T71" fmla="*/ 8 h 51"/>
                  <a:gd name="T72" fmla="*/ 10 w 35"/>
                  <a:gd name="T73" fmla="*/ 5 h 51"/>
                  <a:gd name="T74" fmla="*/ 16 w 35"/>
                  <a:gd name="T75" fmla="*/ 2 h 51"/>
                  <a:gd name="T76" fmla="*/ 21 w 35"/>
                  <a:gd name="T77" fmla="*/ 1 h 51"/>
                  <a:gd name="T78" fmla="*/ 27 w 35"/>
                  <a:gd name="T79" fmla="*/ 2 h 51"/>
                  <a:gd name="T80" fmla="*/ 29 w 35"/>
                  <a:gd name="T81" fmla="*/ 7 h 51"/>
                  <a:gd name="T82" fmla="*/ 17 w 35"/>
                  <a:gd name="T83" fmla="*/ 31 h 51"/>
                  <a:gd name="T84" fmla="*/ 14 w 35"/>
                  <a:gd name="T85" fmla="*/ 32 h 51"/>
                  <a:gd name="T86" fmla="*/ 11 w 35"/>
                  <a:gd name="T87" fmla="*/ 35 h 51"/>
                  <a:gd name="T88" fmla="*/ 9 w 35"/>
                  <a:gd name="T89" fmla="*/ 38 h 51"/>
                  <a:gd name="T90" fmla="*/ 9 w 35"/>
                  <a:gd name="T91" fmla="*/ 42 h 51"/>
                  <a:gd name="T92" fmla="*/ 10 w 35"/>
                  <a:gd name="T93" fmla="*/ 43 h 51"/>
                  <a:gd name="T94" fmla="*/ 11 w 35"/>
                  <a:gd name="T95" fmla="*/ 43 h 51"/>
                  <a:gd name="T96" fmla="*/ 17 w 35"/>
                  <a:gd name="T97" fmla="*/ 41 h 51"/>
                  <a:gd name="T98" fmla="*/ 23 w 35"/>
                  <a:gd name="T99" fmla="*/ 37 h 51"/>
                  <a:gd name="T100" fmla="*/ 22 w 35"/>
                  <a:gd name="T101" fmla="*/ 35 h 51"/>
                  <a:gd name="T102" fmla="*/ 20 w 35"/>
                  <a:gd name="T103" fmla="*/ 33 h 51"/>
                  <a:gd name="T104" fmla="*/ 19 w 35"/>
                  <a:gd name="T105" fmla="*/ 32 h 51"/>
                  <a:gd name="T106" fmla="*/ 17 w 35"/>
                  <a:gd name="T107" fmla="*/ 3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51">
                    <a:moveTo>
                      <a:pt x="29" y="7"/>
                    </a:moveTo>
                    <a:cubicBezTo>
                      <a:pt x="30" y="9"/>
                      <a:pt x="30" y="11"/>
                      <a:pt x="30" y="14"/>
                    </a:cubicBezTo>
                    <a:cubicBezTo>
                      <a:pt x="30" y="16"/>
                      <a:pt x="31" y="18"/>
                      <a:pt x="31" y="21"/>
                    </a:cubicBezTo>
                    <a:cubicBezTo>
                      <a:pt x="31" y="23"/>
                      <a:pt x="31" y="25"/>
                      <a:pt x="31" y="28"/>
                    </a:cubicBezTo>
                    <a:cubicBezTo>
                      <a:pt x="31" y="30"/>
                      <a:pt x="31" y="32"/>
                      <a:pt x="31" y="34"/>
                    </a:cubicBezTo>
                    <a:cubicBezTo>
                      <a:pt x="33" y="35"/>
                      <a:pt x="34" y="37"/>
                      <a:pt x="35" y="38"/>
                    </a:cubicBezTo>
                    <a:cubicBezTo>
                      <a:pt x="35" y="39"/>
                      <a:pt x="35" y="40"/>
                      <a:pt x="35" y="41"/>
                    </a:cubicBezTo>
                    <a:cubicBezTo>
                      <a:pt x="35" y="43"/>
                      <a:pt x="34" y="43"/>
                      <a:pt x="33" y="43"/>
                    </a:cubicBezTo>
                    <a:cubicBezTo>
                      <a:pt x="32" y="43"/>
                      <a:pt x="30" y="43"/>
                      <a:pt x="29" y="42"/>
                    </a:cubicBezTo>
                    <a:cubicBezTo>
                      <a:pt x="28" y="43"/>
                      <a:pt x="27" y="44"/>
                      <a:pt x="25" y="44"/>
                    </a:cubicBezTo>
                    <a:cubicBezTo>
                      <a:pt x="24" y="45"/>
                      <a:pt x="22" y="46"/>
                      <a:pt x="21" y="47"/>
                    </a:cubicBezTo>
                    <a:cubicBezTo>
                      <a:pt x="20" y="48"/>
                      <a:pt x="18" y="48"/>
                      <a:pt x="17" y="49"/>
                    </a:cubicBezTo>
                    <a:cubicBezTo>
                      <a:pt x="15" y="50"/>
                      <a:pt x="14" y="50"/>
                      <a:pt x="12" y="50"/>
                    </a:cubicBezTo>
                    <a:cubicBezTo>
                      <a:pt x="10" y="51"/>
                      <a:pt x="8" y="50"/>
                      <a:pt x="6" y="49"/>
                    </a:cubicBezTo>
                    <a:cubicBezTo>
                      <a:pt x="4" y="48"/>
                      <a:pt x="3" y="46"/>
                      <a:pt x="2" y="43"/>
                    </a:cubicBezTo>
                    <a:cubicBezTo>
                      <a:pt x="2" y="42"/>
                      <a:pt x="2" y="40"/>
                      <a:pt x="2" y="38"/>
                    </a:cubicBezTo>
                    <a:cubicBezTo>
                      <a:pt x="2" y="36"/>
                      <a:pt x="3" y="34"/>
                      <a:pt x="4" y="33"/>
                    </a:cubicBezTo>
                    <a:cubicBezTo>
                      <a:pt x="4" y="31"/>
                      <a:pt x="6" y="30"/>
                      <a:pt x="7" y="28"/>
                    </a:cubicBezTo>
                    <a:cubicBezTo>
                      <a:pt x="9" y="27"/>
                      <a:pt x="10" y="26"/>
                      <a:pt x="13" y="25"/>
                    </a:cubicBezTo>
                    <a:cubicBezTo>
                      <a:pt x="13" y="25"/>
                      <a:pt x="14" y="25"/>
                      <a:pt x="15" y="25"/>
                    </a:cubicBezTo>
                    <a:cubicBezTo>
                      <a:pt x="16" y="24"/>
                      <a:pt x="17" y="24"/>
                      <a:pt x="18" y="24"/>
                    </a:cubicBezTo>
                    <a:cubicBezTo>
                      <a:pt x="19" y="24"/>
                      <a:pt x="20" y="25"/>
                      <a:pt x="21" y="25"/>
                    </a:cubicBezTo>
                    <a:cubicBezTo>
                      <a:pt x="22" y="25"/>
                      <a:pt x="23" y="26"/>
                      <a:pt x="24" y="27"/>
                    </a:cubicBezTo>
                    <a:cubicBezTo>
                      <a:pt x="24" y="26"/>
                      <a:pt x="24" y="24"/>
                      <a:pt x="24" y="23"/>
                    </a:cubicBezTo>
                    <a:cubicBezTo>
                      <a:pt x="23" y="21"/>
                      <a:pt x="23" y="20"/>
                      <a:pt x="23" y="18"/>
                    </a:cubicBezTo>
                    <a:cubicBezTo>
                      <a:pt x="23" y="17"/>
                      <a:pt x="23" y="15"/>
                      <a:pt x="23" y="14"/>
                    </a:cubicBezTo>
                    <a:cubicBezTo>
                      <a:pt x="23" y="12"/>
                      <a:pt x="23" y="11"/>
                      <a:pt x="23" y="10"/>
                    </a:cubicBezTo>
                    <a:cubicBezTo>
                      <a:pt x="23" y="9"/>
                      <a:pt x="22" y="8"/>
                      <a:pt x="21" y="8"/>
                    </a:cubicBezTo>
                    <a:cubicBezTo>
                      <a:pt x="21" y="8"/>
                      <a:pt x="20" y="8"/>
                      <a:pt x="19" y="8"/>
                    </a:cubicBezTo>
                    <a:cubicBezTo>
                      <a:pt x="17" y="9"/>
                      <a:pt x="15" y="10"/>
                      <a:pt x="13" y="12"/>
                    </a:cubicBezTo>
                    <a:cubicBezTo>
                      <a:pt x="10" y="13"/>
                      <a:pt x="8" y="15"/>
                      <a:pt x="6" y="17"/>
                    </a:cubicBezTo>
                    <a:cubicBezTo>
                      <a:pt x="5" y="18"/>
                      <a:pt x="4" y="18"/>
                      <a:pt x="4" y="18"/>
                    </a:cubicBezTo>
                    <a:cubicBezTo>
                      <a:pt x="3" y="18"/>
                      <a:pt x="2" y="18"/>
                      <a:pt x="1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4"/>
                      <a:pt x="1" y="13"/>
                      <a:pt x="1" y="13"/>
                    </a:cubicBezTo>
                    <a:cubicBezTo>
                      <a:pt x="2" y="11"/>
                      <a:pt x="4" y="10"/>
                      <a:pt x="5" y="8"/>
                    </a:cubicBezTo>
                    <a:cubicBezTo>
                      <a:pt x="7" y="7"/>
                      <a:pt x="9" y="6"/>
                      <a:pt x="10" y="5"/>
                    </a:cubicBezTo>
                    <a:cubicBezTo>
                      <a:pt x="12" y="3"/>
                      <a:pt x="14" y="3"/>
                      <a:pt x="16" y="2"/>
                    </a:cubicBezTo>
                    <a:cubicBezTo>
                      <a:pt x="17" y="1"/>
                      <a:pt x="19" y="1"/>
                      <a:pt x="21" y="1"/>
                    </a:cubicBezTo>
                    <a:cubicBezTo>
                      <a:pt x="23" y="0"/>
                      <a:pt x="25" y="1"/>
                      <a:pt x="27" y="2"/>
                    </a:cubicBezTo>
                    <a:cubicBezTo>
                      <a:pt x="28" y="3"/>
                      <a:pt x="29" y="5"/>
                      <a:pt x="29" y="7"/>
                    </a:cubicBezTo>
                    <a:close/>
                    <a:moveTo>
                      <a:pt x="17" y="31"/>
                    </a:moveTo>
                    <a:cubicBezTo>
                      <a:pt x="16" y="31"/>
                      <a:pt x="15" y="32"/>
                      <a:pt x="14" y="32"/>
                    </a:cubicBezTo>
                    <a:cubicBezTo>
                      <a:pt x="12" y="33"/>
                      <a:pt x="11" y="34"/>
                      <a:pt x="11" y="35"/>
                    </a:cubicBezTo>
                    <a:cubicBezTo>
                      <a:pt x="10" y="36"/>
                      <a:pt x="9" y="37"/>
                      <a:pt x="9" y="38"/>
                    </a:cubicBezTo>
                    <a:cubicBezTo>
                      <a:pt x="8" y="39"/>
                      <a:pt x="8" y="41"/>
                      <a:pt x="9" y="42"/>
                    </a:cubicBezTo>
                    <a:cubicBezTo>
                      <a:pt x="9" y="42"/>
                      <a:pt x="9" y="43"/>
                      <a:pt x="10" y="43"/>
                    </a:cubicBezTo>
                    <a:cubicBezTo>
                      <a:pt x="10" y="43"/>
                      <a:pt x="11" y="43"/>
                      <a:pt x="11" y="43"/>
                    </a:cubicBezTo>
                    <a:cubicBezTo>
                      <a:pt x="13" y="43"/>
                      <a:pt x="15" y="42"/>
                      <a:pt x="17" y="41"/>
                    </a:cubicBezTo>
                    <a:cubicBezTo>
                      <a:pt x="20" y="40"/>
                      <a:pt x="21" y="38"/>
                      <a:pt x="23" y="37"/>
                    </a:cubicBezTo>
                    <a:cubicBezTo>
                      <a:pt x="23" y="37"/>
                      <a:pt x="22" y="36"/>
                      <a:pt x="22" y="35"/>
                    </a:cubicBezTo>
                    <a:cubicBezTo>
                      <a:pt x="22" y="35"/>
                      <a:pt x="21" y="34"/>
                      <a:pt x="20" y="33"/>
                    </a:cubicBezTo>
                    <a:cubicBezTo>
                      <a:pt x="20" y="33"/>
                      <a:pt x="19" y="32"/>
                      <a:pt x="19" y="32"/>
                    </a:cubicBezTo>
                    <a:cubicBezTo>
                      <a:pt x="18" y="31"/>
                      <a:pt x="17" y="31"/>
                      <a:pt x="17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1" name="Freeform 22">
                <a:extLst>
                  <a:ext uri="{FF2B5EF4-FFF2-40B4-BE49-F238E27FC236}">
                    <a16:creationId xmlns:a16="http://schemas.microsoft.com/office/drawing/2014/main" id="{EE308892-CC4C-444E-AD1B-3FAECC3878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6" y="2492"/>
                <a:ext cx="84" cy="150"/>
              </a:xfrm>
              <a:custGeom>
                <a:avLst/>
                <a:gdLst>
                  <a:gd name="T0" fmla="*/ 19 w 35"/>
                  <a:gd name="T1" fmla="*/ 6 h 61"/>
                  <a:gd name="T2" fmla="*/ 20 w 35"/>
                  <a:gd name="T3" fmla="*/ 2 h 61"/>
                  <a:gd name="T4" fmla="*/ 22 w 35"/>
                  <a:gd name="T5" fmla="*/ 0 h 61"/>
                  <a:gd name="T6" fmla="*/ 25 w 35"/>
                  <a:gd name="T7" fmla="*/ 1 h 61"/>
                  <a:gd name="T8" fmla="*/ 27 w 35"/>
                  <a:gd name="T9" fmla="*/ 4 h 61"/>
                  <a:gd name="T10" fmla="*/ 31 w 35"/>
                  <a:gd name="T11" fmla="*/ 29 h 61"/>
                  <a:gd name="T12" fmla="*/ 34 w 35"/>
                  <a:gd name="T13" fmla="*/ 54 h 61"/>
                  <a:gd name="T14" fmla="*/ 34 w 35"/>
                  <a:gd name="T15" fmla="*/ 58 h 61"/>
                  <a:gd name="T16" fmla="*/ 32 w 35"/>
                  <a:gd name="T17" fmla="*/ 60 h 61"/>
                  <a:gd name="T18" fmla="*/ 29 w 35"/>
                  <a:gd name="T19" fmla="*/ 60 h 61"/>
                  <a:gd name="T20" fmla="*/ 28 w 35"/>
                  <a:gd name="T21" fmla="*/ 58 h 61"/>
                  <a:gd name="T22" fmla="*/ 28 w 35"/>
                  <a:gd name="T23" fmla="*/ 58 h 61"/>
                  <a:gd name="T24" fmla="*/ 27 w 35"/>
                  <a:gd name="T25" fmla="*/ 58 h 61"/>
                  <a:gd name="T26" fmla="*/ 20 w 35"/>
                  <a:gd name="T27" fmla="*/ 59 h 61"/>
                  <a:gd name="T28" fmla="*/ 12 w 35"/>
                  <a:gd name="T29" fmla="*/ 58 h 61"/>
                  <a:gd name="T30" fmla="*/ 5 w 35"/>
                  <a:gd name="T31" fmla="*/ 55 h 61"/>
                  <a:gd name="T32" fmla="*/ 1 w 35"/>
                  <a:gd name="T33" fmla="*/ 48 h 61"/>
                  <a:gd name="T34" fmla="*/ 5 w 35"/>
                  <a:gd name="T35" fmla="*/ 33 h 61"/>
                  <a:gd name="T36" fmla="*/ 11 w 35"/>
                  <a:gd name="T37" fmla="*/ 27 h 61"/>
                  <a:gd name="T38" fmla="*/ 20 w 35"/>
                  <a:gd name="T39" fmla="*/ 24 h 61"/>
                  <a:gd name="T40" fmla="*/ 22 w 35"/>
                  <a:gd name="T41" fmla="*/ 23 h 61"/>
                  <a:gd name="T42" fmla="*/ 19 w 35"/>
                  <a:gd name="T43" fmla="*/ 6 h 61"/>
                  <a:gd name="T44" fmla="*/ 8 w 35"/>
                  <a:gd name="T45" fmla="*/ 45 h 61"/>
                  <a:gd name="T46" fmla="*/ 11 w 35"/>
                  <a:gd name="T47" fmla="*/ 50 h 61"/>
                  <a:gd name="T48" fmla="*/ 15 w 35"/>
                  <a:gd name="T49" fmla="*/ 51 h 61"/>
                  <a:gd name="T50" fmla="*/ 20 w 35"/>
                  <a:gd name="T51" fmla="*/ 52 h 61"/>
                  <a:gd name="T52" fmla="*/ 25 w 35"/>
                  <a:gd name="T53" fmla="*/ 50 h 61"/>
                  <a:gd name="T54" fmla="*/ 26 w 35"/>
                  <a:gd name="T55" fmla="*/ 50 h 61"/>
                  <a:gd name="T56" fmla="*/ 23 w 35"/>
                  <a:gd name="T57" fmla="*/ 31 h 61"/>
                  <a:gd name="T58" fmla="*/ 21 w 35"/>
                  <a:gd name="T59" fmla="*/ 31 h 61"/>
                  <a:gd name="T60" fmla="*/ 16 w 35"/>
                  <a:gd name="T61" fmla="*/ 33 h 61"/>
                  <a:gd name="T62" fmla="*/ 12 w 35"/>
                  <a:gd name="T63" fmla="*/ 36 h 61"/>
                  <a:gd name="T64" fmla="*/ 9 w 35"/>
                  <a:gd name="T65" fmla="*/ 41 h 61"/>
                  <a:gd name="T66" fmla="*/ 8 w 35"/>
                  <a:gd name="T67" fmla="*/ 4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" h="61">
                    <a:moveTo>
                      <a:pt x="19" y="6"/>
                    </a:moveTo>
                    <a:cubicBezTo>
                      <a:pt x="19" y="4"/>
                      <a:pt x="19" y="3"/>
                      <a:pt x="20" y="2"/>
                    </a:cubicBezTo>
                    <a:cubicBezTo>
                      <a:pt x="20" y="1"/>
                      <a:pt x="21" y="0"/>
                      <a:pt x="22" y="0"/>
                    </a:cubicBezTo>
                    <a:cubicBezTo>
                      <a:pt x="23" y="0"/>
                      <a:pt x="24" y="0"/>
                      <a:pt x="25" y="1"/>
                    </a:cubicBezTo>
                    <a:cubicBezTo>
                      <a:pt x="26" y="2"/>
                      <a:pt x="26" y="3"/>
                      <a:pt x="27" y="4"/>
                    </a:cubicBezTo>
                    <a:cubicBezTo>
                      <a:pt x="28" y="13"/>
                      <a:pt x="30" y="21"/>
                      <a:pt x="31" y="29"/>
                    </a:cubicBezTo>
                    <a:cubicBezTo>
                      <a:pt x="32" y="38"/>
                      <a:pt x="33" y="46"/>
                      <a:pt x="34" y="54"/>
                    </a:cubicBezTo>
                    <a:cubicBezTo>
                      <a:pt x="35" y="56"/>
                      <a:pt x="34" y="58"/>
                      <a:pt x="34" y="58"/>
                    </a:cubicBezTo>
                    <a:cubicBezTo>
                      <a:pt x="33" y="59"/>
                      <a:pt x="33" y="60"/>
                      <a:pt x="32" y="60"/>
                    </a:cubicBezTo>
                    <a:cubicBezTo>
                      <a:pt x="31" y="61"/>
                      <a:pt x="30" y="61"/>
                      <a:pt x="29" y="60"/>
                    </a:cubicBezTo>
                    <a:cubicBezTo>
                      <a:pt x="29" y="60"/>
                      <a:pt x="28" y="59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25" y="59"/>
                      <a:pt x="22" y="59"/>
                      <a:pt x="20" y="59"/>
                    </a:cubicBezTo>
                    <a:cubicBezTo>
                      <a:pt x="17" y="59"/>
                      <a:pt x="14" y="59"/>
                      <a:pt x="12" y="58"/>
                    </a:cubicBezTo>
                    <a:cubicBezTo>
                      <a:pt x="9" y="57"/>
                      <a:pt x="7" y="56"/>
                      <a:pt x="5" y="55"/>
                    </a:cubicBezTo>
                    <a:cubicBezTo>
                      <a:pt x="4" y="53"/>
                      <a:pt x="2" y="51"/>
                      <a:pt x="1" y="48"/>
                    </a:cubicBezTo>
                    <a:cubicBezTo>
                      <a:pt x="0" y="43"/>
                      <a:pt x="1" y="37"/>
                      <a:pt x="5" y="33"/>
                    </a:cubicBezTo>
                    <a:cubicBezTo>
                      <a:pt x="6" y="31"/>
                      <a:pt x="8" y="29"/>
                      <a:pt x="11" y="27"/>
                    </a:cubicBezTo>
                    <a:cubicBezTo>
                      <a:pt x="14" y="26"/>
                      <a:pt x="17" y="25"/>
                      <a:pt x="20" y="24"/>
                    </a:cubicBezTo>
                    <a:cubicBezTo>
                      <a:pt x="22" y="23"/>
                      <a:pt x="22" y="23"/>
                      <a:pt x="22" y="23"/>
                    </a:cubicBezTo>
                    <a:lnTo>
                      <a:pt x="19" y="6"/>
                    </a:lnTo>
                    <a:close/>
                    <a:moveTo>
                      <a:pt x="8" y="45"/>
                    </a:moveTo>
                    <a:cubicBezTo>
                      <a:pt x="9" y="47"/>
                      <a:pt x="9" y="49"/>
                      <a:pt x="11" y="50"/>
                    </a:cubicBezTo>
                    <a:cubicBezTo>
                      <a:pt x="12" y="51"/>
                      <a:pt x="13" y="51"/>
                      <a:pt x="15" y="51"/>
                    </a:cubicBezTo>
                    <a:cubicBezTo>
                      <a:pt x="16" y="52"/>
                      <a:pt x="18" y="52"/>
                      <a:pt x="20" y="52"/>
                    </a:cubicBezTo>
                    <a:cubicBezTo>
                      <a:pt x="22" y="51"/>
                      <a:pt x="24" y="51"/>
                      <a:pt x="25" y="50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0" y="32"/>
                      <a:pt x="18" y="32"/>
                      <a:pt x="16" y="33"/>
                    </a:cubicBezTo>
                    <a:cubicBezTo>
                      <a:pt x="14" y="34"/>
                      <a:pt x="13" y="35"/>
                      <a:pt x="12" y="36"/>
                    </a:cubicBezTo>
                    <a:cubicBezTo>
                      <a:pt x="10" y="38"/>
                      <a:pt x="9" y="39"/>
                      <a:pt x="9" y="41"/>
                    </a:cubicBezTo>
                    <a:cubicBezTo>
                      <a:pt x="8" y="42"/>
                      <a:pt x="8" y="44"/>
                      <a:pt x="8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2" name="Freeform 23">
                <a:extLst>
                  <a:ext uri="{FF2B5EF4-FFF2-40B4-BE49-F238E27FC236}">
                    <a16:creationId xmlns:a16="http://schemas.microsoft.com/office/drawing/2014/main" id="{986C806A-019B-4D0A-A5DF-B0148097D2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70" y="2546"/>
                <a:ext cx="79" cy="86"/>
              </a:xfrm>
              <a:custGeom>
                <a:avLst/>
                <a:gdLst>
                  <a:gd name="T0" fmla="*/ 28 w 33"/>
                  <a:gd name="T1" fmla="*/ 14 h 35"/>
                  <a:gd name="T2" fmla="*/ 19 w 33"/>
                  <a:gd name="T3" fmla="*/ 18 h 35"/>
                  <a:gd name="T4" fmla="*/ 8 w 33"/>
                  <a:gd name="T5" fmla="*/ 19 h 35"/>
                  <a:gd name="T6" fmla="*/ 10 w 33"/>
                  <a:gd name="T7" fmla="*/ 25 h 35"/>
                  <a:gd name="T8" fmla="*/ 15 w 33"/>
                  <a:gd name="T9" fmla="*/ 28 h 35"/>
                  <a:gd name="T10" fmla="*/ 19 w 33"/>
                  <a:gd name="T11" fmla="*/ 28 h 35"/>
                  <a:gd name="T12" fmla="*/ 22 w 33"/>
                  <a:gd name="T13" fmla="*/ 27 h 35"/>
                  <a:gd name="T14" fmla="*/ 25 w 33"/>
                  <a:gd name="T15" fmla="*/ 25 h 35"/>
                  <a:gd name="T16" fmla="*/ 28 w 33"/>
                  <a:gd name="T17" fmla="*/ 24 h 35"/>
                  <a:gd name="T18" fmla="*/ 30 w 33"/>
                  <a:gd name="T19" fmla="*/ 22 h 35"/>
                  <a:gd name="T20" fmla="*/ 31 w 33"/>
                  <a:gd name="T21" fmla="*/ 22 h 35"/>
                  <a:gd name="T22" fmla="*/ 32 w 33"/>
                  <a:gd name="T23" fmla="*/ 26 h 35"/>
                  <a:gd name="T24" fmla="*/ 27 w 33"/>
                  <a:gd name="T25" fmla="*/ 32 h 35"/>
                  <a:gd name="T26" fmla="*/ 20 w 33"/>
                  <a:gd name="T27" fmla="*/ 35 h 35"/>
                  <a:gd name="T28" fmla="*/ 13 w 33"/>
                  <a:gd name="T29" fmla="*/ 35 h 35"/>
                  <a:gd name="T30" fmla="*/ 6 w 33"/>
                  <a:gd name="T31" fmla="*/ 31 h 35"/>
                  <a:gd name="T32" fmla="*/ 2 w 33"/>
                  <a:gd name="T33" fmla="*/ 25 h 35"/>
                  <a:gd name="T34" fmla="*/ 0 w 33"/>
                  <a:gd name="T35" fmla="*/ 18 h 35"/>
                  <a:gd name="T36" fmla="*/ 1 w 33"/>
                  <a:gd name="T37" fmla="*/ 11 h 35"/>
                  <a:gd name="T38" fmla="*/ 4 w 33"/>
                  <a:gd name="T39" fmla="*/ 6 h 35"/>
                  <a:gd name="T40" fmla="*/ 9 w 33"/>
                  <a:gd name="T41" fmla="*/ 2 h 35"/>
                  <a:gd name="T42" fmla="*/ 16 w 33"/>
                  <a:gd name="T43" fmla="*/ 0 h 35"/>
                  <a:gd name="T44" fmla="*/ 24 w 33"/>
                  <a:gd name="T45" fmla="*/ 2 h 35"/>
                  <a:gd name="T46" fmla="*/ 30 w 33"/>
                  <a:gd name="T47" fmla="*/ 8 h 35"/>
                  <a:gd name="T48" fmla="*/ 30 w 33"/>
                  <a:gd name="T49" fmla="*/ 11 h 35"/>
                  <a:gd name="T50" fmla="*/ 28 w 33"/>
                  <a:gd name="T51" fmla="*/ 14 h 35"/>
                  <a:gd name="T52" fmla="*/ 15 w 33"/>
                  <a:gd name="T53" fmla="*/ 6 h 35"/>
                  <a:gd name="T54" fmla="*/ 13 w 33"/>
                  <a:gd name="T55" fmla="*/ 7 h 35"/>
                  <a:gd name="T56" fmla="*/ 11 w 33"/>
                  <a:gd name="T57" fmla="*/ 9 h 35"/>
                  <a:gd name="T58" fmla="*/ 9 w 33"/>
                  <a:gd name="T59" fmla="*/ 10 h 35"/>
                  <a:gd name="T60" fmla="*/ 8 w 33"/>
                  <a:gd name="T61" fmla="*/ 13 h 35"/>
                  <a:gd name="T62" fmla="*/ 12 w 33"/>
                  <a:gd name="T63" fmla="*/ 13 h 35"/>
                  <a:gd name="T64" fmla="*/ 16 w 33"/>
                  <a:gd name="T65" fmla="*/ 12 h 35"/>
                  <a:gd name="T66" fmla="*/ 20 w 33"/>
                  <a:gd name="T67" fmla="*/ 11 h 35"/>
                  <a:gd name="T68" fmla="*/ 23 w 33"/>
                  <a:gd name="T69" fmla="*/ 9 h 35"/>
                  <a:gd name="T70" fmla="*/ 20 w 33"/>
                  <a:gd name="T71" fmla="*/ 6 h 35"/>
                  <a:gd name="T72" fmla="*/ 15 w 33"/>
                  <a:gd name="T73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3" h="35">
                    <a:moveTo>
                      <a:pt x="28" y="14"/>
                    </a:moveTo>
                    <a:cubicBezTo>
                      <a:pt x="25" y="16"/>
                      <a:pt x="22" y="17"/>
                      <a:pt x="19" y="18"/>
                    </a:cubicBezTo>
                    <a:cubicBezTo>
                      <a:pt x="15" y="19"/>
                      <a:pt x="12" y="19"/>
                      <a:pt x="8" y="19"/>
                    </a:cubicBezTo>
                    <a:cubicBezTo>
                      <a:pt x="8" y="22"/>
                      <a:pt x="9" y="24"/>
                      <a:pt x="10" y="25"/>
                    </a:cubicBezTo>
                    <a:cubicBezTo>
                      <a:pt x="12" y="27"/>
                      <a:pt x="13" y="28"/>
                      <a:pt x="15" y="28"/>
                    </a:cubicBezTo>
                    <a:cubicBezTo>
                      <a:pt x="16" y="28"/>
                      <a:pt x="18" y="28"/>
                      <a:pt x="19" y="28"/>
                    </a:cubicBezTo>
                    <a:cubicBezTo>
                      <a:pt x="20" y="28"/>
                      <a:pt x="21" y="28"/>
                      <a:pt x="22" y="27"/>
                    </a:cubicBezTo>
                    <a:cubicBezTo>
                      <a:pt x="23" y="27"/>
                      <a:pt x="24" y="26"/>
                      <a:pt x="25" y="25"/>
                    </a:cubicBezTo>
                    <a:cubicBezTo>
                      <a:pt x="26" y="25"/>
                      <a:pt x="27" y="24"/>
                      <a:pt x="28" y="24"/>
                    </a:cubicBezTo>
                    <a:cubicBezTo>
                      <a:pt x="28" y="23"/>
                      <a:pt x="29" y="23"/>
                      <a:pt x="30" y="22"/>
                    </a:cubicBezTo>
                    <a:cubicBezTo>
                      <a:pt x="30" y="22"/>
                      <a:pt x="31" y="22"/>
                      <a:pt x="31" y="22"/>
                    </a:cubicBezTo>
                    <a:cubicBezTo>
                      <a:pt x="32" y="23"/>
                      <a:pt x="33" y="24"/>
                      <a:pt x="32" y="26"/>
                    </a:cubicBezTo>
                    <a:cubicBezTo>
                      <a:pt x="31" y="28"/>
                      <a:pt x="30" y="30"/>
                      <a:pt x="27" y="32"/>
                    </a:cubicBezTo>
                    <a:cubicBezTo>
                      <a:pt x="25" y="33"/>
                      <a:pt x="23" y="35"/>
                      <a:pt x="20" y="35"/>
                    </a:cubicBezTo>
                    <a:cubicBezTo>
                      <a:pt x="18" y="35"/>
                      <a:pt x="15" y="35"/>
                      <a:pt x="13" y="35"/>
                    </a:cubicBezTo>
                    <a:cubicBezTo>
                      <a:pt x="10" y="34"/>
                      <a:pt x="8" y="33"/>
                      <a:pt x="6" y="31"/>
                    </a:cubicBezTo>
                    <a:cubicBezTo>
                      <a:pt x="4" y="29"/>
                      <a:pt x="3" y="27"/>
                      <a:pt x="2" y="25"/>
                    </a:cubicBezTo>
                    <a:cubicBezTo>
                      <a:pt x="1" y="22"/>
                      <a:pt x="0" y="20"/>
                      <a:pt x="0" y="18"/>
                    </a:cubicBezTo>
                    <a:cubicBezTo>
                      <a:pt x="0" y="15"/>
                      <a:pt x="0" y="13"/>
                      <a:pt x="1" y="11"/>
                    </a:cubicBezTo>
                    <a:cubicBezTo>
                      <a:pt x="1" y="9"/>
                      <a:pt x="2" y="7"/>
                      <a:pt x="4" y="6"/>
                    </a:cubicBezTo>
                    <a:cubicBezTo>
                      <a:pt x="5" y="4"/>
                      <a:pt x="7" y="3"/>
                      <a:pt x="9" y="2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9" y="0"/>
                      <a:pt x="22" y="0"/>
                      <a:pt x="24" y="2"/>
                    </a:cubicBezTo>
                    <a:cubicBezTo>
                      <a:pt x="27" y="3"/>
                      <a:pt x="29" y="5"/>
                      <a:pt x="30" y="8"/>
                    </a:cubicBezTo>
                    <a:cubicBezTo>
                      <a:pt x="30" y="9"/>
                      <a:pt x="31" y="10"/>
                      <a:pt x="30" y="11"/>
                    </a:cubicBezTo>
                    <a:cubicBezTo>
                      <a:pt x="30" y="12"/>
                      <a:pt x="29" y="13"/>
                      <a:pt x="28" y="14"/>
                    </a:cubicBezTo>
                    <a:close/>
                    <a:moveTo>
                      <a:pt x="15" y="6"/>
                    </a:moveTo>
                    <a:cubicBezTo>
                      <a:pt x="15" y="7"/>
                      <a:pt x="14" y="7"/>
                      <a:pt x="13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3"/>
                      <a:pt x="10" y="13"/>
                      <a:pt x="12" y="13"/>
                    </a:cubicBezTo>
                    <a:cubicBezTo>
                      <a:pt x="13" y="12"/>
                      <a:pt x="15" y="12"/>
                      <a:pt x="16" y="12"/>
                    </a:cubicBezTo>
                    <a:cubicBezTo>
                      <a:pt x="18" y="11"/>
                      <a:pt x="19" y="11"/>
                      <a:pt x="20" y="11"/>
                    </a:cubicBezTo>
                    <a:cubicBezTo>
                      <a:pt x="22" y="10"/>
                      <a:pt x="23" y="10"/>
                      <a:pt x="23" y="9"/>
                    </a:cubicBezTo>
                    <a:cubicBezTo>
                      <a:pt x="23" y="8"/>
                      <a:pt x="22" y="7"/>
                      <a:pt x="20" y="6"/>
                    </a:cubicBezTo>
                    <a:cubicBezTo>
                      <a:pt x="19" y="6"/>
                      <a:pt x="17" y="6"/>
                      <a:pt x="1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3" name="Freeform 24">
                <a:extLst>
                  <a:ext uri="{FF2B5EF4-FFF2-40B4-BE49-F238E27FC236}">
                    <a16:creationId xmlns:a16="http://schemas.microsoft.com/office/drawing/2014/main" id="{EA259BBD-702E-44BD-8DB8-C3604D2CE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3" y="2539"/>
                <a:ext cx="86" cy="103"/>
              </a:xfrm>
              <a:custGeom>
                <a:avLst/>
                <a:gdLst>
                  <a:gd name="T0" fmla="*/ 34 w 36"/>
                  <a:gd name="T1" fmla="*/ 5 h 42"/>
                  <a:gd name="T2" fmla="*/ 30 w 36"/>
                  <a:gd name="T3" fmla="*/ 7 h 42"/>
                  <a:gd name="T4" fmla="*/ 26 w 36"/>
                  <a:gd name="T5" fmla="*/ 10 h 42"/>
                  <a:gd name="T6" fmla="*/ 22 w 36"/>
                  <a:gd name="T7" fmla="*/ 14 h 42"/>
                  <a:gd name="T8" fmla="*/ 18 w 36"/>
                  <a:gd name="T9" fmla="*/ 19 h 42"/>
                  <a:gd name="T10" fmla="*/ 15 w 36"/>
                  <a:gd name="T11" fmla="*/ 27 h 42"/>
                  <a:gd name="T12" fmla="*/ 14 w 36"/>
                  <a:gd name="T13" fmla="*/ 36 h 42"/>
                  <a:gd name="T14" fmla="*/ 13 w 36"/>
                  <a:gd name="T15" fmla="*/ 40 h 42"/>
                  <a:gd name="T16" fmla="*/ 11 w 36"/>
                  <a:gd name="T17" fmla="*/ 42 h 42"/>
                  <a:gd name="T18" fmla="*/ 7 w 36"/>
                  <a:gd name="T19" fmla="*/ 40 h 42"/>
                  <a:gd name="T20" fmla="*/ 6 w 36"/>
                  <a:gd name="T21" fmla="*/ 36 h 42"/>
                  <a:gd name="T22" fmla="*/ 3 w 36"/>
                  <a:gd name="T23" fmla="*/ 20 h 42"/>
                  <a:gd name="T24" fmla="*/ 0 w 36"/>
                  <a:gd name="T25" fmla="*/ 5 h 42"/>
                  <a:gd name="T26" fmla="*/ 1 w 36"/>
                  <a:gd name="T27" fmla="*/ 3 h 42"/>
                  <a:gd name="T28" fmla="*/ 4 w 36"/>
                  <a:gd name="T29" fmla="*/ 3 h 42"/>
                  <a:gd name="T30" fmla="*/ 6 w 36"/>
                  <a:gd name="T31" fmla="*/ 3 h 42"/>
                  <a:gd name="T32" fmla="*/ 8 w 36"/>
                  <a:gd name="T33" fmla="*/ 5 h 42"/>
                  <a:gd name="T34" fmla="*/ 9 w 36"/>
                  <a:gd name="T35" fmla="*/ 14 h 42"/>
                  <a:gd name="T36" fmla="*/ 10 w 36"/>
                  <a:gd name="T37" fmla="*/ 21 h 42"/>
                  <a:gd name="T38" fmla="*/ 12 w 36"/>
                  <a:gd name="T39" fmla="*/ 14 h 42"/>
                  <a:gd name="T40" fmla="*/ 17 w 36"/>
                  <a:gd name="T41" fmla="*/ 8 h 42"/>
                  <a:gd name="T42" fmla="*/ 24 w 36"/>
                  <a:gd name="T43" fmla="*/ 3 h 42"/>
                  <a:gd name="T44" fmla="*/ 32 w 36"/>
                  <a:gd name="T45" fmla="*/ 0 h 42"/>
                  <a:gd name="T46" fmla="*/ 34 w 36"/>
                  <a:gd name="T47" fmla="*/ 0 h 42"/>
                  <a:gd name="T48" fmla="*/ 36 w 36"/>
                  <a:gd name="T49" fmla="*/ 1 h 42"/>
                  <a:gd name="T50" fmla="*/ 36 w 36"/>
                  <a:gd name="T51" fmla="*/ 3 h 42"/>
                  <a:gd name="T52" fmla="*/ 34 w 36"/>
                  <a:gd name="T53" fmla="*/ 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42">
                    <a:moveTo>
                      <a:pt x="34" y="5"/>
                    </a:moveTo>
                    <a:cubicBezTo>
                      <a:pt x="33" y="6"/>
                      <a:pt x="32" y="6"/>
                      <a:pt x="30" y="7"/>
                    </a:cubicBezTo>
                    <a:cubicBezTo>
                      <a:pt x="29" y="8"/>
                      <a:pt x="27" y="9"/>
                      <a:pt x="26" y="10"/>
                    </a:cubicBezTo>
                    <a:cubicBezTo>
                      <a:pt x="25" y="11"/>
                      <a:pt x="23" y="12"/>
                      <a:pt x="22" y="14"/>
                    </a:cubicBezTo>
                    <a:cubicBezTo>
                      <a:pt x="21" y="15"/>
                      <a:pt x="19" y="17"/>
                      <a:pt x="18" y="19"/>
                    </a:cubicBezTo>
                    <a:cubicBezTo>
                      <a:pt x="17" y="22"/>
                      <a:pt x="16" y="25"/>
                      <a:pt x="15" y="27"/>
                    </a:cubicBezTo>
                    <a:cubicBezTo>
                      <a:pt x="15" y="30"/>
                      <a:pt x="14" y="33"/>
                      <a:pt x="14" y="36"/>
                    </a:cubicBezTo>
                    <a:cubicBezTo>
                      <a:pt x="14" y="37"/>
                      <a:pt x="14" y="39"/>
                      <a:pt x="13" y="40"/>
                    </a:cubicBezTo>
                    <a:cubicBezTo>
                      <a:pt x="13" y="42"/>
                      <a:pt x="12" y="42"/>
                      <a:pt x="11" y="42"/>
                    </a:cubicBezTo>
                    <a:cubicBezTo>
                      <a:pt x="9" y="42"/>
                      <a:pt x="8" y="41"/>
                      <a:pt x="7" y="40"/>
                    </a:cubicBezTo>
                    <a:cubicBezTo>
                      <a:pt x="7" y="39"/>
                      <a:pt x="6" y="37"/>
                      <a:pt x="6" y="36"/>
                    </a:cubicBezTo>
                    <a:cubicBezTo>
                      <a:pt x="4" y="31"/>
                      <a:pt x="3" y="25"/>
                      <a:pt x="3" y="20"/>
                    </a:cubicBezTo>
                    <a:cubicBezTo>
                      <a:pt x="2" y="15"/>
                      <a:pt x="1" y="10"/>
                      <a:pt x="0" y="5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2" y="3"/>
                      <a:pt x="3" y="2"/>
                      <a:pt x="4" y="3"/>
                    </a:cubicBezTo>
                    <a:cubicBezTo>
                      <a:pt x="4" y="3"/>
                      <a:pt x="5" y="3"/>
                      <a:pt x="6" y="3"/>
                    </a:cubicBezTo>
                    <a:cubicBezTo>
                      <a:pt x="7" y="4"/>
                      <a:pt x="7" y="4"/>
                      <a:pt x="8" y="5"/>
                    </a:cubicBezTo>
                    <a:cubicBezTo>
                      <a:pt x="8" y="8"/>
                      <a:pt x="8" y="11"/>
                      <a:pt x="9" y="14"/>
                    </a:cubicBezTo>
                    <a:cubicBezTo>
                      <a:pt x="9" y="17"/>
                      <a:pt x="10" y="19"/>
                      <a:pt x="10" y="21"/>
                    </a:cubicBezTo>
                    <a:cubicBezTo>
                      <a:pt x="10" y="19"/>
                      <a:pt x="11" y="16"/>
                      <a:pt x="12" y="14"/>
                    </a:cubicBezTo>
                    <a:cubicBezTo>
                      <a:pt x="14" y="12"/>
                      <a:pt x="15" y="9"/>
                      <a:pt x="17" y="8"/>
                    </a:cubicBezTo>
                    <a:cubicBezTo>
                      <a:pt x="19" y="6"/>
                      <a:pt x="22" y="4"/>
                      <a:pt x="24" y="3"/>
                    </a:cubicBezTo>
                    <a:cubicBezTo>
                      <a:pt x="27" y="1"/>
                      <a:pt x="29" y="0"/>
                      <a:pt x="32" y="0"/>
                    </a:cubicBezTo>
                    <a:cubicBezTo>
                      <a:pt x="33" y="0"/>
                      <a:pt x="34" y="0"/>
                      <a:pt x="34" y="0"/>
                    </a:cubicBezTo>
                    <a:cubicBezTo>
                      <a:pt x="35" y="0"/>
                      <a:pt x="36" y="0"/>
                      <a:pt x="36" y="1"/>
                    </a:cubicBezTo>
                    <a:cubicBezTo>
                      <a:pt x="36" y="1"/>
                      <a:pt x="36" y="2"/>
                      <a:pt x="36" y="3"/>
                    </a:cubicBezTo>
                    <a:cubicBezTo>
                      <a:pt x="36" y="3"/>
                      <a:pt x="35" y="4"/>
                      <a:pt x="3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4" name="Freeform 25">
                <a:extLst>
                  <a:ext uri="{FF2B5EF4-FFF2-40B4-BE49-F238E27FC236}">
                    <a16:creationId xmlns:a16="http://schemas.microsoft.com/office/drawing/2014/main" id="{2C71A4C6-DF71-4DEF-AD06-E24121E83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2534"/>
                <a:ext cx="79" cy="128"/>
              </a:xfrm>
              <a:custGeom>
                <a:avLst/>
                <a:gdLst>
                  <a:gd name="T0" fmla="*/ 23 w 33"/>
                  <a:gd name="T1" fmla="*/ 12 h 52"/>
                  <a:gd name="T2" fmla="*/ 22 w 33"/>
                  <a:gd name="T3" fmla="*/ 10 h 52"/>
                  <a:gd name="T4" fmla="*/ 21 w 33"/>
                  <a:gd name="T5" fmla="*/ 8 h 52"/>
                  <a:gd name="T6" fmla="*/ 17 w 33"/>
                  <a:gd name="T7" fmla="*/ 8 h 52"/>
                  <a:gd name="T8" fmla="*/ 13 w 33"/>
                  <a:gd name="T9" fmla="*/ 9 h 52"/>
                  <a:gd name="T10" fmla="*/ 10 w 33"/>
                  <a:gd name="T11" fmla="*/ 11 h 52"/>
                  <a:gd name="T12" fmla="*/ 9 w 33"/>
                  <a:gd name="T13" fmla="*/ 14 h 52"/>
                  <a:gd name="T14" fmla="*/ 10 w 33"/>
                  <a:gd name="T15" fmla="*/ 17 h 52"/>
                  <a:gd name="T16" fmla="*/ 14 w 33"/>
                  <a:gd name="T17" fmla="*/ 20 h 52"/>
                  <a:gd name="T18" fmla="*/ 22 w 33"/>
                  <a:gd name="T19" fmla="*/ 25 h 52"/>
                  <a:gd name="T20" fmla="*/ 29 w 33"/>
                  <a:gd name="T21" fmla="*/ 30 h 52"/>
                  <a:gd name="T22" fmla="*/ 33 w 33"/>
                  <a:gd name="T23" fmla="*/ 35 h 52"/>
                  <a:gd name="T24" fmla="*/ 32 w 33"/>
                  <a:gd name="T25" fmla="*/ 42 h 52"/>
                  <a:gd name="T26" fmla="*/ 28 w 33"/>
                  <a:gd name="T27" fmla="*/ 47 h 52"/>
                  <a:gd name="T28" fmla="*/ 20 w 33"/>
                  <a:gd name="T29" fmla="*/ 50 h 52"/>
                  <a:gd name="T30" fmla="*/ 12 w 33"/>
                  <a:gd name="T31" fmla="*/ 51 h 52"/>
                  <a:gd name="T32" fmla="*/ 6 w 33"/>
                  <a:gd name="T33" fmla="*/ 52 h 52"/>
                  <a:gd name="T34" fmla="*/ 4 w 33"/>
                  <a:gd name="T35" fmla="*/ 51 h 52"/>
                  <a:gd name="T36" fmla="*/ 2 w 33"/>
                  <a:gd name="T37" fmla="*/ 50 h 52"/>
                  <a:gd name="T38" fmla="*/ 1 w 33"/>
                  <a:gd name="T39" fmla="*/ 49 h 52"/>
                  <a:gd name="T40" fmla="*/ 0 w 33"/>
                  <a:gd name="T41" fmla="*/ 48 h 52"/>
                  <a:gd name="T42" fmla="*/ 2 w 33"/>
                  <a:gd name="T43" fmla="*/ 45 h 52"/>
                  <a:gd name="T44" fmla="*/ 6 w 33"/>
                  <a:gd name="T45" fmla="*/ 44 h 52"/>
                  <a:gd name="T46" fmla="*/ 11 w 33"/>
                  <a:gd name="T47" fmla="*/ 44 h 52"/>
                  <a:gd name="T48" fmla="*/ 17 w 33"/>
                  <a:gd name="T49" fmla="*/ 43 h 52"/>
                  <a:gd name="T50" fmla="*/ 22 w 33"/>
                  <a:gd name="T51" fmla="*/ 41 h 52"/>
                  <a:gd name="T52" fmla="*/ 25 w 33"/>
                  <a:gd name="T53" fmla="*/ 39 h 52"/>
                  <a:gd name="T54" fmla="*/ 24 w 33"/>
                  <a:gd name="T55" fmla="*/ 35 h 52"/>
                  <a:gd name="T56" fmla="*/ 20 w 33"/>
                  <a:gd name="T57" fmla="*/ 32 h 52"/>
                  <a:gd name="T58" fmla="*/ 14 w 33"/>
                  <a:gd name="T59" fmla="*/ 28 h 52"/>
                  <a:gd name="T60" fmla="*/ 8 w 33"/>
                  <a:gd name="T61" fmla="*/ 24 h 52"/>
                  <a:gd name="T62" fmla="*/ 4 w 33"/>
                  <a:gd name="T63" fmla="*/ 21 h 52"/>
                  <a:gd name="T64" fmla="*/ 2 w 33"/>
                  <a:gd name="T65" fmla="*/ 15 h 52"/>
                  <a:gd name="T66" fmla="*/ 3 w 33"/>
                  <a:gd name="T67" fmla="*/ 10 h 52"/>
                  <a:gd name="T68" fmla="*/ 7 w 33"/>
                  <a:gd name="T69" fmla="*/ 5 h 52"/>
                  <a:gd name="T70" fmla="*/ 12 w 33"/>
                  <a:gd name="T71" fmla="*/ 2 h 52"/>
                  <a:gd name="T72" fmla="*/ 17 w 33"/>
                  <a:gd name="T73" fmla="*/ 0 h 52"/>
                  <a:gd name="T74" fmla="*/ 25 w 33"/>
                  <a:gd name="T75" fmla="*/ 3 h 52"/>
                  <a:gd name="T76" fmla="*/ 29 w 33"/>
                  <a:gd name="T77" fmla="*/ 10 h 52"/>
                  <a:gd name="T78" fmla="*/ 28 w 33"/>
                  <a:gd name="T79" fmla="*/ 13 h 52"/>
                  <a:gd name="T80" fmla="*/ 26 w 33"/>
                  <a:gd name="T81" fmla="*/ 14 h 52"/>
                  <a:gd name="T82" fmla="*/ 24 w 33"/>
                  <a:gd name="T83" fmla="*/ 13 h 52"/>
                  <a:gd name="T84" fmla="*/ 23 w 33"/>
                  <a:gd name="T85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3" h="52">
                    <a:moveTo>
                      <a:pt x="23" y="12"/>
                    </a:moveTo>
                    <a:cubicBezTo>
                      <a:pt x="23" y="11"/>
                      <a:pt x="23" y="10"/>
                      <a:pt x="22" y="10"/>
                    </a:cubicBezTo>
                    <a:cubicBezTo>
                      <a:pt x="22" y="9"/>
                      <a:pt x="22" y="8"/>
                      <a:pt x="21" y="8"/>
                    </a:cubicBezTo>
                    <a:cubicBezTo>
                      <a:pt x="20" y="8"/>
                      <a:pt x="19" y="8"/>
                      <a:pt x="17" y="8"/>
                    </a:cubicBezTo>
                    <a:cubicBezTo>
                      <a:pt x="16" y="8"/>
                      <a:pt x="15" y="9"/>
                      <a:pt x="13" y="9"/>
                    </a:cubicBezTo>
                    <a:cubicBezTo>
                      <a:pt x="12" y="10"/>
                      <a:pt x="11" y="11"/>
                      <a:pt x="10" y="11"/>
                    </a:cubicBezTo>
                    <a:cubicBezTo>
                      <a:pt x="10" y="12"/>
                      <a:pt x="9" y="13"/>
                      <a:pt x="9" y="14"/>
                    </a:cubicBezTo>
                    <a:cubicBezTo>
                      <a:pt x="9" y="15"/>
                      <a:pt x="9" y="16"/>
                      <a:pt x="10" y="17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6" y="21"/>
                      <a:pt x="19" y="23"/>
                      <a:pt x="22" y="25"/>
                    </a:cubicBezTo>
                    <a:cubicBezTo>
                      <a:pt x="24" y="26"/>
                      <a:pt x="27" y="28"/>
                      <a:pt x="29" y="30"/>
                    </a:cubicBezTo>
                    <a:cubicBezTo>
                      <a:pt x="31" y="31"/>
                      <a:pt x="32" y="33"/>
                      <a:pt x="33" y="35"/>
                    </a:cubicBezTo>
                    <a:cubicBezTo>
                      <a:pt x="33" y="37"/>
                      <a:pt x="33" y="40"/>
                      <a:pt x="32" y="42"/>
                    </a:cubicBezTo>
                    <a:cubicBezTo>
                      <a:pt x="31" y="44"/>
                      <a:pt x="30" y="46"/>
                      <a:pt x="28" y="47"/>
                    </a:cubicBezTo>
                    <a:cubicBezTo>
                      <a:pt x="25" y="48"/>
                      <a:pt x="23" y="49"/>
                      <a:pt x="20" y="50"/>
                    </a:cubicBezTo>
                    <a:cubicBezTo>
                      <a:pt x="18" y="51"/>
                      <a:pt x="15" y="51"/>
                      <a:pt x="12" y="51"/>
                    </a:cubicBezTo>
                    <a:cubicBezTo>
                      <a:pt x="10" y="52"/>
                      <a:pt x="7" y="52"/>
                      <a:pt x="6" y="52"/>
                    </a:cubicBezTo>
                    <a:cubicBezTo>
                      <a:pt x="5" y="52"/>
                      <a:pt x="5" y="52"/>
                      <a:pt x="4" y="51"/>
                    </a:cubicBezTo>
                    <a:cubicBezTo>
                      <a:pt x="3" y="51"/>
                      <a:pt x="3" y="51"/>
                      <a:pt x="2" y="50"/>
                    </a:cubicBezTo>
                    <a:cubicBezTo>
                      <a:pt x="2" y="50"/>
                      <a:pt x="1" y="49"/>
                      <a:pt x="1" y="4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1" y="45"/>
                      <a:pt x="2" y="45"/>
                    </a:cubicBezTo>
                    <a:cubicBezTo>
                      <a:pt x="3" y="44"/>
                      <a:pt x="4" y="44"/>
                      <a:pt x="6" y="44"/>
                    </a:cubicBezTo>
                    <a:cubicBezTo>
                      <a:pt x="7" y="44"/>
                      <a:pt x="9" y="44"/>
                      <a:pt x="11" y="44"/>
                    </a:cubicBezTo>
                    <a:cubicBezTo>
                      <a:pt x="13" y="44"/>
                      <a:pt x="15" y="43"/>
                      <a:pt x="17" y="43"/>
                    </a:cubicBezTo>
                    <a:cubicBezTo>
                      <a:pt x="19" y="42"/>
                      <a:pt x="21" y="42"/>
                      <a:pt x="22" y="41"/>
                    </a:cubicBezTo>
                    <a:cubicBezTo>
                      <a:pt x="24" y="41"/>
                      <a:pt x="25" y="40"/>
                      <a:pt x="25" y="39"/>
                    </a:cubicBezTo>
                    <a:cubicBezTo>
                      <a:pt x="26" y="38"/>
                      <a:pt x="25" y="37"/>
                      <a:pt x="24" y="35"/>
                    </a:cubicBezTo>
                    <a:cubicBezTo>
                      <a:pt x="23" y="34"/>
                      <a:pt x="22" y="33"/>
                      <a:pt x="20" y="32"/>
                    </a:cubicBezTo>
                    <a:cubicBezTo>
                      <a:pt x="18" y="30"/>
                      <a:pt x="16" y="29"/>
                      <a:pt x="14" y="28"/>
                    </a:cubicBezTo>
                    <a:cubicBezTo>
                      <a:pt x="11" y="27"/>
                      <a:pt x="10" y="25"/>
                      <a:pt x="8" y="24"/>
                    </a:cubicBezTo>
                    <a:cubicBezTo>
                      <a:pt x="6" y="23"/>
                      <a:pt x="5" y="22"/>
                      <a:pt x="4" y="21"/>
                    </a:cubicBezTo>
                    <a:cubicBezTo>
                      <a:pt x="3" y="19"/>
                      <a:pt x="2" y="17"/>
                      <a:pt x="2" y="15"/>
                    </a:cubicBezTo>
                    <a:cubicBezTo>
                      <a:pt x="2" y="13"/>
                      <a:pt x="2" y="11"/>
                      <a:pt x="3" y="10"/>
                    </a:cubicBezTo>
                    <a:cubicBezTo>
                      <a:pt x="4" y="8"/>
                      <a:pt x="5" y="6"/>
                      <a:pt x="7" y="5"/>
                    </a:cubicBezTo>
                    <a:cubicBezTo>
                      <a:pt x="8" y="4"/>
                      <a:pt x="10" y="2"/>
                      <a:pt x="12" y="2"/>
                    </a:cubicBezTo>
                    <a:cubicBezTo>
                      <a:pt x="13" y="1"/>
                      <a:pt x="15" y="0"/>
                      <a:pt x="17" y="0"/>
                    </a:cubicBezTo>
                    <a:cubicBezTo>
                      <a:pt x="20" y="1"/>
                      <a:pt x="23" y="1"/>
                      <a:pt x="25" y="3"/>
                    </a:cubicBezTo>
                    <a:cubicBezTo>
                      <a:pt x="27" y="5"/>
                      <a:pt x="28" y="7"/>
                      <a:pt x="29" y="10"/>
                    </a:cubicBezTo>
                    <a:cubicBezTo>
                      <a:pt x="29" y="11"/>
                      <a:pt x="29" y="12"/>
                      <a:pt x="28" y="13"/>
                    </a:cubicBezTo>
                    <a:cubicBezTo>
                      <a:pt x="28" y="13"/>
                      <a:pt x="27" y="14"/>
                      <a:pt x="26" y="14"/>
                    </a:cubicBezTo>
                    <a:cubicBezTo>
                      <a:pt x="25" y="14"/>
                      <a:pt x="25" y="14"/>
                      <a:pt x="24" y="13"/>
                    </a:cubicBezTo>
                    <a:cubicBezTo>
                      <a:pt x="23" y="13"/>
                      <a:pt x="23" y="13"/>
                      <a:pt x="2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5" name="Freeform 26">
                <a:extLst>
                  <a:ext uri="{FF2B5EF4-FFF2-40B4-BE49-F238E27FC236}">
                    <a16:creationId xmlns:a16="http://schemas.microsoft.com/office/drawing/2014/main" id="{1B293252-6481-452D-A075-3EAB4F869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2" y="2509"/>
                <a:ext cx="90" cy="148"/>
              </a:xfrm>
              <a:custGeom>
                <a:avLst/>
                <a:gdLst>
                  <a:gd name="T0" fmla="*/ 8 w 38"/>
                  <a:gd name="T1" fmla="*/ 6 h 60"/>
                  <a:gd name="T2" fmla="*/ 8 w 38"/>
                  <a:gd name="T3" fmla="*/ 12 h 60"/>
                  <a:gd name="T4" fmla="*/ 8 w 38"/>
                  <a:gd name="T5" fmla="*/ 19 h 60"/>
                  <a:gd name="T6" fmla="*/ 8 w 38"/>
                  <a:gd name="T7" fmla="*/ 26 h 60"/>
                  <a:gd name="T8" fmla="*/ 8 w 38"/>
                  <a:gd name="T9" fmla="*/ 33 h 60"/>
                  <a:gd name="T10" fmla="*/ 10 w 38"/>
                  <a:gd name="T11" fmla="*/ 29 h 60"/>
                  <a:gd name="T12" fmla="*/ 14 w 38"/>
                  <a:gd name="T13" fmla="*/ 25 h 60"/>
                  <a:gd name="T14" fmla="*/ 18 w 38"/>
                  <a:gd name="T15" fmla="*/ 22 h 60"/>
                  <a:gd name="T16" fmla="*/ 23 w 38"/>
                  <a:gd name="T17" fmla="*/ 21 h 60"/>
                  <a:gd name="T18" fmla="*/ 28 w 38"/>
                  <a:gd name="T19" fmla="*/ 23 h 60"/>
                  <a:gd name="T20" fmla="*/ 32 w 38"/>
                  <a:gd name="T21" fmla="*/ 28 h 60"/>
                  <a:gd name="T22" fmla="*/ 34 w 38"/>
                  <a:gd name="T23" fmla="*/ 34 h 60"/>
                  <a:gd name="T24" fmla="*/ 36 w 38"/>
                  <a:gd name="T25" fmla="*/ 42 h 60"/>
                  <a:gd name="T26" fmla="*/ 37 w 38"/>
                  <a:gd name="T27" fmla="*/ 49 h 60"/>
                  <a:gd name="T28" fmla="*/ 38 w 38"/>
                  <a:gd name="T29" fmla="*/ 55 h 60"/>
                  <a:gd name="T30" fmla="*/ 37 w 38"/>
                  <a:gd name="T31" fmla="*/ 58 h 60"/>
                  <a:gd name="T32" fmla="*/ 35 w 38"/>
                  <a:gd name="T33" fmla="*/ 59 h 60"/>
                  <a:gd name="T34" fmla="*/ 33 w 38"/>
                  <a:gd name="T35" fmla="*/ 58 h 60"/>
                  <a:gd name="T36" fmla="*/ 31 w 38"/>
                  <a:gd name="T37" fmla="*/ 55 h 60"/>
                  <a:gd name="T38" fmla="*/ 30 w 38"/>
                  <a:gd name="T39" fmla="*/ 51 h 60"/>
                  <a:gd name="T40" fmla="*/ 29 w 38"/>
                  <a:gd name="T41" fmla="*/ 45 h 60"/>
                  <a:gd name="T42" fmla="*/ 28 w 38"/>
                  <a:gd name="T43" fmla="*/ 39 h 60"/>
                  <a:gd name="T44" fmla="*/ 27 w 38"/>
                  <a:gd name="T45" fmla="*/ 34 h 60"/>
                  <a:gd name="T46" fmla="*/ 24 w 38"/>
                  <a:gd name="T47" fmla="*/ 30 h 60"/>
                  <a:gd name="T48" fmla="*/ 21 w 38"/>
                  <a:gd name="T49" fmla="*/ 29 h 60"/>
                  <a:gd name="T50" fmla="*/ 16 w 38"/>
                  <a:gd name="T51" fmla="*/ 33 h 60"/>
                  <a:gd name="T52" fmla="*/ 13 w 38"/>
                  <a:gd name="T53" fmla="*/ 41 h 60"/>
                  <a:gd name="T54" fmla="*/ 10 w 38"/>
                  <a:gd name="T55" fmla="*/ 49 h 60"/>
                  <a:gd name="T56" fmla="*/ 9 w 38"/>
                  <a:gd name="T57" fmla="*/ 56 h 60"/>
                  <a:gd name="T58" fmla="*/ 8 w 38"/>
                  <a:gd name="T59" fmla="*/ 59 h 60"/>
                  <a:gd name="T60" fmla="*/ 6 w 38"/>
                  <a:gd name="T61" fmla="*/ 60 h 60"/>
                  <a:gd name="T62" fmla="*/ 5 w 38"/>
                  <a:gd name="T63" fmla="*/ 59 h 60"/>
                  <a:gd name="T64" fmla="*/ 3 w 38"/>
                  <a:gd name="T65" fmla="*/ 57 h 60"/>
                  <a:gd name="T66" fmla="*/ 2 w 38"/>
                  <a:gd name="T67" fmla="*/ 54 h 60"/>
                  <a:gd name="T68" fmla="*/ 2 w 38"/>
                  <a:gd name="T69" fmla="*/ 52 h 60"/>
                  <a:gd name="T70" fmla="*/ 1 w 38"/>
                  <a:gd name="T71" fmla="*/ 40 h 60"/>
                  <a:gd name="T72" fmla="*/ 0 w 38"/>
                  <a:gd name="T73" fmla="*/ 29 h 60"/>
                  <a:gd name="T74" fmla="*/ 0 w 38"/>
                  <a:gd name="T75" fmla="*/ 18 h 60"/>
                  <a:gd name="T76" fmla="*/ 0 w 38"/>
                  <a:gd name="T77" fmla="*/ 5 h 60"/>
                  <a:gd name="T78" fmla="*/ 4 w 38"/>
                  <a:gd name="T79" fmla="*/ 0 h 60"/>
                  <a:gd name="T80" fmla="*/ 7 w 38"/>
                  <a:gd name="T81" fmla="*/ 2 h 60"/>
                  <a:gd name="T82" fmla="*/ 8 w 38"/>
                  <a:gd name="T83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8" h="60">
                    <a:moveTo>
                      <a:pt x="8" y="6"/>
                    </a:moveTo>
                    <a:cubicBezTo>
                      <a:pt x="8" y="8"/>
                      <a:pt x="8" y="10"/>
                      <a:pt x="8" y="12"/>
                    </a:cubicBezTo>
                    <a:cubicBezTo>
                      <a:pt x="7" y="14"/>
                      <a:pt x="7" y="16"/>
                      <a:pt x="8" y="19"/>
                    </a:cubicBezTo>
                    <a:cubicBezTo>
                      <a:pt x="8" y="21"/>
                      <a:pt x="8" y="24"/>
                      <a:pt x="8" y="26"/>
                    </a:cubicBezTo>
                    <a:cubicBezTo>
                      <a:pt x="8" y="29"/>
                      <a:pt x="8" y="31"/>
                      <a:pt x="8" y="33"/>
                    </a:cubicBezTo>
                    <a:cubicBezTo>
                      <a:pt x="9" y="32"/>
                      <a:pt x="9" y="30"/>
                      <a:pt x="10" y="29"/>
                    </a:cubicBezTo>
                    <a:cubicBezTo>
                      <a:pt x="11" y="27"/>
                      <a:pt x="13" y="26"/>
                      <a:pt x="14" y="25"/>
                    </a:cubicBezTo>
                    <a:cubicBezTo>
                      <a:pt x="15" y="24"/>
                      <a:pt x="17" y="23"/>
                      <a:pt x="18" y="22"/>
                    </a:cubicBezTo>
                    <a:cubicBezTo>
                      <a:pt x="20" y="22"/>
                      <a:pt x="21" y="21"/>
                      <a:pt x="23" y="21"/>
                    </a:cubicBezTo>
                    <a:cubicBezTo>
                      <a:pt x="25" y="21"/>
                      <a:pt x="26" y="22"/>
                      <a:pt x="28" y="23"/>
                    </a:cubicBezTo>
                    <a:cubicBezTo>
                      <a:pt x="29" y="24"/>
                      <a:pt x="30" y="26"/>
                      <a:pt x="32" y="28"/>
                    </a:cubicBezTo>
                    <a:cubicBezTo>
                      <a:pt x="33" y="30"/>
                      <a:pt x="33" y="32"/>
                      <a:pt x="34" y="34"/>
                    </a:cubicBezTo>
                    <a:cubicBezTo>
                      <a:pt x="35" y="37"/>
                      <a:pt x="36" y="39"/>
                      <a:pt x="36" y="42"/>
                    </a:cubicBezTo>
                    <a:cubicBezTo>
                      <a:pt x="37" y="44"/>
                      <a:pt x="37" y="47"/>
                      <a:pt x="37" y="49"/>
                    </a:cubicBezTo>
                    <a:cubicBezTo>
                      <a:pt x="37" y="51"/>
                      <a:pt x="38" y="53"/>
                      <a:pt x="38" y="55"/>
                    </a:cubicBezTo>
                    <a:cubicBezTo>
                      <a:pt x="38" y="56"/>
                      <a:pt x="37" y="57"/>
                      <a:pt x="37" y="58"/>
                    </a:cubicBezTo>
                    <a:cubicBezTo>
                      <a:pt x="36" y="58"/>
                      <a:pt x="35" y="59"/>
                      <a:pt x="35" y="59"/>
                    </a:cubicBezTo>
                    <a:cubicBezTo>
                      <a:pt x="34" y="59"/>
                      <a:pt x="33" y="58"/>
                      <a:pt x="33" y="58"/>
                    </a:cubicBezTo>
                    <a:cubicBezTo>
                      <a:pt x="32" y="57"/>
                      <a:pt x="31" y="56"/>
                      <a:pt x="31" y="55"/>
                    </a:cubicBezTo>
                    <a:cubicBezTo>
                      <a:pt x="30" y="54"/>
                      <a:pt x="30" y="53"/>
                      <a:pt x="30" y="51"/>
                    </a:cubicBezTo>
                    <a:cubicBezTo>
                      <a:pt x="30" y="49"/>
                      <a:pt x="30" y="47"/>
                      <a:pt x="29" y="45"/>
                    </a:cubicBezTo>
                    <a:cubicBezTo>
                      <a:pt x="29" y="43"/>
                      <a:pt x="29" y="41"/>
                      <a:pt x="28" y="39"/>
                    </a:cubicBezTo>
                    <a:cubicBezTo>
                      <a:pt x="28" y="37"/>
                      <a:pt x="27" y="36"/>
                      <a:pt x="27" y="34"/>
                    </a:cubicBezTo>
                    <a:cubicBezTo>
                      <a:pt x="26" y="32"/>
                      <a:pt x="25" y="31"/>
                      <a:pt x="24" y="30"/>
                    </a:cubicBezTo>
                    <a:cubicBezTo>
                      <a:pt x="23" y="29"/>
                      <a:pt x="22" y="29"/>
                      <a:pt x="21" y="29"/>
                    </a:cubicBezTo>
                    <a:cubicBezTo>
                      <a:pt x="19" y="30"/>
                      <a:pt x="18" y="31"/>
                      <a:pt x="16" y="33"/>
                    </a:cubicBezTo>
                    <a:cubicBezTo>
                      <a:pt x="15" y="35"/>
                      <a:pt x="14" y="38"/>
                      <a:pt x="13" y="41"/>
                    </a:cubicBezTo>
                    <a:cubicBezTo>
                      <a:pt x="12" y="44"/>
                      <a:pt x="11" y="46"/>
                      <a:pt x="10" y="49"/>
                    </a:cubicBezTo>
                    <a:cubicBezTo>
                      <a:pt x="10" y="52"/>
                      <a:pt x="9" y="55"/>
                      <a:pt x="9" y="56"/>
                    </a:cubicBezTo>
                    <a:cubicBezTo>
                      <a:pt x="9" y="58"/>
                      <a:pt x="8" y="59"/>
                      <a:pt x="8" y="59"/>
                    </a:cubicBezTo>
                    <a:cubicBezTo>
                      <a:pt x="7" y="60"/>
                      <a:pt x="7" y="60"/>
                      <a:pt x="6" y="60"/>
                    </a:cubicBezTo>
                    <a:cubicBezTo>
                      <a:pt x="6" y="60"/>
                      <a:pt x="5" y="59"/>
                      <a:pt x="5" y="59"/>
                    </a:cubicBezTo>
                    <a:cubicBezTo>
                      <a:pt x="4" y="58"/>
                      <a:pt x="4" y="58"/>
                      <a:pt x="3" y="57"/>
                    </a:cubicBezTo>
                    <a:cubicBezTo>
                      <a:pt x="3" y="56"/>
                      <a:pt x="2" y="55"/>
                      <a:pt x="2" y="54"/>
                    </a:cubicBezTo>
                    <a:cubicBezTo>
                      <a:pt x="2" y="53"/>
                      <a:pt x="2" y="52"/>
                      <a:pt x="2" y="52"/>
                    </a:cubicBezTo>
                    <a:cubicBezTo>
                      <a:pt x="1" y="48"/>
                      <a:pt x="1" y="44"/>
                      <a:pt x="1" y="40"/>
                    </a:cubicBezTo>
                    <a:cubicBezTo>
                      <a:pt x="0" y="36"/>
                      <a:pt x="0" y="33"/>
                      <a:pt x="0" y="29"/>
                    </a:cubicBezTo>
                    <a:cubicBezTo>
                      <a:pt x="0" y="25"/>
                      <a:pt x="0" y="22"/>
                      <a:pt x="0" y="18"/>
                    </a:cubicBezTo>
                    <a:cubicBezTo>
                      <a:pt x="0" y="14"/>
                      <a:pt x="0" y="10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3"/>
                      <a:pt x="8" y="5"/>
                      <a:pt x="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6" name="Freeform 27">
                <a:extLst>
                  <a:ext uri="{FF2B5EF4-FFF2-40B4-BE49-F238E27FC236}">
                    <a16:creationId xmlns:a16="http://schemas.microsoft.com/office/drawing/2014/main" id="{46BA816C-615E-400A-844E-E05525F7C3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57" y="2522"/>
                <a:ext cx="48" cy="120"/>
              </a:xfrm>
              <a:custGeom>
                <a:avLst/>
                <a:gdLst>
                  <a:gd name="T0" fmla="*/ 20 w 20"/>
                  <a:gd name="T1" fmla="*/ 5 h 49"/>
                  <a:gd name="T2" fmla="*/ 19 w 20"/>
                  <a:gd name="T3" fmla="*/ 6 h 49"/>
                  <a:gd name="T4" fmla="*/ 17 w 20"/>
                  <a:gd name="T5" fmla="*/ 6 h 49"/>
                  <a:gd name="T6" fmla="*/ 11 w 20"/>
                  <a:gd name="T7" fmla="*/ 7 h 49"/>
                  <a:gd name="T8" fmla="*/ 5 w 20"/>
                  <a:gd name="T9" fmla="*/ 8 h 49"/>
                  <a:gd name="T10" fmla="*/ 2 w 20"/>
                  <a:gd name="T11" fmla="*/ 8 h 49"/>
                  <a:gd name="T12" fmla="*/ 0 w 20"/>
                  <a:gd name="T13" fmla="*/ 5 h 49"/>
                  <a:gd name="T14" fmla="*/ 1 w 20"/>
                  <a:gd name="T15" fmla="*/ 3 h 49"/>
                  <a:gd name="T16" fmla="*/ 2 w 20"/>
                  <a:gd name="T17" fmla="*/ 2 h 49"/>
                  <a:gd name="T18" fmla="*/ 6 w 20"/>
                  <a:gd name="T19" fmla="*/ 1 h 49"/>
                  <a:gd name="T20" fmla="*/ 10 w 20"/>
                  <a:gd name="T21" fmla="*/ 0 h 49"/>
                  <a:gd name="T22" fmla="*/ 14 w 20"/>
                  <a:gd name="T23" fmla="*/ 0 h 49"/>
                  <a:gd name="T24" fmla="*/ 17 w 20"/>
                  <a:gd name="T25" fmla="*/ 0 h 49"/>
                  <a:gd name="T26" fmla="*/ 20 w 20"/>
                  <a:gd name="T27" fmla="*/ 2 h 49"/>
                  <a:gd name="T28" fmla="*/ 20 w 20"/>
                  <a:gd name="T29" fmla="*/ 5 h 49"/>
                  <a:gd name="T30" fmla="*/ 18 w 20"/>
                  <a:gd name="T31" fmla="*/ 42 h 49"/>
                  <a:gd name="T32" fmla="*/ 19 w 20"/>
                  <a:gd name="T33" fmla="*/ 46 h 49"/>
                  <a:gd name="T34" fmla="*/ 17 w 20"/>
                  <a:gd name="T35" fmla="*/ 48 h 49"/>
                  <a:gd name="T36" fmla="*/ 14 w 20"/>
                  <a:gd name="T37" fmla="*/ 48 h 49"/>
                  <a:gd name="T38" fmla="*/ 11 w 20"/>
                  <a:gd name="T39" fmla="*/ 45 h 49"/>
                  <a:gd name="T40" fmla="*/ 10 w 20"/>
                  <a:gd name="T41" fmla="*/ 40 h 49"/>
                  <a:gd name="T42" fmla="*/ 9 w 20"/>
                  <a:gd name="T43" fmla="*/ 33 h 49"/>
                  <a:gd name="T44" fmla="*/ 8 w 20"/>
                  <a:gd name="T45" fmla="*/ 27 h 49"/>
                  <a:gd name="T46" fmla="*/ 8 w 20"/>
                  <a:gd name="T47" fmla="*/ 22 h 49"/>
                  <a:gd name="T48" fmla="*/ 9 w 20"/>
                  <a:gd name="T49" fmla="*/ 19 h 49"/>
                  <a:gd name="T50" fmla="*/ 11 w 20"/>
                  <a:gd name="T51" fmla="*/ 18 h 49"/>
                  <a:gd name="T52" fmla="*/ 14 w 20"/>
                  <a:gd name="T53" fmla="*/ 20 h 49"/>
                  <a:gd name="T54" fmla="*/ 15 w 20"/>
                  <a:gd name="T55" fmla="*/ 24 h 49"/>
                  <a:gd name="T56" fmla="*/ 15 w 20"/>
                  <a:gd name="T57" fmla="*/ 28 h 49"/>
                  <a:gd name="T58" fmla="*/ 16 w 20"/>
                  <a:gd name="T59" fmla="*/ 33 h 49"/>
                  <a:gd name="T60" fmla="*/ 17 w 20"/>
                  <a:gd name="T61" fmla="*/ 38 h 49"/>
                  <a:gd name="T62" fmla="*/ 18 w 20"/>
                  <a:gd name="T63" fmla="*/ 4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" h="49">
                    <a:moveTo>
                      <a:pt x="20" y="5"/>
                    </a:moveTo>
                    <a:cubicBezTo>
                      <a:pt x="20" y="6"/>
                      <a:pt x="20" y="6"/>
                      <a:pt x="19" y="6"/>
                    </a:cubicBezTo>
                    <a:cubicBezTo>
                      <a:pt x="18" y="6"/>
                      <a:pt x="17" y="6"/>
                      <a:pt x="17" y="6"/>
                    </a:cubicBezTo>
                    <a:cubicBezTo>
                      <a:pt x="15" y="6"/>
                      <a:pt x="13" y="6"/>
                      <a:pt x="11" y="7"/>
                    </a:cubicBezTo>
                    <a:cubicBezTo>
                      <a:pt x="9" y="7"/>
                      <a:pt x="7" y="7"/>
                      <a:pt x="5" y="8"/>
                    </a:cubicBezTo>
                    <a:cubicBezTo>
                      <a:pt x="4" y="8"/>
                      <a:pt x="3" y="8"/>
                      <a:pt x="2" y="8"/>
                    </a:cubicBezTo>
                    <a:cubicBezTo>
                      <a:pt x="1" y="7"/>
                      <a:pt x="0" y="6"/>
                      <a:pt x="0" y="5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2"/>
                      <a:pt x="4" y="1"/>
                      <a:pt x="6" y="1"/>
                    </a:cubicBezTo>
                    <a:cubicBezTo>
                      <a:pt x="7" y="1"/>
                      <a:pt x="8" y="0"/>
                      <a:pt x="10" y="0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5" y="0"/>
                      <a:pt x="16" y="0"/>
                      <a:pt x="17" y="0"/>
                    </a:cubicBezTo>
                    <a:cubicBezTo>
                      <a:pt x="18" y="1"/>
                      <a:pt x="19" y="1"/>
                      <a:pt x="20" y="2"/>
                    </a:cubicBezTo>
                    <a:cubicBezTo>
                      <a:pt x="20" y="3"/>
                      <a:pt x="20" y="4"/>
                      <a:pt x="20" y="5"/>
                    </a:cubicBezTo>
                    <a:close/>
                    <a:moveTo>
                      <a:pt x="18" y="42"/>
                    </a:moveTo>
                    <a:cubicBezTo>
                      <a:pt x="18" y="43"/>
                      <a:pt x="19" y="44"/>
                      <a:pt x="19" y="46"/>
                    </a:cubicBezTo>
                    <a:cubicBezTo>
                      <a:pt x="19" y="47"/>
                      <a:pt x="18" y="48"/>
                      <a:pt x="17" y="48"/>
                    </a:cubicBezTo>
                    <a:cubicBezTo>
                      <a:pt x="16" y="49"/>
                      <a:pt x="15" y="49"/>
                      <a:pt x="14" y="48"/>
                    </a:cubicBezTo>
                    <a:cubicBezTo>
                      <a:pt x="13" y="48"/>
                      <a:pt x="12" y="47"/>
                      <a:pt x="11" y="45"/>
                    </a:cubicBezTo>
                    <a:cubicBezTo>
                      <a:pt x="11" y="44"/>
                      <a:pt x="10" y="42"/>
                      <a:pt x="10" y="40"/>
                    </a:cubicBezTo>
                    <a:cubicBezTo>
                      <a:pt x="9" y="37"/>
                      <a:pt x="9" y="35"/>
                      <a:pt x="9" y="33"/>
                    </a:cubicBezTo>
                    <a:cubicBezTo>
                      <a:pt x="8" y="31"/>
                      <a:pt x="8" y="29"/>
                      <a:pt x="8" y="27"/>
                    </a:cubicBezTo>
                    <a:cubicBezTo>
                      <a:pt x="8" y="25"/>
                      <a:pt x="8" y="23"/>
                      <a:pt x="8" y="22"/>
                    </a:cubicBezTo>
                    <a:cubicBezTo>
                      <a:pt x="8" y="21"/>
                      <a:pt x="8" y="20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8"/>
                      <a:pt x="13" y="19"/>
                      <a:pt x="14" y="20"/>
                    </a:cubicBezTo>
                    <a:cubicBezTo>
                      <a:pt x="15" y="21"/>
                      <a:pt x="15" y="22"/>
                      <a:pt x="15" y="24"/>
                    </a:cubicBezTo>
                    <a:cubicBezTo>
                      <a:pt x="15" y="25"/>
                      <a:pt x="15" y="27"/>
                      <a:pt x="15" y="28"/>
                    </a:cubicBezTo>
                    <a:cubicBezTo>
                      <a:pt x="16" y="30"/>
                      <a:pt x="16" y="32"/>
                      <a:pt x="16" y="33"/>
                    </a:cubicBezTo>
                    <a:cubicBezTo>
                      <a:pt x="16" y="35"/>
                      <a:pt x="16" y="37"/>
                      <a:pt x="17" y="38"/>
                    </a:cubicBezTo>
                    <a:cubicBezTo>
                      <a:pt x="17" y="40"/>
                      <a:pt x="17" y="41"/>
                      <a:pt x="18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7" name="Freeform 28">
                <a:extLst>
                  <a:ext uri="{FF2B5EF4-FFF2-40B4-BE49-F238E27FC236}">
                    <a16:creationId xmlns:a16="http://schemas.microsoft.com/office/drawing/2014/main" id="{430DBCBF-EE3D-4012-A688-3F852B814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" y="2531"/>
                <a:ext cx="96" cy="153"/>
              </a:xfrm>
              <a:custGeom>
                <a:avLst/>
                <a:gdLst>
                  <a:gd name="T0" fmla="*/ 23 w 40"/>
                  <a:gd name="T1" fmla="*/ 58 h 62"/>
                  <a:gd name="T2" fmla="*/ 22 w 40"/>
                  <a:gd name="T3" fmla="*/ 60 h 62"/>
                  <a:gd name="T4" fmla="*/ 20 w 40"/>
                  <a:gd name="T5" fmla="*/ 61 h 62"/>
                  <a:gd name="T6" fmla="*/ 17 w 40"/>
                  <a:gd name="T7" fmla="*/ 60 h 62"/>
                  <a:gd name="T8" fmla="*/ 16 w 40"/>
                  <a:gd name="T9" fmla="*/ 58 h 62"/>
                  <a:gd name="T10" fmla="*/ 16 w 40"/>
                  <a:gd name="T11" fmla="*/ 49 h 62"/>
                  <a:gd name="T12" fmla="*/ 15 w 40"/>
                  <a:gd name="T13" fmla="*/ 39 h 62"/>
                  <a:gd name="T14" fmla="*/ 13 w 40"/>
                  <a:gd name="T15" fmla="*/ 39 h 62"/>
                  <a:gd name="T16" fmla="*/ 11 w 40"/>
                  <a:gd name="T17" fmla="*/ 38 h 62"/>
                  <a:gd name="T18" fmla="*/ 11 w 40"/>
                  <a:gd name="T19" fmla="*/ 34 h 62"/>
                  <a:gd name="T20" fmla="*/ 15 w 40"/>
                  <a:gd name="T21" fmla="*/ 31 h 62"/>
                  <a:gd name="T22" fmla="*/ 14 w 40"/>
                  <a:gd name="T23" fmla="*/ 23 h 62"/>
                  <a:gd name="T24" fmla="*/ 13 w 40"/>
                  <a:gd name="T25" fmla="*/ 16 h 62"/>
                  <a:gd name="T26" fmla="*/ 13 w 40"/>
                  <a:gd name="T27" fmla="*/ 14 h 62"/>
                  <a:gd name="T28" fmla="*/ 13 w 40"/>
                  <a:gd name="T29" fmla="*/ 13 h 62"/>
                  <a:gd name="T30" fmla="*/ 14 w 40"/>
                  <a:gd name="T31" fmla="*/ 12 h 62"/>
                  <a:gd name="T32" fmla="*/ 18 w 40"/>
                  <a:gd name="T33" fmla="*/ 13 h 62"/>
                  <a:gd name="T34" fmla="*/ 20 w 40"/>
                  <a:gd name="T35" fmla="*/ 17 h 62"/>
                  <a:gd name="T36" fmla="*/ 21 w 40"/>
                  <a:gd name="T37" fmla="*/ 22 h 62"/>
                  <a:gd name="T38" fmla="*/ 22 w 40"/>
                  <a:gd name="T39" fmla="*/ 28 h 62"/>
                  <a:gd name="T40" fmla="*/ 26 w 40"/>
                  <a:gd name="T41" fmla="*/ 25 h 62"/>
                  <a:gd name="T42" fmla="*/ 30 w 40"/>
                  <a:gd name="T43" fmla="*/ 21 h 62"/>
                  <a:gd name="T44" fmla="*/ 32 w 40"/>
                  <a:gd name="T45" fmla="*/ 17 h 62"/>
                  <a:gd name="T46" fmla="*/ 32 w 40"/>
                  <a:gd name="T47" fmla="*/ 13 h 62"/>
                  <a:gd name="T48" fmla="*/ 31 w 40"/>
                  <a:gd name="T49" fmla="*/ 9 h 62"/>
                  <a:gd name="T50" fmla="*/ 26 w 40"/>
                  <a:gd name="T51" fmla="*/ 8 h 62"/>
                  <a:gd name="T52" fmla="*/ 21 w 40"/>
                  <a:gd name="T53" fmla="*/ 8 h 62"/>
                  <a:gd name="T54" fmla="*/ 15 w 40"/>
                  <a:gd name="T55" fmla="*/ 10 h 62"/>
                  <a:gd name="T56" fmla="*/ 10 w 40"/>
                  <a:gd name="T57" fmla="*/ 12 h 62"/>
                  <a:gd name="T58" fmla="*/ 5 w 40"/>
                  <a:gd name="T59" fmla="*/ 14 h 62"/>
                  <a:gd name="T60" fmla="*/ 2 w 40"/>
                  <a:gd name="T61" fmla="*/ 15 h 62"/>
                  <a:gd name="T62" fmla="*/ 0 w 40"/>
                  <a:gd name="T63" fmla="*/ 14 h 62"/>
                  <a:gd name="T64" fmla="*/ 1 w 40"/>
                  <a:gd name="T65" fmla="*/ 10 h 62"/>
                  <a:gd name="T66" fmla="*/ 4 w 40"/>
                  <a:gd name="T67" fmla="*/ 7 h 62"/>
                  <a:gd name="T68" fmla="*/ 9 w 40"/>
                  <a:gd name="T69" fmla="*/ 4 h 62"/>
                  <a:gd name="T70" fmla="*/ 15 w 40"/>
                  <a:gd name="T71" fmla="*/ 2 h 62"/>
                  <a:gd name="T72" fmla="*/ 22 w 40"/>
                  <a:gd name="T73" fmla="*/ 0 h 62"/>
                  <a:gd name="T74" fmla="*/ 29 w 40"/>
                  <a:gd name="T75" fmla="*/ 1 h 62"/>
                  <a:gd name="T76" fmla="*/ 34 w 40"/>
                  <a:gd name="T77" fmla="*/ 3 h 62"/>
                  <a:gd name="T78" fmla="*/ 38 w 40"/>
                  <a:gd name="T79" fmla="*/ 7 h 62"/>
                  <a:gd name="T80" fmla="*/ 39 w 40"/>
                  <a:gd name="T81" fmla="*/ 17 h 62"/>
                  <a:gd name="T82" fmla="*/ 36 w 40"/>
                  <a:gd name="T83" fmla="*/ 25 h 62"/>
                  <a:gd name="T84" fmla="*/ 30 w 40"/>
                  <a:gd name="T85" fmla="*/ 31 h 62"/>
                  <a:gd name="T86" fmla="*/ 23 w 40"/>
                  <a:gd name="T87" fmla="*/ 36 h 62"/>
                  <a:gd name="T88" fmla="*/ 23 w 40"/>
                  <a:gd name="T89" fmla="*/ 48 h 62"/>
                  <a:gd name="T90" fmla="*/ 23 w 40"/>
                  <a:gd name="T9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0" h="62">
                    <a:moveTo>
                      <a:pt x="23" y="58"/>
                    </a:moveTo>
                    <a:cubicBezTo>
                      <a:pt x="23" y="59"/>
                      <a:pt x="23" y="60"/>
                      <a:pt x="22" y="60"/>
                    </a:cubicBezTo>
                    <a:cubicBezTo>
                      <a:pt x="22" y="61"/>
                      <a:pt x="21" y="62"/>
                      <a:pt x="20" y="61"/>
                    </a:cubicBezTo>
                    <a:cubicBezTo>
                      <a:pt x="19" y="61"/>
                      <a:pt x="18" y="61"/>
                      <a:pt x="17" y="60"/>
                    </a:cubicBezTo>
                    <a:cubicBezTo>
                      <a:pt x="17" y="59"/>
                      <a:pt x="16" y="58"/>
                      <a:pt x="16" y="58"/>
                    </a:cubicBezTo>
                    <a:cubicBezTo>
                      <a:pt x="16" y="55"/>
                      <a:pt x="16" y="52"/>
                      <a:pt x="16" y="49"/>
                    </a:cubicBezTo>
                    <a:cubicBezTo>
                      <a:pt x="16" y="46"/>
                      <a:pt x="16" y="43"/>
                      <a:pt x="15" y="39"/>
                    </a:cubicBezTo>
                    <a:cubicBezTo>
                      <a:pt x="14" y="40"/>
                      <a:pt x="14" y="39"/>
                      <a:pt x="13" y="39"/>
                    </a:cubicBezTo>
                    <a:cubicBezTo>
                      <a:pt x="12" y="39"/>
                      <a:pt x="12" y="38"/>
                      <a:pt x="11" y="38"/>
                    </a:cubicBezTo>
                    <a:cubicBezTo>
                      <a:pt x="11" y="36"/>
                      <a:pt x="11" y="35"/>
                      <a:pt x="11" y="34"/>
                    </a:cubicBezTo>
                    <a:cubicBezTo>
                      <a:pt x="12" y="33"/>
                      <a:pt x="13" y="32"/>
                      <a:pt x="15" y="31"/>
                    </a:cubicBezTo>
                    <a:cubicBezTo>
                      <a:pt x="14" y="29"/>
                      <a:pt x="14" y="26"/>
                      <a:pt x="14" y="23"/>
                    </a:cubicBezTo>
                    <a:cubicBezTo>
                      <a:pt x="13" y="21"/>
                      <a:pt x="13" y="18"/>
                      <a:pt x="13" y="16"/>
                    </a:cubicBezTo>
                    <a:cubicBezTo>
                      <a:pt x="12" y="15"/>
                      <a:pt x="13" y="15"/>
                      <a:pt x="13" y="14"/>
                    </a:cubicBezTo>
                    <a:cubicBezTo>
                      <a:pt x="13" y="14"/>
                      <a:pt x="13" y="14"/>
                      <a:pt x="13" y="13"/>
                    </a:cubicBezTo>
                    <a:cubicBezTo>
                      <a:pt x="13" y="13"/>
                      <a:pt x="14" y="13"/>
                      <a:pt x="14" y="12"/>
                    </a:cubicBezTo>
                    <a:cubicBezTo>
                      <a:pt x="15" y="12"/>
                      <a:pt x="17" y="12"/>
                      <a:pt x="18" y="13"/>
                    </a:cubicBezTo>
                    <a:cubicBezTo>
                      <a:pt x="19" y="14"/>
                      <a:pt x="20" y="15"/>
                      <a:pt x="20" y="17"/>
                    </a:cubicBezTo>
                    <a:cubicBezTo>
                      <a:pt x="20" y="18"/>
                      <a:pt x="21" y="20"/>
                      <a:pt x="21" y="22"/>
                    </a:cubicBezTo>
                    <a:cubicBezTo>
                      <a:pt x="21" y="24"/>
                      <a:pt x="21" y="26"/>
                      <a:pt x="22" y="28"/>
                    </a:cubicBezTo>
                    <a:cubicBezTo>
                      <a:pt x="23" y="27"/>
                      <a:pt x="25" y="26"/>
                      <a:pt x="26" y="25"/>
                    </a:cubicBezTo>
                    <a:cubicBezTo>
                      <a:pt x="27" y="23"/>
                      <a:pt x="29" y="22"/>
                      <a:pt x="30" y="21"/>
                    </a:cubicBezTo>
                    <a:cubicBezTo>
                      <a:pt x="31" y="20"/>
                      <a:pt x="31" y="18"/>
                      <a:pt x="32" y="17"/>
                    </a:cubicBezTo>
                    <a:cubicBezTo>
                      <a:pt x="32" y="16"/>
                      <a:pt x="33" y="14"/>
                      <a:pt x="32" y="13"/>
                    </a:cubicBezTo>
                    <a:cubicBezTo>
                      <a:pt x="32" y="12"/>
                      <a:pt x="32" y="10"/>
                      <a:pt x="31" y="9"/>
                    </a:cubicBezTo>
                    <a:cubicBezTo>
                      <a:pt x="30" y="8"/>
                      <a:pt x="28" y="8"/>
                      <a:pt x="26" y="8"/>
                    </a:cubicBezTo>
                    <a:cubicBezTo>
                      <a:pt x="24" y="8"/>
                      <a:pt x="22" y="8"/>
                      <a:pt x="21" y="8"/>
                    </a:cubicBezTo>
                    <a:cubicBezTo>
                      <a:pt x="19" y="9"/>
                      <a:pt x="17" y="9"/>
                      <a:pt x="15" y="10"/>
                    </a:cubicBezTo>
                    <a:cubicBezTo>
                      <a:pt x="14" y="10"/>
                      <a:pt x="12" y="11"/>
                      <a:pt x="10" y="12"/>
                    </a:cubicBezTo>
                    <a:cubicBezTo>
                      <a:pt x="9" y="13"/>
                      <a:pt x="7" y="13"/>
                      <a:pt x="5" y="14"/>
                    </a:cubicBezTo>
                    <a:cubicBezTo>
                      <a:pt x="4" y="15"/>
                      <a:pt x="3" y="15"/>
                      <a:pt x="2" y="15"/>
                    </a:cubicBezTo>
                    <a:cubicBezTo>
                      <a:pt x="1" y="15"/>
                      <a:pt x="1" y="14"/>
                      <a:pt x="0" y="14"/>
                    </a:cubicBezTo>
                    <a:cubicBezTo>
                      <a:pt x="0" y="12"/>
                      <a:pt x="0" y="11"/>
                      <a:pt x="1" y="10"/>
                    </a:cubicBezTo>
                    <a:cubicBezTo>
                      <a:pt x="1" y="9"/>
                      <a:pt x="2" y="8"/>
                      <a:pt x="4" y="7"/>
                    </a:cubicBezTo>
                    <a:cubicBezTo>
                      <a:pt x="6" y="6"/>
                      <a:pt x="7" y="5"/>
                      <a:pt x="9" y="4"/>
                    </a:cubicBezTo>
                    <a:cubicBezTo>
                      <a:pt x="11" y="3"/>
                      <a:pt x="13" y="2"/>
                      <a:pt x="15" y="2"/>
                    </a:cubicBezTo>
                    <a:cubicBezTo>
                      <a:pt x="18" y="1"/>
                      <a:pt x="20" y="1"/>
                      <a:pt x="22" y="0"/>
                    </a:cubicBezTo>
                    <a:cubicBezTo>
                      <a:pt x="24" y="0"/>
                      <a:pt x="26" y="0"/>
                      <a:pt x="29" y="1"/>
                    </a:cubicBezTo>
                    <a:cubicBezTo>
                      <a:pt x="31" y="1"/>
                      <a:pt x="33" y="2"/>
                      <a:pt x="34" y="3"/>
                    </a:cubicBezTo>
                    <a:cubicBezTo>
                      <a:pt x="36" y="4"/>
                      <a:pt x="37" y="5"/>
                      <a:pt x="38" y="7"/>
                    </a:cubicBezTo>
                    <a:cubicBezTo>
                      <a:pt x="39" y="11"/>
                      <a:pt x="40" y="14"/>
                      <a:pt x="39" y="17"/>
                    </a:cubicBezTo>
                    <a:cubicBezTo>
                      <a:pt x="39" y="20"/>
                      <a:pt x="38" y="22"/>
                      <a:pt x="36" y="25"/>
                    </a:cubicBezTo>
                    <a:cubicBezTo>
                      <a:pt x="34" y="27"/>
                      <a:pt x="32" y="29"/>
                      <a:pt x="30" y="31"/>
                    </a:cubicBezTo>
                    <a:cubicBezTo>
                      <a:pt x="27" y="33"/>
                      <a:pt x="25" y="35"/>
                      <a:pt x="23" y="36"/>
                    </a:cubicBezTo>
                    <a:cubicBezTo>
                      <a:pt x="23" y="40"/>
                      <a:pt x="23" y="44"/>
                      <a:pt x="23" y="48"/>
                    </a:cubicBezTo>
                    <a:cubicBezTo>
                      <a:pt x="23" y="52"/>
                      <a:pt x="24" y="55"/>
                      <a:pt x="23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grpSp>
        <p:nvGrpSpPr>
          <p:cNvPr id="251" name="Group 20">
            <a:extLst>
              <a:ext uri="{FF2B5EF4-FFF2-40B4-BE49-F238E27FC236}">
                <a16:creationId xmlns:a16="http://schemas.microsoft.com/office/drawing/2014/main" id="{A084A490-F193-49C1-8E75-ED687129441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65478" y="4681422"/>
            <a:ext cx="2861044" cy="420356"/>
            <a:chOff x="2476" y="1749"/>
            <a:chExt cx="4601" cy="676"/>
          </a:xfrm>
          <a:solidFill>
            <a:srgbClr val="003A70"/>
          </a:solidFill>
        </p:grpSpPr>
        <p:sp>
          <p:nvSpPr>
            <p:cNvPr id="252" name="Freeform 21">
              <a:extLst>
                <a:ext uri="{FF2B5EF4-FFF2-40B4-BE49-F238E27FC236}">
                  <a16:creationId xmlns:a16="http://schemas.microsoft.com/office/drawing/2014/main" id="{CBC7DCD0-2177-4147-9AD0-F88747E6C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1759"/>
              <a:ext cx="271" cy="659"/>
            </a:xfrm>
            <a:custGeom>
              <a:avLst/>
              <a:gdLst>
                <a:gd name="T0" fmla="*/ 102 w 271"/>
                <a:gd name="T1" fmla="*/ 292 h 659"/>
                <a:gd name="T2" fmla="*/ 235 w 271"/>
                <a:gd name="T3" fmla="*/ 292 h 659"/>
                <a:gd name="T4" fmla="*/ 235 w 271"/>
                <a:gd name="T5" fmla="*/ 386 h 659"/>
                <a:gd name="T6" fmla="*/ 102 w 271"/>
                <a:gd name="T7" fmla="*/ 386 h 659"/>
                <a:gd name="T8" fmla="*/ 102 w 271"/>
                <a:gd name="T9" fmla="*/ 659 h 659"/>
                <a:gd name="T10" fmla="*/ 0 w 271"/>
                <a:gd name="T11" fmla="*/ 659 h 659"/>
                <a:gd name="T12" fmla="*/ 0 w 271"/>
                <a:gd name="T13" fmla="*/ 0 h 659"/>
                <a:gd name="T14" fmla="*/ 271 w 271"/>
                <a:gd name="T15" fmla="*/ 0 h 659"/>
                <a:gd name="T16" fmla="*/ 271 w 271"/>
                <a:gd name="T17" fmla="*/ 93 h 659"/>
                <a:gd name="T18" fmla="*/ 102 w 271"/>
                <a:gd name="T19" fmla="*/ 93 h 659"/>
                <a:gd name="T20" fmla="*/ 102 w 271"/>
                <a:gd name="T21" fmla="*/ 292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1" h="659">
                  <a:moveTo>
                    <a:pt x="102" y="292"/>
                  </a:moveTo>
                  <a:lnTo>
                    <a:pt x="235" y="292"/>
                  </a:lnTo>
                  <a:lnTo>
                    <a:pt x="235" y="386"/>
                  </a:lnTo>
                  <a:lnTo>
                    <a:pt x="102" y="386"/>
                  </a:lnTo>
                  <a:lnTo>
                    <a:pt x="102" y="659"/>
                  </a:lnTo>
                  <a:lnTo>
                    <a:pt x="0" y="659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93"/>
                  </a:lnTo>
                  <a:lnTo>
                    <a:pt x="102" y="93"/>
                  </a:lnTo>
                  <a:lnTo>
                    <a:pt x="102" y="292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alpha val="6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3" name="Rectangle 22">
              <a:extLst>
                <a:ext uri="{FF2B5EF4-FFF2-40B4-BE49-F238E27FC236}">
                  <a16:creationId xmlns:a16="http://schemas.microsoft.com/office/drawing/2014/main" id="{DD7CBAEA-3254-4479-961F-61D4718C1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7" y="1759"/>
              <a:ext cx="102" cy="659"/>
            </a:xfrm>
            <a:prstGeom prst="rect">
              <a:avLst/>
            </a:prstGeom>
            <a:grpFill/>
            <a:ln w="6350">
              <a:solidFill>
                <a:schemeClr val="bg1">
                  <a:alpha val="60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4" name="Freeform 23">
              <a:extLst>
                <a:ext uri="{FF2B5EF4-FFF2-40B4-BE49-F238E27FC236}">
                  <a16:creationId xmlns:a16="http://schemas.microsoft.com/office/drawing/2014/main" id="{C2822876-2D4A-4BEE-A627-5FAC09208C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5" y="1759"/>
              <a:ext cx="318" cy="659"/>
            </a:xfrm>
            <a:custGeom>
              <a:avLst/>
              <a:gdLst>
                <a:gd name="T0" fmla="*/ 90 w 134"/>
                <a:gd name="T1" fmla="*/ 275 h 275"/>
                <a:gd name="T2" fmla="*/ 86 w 134"/>
                <a:gd name="T3" fmla="*/ 241 h 275"/>
                <a:gd name="T4" fmla="*/ 86 w 134"/>
                <a:gd name="T5" fmla="*/ 198 h 275"/>
                <a:gd name="T6" fmla="*/ 58 w 134"/>
                <a:gd name="T7" fmla="*/ 163 h 275"/>
                <a:gd name="T8" fmla="*/ 43 w 134"/>
                <a:gd name="T9" fmla="*/ 163 h 275"/>
                <a:gd name="T10" fmla="*/ 43 w 134"/>
                <a:gd name="T11" fmla="*/ 275 h 275"/>
                <a:gd name="T12" fmla="*/ 0 w 134"/>
                <a:gd name="T13" fmla="*/ 275 h 275"/>
                <a:gd name="T14" fmla="*/ 0 w 134"/>
                <a:gd name="T15" fmla="*/ 0 h 275"/>
                <a:gd name="T16" fmla="*/ 65 w 134"/>
                <a:gd name="T17" fmla="*/ 0 h 275"/>
                <a:gd name="T18" fmla="*/ 129 w 134"/>
                <a:gd name="T19" fmla="*/ 63 h 275"/>
                <a:gd name="T20" fmla="*/ 129 w 134"/>
                <a:gd name="T21" fmla="*/ 84 h 275"/>
                <a:gd name="T22" fmla="*/ 101 w 134"/>
                <a:gd name="T23" fmla="*/ 140 h 275"/>
                <a:gd name="T24" fmla="*/ 130 w 134"/>
                <a:gd name="T25" fmla="*/ 199 h 275"/>
                <a:gd name="T26" fmla="*/ 130 w 134"/>
                <a:gd name="T27" fmla="*/ 241 h 275"/>
                <a:gd name="T28" fmla="*/ 134 w 134"/>
                <a:gd name="T29" fmla="*/ 275 h 275"/>
                <a:gd name="T30" fmla="*/ 90 w 134"/>
                <a:gd name="T31" fmla="*/ 275 h 275"/>
                <a:gd name="T32" fmla="*/ 43 w 134"/>
                <a:gd name="T33" fmla="*/ 39 h 275"/>
                <a:gd name="T34" fmla="*/ 43 w 134"/>
                <a:gd name="T35" fmla="*/ 123 h 275"/>
                <a:gd name="T36" fmla="*/ 60 w 134"/>
                <a:gd name="T37" fmla="*/ 123 h 275"/>
                <a:gd name="T38" fmla="*/ 86 w 134"/>
                <a:gd name="T39" fmla="*/ 94 h 275"/>
                <a:gd name="T40" fmla="*/ 86 w 134"/>
                <a:gd name="T41" fmla="*/ 67 h 275"/>
                <a:gd name="T42" fmla="*/ 64 w 134"/>
                <a:gd name="T43" fmla="*/ 39 h 275"/>
                <a:gd name="T44" fmla="*/ 43 w 134"/>
                <a:gd name="T45" fmla="*/ 3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4" h="275">
                  <a:moveTo>
                    <a:pt x="90" y="275"/>
                  </a:moveTo>
                  <a:cubicBezTo>
                    <a:pt x="88" y="268"/>
                    <a:pt x="86" y="263"/>
                    <a:pt x="86" y="241"/>
                  </a:cubicBezTo>
                  <a:cubicBezTo>
                    <a:pt x="86" y="198"/>
                    <a:pt x="86" y="198"/>
                    <a:pt x="86" y="198"/>
                  </a:cubicBezTo>
                  <a:cubicBezTo>
                    <a:pt x="86" y="172"/>
                    <a:pt x="78" y="163"/>
                    <a:pt x="58" y="163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10" y="0"/>
                    <a:pt x="129" y="20"/>
                    <a:pt x="129" y="63"/>
                  </a:cubicBezTo>
                  <a:cubicBezTo>
                    <a:pt x="129" y="84"/>
                    <a:pt x="129" y="84"/>
                    <a:pt x="129" y="84"/>
                  </a:cubicBezTo>
                  <a:cubicBezTo>
                    <a:pt x="129" y="113"/>
                    <a:pt x="120" y="131"/>
                    <a:pt x="101" y="140"/>
                  </a:cubicBezTo>
                  <a:cubicBezTo>
                    <a:pt x="123" y="149"/>
                    <a:pt x="130" y="170"/>
                    <a:pt x="130" y="199"/>
                  </a:cubicBezTo>
                  <a:cubicBezTo>
                    <a:pt x="130" y="241"/>
                    <a:pt x="130" y="241"/>
                    <a:pt x="130" y="241"/>
                  </a:cubicBezTo>
                  <a:cubicBezTo>
                    <a:pt x="130" y="255"/>
                    <a:pt x="130" y="264"/>
                    <a:pt x="134" y="275"/>
                  </a:cubicBezTo>
                  <a:lnTo>
                    <a:pt x="90" y="275"/>
                  </a:lnTo>
                  <a:close/>
                  <a:moveTo>
                    <a:pt x="43" y="39"/>
                  </a:moveTo>
                  <a:cubicBezTo>
                    <a:pt x="43" y="123"/>
                    <a:pt x="43" y="123"/>
                    <a:pt x="43" y="123"/>
                  </a:cubicBezTo>
                  <a:cubicBezTo>
                    <a:pt x="60" y="123"/>
                    <a:pt x="60" y="123"/>
                    <a:pt x="60" y="123"/>
                  </a:cubicBezTo>
                  <a:cubicBezTo>
                    <a:pt x="76" y="123"/>
                    <a:pt x="86" y="116"/>
                    <a:pt x="86" y="94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6" y="47"/>
                    <a:pt x="79" y="39"/>
                    <a:pt x="64" y="39"/>
                  </a:cubicBezTo>
                  <a:lnTo>
                    <a:pt x="43" y="39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alpha val="6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5" name="Freeform 24">
              <a:extLst>
                <a:ext uri="{FF2B5EF4-FFF2-40B4-BE49-F238E27FC236}">
                  <a16:creationId xmlns:a16="http://schemas.microsoft.com/office/drawing/2014/main" id="{C409DD6D-1A20-452E-9610-6FD874681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" y="1749"/>
              <a:ext cx="307" cy="676"/>
            </a:xfrm>
            <a:custGeom>
              <a:avLst/>
              <a:gdLst>
                <a:gd name="T0" fmla="*/ 65 w 129"/>
                <a:gd name="T1" fmla="*/ 0 h 282"/>
                <a:gd name="T2" fmla="*/ 129 w 129"/>
                <a:gd name="T3" fmla="*/ 70 h 282"/>
                <a:gd name="T4" fmla="*/ 129 w 129"/>
                <a:gd name="T5" fmla="*/ 78 h 282"/>
                <a:gd name="T6" fmla="*/ 88 w 129"/>
                <a:gd name="T7" fmla="*/ 78 h 282"/>
                <a:gd name="T8" fmla="*/ 88 w 129"/>
                <a:gd name="T9" fmla="*/ 67 h 282"/>
                <a:gd name="T10" fmla="*/ 66 w 129"/>
                <a:gd name="T11" fmla="*/ 40 h 282"/>
                <a:gd name="T12" fmla="*/ 45 w 129"/>
                <a:gd name="T13" fmla="*/ 67 h 282"/>
                <a:gd name="T14" fmla="*/ 129 w 129"/>
                <a:gd name="T15" fmla="*/ 213 h 282"/>
                <a:gd name="T16" fmla="*/ 65 w 129"/>
                <a:gd name="T17" fmla="*/ 282 h 282"/>
                <a:gd name="T18" fmla="*/ 0 w 129"/>
                <a:gd name="T19" fmla="*/ 213 h 282"/>
                <a:gd name="T20" fmla="*/ 0 w 129"/>
                <a:gd name="T21" fmla="*/ 196 h 282"/>
                <a:gd name="T22" fmla="*/ 41 w 129"/>
                <a:gd name="T23" fmla="*/ 196 h 282"/>
                <a:gd name="T24" fmla="*/ 41 w 129"/>
                <a:gd name="T25" fmla="*/ 215 h 282"/>
                <a:gd name="T26" fmla="*/ 63 w 129"/>
                <a:gd name="T27" fmla="*/ 242 h 282"/>
                <a:gd name="T28" fmla="*/ 86 w 129"/>
                <a:gd name="T29" fmla="*/ 215 h 282"/>
                <a:gd name="T30" fmla="*/ 1 w 129"/>
                <a:gd name="T31" fmla="*/ 70 h 282"/>
                <a:gd name="T32" fmla="*/ 65 w 129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9" h="282">
                  <a:moveTo>
                    <a:pt x="65" y="0"/>
                  </a:moveTo>
                  <a:cubicBezTo>
                    <a:pt x="107" y="0"/>
                    <a:pt x="129" y="26"/>
                    <a:pt x="129" y="70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88" y="47"/>
                    <a:pt x="80" y="40"/>
                    <a:pt x="66" y="40"/>
                  </a:cubicBezTo>
                  <a:cubicBezTo>
                    <a:pt x="52" y="40"/>
                    <a:pt x="45" y="47"/>
                    <a:pt x="45" y="67"/>
                  </a:cubicBezTo>
                  <a:cubicBezTo>
                    <a:pt x="45" y="123"/>
                    <a:pt x="129" y="134"/>
                    <a:pt x="129" y="213"/>
                  </a:cubicBezTo>
                  <a:cubicBezTo>
                    <a:pt x="129" y="257"/>
                    <a:pt x="107" y="282"/>
                    <a:pt x="65" y="282"/>
                  </a:cubicBezTo>
                  <a:cubicBezTo>
                    <a:pt x="22" y="282"/>
                    <a:pt x="0" y="257"/>
                    <a:pt x="0" y="213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41" y="196"/>
                    <a:pt x="41" y="196"/>
                    <a:pt x="41" y="196"/>
                  </a:cubicBezTo>
                  <a:cubicBezTo>
                    <a:pt x="41" y="215"/>
                    <a:pt x="41" y="215"/>
                    <a:pt x="41" y="215"/>
                  </a:cubicBezTo>
                  <a:cubicBezTo>
                    <a:pt x="41" y="235"/>
                    <a:pt x="50" y="242"/>
                    <a:pt x="63" y="242"/>
                  </a:cubicBezTo>
                  <a:cubicBezTo>
                    <a:pt x="77" y="242"/>
                    <a:pt x="86" y="235"/>
                    <a:pt x="86" y="215"/>
                  </a:cubicBezTo>
                  <a:cubicBezTo>
                    <a:pt x="86" y="159"/>
                    <a:pt x="1" y="148"/>
                    <a:pt x="1" y="70"/>
                  </a:cubicBezTo>
                  <a:cubicBezTo>
                    <a:pt x="1" y="26"/>
                    <a:pt x="23" y="0"/>
                    <a:pt x="65" y="0"/>
                  </a:cubicBezTo>
                  <a:close/>
                </a:path>
              </a:pathLst>
            </a:custGeom>
            <a:grpFill/>
            <a:ln w="6350">
              <a:solidFill>
                <a:schemeClr val="bg1">
                  <a:alpha val="6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6" name="Freeform 25">
              <a:extLst>
                <a:ext uri="{FF2B5EF4-FFF2-40B4-BE49-F238E27FC236}">
                  <a16:creationId xmlns:a16="http://schemas.microsoft.com/office/drawing/2014/main" id="{6861E2A8-7C94-46B7-991F-38275F51A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1759"/>
              <a:ext cx="318" cy="659"/>
            </a:xfrm>
            <a:custGeom>
              <a:avLst/>
              <a:gdLst>
                <a:gd name="T0" fmla="*/ 0 w 318"/>
                <a:gd name="T1" fmla="*/ 0 h 659"/>
                <a:gd name="T2" fmla="*/ 318 w 318"/>
                <a:gd name="T3" fmla="*/ 0 h 659"/>
                <a:gd name="T4" fmla="*/ 318 w 318"/>
                <a:gd name="T5" fmla="*/ 93 h 659"/>
                <a:gd name="T6" fmla="*/ 211 w 318"/>
                <a:gd name="T7" fmla="*/ 93 h 659"/>
                <a:gd name="T8" fmla="*/ 211 w 318"/>
                <a:gd name="T9" fmla="*/ 659 h 659"/>
                <a:gd name="T10" fmla="*/ 109 w 318"/>
                <a:gd name="T11" fmla="*/ 659 h 659"/>
                <a:gd name="T12" fmla="*/ 109 w 318"/>
                <a:gd name="T13" fmla="*/ 93 h 659"/>
                <a:gd name="T14" fmla="*/ 0 w 318"/>
                <a:gd name="T15" fmla="*/ 93 h 659"/>
                <a:gd name="T16" fmla="*/ 0 w 318"/>
                <a:gd name="T17" fmla="*/ 0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659">
                  <a:moveTo>
                    <a:pt x="0" y="0"/>
                  </a:moveTo>
                  <a:lnTo>
                    <a:pt x="318" y="0"/>
                  </a:lnTo>
                  <a:lnTo>
                    <a:pt x="318" y="93"/>
                  </a:lnTo>
                  <a:lnTo>
                    <a:pt x="211" y="93"/>
                  </a:lnTo>
                  <a:lnTo>
                    <a:pt x="211" y="659"/>
                  </a:lnTo>
                  <a:lnTo>
                    <a:pt x="109" y="659"/>
                  </a:lnTo>
                  <a:lnTo>
                    <a:pt x="109" y="93"/>
                  </a:lnTo>
                  <a:lnTo>
                    <a:pt x="0" y="9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alpha val="6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7" name="Rectangle 26">
              <a:extLst>
                <a:ext uri="{FF2B5EF4-FFF2-40B4-BE49-F238E27FC236}">
                  <a16:creationId xmlns:a16="http://schemas.microsoft.com/office/drawing/2014/main" id="{55C08F52-096F-4324-9FBC-524F1422D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759"/>
              <a:ext cx="102" cy="659"/>
            </a:xfrm>
            <a:prstGeom prst="rect">
              <a:avLst/>
            </a:prstGeom>
            <a:grpFill/>
            <a:ln w="6350">
              <a:solidFill>
                <a:schemeClr val="bg1">
                  <a:alpha val="60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8" name="Freeform 27">
              <a:extLst>
                <a:ext uri="{FF2B5EF4-FFF2-40B4-BE49-F238E27FC236}">
                  <a16:creationId xmlns:a16="http://schemas.microsoft.com/office/drawing/2014/main" id="{C39FC830-9D80-42A3-A334-69FE95F66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" y="1759"/>
              <a:ext cx="325" cy="659"/>
            </a:xfrm>
            <a:custGeom>
              <a:avLst/>
              <a:gdLst>
                <a:gd name="T0" fmla="*/ 93 w 325"/>
                <a:gd name="T1" fmla="*/ 179 h 659"/>
                <a:gd name="T2" fmla="*/ 93 w 325"/>
                <a:gd name="T3" fmla="*/ 659 h 659"/>
                <a:gd name="T4" fmla="*/ 0 w 325"/>
                <a:gd name="T5" fmla="*/ 659 h 659"/>
                <a:gd name="T6" fmla="*/ 0 w 325"/>
                <a:gd name="T7" fmla="*/ 0 h 659"/>
                <a:gd name="T8" fmla="*/ 128 w 325"/>
                <a:gd name="T9" fmla="*/ 0 h 659"/>
                <a:gd name="T10" fmla="*/ 235 w 325"/>
                <a:gd name="T11" fmla="*/ 393 h 659"/>
                <a:gd name="T12" fmla="*/ 235 w 325"/>
                <a:gd name="T13" fmla="*/ 0 h 659"/>
                <a:gd name="T14" fmla="*/ 325 w 325"/>
                <a:gd name="T15" fmla="*/ 0 h 659"/>
                <a:gd name="T16" fmla="*/ 325 w 325"/>
                <a:gd name="T17" fmla="*/ 659 h 659"/>
                <a:gd name="T18" fmla="*/ 221 w 325"/>
                <a:gd name="T19" fmla="*/ 659 h 659"/>
                <a:gd name="T20" fmla="*/ 93 w 325"/>
                <a:gd name="T21" fmla="*/ 17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5" h="659">
                  <a:moveTo>
                    <a:pt x="93" y="179"/>
                  </a:moveTo>
                  <a:lnTo>
                    <a:pt x="93" y="659"/>
                  </a:lnTo>
                  <a:lnTo>
                    <a:pt x="0" y="659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235" y="393"/>
                  </a:lnTo>
                  <a:lnTo>
                    <a:pt x="235" y="0"/>
                  </a:lnTo>
                  <a:lnTo>
                    <a:pt x="325" y="0"/>
                  </a:lnTo>
                  <a:lnTo>
                    <a:pt x="325" y="659"/>
                  </a:lnTo>
                  <a:lnTo>
                    <a:pt x="221" y="659"/>
                  </a:lnTo>
                  <a:lnTo>
                    <a:pt x="93" y="179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alpha val="6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9" name="Freeform 28">
              <a:extLst>
                <a:ext uri="{FF2B5EF4-FFF2-40B4-BE49-F238E27FC236}">
                  <a16:creationId xmlns:a16="http://schemas.microsoft.com/office/drawing/2014/main" id="{9438A598-5CB5-4191-B4E0-33B55B2DF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8" y="1749"/>
              <a:ext cx="304" cy="676"/>
            </a:xfrm>
            <a:custGeom>
              <a:avLst/>
              <a:gdLst>
                <a:gd name="T0" fmla="*/ 128 w 128"/>
                <a:gd name="T1" fmla="*/ 176 h 282"/>
                <a:gd name="T2" fmla="*/ 128 w 128"/>
                <a:gd name="T3" fmla="*/ 213 h 282"/>
                <a:gd name="T4" fmla="*/ 64 w 128"/>
                <a:gd name="T5" fmla="*/ 282 h 282"/>
                <a:gd name="T6" fmla="*/ 0 w 128"/>
                <a:gd name="T7" fmla="*/ 213 h 282"/>
                <a:gd name="T8" fmla="*/ 0 w 128"/>
                <a:gd name="T9" fmla="*/ 70 h 282"/>
                <a:gd name="T10" fmla="*/ 64 w 128"/>
                <a:gd name="T11" fmla="*/ 0 h 282"/>
                <a:gd name="T12" fmla="*/ 128 w 128"/>
                <a:gd name="T13" fmla="*/ 70 h 282"/>
                <a:gd name="T14" fmla="*/ 128 w 128"/>
                <a:gd name="T15" fmla="*/ 96 h 282"/>
                <a:gd name="T16" fmla="*/ 88 w 128"/>
                <a:gd name="T17" fmla="*/ 96 h 282"/>
                <a:gd name="T18" fmla="*/ 88 w 128"/>
                <a:gd name="T19" fmla="*/ 67 h 282"/>
                <a:gd name="T20" fmla="*/ 65 w 128"/>
                <a:gd name="T21" fmla="*/ 40 h 282"/>
                <a:gd name="T22" fmla="*/ 43 w 128"/>
                <a:gd name="T23" fmla="*/ 67 h 282"/>
                <a:gd name="T24" fmla="*/ 43 w 128"/>
                <a:gd name="T25" fmla="*/ 215 h 282"/>
                <a:gd name="T26" fmla="*/ 65 w 128"/>
                <a:gd name="T27" fmla="*/ 242 h 282"/>
                <a:gd name="T28" fmla="*/ 88 w 128"/>
                <a:gd name="T29" fmla="*/ 215 h 282"/>
                <a:gd name="T30" fmla="*/ 88 w 128"/>
                <a:gd name="T31" fmla="*/ 176 h 282"/>
                <a:gd name="T32" fmla="*/ 128 w 128"/>
                <a:gd name="T33" fmla="*/ 176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8" h="282">
                  <a:moveTo>
                    <a:pt x="128" y="176"/>
                  </a:moveTo>
                  <a:cubicBezTo>
                    <a:pt x="128" y="213"/>
                    <a:pt x="128" y="213"/>
                    <a:pt x="128" y="213"/>
                  </a:cubicBezTo>
                  <a:cubicBezTo>
                    <a:pt x="128" y="257"/>
                    <a:pt x="106" y="282"/>
                    <a:pt x="64" y="282"/>
                  </a:cubicBezTo>
                  <a:cubicBezTo>
                    <a:pt x="22" y="282"/>
                    <a:pt x="0" y="257"/>
                    <a:pt x="0" y="21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26"/>
                    <a:pt x="22" y="0"/>
                    <a:pt x="64" y="0"/>
                  </a:cubicBezTo>
                  <a:cubicBezTo>
                    <a:pt x="106" y="0"/>
                    <a:pt x="128" y="26"/>
                    <a:pt x="128" y="70"/>
                  </a:cubicBezTo>
                  <a:cubicBezTo>
                    <a:pt x="128" y="96"/>
                    <a:pt x="128" y="96"/>
                    <a:pt x="128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88" y="47"/>
                    <a:pt x="79" y="40"/>
                    <a:pt x="65" y="40"/>
                  </a:cubicBezTo>
                  <a:cubicBezTo>
                    <a:pt x="51" y="40"/>
                    <a:pt x="43" y="47"/>
                    <a:pt x="43" y="67"/>
                  </a:cubicBezTo>
                  <a:cubicBezTo>
                    <a:pt x="43" y="215"/>
                    <a:pt x="43" y="215"/>
                    <a:pt x="43" y="215"/>
                  </a:cubicBezTo>
                  <a:cubicBezTo>
                    <a:pt x="43" y="235"/>
                    <a:pt x="51" y="242"/>
                    <a:pt x="65" y="242"/>
                  </a:cubicBezTo>
                  <a:cubicBezTo>
                    <a:pt x="79" y="242"/>
                    <a:pt x="88" y="235"/>
                    <a:pt x="88" y="215"/>
                  </a:cubicBezTo>
                  <a:cubicBezTo>
                    <a:pt x="88" y="176"/>
                    <a:pt x="88" y="176"/>
                    <a:pt x="88" y="176"/>
                  </a:cubicBezTo>
                  <a:lnTo>
                    <a:pt x="128" y="176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alpha val="6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60" name="Freeform 29">
              <a:extLst>
                <a:ext uri="{FF2B5EF4-FFF2-40B4-BE49-F238E27FC236}">
                  <a16:creationId xmlns:a16="http://schemas.microsoft.com/office/drawing/2014/main" id="{136FF180-BF50-4CDF-9999-F046A2A9D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6" y="1759"/>
              <a:ext cx="323" cy="659"/>
            </a:xfrm>
            <a:custGeom>
              <a:avLst/>
              <a:gdLst>
                <a:gd name="T0" fmla="*/ 103 w 323"/>
                <a:gd name="T1" fmla="*/ 659 h 659"/>
                <a:gd name="T2" fmla="*/ 0 w 323"/>
                <a:gd name="T3" fmla="*/ 659 h 659"/>
                <a:gd name="T4" fmla="*/ 0 w 323"/>
                <a:gd name="T5" fmla="*/ 0 h 659"/>
                <a:gd name="T6" fmla="*/ 103 w 323"/>
                <a:gd name="T7" fmla="*/ 0 h 659"/>
                <a:gd name="T8" fmla="*/ 103 w 323"/>
                <a:gd name="T9" fmla="*/ 280 h 659"/>
                <a:gd name="T10" fmla="*/ 219 w 323"/>
                <a:gd name="T11" fmla="*/ 280 h 659"/>
                <a:gd name="T12" fmla="*/ 219 w 323"/>
                <a:gd name="T13" fmla="*/ 0 h 659"/>
                <a:gd name="T14" fmla="*/ 323 w 323"/>
                <a:gd name="T15" fmla="*/ 0 h 659"/>
                <a:gd name="T16" fmla="*/ 323 w 323"/>
                <a:gd name="T17" fmla="*/ 659 h 659"/>
                <a:gd name="T18" fmla="*/ 219 w 323"/>
                <a:gd name="T19" fmla="*/ 659 h 659"/>
                <a:gd name="T20" fmla="*/ 219 w 323"/>
                <a:gd name="T21" fmla="*/ 376 h 659"/>
                <a:gd name="T22" fmla="*/ 103 w 323"/>
                <a:gd name="T23" fmla="*/ 376 h 659"/>
                <a:gd name="T24" fmla="*/ 103 w 323"/>
                <a:gd name="T25" fmla="*/ 65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3" h="659">
                  <a:moveTo>
                    <a:pt x="103" y="659"/>
                  </a:moveTo>
                  <a:lnTo>
                    <a:pt x="0" y="659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280"/>
                  </a:lnTo>
                  <a:lnTo>
                    <a:pt x="219" y="280"/>
                  </a:lnTo>
                  <a:lnTo>
                    <a:pt x="219" y="0"/>
                  </a:lnTo>
                  <a:lnTo>
                    <a:pt x="323" y="0"/>
                  </a:lnTo>
                  <a:lnTo>
                    <a:pt x="323" y="659"/>
                  </a:lnTo>
                  <a:lnTo>
                    <a:pt x="219" y="659"/>
                  </a:lnTo>
                  <a:lnTo>
                    <a:pt x="219" y="376"/>
                  </a:lnTo>
                  <a:lnTo>
                    <a:pt x="103" y="376"/>
                  </a:lnTo>
                  <a:lnTo>
                    <a:pt x="103" y="659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alpha val="6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61" name="Freeform 30">
              <a:extLst>
                <a:ext uri="{FF2B5EF4-FFF2-40B4-BE49-F238E27FC236}">
                  <a16:creationId xmlns:a16="http://schemas.microsoft.com/office/drawing/2014/main" id="{D70DFD17-0398-4303-BC74-FD094A815C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7" y="1759"/>
              <a:ext cx="358" cy="659"/>
            </a:xfrm>
            <a:custGeom>
              <a:avLst/>
              <a:gdLst>
                <a:gd name="T0" fmla="*/ 358 w 358"/>
                <a:gd name="T1" fmla="*/ 659 h 659"/>
                <a:gd name="T2" fmla="*/ 256 w 358"/>
                <a:gd name="T3" fmla="*/ 659 h 659"/>
                <a:gd name="T4" fmla="*/ 237 w 358"/>
                <a:gd name="T5" fmla="*/ 539 h 659"/>
                <a:gd name="T6" fmla="*/ 111 w 358"/>
                <a:gd name="T7" fmla="*/ 539 h 659"/>
                <a:gd name="T8" fmla="*/ 95 w 358"/>
                <a:gd name="T9" fmla="*/ 659 h 659"/>
                <a:gd name="T10" fmla="*/ 0 w 358"/>
                <a:gd name="T11" fmla="*/ 659 h 659"/>
                <a:gd name="T12" fmla="*/ 104 w 358"/>
                <a:gd name="T13" fmla="*/ 0 h 659"/>
                <a:gd name="T14" fmla="*/ 254 w 358"/>
                <a:gd name="T15" fmla="*/ 0 h 659"/>
                <a:gd name="T16" fmla="*/ 358 w 358"/>
                <a:gd name="T17" fmla="*/ 659 h 659"/>
                <a:gd name="T18" fmla="*/ 126 w 358"/>
                <a:gd name="T19" fmla="*/ 448 h 659"/>
                <a:gd name="T20" fmla="*/ 225 w 358"/>
                <a:gd name="T21" fmla="*/ 448 h 659"/>
                <a:gd name="T22" fmla="*/ 176 w 358"/>
                <a:gd name="T23" fmla="*/ 115 h 659"/>
                <a:gd name="T24" fmla="*/ 126 w 358"/>
                <a:gd name="T25" fmla="*/ 448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659">
                  <a:moveTo>
                    <a:pt x="358" y="659"/>
                  </a:moveTo>
                  <a:lnTo>
                    <a:pt x="256" y="659"/>
                  </a:lnTo>
                  <a:lnTo>
                    <a:pt x="237" y="539"/>
                  </a:lnTo>
                  <a:lnTo>
                    <a:pt x="111" y="539"/>
                  </a:lnTo>
                  <a:lnTo>
                    <a:pt x="95" y="659"/>
                  </a:lnTo>
                  <a:lnTo>
                    <a:pt x="0" y="659"/>
                  </a:lnTo>
                  <a:lnTo>
                    <a:pt x="104" y="0"/>
                  </a:lnTo>
                  <a:lnTo>
                    <a:pt x="254" y="0"/>
                  </a:lnTo>
                  <a:lnTo>
                    <a:pt x="358" y="659"/>
                  </a:lnTo>
                  <a:close/>
                  <a:moveTo>
                    <a:pt x="126" y="448"/>
                  </a:moveTo>
                  <a:lnTo>
                    <a:pt x="225" y="448"/>
                  </a:lnTo>
                  <a:lnTo>
                    <a:pt x="176" y="115"/>
                  </a:lnTo>
                  <a:lnTo>
                    <a:pt x="126" y="448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alpha val="6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62" name="Freeform 31">
              <a:extLst>
                <a:ext uri="{FF2B5EF4-FFF2-40B4-BE49-F238E27FC236}">
                  <a16:creationId xmlns:a16="http://schemas.microsoft.com/office/drawing/2014/main" id="{DE5E15D8-C20C-43B0-901D-94D385322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" y="1759"/>
              <a:ext cx="325" cy="659"/>
            </a:xfrm>
            <a:custGeom>
              <a:avLst/>
              <a:gdLst>
                <a:gd name="T0" fmla="*/ 92 w 325"/>
                <a:gd name="T1" fmla="*/ 179 h 659"/>
                <a:gd name="T2" fmla="*/ 92 w 325"/>
                <a:gd name="T3" fmla="*/ 659 h 659"/>
                <a:gd name="T4" fmla="*/ 0 w 325"/>
                <a:gd name="T5" fmla="*/ 659 h 659"/>
                <a:gd name="T6" fmla="*/ 0 w 325"/>
                <a:gd name="T7" fmla="*/ 0 h 659"/>
                <a:gd name="T8" fmla="*/ 128 w 325"/>
                <a:gd name="T9" fmla="*/ 0 h 659"/>
                <a:gd name="T10" fmla="*/ 235 w 325"/>
                <a:gd name="T11" fmla="*/ 393 h 659"/>
                <a:gd name="T12" fmla="*/ 235 w 325"/>
                <a:gd name="T13" fmla="*/ 0 h 659"/>
                <a:gd name="T14" fmla="*/ 325 w 325"/>
                <a:gd name="T15" fmla="*/ 0 h 659"/>
                <a:gd name="T16" fmla="*/ 325 w 325"/>
                <a:gd name="T17" fmla="*/ 659 h 659"/>
                <a:gd name="T18" fmla="*/ 221 w 325"/>
                <a:gd name="T19" fmla="*/ 659 h 659"/>
                <a:gd name="T20" fmla="*/ 92 w 325"/>
                <a:gd name="T21" fmla="*/ 17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5" h="659">
                  <a:moveTo>
                    <a:pt x="92" y="179"/>
                  </a:moveTo>
                  <a:lnTo>
                    <a:pt x="92" y="659"/>
                  </a:lnTo>
                  <a:lnTo>
                    <a:pt x="0" y="659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235" y="393"/>
                  </a:lnTo>
                  <a:lnTo>
                    <a:pt x="235" y="0"/>
                  </a:lnTo>
                  <a:lnTo>
                    <a:pt x="325" y="0"/>
                  </a:lnTo>
                  <a:lnTo>
                    <a:pt x="325" y="659"/>
                  </a:lnTo>
                  <a:lnTo>
                    <a:pt x="221" y="659"/>
                  </a:lnTo>
                  <a:lnTo>
                    <a:pt x="92" y="179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alpha val="6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63" name="Freeform 32">
              <a:extLst>
                <a:ext uri="{FF2B5EF4-FFF2-40B4-BE49-F238E27FC236}">
                  <a16:creationId xmlns:a16="http://schemas.microsoft.com/office/drawing/2014/main" id="{462AB901-C7AE-4D4F-A665-8D974A2DB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5" y="1749"/>
              <a:ext cx="306" cy="676"/>
            </a:xfrm>
            <a:custGeom>
              <a:avLst/>
              <a:gdLst>
                <a:gd name="T0" fmla="*/ 68 w 129"/>
                <a:gd name="T1" fmla="*/ 125 h 282"/>
                <a:gd name="T2" fmla="*/ 129 w 129"/>
                <a:gd name="T3" fmla="*/ 125 h 282"/>
                <a:gd name="T4" fmla="*/ 129 w 129"/>
                <a:gd name="T5" fmla="*/ 213 h 282"/>
                <a:gd name="T6" fmla="*/ 64 w 129"/>
                <a:gd name="T7" fmla="*/ 282 h 282"/>
                <a:gd name="T8" fmla="*/ 0 w 129"/>
                <a:gd name="T9" fmla="*/ 213 h 282"/>
                <a:gd name="T10" fmla="*/ 0 w 129"/>
                <a:gd name="T11" fmla="*/ 70 h 282"/>
                <a:gd name="T12" fmla="*/ 64 w 129"/>
                <a:gd name="T13" fmla="*/ 0 h 282"/>
                <a:gd name="T14" fmla="*/ 129 w 129"/>
                <a:gd name="T15" fmla="*/ 70 h 282"/>
                <a:gd name="T16" fmla="*/ 129 w 129"/>
                <a:gd name="T17" fmla="*/ 96 h 282"/>
                <a:gd name="T18" fmla="*/ 88 w 129"/>
                <a:gd name="T19" fmla="*/ 96 h 282"/>
                <a:gd name="T20" fmla="*/ 88 w 129"/>
                <a:gd name="T21" fmla="*/ 67 h 282"/>
                <a:gd name="T22" fmla="*/ 65 w 129"/>
                <a:gd name="T23" fmla="*/ 40 h 282"/>
                <a:gd name="T24" fmla="*/ 43 w 129"/>
                <a:gd name="T25" fmla="*/ 67 h 282"/>
                <a:gd name="T26" fmla="*/ 43 w 129"/>
                <a:gd name="T27" fmla="*/ 215 h 282"/>
                <a:gd name="T28" fmla="*/ 65 w 129"/>
                <a:gd name="T29" fmla="*/ 242 h 282"/>
                <a:gd name="T30" fmla="*/ 88 w 129"/>
                <a:gd name="T31" fmla="*/ 215 h 282"/>
                <a:gd name="T32" fmla="*/ 88 w 129"/>
                <a:gd name="T33" fmla="*/ 165 h 282"/>
                <a:gd name="T34" fmla="*/ 68 w 129"/>
                <a:gd name="T35" fmla="*/ 165 h 282"/>
                <a:gd name="T36" fmla="*/ 68 w 129"/>
                <a:gd name="T37" fmla="*/ 12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282">
                  <a:moveTo>
                    <a:pt x="68" y="125"/>
                  </a:moveTo>
                  <a:cubicBezTo>
                    <a:pt x="129" y="125"/>
                    <a:pt x="129" y="125"/>
                    <a:pt x="129" y="125"/>
                  </a:cubicBezTo>
                  <a:cubicBezTo>
                    <a:pt x="129" y="213"/>
                    <a:pt x="129" y="213"/>
                    <a:pt x="129" y="213"/>
                  </a:cubicBezTo>
                  <a:cubicBezTo>
                    <a:pt x="129" y="257"/>
                    <a:pt x="107" y="282"/>
                    <a:pt x="64" y="282"/>
                  </a:cubicBezTo>
                  <a:cubicBezTo>
                    <a:pt x="22" y="282"/>
                    <a:pt x="0" y="257"/>
                    <a:pt x="0" y="21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26"/>
                    <a:pt x="22" y="0"/>
                    <a:pt x="64" y="0"/>
                  </a:cubicBezTo>
                  <a:cubicBezTo>
                    <a:pt x="107" y="0"/>
                    <a:pt x="129" y="26"/>
                    <a:pt x="129" y="70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88" y="47"/>
                    <a:pt x="79" y="40"/>
                    <a:pt x="65" y="40"/>
                  </a:cubicBezTo>
                  <a:cubicBezTo>
                    <a:pt x="52" y="40"/>
                    <a:pt x="43" y="47"/>
                    <a:pt x="43" y="67"/>
                  </a:cubicBezTo>
                  <a:cubicBezTo>
                    <a:pt x="43" y="215"/>
                    <a:pt x="43" y="215"/>
                    <a:pt x="43" y="215"/>
                  </a:cubicBezTo>
                  <a:cubicBezTo>
                    <a:pt x="43" y="235"/>
                    <a:pt x="52" y="242"/>
                    <a:pt x="65" y="242"/>
                  </a:cubicBezTo>
                  <a:cubicBezTo>
                    <a:pt x="79" y="242"/>
                    <a:pt x="88" y="235"/>
                    <a:pt x="88" y="215"/>
                  </a:cubicBezTo>
                  <a:cubicBezTo>
                    <a:pt x="88" y="165"/>
                    <a:pt x="88" y="165"/>
                    <a:pt x="88" y="165"/>
                  </a:cubicBezTo>
                  <a:cubicBezTo>
                    <a:pt x="68" y="165"/>
                    <a:pt x="68" y="165"/>
                    <a:pt x="68" y="165"/>
                  </a:cubicBezTo>
                  <a:lnTo>
                    <a:pt x="68" y="125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alpha val="6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64" name="Freeform 33">
              <a:extLst>
                <a:ext uri="{FF2B5EF4-FFF2-40B4-BE49-F238E27FC236}">
                  <a16:creationId xmlns:a16="http://schemas.microsoft.com/office/drawing/2014/main" id="{CD48C7AB-F85D-4281-957F-6BABF1AF0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" y="1759"/>
              <a:ext cx="280" cy="659"/>
            </a:xfrm>
            <a:custGeom>
              <a:avLst/>
              <a:gdLst>
                <a:gd name="T0" fmla="*/ 102 w 280"/>
                <a:gd name="T1" fmla="*/ 275 h 659"/>
                <a:gd name="T2" fmla="*/ 242 w 280"/>
                <a:gd name="T3" fmla="*/ 275 h 659"/>
                <a:gd name="T4" fmla="*/ 242 w 280"/>
                <a:gd name="T5" fmla="*/ 371 h 659"/>
                <a:gd name="T6" fmla="*/ 102 w 280"/>
                <a:gd name="T7" fmla="*/ 371 h 659"/>
                <a:gd name="T8" fmla="*/ 102 w 280"/>
                <a:gd name="T9" fmla="*/ 563 h 659"/>
                <a:gd name="T10" fmla="*/ 280 w 280"/>
                <a:gd name="T11" fmla="*/ 563 h 659"/>
                <a:gd name="T12" fmla="*/ 280 w 280"/>
                <a:gd name="T13" fmla="*/ 659 h 659"/>
                <a:gd name="T14" fmla="*/ 0 w 280"/>
                <a:gd name="T15" fmla="*/ 659 h 659"/>
                <a:gd name="T16" fmla="*/ 0 w 280"/>
                <a:gd name="T17" fmla="*/ 0 h 659"/>
                <a:gd name="T18" fmla="*/ 280 w 280"/>
                <a:gd name="T19" fmla="*/ 0 h 659"/>
                <a:gd name="T20" fmla="*/ 280 w 280"/>
                <a:gd name="T21" fmla="*/ 93 h 659"/>
                <a:gd name="T22" fmla="*/ 102 w 280"/>
                <a:gd name="T23" fmla="*/ 93 h 659"/>
                <a:gd name="T24" fmla="*/ 102 w 280"/>
                <a:gd name="T25" fmla="*/ 275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0" h="659">
                  <a:moveTo>
                    <a:pt x="102" y="275"/>
                  </a:moveTo>
                  <a:lnTo>
                    <a:pt x="242" y="275"/>
                  </a:lnTo>
                  <a:lnTo>
                    <a:pt x="242" y="371"/>
                  </a:lnTo>
                  <a:lnTo>
                    <a:pt x="102" y="371"/>
                  </a:lnTo>
                  <a:lnTo>
                    <a:pt x="102" y="563"/>
                  </a:lnTo>
                  <a:lnTo>
                    <a:pt x="280" y="563"/>
                  </a:lnTo>
                  <a:lnTo>
                    <a:pt x="280" y="659"/>
                  </a:lnTo>
                  <a:lnTo>
                    <a:pt x="0" y="659"/>
                  </a:lnTo>
                  <a:lnTo>
                    <a:pt x="0" y="0"/>
                  </a:lnTo>
                  <a:lnTo>
                    <a:pt x="280" y="0"/>
                  </a:lnTo>
                  <a:lnTo>
                    <a:pt x="280" y="93"/>
                  </a:lnTo>
                  <a:lnTo>
                    <a:pt x="102" y="93"/>
                  </a:lnTo>
                  <a:lnTo>
                    <a:pt x="102" y="275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alpha val="6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cxnSp>
        <p:nvCxnSpPr>
          <p:cNvPr id="269" name="직선 연결선 268">
            <a:extLst>
              <a:ext uri="{FF2B5EF4-FFF2-40B4-BE49-F238E27FC236}">
                <a16:creationId xmlns:a16="http://schemas.microsoft.com/office/drawing/2014/main" id="{D6122BFE-8C7B-4D29-A4D5-DAF0D2AC83EB}"/>
              </a:ext>
            </a:extLst>
          </p:cNvPr>
          <p:cNvCxnSpPr>
            <a:cxnSpLocks/>
          </p:cNvCxnSpPr>
          <p:nvPr/>
        </p:nvCxnSpPr>
        <p:spPr>
          <a:xfrm>
            <a:off x="11594286" y="-414020"/>
            <a:ext cx="0" cy="7264763"/>
          </a:xfrm>
          <a:prstGeom prst="line">
            <a:avLst/>
          </a:prstGeom>
          <a:ln w="31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9A182FD1-80BC-4956-9CF8-05FE87A13F57}"/>
              </a:ext>
            </a:extLst>
          </p:cNvPr>
          <p:cNvSpPr txBox="1"/>
          <p:nvPr/>
        </p:nvSpPr>
        <p:spPr>
          <a:xfrm>
            <a:off x="3646588" y="2191026"/>
            <a:ext cx="4934364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600" b="0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Q</a:t>
            </a:r>
            <a:r>
              <a:rPr kumimoji="0" lang="en-US" altLang="ko-KR" sz="7200" b="0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&amp;</a:t>
            </a:r>
            <a:r>
              <a:rPr kumimoji="0" lang="en-US" altLang="ko-KR" sz="16600" b="0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003A70"/>
                </a:solidFill>
                <a:effectLst/>
                <a:uLnTx/>
                <a:uFillTx/>
                <a:latin typeface="G마켓 산스 TTF Bold" panose="02000000000000000000" pitchFamily="2" charset="-127"/>
                <a:ea typeface="G마켓 산스 TTF Bold" panose="02000000000000000000" pitchFamily="2" charset="-127"/>
                <a:cs typeface="+mn-cs"/>
              </a:rPr>
              <a:t>A</a:t>
            </a:r>
            <a:endParaRPr kumimoji="0" lang="ko-KR" altLang="en-US" sz="166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003A70"/>
              </a:solidFill>
              <a:effectLst/>
              <a:uLnTx/>
              <a:uFillTx/>
              <a:latin typeface="G마켓 산스 TTF Bold" panose="02000000000000000000" pitchFamily="2" charset="-127"/>
              <a:ea typeface="G마켓 산스 TTF Bold" panose="020000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7943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92 1.48148E-6 L 4.375E-6 1.48148E-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-4.44444E-6 L 0.02773 -4.44444E-6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3" grpId="0" animBg="1"/>
      <p:bldP spid="18" grpId="0" animBg="1"/>
      <p:bldP spid="19" grpId="0" animBg="1"/>
      <p:bldP spid="157" grpId="0"/>
      <p:bldP spid="15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그림 69">
            <a:extLst>
              <a:ext uri="{FF2B5EF4-FFF2-40B4-BE49-F238E27FC236}">
                <a16:creationId xmlns:a16="http://schemas.microsoft.com/office/drawing/2014/main" id="{E6193332-6CA0-4CF1-9F22-E8E66607A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9170" y="1576947"/>
            <a:ext cx="3961544" cy="3970799"/>
          </a:xfrm>
          <a:prstGeom prst="rect">
            <a:avLst/>
          </a:prstGeom>
        </p:spPr>
      </p:pic>
      <p:sp>
        <p:nvSpPr>
          <p:cNvPr id="51" name="Freeform 17">
            <a:extLst>
              <a:ext uri="{FF2B5EF4-FFF2-40B4-BE49-F238E27FC236}">
                <a16:creationId xmlns:a16="http://schemas.microsoft.com/office/drawing/2014/main" id="{B052B469-6018-431E-9144-B13028109EF7}"/>
              </a:ext>
            </a:extLst>
          </p:cNvPr>
          <p:cNvSpPr>
            <a:spLocks/>
          </p:cNvSpPr>
          <p:nvPr/>
        </p:nvSpPr>
        <p:spPr bwMode="auto">
          <a:xfrm>
            <a:off x="6563982" y="1576387"/>
            <a:ext cx="3971920" cy="3971920"/>
          </a:xfrm>
          <a:custGeom>
            <a:avLst/>
            <a:gdLst>
              <a:gd name="T0" fmla="*/ 2612 w 2612"/>
              <a:gd name="T1" fmla="*/ 1307 h 2612"/>
              <a:gd name="T2" fmla="*/ 1907 w 2612"/>
              <a:gd name="T3" fmla="*/ 1057 h 2612"/>
              <a:gd name="T4" fmla="*/ 2229 w 2612"/>
              <a:gd name="T5" fmla="*/ 383 h 2612"/>
              <a:gd name="T6" fmla="*/ 1555 w 2612"/>
              <a:gd name="T7" fmla="*/ 704 h 2612"/>
              <a:gd name="T8" fmla="*/ 1305 w 2612"/>
              <a:gd name="T9" fmla="*/ 0 h 2612"/>
              <a:gd name="T10" fmla="*/ 1055 w 2612"/>
              <a:gd name="T11" fmla="*/ 704 h 2612"/>
              <a:gd name="T12" fmla="*/ 382 w 2612"/>
              <a:gd name="T13" fmla="*/ 383 h 2612"/>
              <a:gd name="T14" fmla="*/ 703 w 2612"/>
              <a:gd name="T15" fmla="*/ 1057 h 2612"/>
              <a:gd name="T16" fmla="*/ 0 w 2612"/>
              <a:gd name="T17" fmla="*/ 1307 h 2612"/>
              <a:gd name="T18" fmla="*/ 703 w 2612"/>
              <a:gd name="T19" fmla="*/ 1556 h 2612"/>
              <a:gd name="T20" fmla="*/ 382 w 2612"/>
              <a:gd name="T21" fmla="*/ 2229 h 2612"/>
              <a:gd name="T22" fmla="*/ 1055 w 2612"/>
              <a:gd name="T23" fmla="*/ 1910 h 2612"/>
              <a:gd name="T24" fmla="*/ 1305 w 2612"/>
              <a:gd name="T25" fmla="*/ 2612 h 2612"/>
              <a:gd name="T26" fmla="*/ 1555 w 2612"/>
              <a:gd name="T27" fmla="*/ 1910 h 2612"/>
              <a:gd name="T28" fmla="*/ 2229 w 2612"/>
              <a:gd name="T29" fmla="*/ 2229 h 2612"/>
              <a:gd name="T30" fmla="*/ 1907 w 2612"/>
              <a:gd name="T31" fmla="*/ 1556 h 2612"/>
              <a:gd name="T32" fmla="*/ 2612 w 2612"/>
              <a:gd name="T33" fmla="*/ 1307 h 2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12" h="2612">
                <a:moveTo>
                  <a:pt x="2612" y="1307"/>
                </a:moveTo>
                <a:lnTo>
                  <a:pt x="1907" y="1057"/>
                </a:lnTo>
                <a:lnTo>
                  <a:pt x="2229" y="383"/>
                </a:lnTo>
                <a:lnTo>
                  <a:pt x="1555" y="704"/>
                </a:lnTo>
                <a:lnTo>
                  <a:pt x="1305" y="0"/>
                </a:lnTo>
                <a:lnTo>
                  <a:pt x="1055" y="704"/>
                </a:lnTo>
                <a:lnTo>
                  <a:pt x="382" y="383"/>
                </a:lnTo>
                <a:lnTo>
                  <a:pt x="703" y="1057"/>
                </a:lnTo>
                <a:lnTo>
                  <a:pt x="0" y="1307"/>
                </a:lnTo>
                <a:lnTo>
                  <a:pt x="703" y="1556"/>
                </a:lnTo>
                <a:lnTo>
                  <a:pt x="382" y="2229"/>
                </a:lnTo>
                <a:lnTo>
                  <a:pt x="1055" y="1910"/>
                </a:lnTo>
                <a:lnTo>
                  <a:pt x="1305" y="2612"/>
                </a:lnTo>
                <a:lnTo>
                  <a:pt x="1555" y="1910"/>
                </a:lnTo>
                <a:lnTo>
                  <a:pt x="2229" y="2229"/>
                </a:lnTo>
                <a:lnTo>
                  <a:pt x="1907" y="1556"/>
                </a:lnTo>
                <a:lnTo>
                  <a:pt x="2612" y="1307"/>
                </a:lnTo>
                <a:close/>
              </a:path>
            </a:pathLst>
          </a:custGeom>
          <a:noFill/>
          <a:ln w="63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A57D793-9F02-4E39-AFC9-E44DE5292237}"/>
              </a:ext>
            </a:extLst>
          </p:cNvPr>
          <p:cNvCxnSpPr>
            <a:cxnSpLocks/>
          </p:cNvCxnSpPr>
          <p:nvPr/>
        </p:nvCxnSpPr>
        <p:spPr>
          <a:xfrm flipH="1">
            <a:off x="5238869" y="-14514"/>
            <a:ext cx="6894285" cy="6894285"/>
          </a:xfrm>
          <a:prstGeom prst="line">
            <a:avLst/>
          </a:prstGeom>
          <a:ln w="3175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타원 12">
            <a:extLst>
              <a:ext uri="{FF2B5EF4-FFF2-40B4-BE49-F238E27FC236}">
                <a16:creationId xmlns:a16="http://schemas.microsoft.com/office/drawing/2014/main" id="{6B4E0D8F-DF49-4354-B09B-6219676E66B2}"/>
              </a:ext>
            </a:extLst>
          </p:cNvPr>
          <p:cNvSpPr/>
          <p:nvPr/>
        </p:nvSpPr>
        <p:spPr>
          <a:xfrm>
            <a:off x="6563982" y="1576387"/>
            <a:ext cx="3971920" cy="3971920"/>
          </a:xfrm>
          <a:prstGeom prst="ellipse">
            <a:avLst/>
          </a:prstGeom>
          <a:ln w="31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BDD2C2D4-A171-4DA4-9787-B7D4F8AF50EF}"/>
              </a:ext>
            </a:extLst>
          </p:cNvPr>
          <p:cNvCxnSpPr>
            <a:cxnSpLocks/>
          </p:cNvCxnSpPr>
          <p:nvPr/>
        </p:nvCxnSpPr>
        <p:spPr>
          <a:xfrm>
            <a:off x="4997114" y="0"/>
            <a:ext cx="6861057" cy="6861057"/>
          </a:xfrm>
          <a:prstGeom prst="line">
            <a:avLst/>
          </a:prstGeom>
          <a:ln w="31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7C8D5B3-43E7-4293-B026-70C2D22486AE}"/>
              </a:ext>
            </a:extLst>
          </p:cNvPr>
          <p:cNvSpPr/>
          <p:nvPr/>
        </p:nvSpPr>
        <p:spPr>
          <a:xfrm>
            <a:off x="6959270" y="2162175"/>
            <a:ext cx="3181344" cy="3386132"/>
          </a:xfrm>
          <a:prstGeom prst="rect">
            <a:avLst/>
          </a:prstGeom>
          <a:ln w="31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이등변 삼각형 18">
            <a:extLst>
              <a:ext uri="{FF2B5EF4-FFF2-40B4-BE49-F238E27FC236}">
                <a16:creationId xmlns:a16="http://schemas.microsoft.com/office/drawing/2014/main" id="{8614C740-D5B8-4E79-B390-481EF53E76ED}"/>
              </a:ext>
            </a:extLst>
          </p:cNvPr>
          <p:cNvSpPr/>
          <p:nvPr/>
        </p:nvSpPr>
        <p:spPr>
          <a:xfrm>
            <a:off x="6959270" y="1576387"/>
            <a:ext cx="3181344" cy="1985400"/>
          </a:xfrm>
          <a:prstGeom prst="triangle">
            <a:avLst/>
          </a:prstGeom>
          <a:ln w="3175">
            <a:solidFill>
              <a:schemeClr val="bg1">
                <a:alpha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F7DB2785-8B18-4430-BD59-FA42491507A9}"/>
              </a:ext>
            </a:extLst>
          </p:cNvPr>
          <p:cNvCxnSpPr>
            <a:cxnSpLocks/>
          </p:cNvCxnSpPr>
          <p:nvPr/>
        </p:nvCxnSpPr>
        <p:spPr>
          <a:xfrm>
            <a:off x="8549942" y="-414020"/>
            <a:ext cx="0" cy="5966460"/>
          </a:xfrm>
          <a:prstGeom prst="line">
            <a:avLst/>
          </a:prstGeom>
          <a:ln w="3175">
            <a:solidFill>
              <a:srgbClr val="63C0C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E9A22CEC-EDDF-4401-A080-5D7109D6A4B6}"/>
              </a:ext>
            </a:extLst>
          </p:cNvPr>
          <p:cNvGrpSpPr/>
          <p:nvPr/>
        </p:nvGrpSpPr>
        <p:grpSpPr>
          <a:xfrm>
            <a:off x="5962839" y="1758949"/>
            <a:ext cx="5182133" cy="3606010"/>
            <a:chOff x="384700" y="1593849"/>
            <a:chExt cx="5182133" cy="3606010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B94774BF-94B8-4B83-AF89-880C98E4C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4783649" y="1593849"/>
              <a:ext cx="783184" cy="1768479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31A49786-2E40-4D70-A6D2-50C8C2F75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 rot="10800000">
              <a:off x="384700" y="3431380"/>
              <a:ext cx="783184" cy="1768479"/>
            </a:xfrm>
            <a:prstGeom prst="rect">
              <a:avLst/>
            </a:prstGeom>
          </p:spPr>
        </p:pic>
      </p:grpSp>
      <p:sp>
        <p:nvSpPr>
          <p:cNvPr id="45" name="타원 44">
            <a:extLst>
              <a:ext uri="{FF2B5EF4-FFF2-40B4-BE49-F238E27FC236}">
                <a16:creationId xmlns:a16="http://schemas.microsoft.com/office/drawing/2014/main" id="{2FEE1495-BBED-4CAB-A682-190B9C15C95A}"/>
              </a:ext>
            </a:extLst>
          </p:cNvPr>
          <p:cNvSpPr/>
          <p:nvPr/>
        </p:nvSpPr>
        <p:spPr>
          <a:xfrm>
            <a:off x="10770360" y="1279173"/>
            <a:ext cx="77486" cy="774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6" name="타원 45">
            <a:extLst>
              <a:ext uri="{FF2B5EF4-FFF2-40B4-BE49-F238E27FC236}">
                <a16:creationId xmlns:a16="http://schemas.microsoft.com/office/drawing/2014/main" id="{BD8228E7-4DEC-4A8A-8347-96DE21201C72}"/>
              </a:ext>
            </a:extLst>
          </p:cNvPr>
          <p:cNvSpPr/>
          <p:nvPr/>
        </p:nvSpPr>
        <p:spPr>
          <a:xfrm>
            <a:off x="6356664" y="5694731"/>
            <a:ext cx="77486" cy="77482"/>
          </a:xfrm>
          <a:prstGeom prst="ellipse">
            <a:avLst/>
          </a:prstGeom>
          <a:solidFill>
            <a:srgbClr val="63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75" name="Group 36">
            <a:extLst>
              <a:ext uri="{FF2B5EF4-FFF2-40B4-BE49-F238E27FC236}">
                <a16:creationId xmlns:a16="http://schemas.microsoft.com/office/drawing/2014/main" id="{9F55365D-D70D-4A30-A33E-1D8BB3E3075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59270" y="5694732"/>
            <a:ext cx="904869" cy="116932"/>
            <a:chOff x="2258" y="-1868"/>
            <a:chExt cx="1509" cy="195"/>
          </a:xfrm>
          <a:solidFill>
            <a:schemeClr val="bg1"/>
          </a:solidFill>
        </p:grpSpPr>
        <p:sp>
          <p:nvSpPr>
            <p:cNvPr id="77" name="Freeform 37">
              <a:extLst>
                <a:ext uri="{FF2B5EF4-FFF2-40B4-BE49-F238E27FC236}">
                  <a16:creationId xmlns:a16="http://schemas.microsoft.com/office/drawing/2014/main" id="{29329A7B-5007-4C04-B948-5614A0573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8" y="-1836"/>
              <a:ext cx="83" cy="126"/>
            </a:xfrm>
            <a:custGeom>
              <a:avLst/>
              <a:gdLst>
                <a:gd name="T0" fmla="*/ 29 w 35"/>
                <a:gd name="T1" fmla="*/ 7 h 51"/>
                <a:gd name="T2" fmla="*/ 30 w 35"/>
                <a:gd name="T3" fmla="*/ 14 h 51"/>
                <a:gd name="T4" fmla="*/ 31 w 35"/>
                <a:gd name="T5" fmla="*/ 21 h 51"/>
                <a:gd name="T6" fmla="*/ 31 w 35"/>
                <a:gd name="T7" fmla="*/ 28 h 51"/>
                <a:gd name="T8" fmla="*/ 31 w 35"/>
                <a:gd name="T9" fmla="*/ 34 h 51"/>
                <a:gd name="T10" fmla="*/ 35 w 35"/>
                <a:gd name="T11" fmla="*/ 38 h 51"/>
                <a:gd name="T12" fmla="*/ 35 w 35"/>
                <a:gd name="T13" fmla="*/ 41 h 51"/>
                <a:gd name="T14" fmla="*/ 33 w 35"/>
                <a:gd name="T15" fmla="*/ 43 h 51"/>
                <a:gd name="T16" fmla="*/ 29 w 35"/>
                <a:gd name="T17" fmla="*/ 42 h 51"/>
                <a:gd name="T18" fmla="*/ 25 w 35"/>
                <a:gd name="T19" fmla="*/ 44 h 51"/>
                <a:gd name="T20" fmla="*/ 21 w 35"/>
                <a:gd name="T21" fmla="*/ 47 h 51"/>
                <a:gd name="T22" fmla="*/ 16 w 35"/>
                <a:gd name="T23" fmla="*/ 49 h 51"/>
                <a:gd name="T24" fmla="*/ 12 w 35"/>
                <a:gd name="T25" fmla="*/ 50 h 51"/>
                <a:gd name="T26" fmla="*/ 6 w 35"/>
                <a:gd name="T27" fmla="*/ 49 h 51"/>
                <a:gd name="T28" fmla="*/ 2 w 35"/>
                <a:gd name="T29" fmla="*/ 43 h 51"/>
                <a:gd name="T30" fmla="*/ 2 w 35"/>
                <a:gd name="T31" fmla="*/ 38 h 51"/>
                <a:gd name="T32" fmla="*/ 3 w 35"/>
                <a:gd name="T33" fmla="*/ 33 h 51"/>
                <a:gd name="T34" fmla="*/ 7 w 35"/>
                <a:gd name="T35" fmla="*/ 28 h 51"/>
                <a:gd name="T36" fmla="*/ 12 w 35"/>
                <a:gd name="T37" fmla="*/ 25 h 51"/>
                <a:gd name="T38" fmla="*/ 15 w 35"/>
                <a:gd name="T39" fmla="*/ 25 h 51"/>
                <a:gd name="T40" fmla="*/ 18 w 35"/>
                <a:gd name="T41" fmla="*/ 24 h 51"/>
                <a:gd name="T42" fmla="*/ 21 w 35"/>
                <a:gd name="T43" fmla="*/ 25 h 51"/>
                <a:gd name="T44" fmla="*/ 23 w 35"/>
                <a:gd name="T45" fmla="*/ 27 h 51"/>
                <a:gd name="T46" fmla="*/ 23 w 35"/>
                <a:gd name="T47" fmla="*/ 23 h 51"/>
                <a:gd name="T48" fmla="*/ 23 w 35"/>
                <a:gd name="T49" fmla="*/ 18 h 51"/>
                <a:gd name="T50" fmla="*/ 23 w 35"/>
                <a:gd name="T51" fmla="*/ 14 h 51"/>
                <a:gd name="T52" fmla="*/ 23 w 35"/>
                <a:gd name="T53" fmla="*/ 10 h 51"/>
                <a:gd name="T54" fmla="*/ 21 w 35"/>
                <a:gd name="T55" fmla="*/ 8 h 51"/>
                <a:gd name="T56" fmla="*/ 19 w 35"/>
                <a:gd name="T57" fmla="*/ 8 h 51"/>
                <a:gd name="T58" fmla="*/ 12 w 35"/>
                <a:gd name="T59" fmla="*/ 12 h 51"/>
                <a:gd name="T60" fmla="*/ 6 w 35"/>
                <a:gd name="T61" fmla="*/ 17 h 51"/>
                <a:gd name="T62" fmla="*/ 3 w 35"/>
                <a:gd name="T63" fmla="*/ 18 h 51"/>
                <a:gd name="T64" fmla="*/ 1 w 35"/>
                <a:gd name="T65" fmla="*/ 17 h 51"/>
                <a:gd name="T66" fmla="*/ 0 w 35"/>
                <a:gd name="T67" fmla="*/ 15 h 51"/>
                <a:gd name="T68" fmla="*/ 1 w 35"/>
                <a:gd name="T69" fmla="*/ 13 h 51"/>
                <a:gd name="T70" fmla="*/ 5 w 35"/>
                <a:gd name="T71" fmla="*/ 8 h 51"/>
                <a:gd name="T72" fmla="*/ 10 w 35"/>
                <a:gd name="T73" fmla="*/ 5 h 51"/>
                <a:gd name="T74" fmla="*/ 15 w 35"/>
                <a:gd name="T75" fmla="*/ 2 h 51"/>
                <a:gd name="T76" fmla="*/ 21 w 35"/>
                <a:gd name="T77" fmla="*/ 1 h 51"/>
                <a:gd name="T78" fmla="*/ 27 w 35"/>
                <a:gd name="T79" fmla="*/ 2 h 51"/>
                <a:gd name="T80" fmla="*/ 29 w 35"/>
                <a:gd name="T81" fmla="*/ 7 h 51"/>
                <a:gd name="T82" fmla="*/ 16 w 35"/>
                <a:gd name="T83" fmla="*/ 31 h 51"/>
                <a:gd name="T84" fmla="*/ 13 w 35"/>
                <a:gd name="T85" fmla="*/ 32 h 51"/>
                <a:gd name="T86" fmla="*/ 11 w 35"/>
                <a:gd name="T87" fmla="*/ 35 h 51"/>
                <a:gd name="T88" fmla="*/ 9 w 35"/>
                <a:gd name="T89" fmla="*/ 38 h 51"/>
                <a:gd name="T90" fmla="*/ 9 w 35"/>
                <a:gd name="T91" fmla="*/ 42 h 51"/>
                <a:gd name="T92" fmla="*/ 10 w 35"/>
                <a:gd name="T93" fmla="*/ 43 h 51"/>
                <a:gd name="T94" fmla="*/ 11 w 35"/>
                <a:gd name="T95" fmla="*/ 43 h 51"/>
                <a:gd name="T96" fmla="*/ 17 w 35"/>
                <a:gd name="T97" fmla="*/ 41 h 51"/>
                <a:gd name="T98" fmla="*/ 23 w 35"/>
                <a:gd name="T99" fmla="*/ 37 h 51"/>
                <a:gd name="T100" fmla="*/ 22 w 35"/>
                <a:gd name="T101" fmla="*/ 35 h 51"/>
                <a:gd name="T102" fmla="*/ 20 w 35"/>
                <a:gd name="T103" fmla="*/ 33 h 51"/>
                <a:gd name="T104" fmla="*/ 18 w 35"/>
                <a:gd name="T105" fmla="*/ 32 h 51"/>
                <a:gd name="T106" fmla="*/ 16 w 35"/>
                <a:gd name="T107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" h="51">
                  <a:moveTo>
                    <a:pt x="29" y="7"/>
                  </a:moveTo>
                  <a:cubicBezTo>
                    <a:pt x="30" y="9"/>
                    <a:pt x="30" y="11"/>
                    <a:pt x="30" y="14"/>
                  </a:cubicBezTo>
                  <a:cubicBezTo>
                    <a:pt x="30" y="16"/>
                    <a:pt x="30" y="18"/>
                    <a:pt x="31" y="21"/>
                  </a:cubicBezTo>
                  <a:cubicBezTo>
                    <a:pt x="31" y="23"/>
                    <a:pt x="31" y="25"/>
                    <a:pt x="31" y="28"/>
                  </a:cubicBezTo>
                  <a:cubicBezTo>
                    <a:pt x="31" y="30"/>
                    <a:pt x="31" y="32"/>
                    <a:pt x="31" y="34"/>
                  </a:cubicBezTo>
                  <a:cubicBezTo>
                    <a:pt x="33" y="35"/>
                    <a:pt x="34" y="37"/>
                    <a:pt x="35" y="38"/>
                  </a:cubicBezTo>
                  <a:cubicBezTo>
                    <a:pt x="35" y="39"/>
                    <a:pt x="35" y="40"/>
                    <a:pt x="35" y="41"/>
                  </a:cubicBezTo>
                  <a:cubicBezTo>
                    <a:pt x="35" y="43"/>
                    <a:pt x="34" y="43"/>
                    <a:pt x="33" y="43"/>
                  </a:cubicBezTo>
                  <a:cubicBezTo>
                    <a:pt x="31" y="43"/>
                    <a:pt x="30" y="43"/>
                    <a:pt x="29" y="42"/>
                  </a:cubicBezTo>
                  <a:cubicBezTo>
                    <a:pt x="28" y="43"/>
                    <a:pt x="26" y="44"/>
                    <a:pt x="25" y="44"/>
                  </a:cubicBezTo>
                  <a:cubicBezTo>
                    <a:pt x="24" y="45"/>
                    <a:pt x="22" y="46"/>
                    <a:pt x="21" y="47"/>
                  </a:cubicBezTo>
                  <a:cubicBezTo>
                    <a:pt x="19" y="48"/>
                    <a:pt x="18" y="48"/>
                    <a:pt x="16" y="49"/>
                  </a:cubicBezTo>
                  <a:cubicBezTo>
                    <a:pt x="15" y="50"/>
                    <a:pt x="14" y="50"/>
                    <a:pt x="12" y="50"/>
                  </a:cubicBezTo>
                  <a:cubicBezTo>
                    <a:pt x="10" y="51"/>
                    <a:pt x="8" y="50"/>
                    <a:pt x="6" y="49"/>
                  </a:cubicBezTo>
                  <a:cubicBezTo>
                    <a:pt x="4" y="48"/>
                    <a:pt x="3" y="46"/>
                    <a:pt x="2" y="43"/>
                  </a:cubicBezTo>
                  <a:cubicBezTo>
                    <a:pt x="2" y="42"/>
                    <a:pt x="2" y="40"/>
                    <a:pt x="2" y="38"/>
                  </a:cubicBezTo>
                  <a:cubicBezTo>
                    <a:pt x="2" y="36"/>
                    <a:pt x="3" y="34"/>
                    <a:pt x="3" y="33"/>
                  </a:cubicBezTo>
                  <a:cubicBezTo>
                    <a:pt x="4" y="31"/>
                    <a:pt x="6" y="30"/>
                    <a:pt x="7" y="28"/>
                  </a:cubicBezTo>
                  <a:cubicBezTo>
                    <a:pt x="9" y="27"/>
                    <a:pt x="10" y="26"/>
                    <a:pt x="12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4"/>
                    <a:pt x="17" y="24"/>
                    <a:pt x="18" y="24"/>
                  </a:cubicBezTo>
                  <a:cubicBezTo>
                    <a:pt x="19" y="24"/>
                    <a:pt x="20" y="25"/>
                    <a:pt x="21" y="25"/>
                  </a:cubicBezTo>
                  <a:cubicBezTo>
                    <a:pt x="22" y="25"/>
                    <a:pt x="23" y="26"/>
                    <a:pt x="23" y="27"/>
                  </a:cubicBezTo>
                  <a:cubicBezTo>
                    <a:pt x="23" y="26"/>
                    <a:pt x="23" y="24"/>
                    <a:pt x="23" y="23"/>
                  </a:cubicBezTo>
                  <a:cubicBezTo>
                    <a:pt x="23" y="21"/>
                    <a:pt x="23" y="20"/>
                    <a:pt x="23" y="18"/>
                  </a:cubicBezTo>
                  <a:cubicBezTo>
                    <a:pt x="23" y="17"/>
                    <a:pt x="23" y="15"/>
                    <a:pt x="23" y="14"/>
                  </a:cubicBezTo>
                  <a:cubicBezTo>
                    <a:pt x="23" y="12"/>
                    <a:pt x="23" y="11"/>
                    <a:pt x="23" y="10"/>
                  </a:cubicBezTo>
                  <a:cubicBezTo>
                    <a:pt x="22" y="9"/>
                    <a:pt x="22" y="8"/>
                    <a:pt x="21" y="8"/>
                  </a:cubicBezTo>
                  <a:cubicBezTo>
                    <a:pt x="21" y="8"/>
                    <a:pt x="20" y="8"/>
                    <a:pt x="19" y="8"/>
                  </a:cubicBezTo>
                  <a:cubicBezTo>
                    <a:pt x="17" y="9"/>
                    <a:pt x="15" y="10"/>
                    <a:pt x="12" y="12"/>
                  </a:cubicBezTo>
                  <a:cubicBezTo>
                    <a:pt x="10" y="13"/>
                    <a:pt x="8" y="15"/>
                    <a:pt x="6" y="17"/>
                  </a:cubicBezTo>
                  <a:cubicBezTo>
                    <a:pt x="5" y="18"/>
                    <a:pt x="4" y="18"/>
                    <a:pt x="3" y="18"/>
                  </a:cubicBezTo>
                  <a:cubicBezTo>
                    <a:pt x="3" y="18"/>
                    <a:pt x="2" y="18"/>
                    <a:pt x="1" y="17"/>
                  </a:cubicBezTo>
                  <a:cubicBezTo>
                    <a:pt x="1" y="17"/>
                    <a:pt x="0" y="16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2" y="11"/>
                    <a:pt x="4" y="10"/>
                    <a:pt x="5" y="8"/>
                  </a:cubicBezTo>
                  <a:cubicBezTo>
                    <a:pt x="7" y="7"/>
                    <a:pt x="9" y="6"/>
                    <a:pt x="10" y="5"/>
                  </a:cubicBezTo>
                  <a:cubicBezTo>
                    <a:pt x="12" y="3"/>
                    <a:pt x="14" y="3"/>
                    <a:pt x="15" y="2"/>
                  </a:cubicBezTo>
                  <a:cubicBezTo>
                    <a:pt x="17" y="1"/>
                    <a:pt x="19" y="1"/>
                    <a:pt x="21" y="1"/>
                  </a:cubicBezTo>
                  <a:cubicBezTo>
                    <a:pt x="23" y="0"/>
                    <a:pt x="25" y="1"/>
                    <a:pt x="27" y="2"/>
                  </a:cubicBezTo>
                  <a:cubicBezTo>
                    <a:pt x="28" y="3"/>
                    <a:pt x="29" y="5"/>
                    <a:pt x="29" y="7"/>
                  </a:cubicBezTo>
                  <a:close/>
                  <a:moveTo>
                    <a:pt x="16" y="31"/>
                  </a:moveTo>
                  <a:cubicBezTo>
                    <a:pt x="15" y="31"/>
                    <a:pt x="14" y="32"/>
                    <a:pt x="13" y="32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0" y="36"/>
                    <a:pt x="9" y="37"/>
                    <a:pt x="9" y="38"/>
                  </a:cubicBezTo>
                  <a:cubicBezTo>
                    <a:pt x="8" y="39"/>
                    <a:pt x="8" y="41"/>
                    <a:pt x="9" y="42"/>
                  </a:cubicBezTo>
                  <a:cubicBezTo>
                    <a:pt x="9" y="42"/>
                    <a:pt x="9" y="43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3" y="43"/>
                    <a:pt x="15" y="42"/>
                    <a:pt x="17" y="41"/>
                  </a:cubicBezTo>
                  <a:cubicBezTo>
                    <a:pt x="19" y="40"/>
                    <a:pt x="21" y="38"/>
                    <a:pt x="23" y="37"/>
                  </a:cubicBezTo>
                  <a:cubicBezTo>
                    <a:pt x="23" y="37"/>
                    <a:pt x="22" y="36"/>
                    <a:pt x="22" y="35"/>
                  </a:cubicBezTo>
                  <a:cubicBezTo>
                    <a:pt x="21" y="35"/>
                    <a:pt x="21" y="34"/>
                    <a:pt x="20" y="33"/>
                  </a:cubicBezTo>
                  <a:cubicBezTo>
                    <a:pt x="20" y="33"/>
                    <a:pt x="19" y="32"/>
                    <a:pt x="18" y="32"/>
                  </a:cubicBezTo>
                  <a:cubicBezTo>
                    <a:pt x="18" y="31"/>
                    <a:pt x="17" y="31"/>
                    <a:pt x="16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8" name="Freeform 38">
              <a:extLst>
                <a:ext uri="{FF2B5EF4-FFF2-40B4-BE49-F238E27FC236}">
                  <a16:creationId xmlns:a16="http://schemas.microsoft.com/office/drawing/2014/main" id="{E5B93F00-4149-4E38-B6DA-99F1901444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2" y="-1821"/>
              <a:ext cx="29" cy="91"/>
            </a:xfrm>
            <a:custGeom>
              <a:avLst/>
              <a:gdLst>
                <a:gd name="T0" fmla="*/ 11 w 12"/>
                <a:gd name="T1" fmla="*/ 2 h 37"/>
                <a:gd name="T2" fmla="*/ 12 w 12"/>
                <a:gd name="T3" fmla="*/ 6 h 37"/>
                <a:gd name="T4" fmla="*/ 11 w 12"/>
                <a:gd name="T5" fmla="*/ 9 h 37"/>
                <a:gd name="T6" fmla="*/ 8 w 12"/>
                <a:gd name="T7" fmla="*/ 11 h 37"/>
                <a:gd name="T8" fmla="*/ 3 w 12"/>
                <a:gd name="T9" fmla="*/ 10 h 37"/>
                <a:gd name="T10" fmla="*/ 1 w 12"/>
                <a:gd name="T11" fmla="*/ 9 h 37"/>
                <a:gd name="T12" fmla="*/ 1 w 12"/>
                <a:gd name="T13" fmla="*/ 7 h 37"/>
                <a:gd name="T14" fmla="*/ 1 w 12"/>
                <a:gd name="T15" fmla="*/ 5 h 37"/>
                <a:gd name="T16" fmla="*/ 2 w 12"/>
                <a:gd name="T17" fmla="*/ 2 h 37"/>
                <a:gd name="T18" fmla="*/ 4 w 12"/>
                <a:gd name="T19" fmla="*/ 0 h 37"/>
                <a:gd name="T20" fmla="*/ 7 w 12"/>
                <a:gd name="T21" fmla="*/ 0 h 37"/>
                <a:gd name="T22" fmla="*/ 9 w 12"/>
                <a:gd name="T23" fmla="*/ 1 h 37"/>
                <a:gd name="T24" fmla="*/ 11 w 12"/>
                <a:gd name="T25" fmla="*/ 2 h 37"/>
                <a:gd name="T26" fmla="*/ 11 w 12"/>
                <a:gd name="T27" fmla="*/ 32 h 37"/>
                <a:gd name="T28" fmla="*/ 11 w 12"/>
                <a:gd name="T29" fmla="*/ 35 h 37"/>
                <a:gd name="T30" fmla="*/ 9 w 12"/>
                <a:gd name="T31" fmla="*/ 37 h 37"/>
                <a:gd name="T32" fmla="*/ 6 w 12"/>
                <a:gd name="T33" fmla="*/ 37 h 37"/>
                <a:gd name="T34" fmla="*/ 5 w 12"/>
                <a:gd name="T35" fmla="*/ 36 h 37"/>
                <a:gd name="T36" fmla="*/ 2 w 12"/>
                <a:gd name="T37" fmla="*/ 35 h 37"/>
                <a:gd name="T38" fmla="*/ 1 w 12"/>
                <a:gd name="T39" fmla="*/ 32 h 37"/>
                <a:gd name="T40" fmla="*/ 3 w 12"/>
                <a:gd name="T41" fmla="*/ 26 h 37"/>
                <a:gd name="T42" fmla="*/ 8 w 12"/>
                <a:gd name="T43" fmla="*/ 26 h 37"/>
                <a:gd name="T44" fmla="*/ 12 w 12"/>
                <a:gd name="T45" fmla="*/ 28 h 37"/>
                <a:gd name="T46" fmla="*/ 11 w 12"/>
                <a:gd name="T47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37">
                  <a:moveTo>
                    <a:pt x="11" y="2"/>
                  </a:moveTo>
                  <a:cubicBezTo>
                    <a:pt x="12" y="3"/>
                    <a:pt x="12" y="4"/>
                    <a:pt x="12" y="6"/>
                  </a:cubicBezTo>
                  <a:cubicBezTo>
                    <a:pt x="12" y="7"/>
                    <a:pt x="12" y="9"/>
                    <a:pt x="11" y="9"/>
                  </a:cubicBezTo>
                  <a:cubicBezTo>
                    <a:pt x="11" y="10"/>
                    <a:pt x="10" y="11"/>
                    <a:pt x="8" y="11"/>
                  </a:cubicBezTo>
                  <a:cubicBezTo>
                    <a:pt x="7" y="12"/>
                    <a:pt x="5" y="12"/>
                    <a:pt x="3" y="10"/>
                  </a:cubicBezTo>
                  <a:cubicBezTo>
                    <a:pt x="2" y="10"/>
                    <a:pt x="2" y="10"/>
                    <a:pt x="1" y="9"/>
                  </a:cubicBezTo>
                  <a:cubicBezTo>
                    <a:pt x="1" y="9"/>
                    <a:pt x="1" y="8"/>
                    <a:pt x="1" y="7"/>
                  </a:cubicBezTo>
                  <a:cubicBezTo>
                    <a:pt x="0" y="6"/>
                    <a:pt x="0" y="6"/>
                    <a:pt x="1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1"/>
                    <a:pt x="11" y="2"/>
                    <a:pt x="11" y="2"/>
                  </a:cubicBezTo>
                  <a:close/>
                  <a:moveTo>
                    <a:pt x="11" y="32"/>
                  </a:moveTo>
                  <a:cubicBezTo>
                    <a:pt x="12" y="33"/>
                    <a:pt x="12" y="35"/>
                    <a:pt x="11" y="35"/>
                  </a:cubicBezTo>
                  <a:cubicBezTo>
                    <a:pt x="10" y="36"/>
                    <a:pt x="10" y="37"/>
                    <a:pt x="9" y="37"/>
                  </a:cubicBezTo>
                  <a:cubicBezTo>
                    <a:pt x="8" y="37"/>
                    <a:pt x="7" y="37"/>
                    <a:pt x="6" y="37"/>
                  </a:cubicBezTo>
                  <a:cubicBezTo>
                    <a:pt x="6" y="37"/>
                    <a:pt x="5" y="37"/>
                    <a:pt x="5" y="36"/>
                  </a:cubicBezTo>
                  <a:cubicBezTo>
                    <a:pt x="3" y="36"/>
                    <a:pt x="3" y="35"/>
                    <a:pt x="2" y="35"/>
                  </a:cubicBezTo>
                  <a:cubicBezTo>
                    <a:pt x="1" y="34"/>
                    <a:pt x="1" y="33"/>
                    <a:pt x="1" y="32"/>
                  </a:cubicBezTo>
                  <a:cubicBezTo>
                    <a:pt x="1" y="30"/>
                    <a:pt x="2" y="28"/>
                    <a:pt x="3" y="26"/>
                  </a:cubicBezTo>
                  <a:cubicBezTo>
                    <a:pt x="4" y="25"/>
                    <a:pt x="6" y="25"/>
                    <a:pt x="8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2" y="29"/>
                    <a:pt x="12" y="31"/>
                    <a:pt x="1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9" name="Freeform 39">
              <a:extLst>
                <a:ext uri="{FF2B5EF4-FFF2-40B4-BE49-F238E27FC236}">
                  <a16:creationId xmlns:a16="http://schemas.microsoft.com/office/drawing/2014/main" id="{0A773623-E3E0-4DA1-B0EC-8632A3F4F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" y="-1868"/>
              <a:ext cx="139" cy="195"/>
            </a:xfrm>
            <a:custGeom>
              <a:avLst/>
              <a:gdLst>
                <a:gd name="T0" fmla="*/ 0 w 139"/>
                <a:gd name="T1" fmla="*/ 195 h 195"/>
                <a:gd name="T2" fmla="*/ 0 w 139"/>
                <a:gd name="T3" fmla="*/ 182 h 195"/>
                <a:gd name="T4" fmla="*/ 74 w 139"/>
                <a:gd name="T5" fmla="*/ 96 h 195"/>
                <a:gd name="T6" fmla="*/ 3 w 139"/>
                <a:gd name="T7" fmla="*/ 15 h 195"/>
                <a:gd name="T8" fmla="*/ 3 w 139"/>
                <a:gd name="T9" fmla="*/ 0 h 195"/>
                <a:gd name="T10" fmla="*/ 136 w 139"/>
                <a:gd name="T11" fmla="*/ 0 h 195"/>
                <a:gd name="T12" fmla="*/ 136 w 139"/>
                <a:gd name="T13" fmla="*/ 15 h 195"/>
                <a:gd name="T14" fmla="*/ 29 w 139"/>
                <a:gd name="T15" fmla="*/ 15 h 195"/>
                <a:gd name="T16" fmla="*/ 100 w 139"/>
                <a:gd name="T17" fmla="*/ 96 h 195"/>
                <a:gd name="T18" fmla="*/ 29 w 139"/>
                <a:gd name="T19" fmla="*/ 180 h 195"/>
                <a:gd name="T20" fmla="*/ 139 w 139"/>
                <a:gd name="T21" fmla="*/ 180 h 195"/>
                <a:gd name="T22" fmla="*/ 139 w 139"/>
                <a:gd name="T23" fmla="*/ 195 h 195"/>
                <a:gd name="T24" fmla="*/ 0 w 139"/>
                <a:gd name="T2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95">
                  <a:moveTo>
                    <a:pt x="0" y="195"/>
                  </a:moveTo>
                  <a:lnTo>
                    <a:pt x="0" y="182"/>
                  </a:lnTo>
                  <a:lnTo>
                    <a:pt x="74" y="96"/>
                  </a:lnTo>
                  <a:lnTo>
                    <a:pt x="3" y="15"/>
                  </a:lnTo>
                  <a:lnTo>
                    <a:pt x="3" y="0"/>
                  </a:lnTo>
                  <a:lnTo>
                    <a:pt x="136" y="0"/>
                  </a:lnTo>
                  <a:lnTo>
                    <a:pt x="136" y="15"/>
                  </a:lnTo>
                  <a:lnTo>
                    <a:pt x="29" y="15"/>
                  </a:lnTo>
                  <a:lnTo>
                    <a:pt x="100" y="96"/>
                  </a:lnTo>
                  <a:lnTo>
                    <a:pt x="29" y="180"/>
                  </a:lnTo>
                  <a:lnTo>
                    <a:pt x="139" y="180"/>
                  </a:lnTo>
                  <a:lnTo>
                    <a:pt x="139" y="195"/>
                  </a:lnTo>
                  <a:lnTo>
                    <a:pt x="0" y="1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0" name="Freeform 40">
              <a:extLst>
                <a:ext uri="{FF2B5EF4-FFF2-40B4-BE49-F238E27FC236}">
                  <a16:creationId xmlns:a16="http://schemas.microsoft.com/office/drawing/2014/main" id="{BC43DFB0-6B27-4FA7-AD6D-5709EAB4F6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4" y="-1804"/>
              <a:ext cx="90" cy="64"/>
            </a:xfrm>
            <a:custGeom>
              <a:avLst/>
              <a:gdLst>
                <a:gd name="T0" fmla="*/ 33 w 38"/>
                <a:gd name="T1" fmla="*/ 6 h 26"/>
                <a:gd name="T2" fmla="*/ 32 w 38"/>
                <a:gd name="T3" fmla="*/ 7 h 26"/>
                <a:gd name="T4" fmla="*/ 30 w 38"/>
                <a:gd name="T5" fmla="*/ 8 h 26"/>
                <a:gd name="T6" fmla="*/ 16 w 38"/>
                <a:gd name="T7" fmla="*/ 8 h 26"/>
                <a:gd name="T8" fmla="*/ 3 w 38"/>
                <a:gd name="T9" fmla="*/ 9 h 26"/>
                <a:gd name="T10" fmla="*/ 1 w 38"/>
                <a:gd name="T11" fmla="*/ 9 h 26"/>
                <a:gd name="T12" fmla="*/ 0 w 38"/>
                <a:gd name="T13" fmla="*/ 6 h 26"/>
                <a:gd name="T14" fmla="*/ 0 w 38"/>
                <a:gd name="T15" fmla="*/ 4 h 26"/>
                <a:gd name="T16" fmla="*/ 1 w 38"/>
                <a:gd name="T17" fmla="*/ 3 h 26"/>
                <a:gd name="T18" fmla="*/ 15 w 38"/>
                <a:gd name="T19" fmla="*/ 1 h 26"/>
                <a:gd name="T20" fmla="*/ 30 w 38"/>
                <a:gd name="T21" fmla="*/ 1 h 26"/>
                <a:gd name="T22" fmla="*/ 31 w 38"/>
                <a:gd name="T23" fmla="*/ 1 h 26"/>
                <a:gd name="T24" fmla="*/ 32 w 38"/>
                <a:gd name="T25" fmla="*/ 2 h 26"/>
                <a:gd name="T26" fmla="*/ 33 w 38"/>
                <a:gd name="T27" fmla="*/ 4 h 26"/>
                <a:gd name="T28" fmla="*/ 33 w 38"/>
                <a:gd name="T29" fmla="*/ 6 h 26"/>
                <a:gd name="T30" fmla="*/ 33 w 38"/>
                <a:gd name="T31" fmla="*/ 23 h 26"/>
                <a:gd name="T32" fmla="*/ 24 w 38"/>
                <a:gd name="T33" fmla="*/ 25 h 26"/>
                <a:gd name="T34" fmla="*/ 16 w 38"/>
                <a:gd name="T35" fmla="*/ 26 h 26"/>
                <a:gd name="T36" fmla="*/ 8 w 38"/>
                <a:gd name="T37" fmla="*/ 26 h 26"/>
                <a:gd name="T38" fmla="*/ 3 w 38"/>
                <a:gd name="T39" fmla="*/ 26 h 26"/>
                <a:gd name="T40" fmla="*/ 1 w 38"/>
                <a:gd name="T41" fmla="*/ 25 h 26"/>
                <a:gd name="T42" fmla="*/ 0 w 38"/>
                <a:gd name="T43" fmla="*/ 23 h 26"/>
                <a:gd name="T44" fmla="*/ 1 w 38"/>
                <a:gd name="T45" fmla="*/ 20 h 26"/>
                <a:gd name="T46" fmla="*/ 3 w 38"/>
                <a:gd name="T47" fmla="*/ 19 h 26"/>
                <a:gd name="T48" fmla="*/ 8 w 38"/>
                <a:gd name="T49" fmla="*/ 19 h 26"/>
                <a:gd name="T50" fmla="*/ 14 w 38"/>
                <a:gd name="T51" fmla="*/ 19 h 26"/>
                <a:gd name="T52" fmla="*/ 22 w 38"/>
                <a:gd name="T53" fmla="*/ 18 h 26"/>
                <a:gd name="T54" fmla="*/ 30 w 38"/>
                <a:gd name="T55" fmla="*/ 17 h 26"/>
                <a:gd name="T56" fmla="*/ 35 w 38"/>
                <a:gd name="T57" fmla="*/ 17 h 26"/>
                <a:gd name="T58" fmla="*/ 38 w 38"/>
                <a:gd name="T59" fmla="*/ 19 h 26"/>
                <a:gd name="T60" fmla="*/ 36 w 38"/>
                <a:gd name="T61" fmla="*/ 22 h 26"/>
                <a:gd name="T62" fmla="*/ 33 w 38"/>
                <a:gd name="T63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26">
                  <a:moveTo>
                    <a:pt x="33" y="6"/>
                  </a:moveTo>
                  <a:cubicBezTo>
                    <a:pt x="33" y="6"/>
                    <a:pt x="33" y="7"/>
                    <a:pt x="32" y="7"/>
                  </a:cubicBezTo>
                  <a:cubicBezTo>
                    <a:pt x="31" y="7"/>
                    <a:pt x="30" y="8"/>
                    <a:pt x="30" y="8"/>
                  </a:cubicBezTo>
                  <a:cubicBezTo>
                    <a:pt x="25" y="8"/>
                    <a:pt x="20" y="8"/>
                    <a:pt x="16" y="8"/>
                  </a:cubicBezTo>
                  <a:cubicBezTo>
                    <a:pt x="12" y="9"/>
                    <a:pt x="7" y="9"/>
                    <a:pt x="3" y="9"/>
                  </a:cubicBezTo>
                  <a:cubicBezTo>
                    <a:pt x="2" y="9"/>
                    <a:pt x="2" y="9"/>
                    <a:pt x="1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6" y="2"/>
                    <a:pt x="10" y="1"/>
                    <a:pt x="15" y="1"/>
                  </a:cubicBezTo>
                  <a:cubicBezTo>
                    <a:pt x="20" y="0"/>
                    <a:pt x="25" y="0"/>
                    <a:pt x="30" y="1"/>
                  </a:cubicBezTo>
                  <a:cubicBezTo>
                    <a:pt x="30" y="1"/>
                    <a:pt x="30" y="1"/>
                    <a:pt x="31" y="1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3"/>
                    <a:pt x="33" y="3"/>
                    <a:pt x="33" y="4"/>
                  </a:cubicBezTo>
                  <a:cubicBezTo>
                    <a:pt x="33" y="5"/>
                    <a:pt x="33" y="5"/>
                    <a:pt x="33" y="6"/>
                  </a:cubicBezTo>
                  <a:close/>
                  <a:moveTo>
                    <a:pt x="33" y="23"/>
                  </a:moveTo>
                  <a:cubicBezTo>
                    <a:pt x="30" y="24"/>
                    <a:pt x="27" y="25"/>
                    <a:pt x="24" y="25"/>
                  </a:cubicBezTo>
                  <a:cubicBezTo>
                    <a:pt x="21" y="25"/>
                    <a:pt x="19" y="26"/>
                    <a:pt x="16" y="26"/>
                  </a:cubicBezTo>
                  <a:cubicBezTo>
                    <a:pt x="13" y="26"/>
                    <a:pt x="11" y="26"/>
                    <a:pt x="8" y="26"/>
                  </a:cubicBezTo>
                  <a:cubicBezTo>
                    <a:pt x="6" y="26"/>
                    <a:pt x="4" y="26"/>
                    <a:pt x="3" y="26"/>
                  </a:cubicBezTo>
                  <a:cubicBezTo>
                    <a:pt x="2" y="26"/>
                    <a:pt x="2" y="26"/>
                    <a:pt x="1" y="25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0" y="21"/>
                    <a:pt x="0" y="20"/>
                    <a:pt x="1" y="20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6" y="19"/>
                    <a:pt x="8" y="19"/>
                  </a:cubicBezTo>
                  <a:cubicBezTo>
                    <a:pt x="10" y="19"/>
                    <a:pt x="12" y="19"/>
                    <a:pt x="14" y="19"/>
                  </a:cubicBezTo>
                  <a:cubicBezTo>
                    <a:pt x="17" y="19"/>
                    <a:pt x="19" y="18"/>
                    <a:pt x="22" y="18"/>
                  </a:cubicBezTo>
                  <a:cubicBezTo>
                    <a:pt x="25" y="18"/>
                    <a:pt x="27" y="17"/>
                    <a:pt x="30" y="17"/>
                  </a:cubicBezTo>
                  <a:cubicBezTo>
                    <a:pt x="32" y="17"/>
                    <a:pt x="34" y="17"/>
                    <a:pt x="35" y="17"/>
                  </a:cubicBezTo>
                  <a:cubicBezTo>
                    <a:pt x="37" y="17"/>
                    <a:pt x="38" y="18"/>
                    <a:pt x="38" y="19"/>
                  </a:cubicBezTo>
                  <a:cubicBezTo>
                    <a:pt x="38" y="20"/>
                    <a:pt x="37" y="21"/>
                    <a:pt x="36" y="22"/>
                  </a:cubicBezTo>
                  <a:cubicBezTo>
                    <a:pt x="35" y="22"/>
                    <a:pt x="34" y="23"/>
                    <a:pt x="3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1" name="Freeform 41">
              <a:extLst>
                <a:ext uri="{FF2B5EF4-FFF2-40B4-BE49-F238E27FC236}">
                  <a16:creationId xmlns:a16="http://schemas.microsoft.com/office/drawing/2014/main" id="{87B51FEB-2C5A-44AF-A4EF-F83BAA896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2" y="-1868"/>
              <a:ext cx="138" cy="195"/>
            </a:xfrm>
            <a:custGeom>
              <a:avLst/>
              <a:gdLst>
                <a:gd name="T0" fmla="*/ 0 w 138"/>
                <a:gd name="T1" fmla="*/ 195 h 195"/>
                <a:gd name="T2" fmla="*/ 0 w 138"/>
                <a:gd name="T3" fmla="*/ 182 h 195"/>
                <a:gd name="T4" fmla="*/ 74 w 138"/>
                <a:gd name="T5" fmla="*/ 96 h 195"/>
                <a:gd name="T6" fmla="*/ 2 w 138"/>
                <a:gd name="T7" fmla="*/ 15 h 195"/>
                <a:gd name="T8" fmla="*/ 2 w 138"/>
                <a:gd name="T9" fmla="*/ 0 h 195"/>
                <a:gd name="T10" fmla="*/ 136 w 138"/>
                <a:gd name="T11" fmla="*/ 0 h 195"/>
                <a:gd name="T12" fmla="*/ 136 w 138"/>
                <a:gd name="T13" fmla="*/ 15 h 195"/>
                <a:gd name="T14" fmla="*/ 29 w 138"/>
                <a:gd name="T15" fmla="*/ 15 h 195"/>
                <a:gd name="T16" fmla="*/ 100 w 138"/>
                <a:gd name="T17" fmla="*/ 96 h 195"/>
                <a:gd name="T18" fmla="*/ 29 w 138"/>
                <a:gd name="T19" fmla="*/ 180 h 195"/>
                <a:gd name="T20" fmla="*/ 138 w 138"/>
                <a:gd name="T21" fmla="*/ 180 h 195"/>
                <a:gd name="T22" fmla="*/ 138 w 138"/>
                <a:gd name="T23" fmla="*/ 195 h 195"/>
                <a:gd name="T24" fmla="*/ 0 w 138"/>
                <a:gd name="T2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195">
                  <a:moveTo>
                    <a:pt x="0" y="195"/>
                  </a:moveTo>
                  <a:lnTo>
                    <a:pt x="0" y="182"/>
                  </a:lnTo>
                  <a:lnTo>
                    <a:pt x="74" y="96"/>
                  </a:lnTo>
                  <a:lnTo>
                    <a:pt x="2" y="15"/>
                  </a:lnTo>
                  <a:lnTo>
                    <a:pt x="2" y="0"/>
                  </a:lnTo>
                  <a:lnTo>
                    <a:pt x="136" y="0"/>
                  </a:lnTo>
                  <a:lnTo>
                    <a:pt x="136" y="15"/>
                  </a:lnTo>
                  <a:lnTo>
                    <a:pt x="29" y="15"/>
                  </a:lnTo>
                  <a:lnTo>
                    <a:pt x="100" y="96"/>
                  </a:lnTo>
                  <a:lnTo>
                    <a:pt x="29" y="180"/>
                  </a:lnTo>
                  <a:lnTo>
                    <a:pt x="138" y="180"/>
                  </a:lnTo>
                  <a:lnTo>
                    <a:pt x="138" y="195"/>
                  </a:lnTo>
                  <a:lnTo>
                    <a:pt x="0" y="1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2" name="Freeform 42">
              <a:extLst>
                <a:ext uri="{FF2B5EF4-FFF2-40B4-BE49-F238E27FC236}">
                  <a16:creationId xmlns:a16="http://schemas.microsoft.com/office/drawing/2014/main" id="{DE5B801A-802B-42C7-9CCE-D7256C1C0F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9" y="-1821"/>
              <a:ext cx="29" cy="91"/>
            </a:xfrm>
            <a:custGeom>
              <a:avLst/>
              <a:gdLst>
                <a:gd name="T0" fmla="*/ 11 w 12"/>
                <a:gd name="T1" fmla="*/ 2 h 37"/>
                <a:gd name="T2" fmla="*/ 12 w 12"/>
                <a:gd name="T3" fmla="*/ 6 h 37"/>
                <a:gd name="T4" fmla="*/ 11 w 12"/>
                <a:gd name="T5" fmla="*/ 9 h 37"/>
                <a:gd name="T6" fmla="*/ 8 w 12"/>
                <a:gd name="T7" fmla="*/ 11 h 37"/>
                <a:gd name="T8" fmla="*/ 2 w 12"/>
                <a:gd name="T9" fmla="*/ 10 h 37"/>
                <a:gd name="T10" fmla="*/ 1 w 12"/>
                <a:gd name="T11" fmla="*/ 9 h 37"/>
                <a:gd name="T12" fmla="*/ 0 w 12"/>
                <a:gd name="T13" fmla="*/ 7 h 37"/>
                <a:gd name="T14" fmla="*/ 0 w 12"/>
                <a:gd name="T15" fmla="*/ 5 h 37"/>
                <a:gd name="T16" fmla="*/ 1 w 12"/>
                <a:gd name="T17" fmla="*/ 2 h 37"/>
                <a:gd name="T18" fmla="*/ 4 w 12"/>
                <a:gd name="T19" fmla="*/ 0 h 37"/>
                <a:gd name="T20" fmla="*/ 6 w 12"/>
                <a:gd name="T21" fmla="*/ 0 h 37"/>
                <a:gd name="T22" fmla="*/ 9 w 12"/>
                <a:gd name="T23" fmla="*/ 1 h 37"/>
                <a:gd name="T24" fmla="*/ 11 w 12"/>
                <a:gd name="T25" fmla="*/ 2 h 37"/>
                <a:gd name="T26" fmla="*/ 11 w 12"/>
                <a:gd name="T27" fmla="*/ 32 h 37"/>
                <a:gd name="T28" fmla="*/ 11 w 12"/>
                <a:gd name="T29" fmla="*/ 35 h 37"/>
                <a:gd name="T30" fmla="*/ 8 w 12"/>
                <a:gd name="T31" fmla="*/ 37 h 37"/>
                <a:gd name="T32" fmla="*/ 6 w 12"/>
                <a:gd name="T33" fmla="*/ 37 h 37"/>
                <a:gd name="T34" fmla="*/ 4 w 12"/>
                <a:gd name="T35" fmla="*/ 36 h 37"/>
                <a:gd name="T36" fmla="*/ 2 w 12"/>
                <a:gd name="T37" fmla="*/ 35 h 37"/>
                <a:gd name="T38" fmla="*/ 1 w 12"/>
                <a:gd name="T39" fmla="*/ 32 h 37"/>
                <a:gd name="T40" fmla="*/ 3 w 12"/>
                <a:gd name="T41" fmla="*/ 26 h 37"/>
                <a:gd name="T42" fmla="*/ 8 w 12"/>
                <a:gd name="T43" fmla="*/ 26 h 37"/>
                <a:gd name="T44" fmla="*/ 11 w 12"/>
                <a:gd name="T45" fmla="*/ 28 h 37"/>
                <a:gd name="T46" fmla="*/ 11 w 12"/>
                <a:gd name="T47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37">
                  <a:moveTo>
                    <a:pt x="11" y="2"/>
                  </a:moveTo>
                  <a:cubicBezTo>
                    <a:pt x="12" y="3"/>
                    <a:pt x="12" y="4"/>
                    <a:pt x="12" y="6"/>
                  </a:cubicBezTo>
                  <a:cubicBezTo>
                    <a:pt x="12" y="7"/>
                    <a:pt x="12" y="9"/>
                    <a:pt x="11" y="9"/>
                  </a:cubicBezTo>
                  <a:cubicBezTo>
                    <a:pt x="10" y="10"/>
                    <a:pt x="9" y="11"/>
                    <a:pt x="8" y="11"/>
                  </a:cubicBezTo>
                  <a:cubicBezTo>
                    <a:pt x="6" y="12"/>
                    <a:pt x="5" y="12"/>
                    <a:pt x="2" y="10"/>
                  </a:cubicBezTo>
                  <a:cubicBezTo>
                    <a:pt x="2" y="10"/>
                    <a:pt x="1" y="10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10" y="1"/>
                    <a:pt x="10" y="2"/>
                    <a:pt x="11" y="2"/>
                  </a:cubicBezTo>
                  <a:close/>
                  <a:moveTo>
                    <a:pt x="11" y="32"/>
                  </a:moveTo>
                  <a:cubicBezTo>
                    <a:pt x="11" y="33"/>
                    <a:pt x="11" y="35"/>
                    <a:pt x="11" y="35"/>
                  </a:cubicBezTo>
                  <a:cubicBezTo>
                    <a:pt x="10" y="36"/>
                    <a:pt x="9" y="37"/>
                    <a:pt x="8" y="37"/>
                  </a:cubicBezTo>
                  <a:cubicBezTo>
                    <a:pt x="8" y="37"/>
                    <a:pt x="7" y="37"/>
                    <a:pt x="6" y="37"/>
                  </a:cubicBezTo>
                  <a:cubicBezTo>
                    <a:pt x="5" y="37"/>
                    <a:pt x="5" y="37"/>
                    <a:pt x="4" y="36"/>
                  </a:cubicBezTo>
                  <a:cubicBezTo>
                    <a:pt x="3" y="36"/>
                    <a:pt x="2" y="35"/>
                    <a:pt x="2" y="35"/>
                  </a:cubicBezTo>
                  <a:cubicBezTo>
                    <a:pt x="1" y="34"/>
                    <a:pt x="1" y="33"/>
                    <a:pt x="1" y="32"/>
                  </a:cubicBezTo>
                  <a:cubicBezTo>
                    <a:pt x="1" y="30"/>
                    <a:pt x="1" y="28"/>
                    <a:pt x="3" y="26"/>
                  </a:cubicBezTo>
                  <a:cubicBezTo>
                    <a:pt x="4" y="25"/>
                    <a:pt x="6" y="25"/>
                    <a:pt x="8" y="26"/>
                  </a:cubicBezTo>
                  <a:cubicBezTo>
                    <a:pt x="9" y="26"/>
                    <a:pt x="10" y="27"/>
                    <a:pt x="11" y="28"/>
                  </a:cubicBezTo>
                  <a:cubicBezTo>
                    <a:pt x="12" y="29"/>
                    <a:pt x="12" y="31"/>
                    <a:pt x="1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3" name="Freeform 43">
              <a:extLst>
                <a:ext uri="{FF2B5EF4-FFF2-40B4-BE49-F238E27FC236}">
                  <a16:creationId xmlns:a16="http://schemas.microsoft.com/office/drawing/2014/main" id="{4EE8A97D-875B-4FF0-BF13-9DB626035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-1863"/>
              <a:ext cx="52" cy="175"/>
            </a:xfrm>
            <a:custGeom>
              <a:avLst/>
              <a:gdLst>
                <a:gd name="T0" fmla="*/ 21 w 22"/>
                <a:gd name="T1" fmla="*/ 5 h 71"/>
                <a:gd name="T2" fmla="*/ 13 w 22"/>
                <a:gd name="T3" fmla="*/ 17 h 71"/>
                <a:gd name="T4" fmla="*/ 9 w 22"/>
                <a:gd name="T5" fmla="*/ 33 h 71"/>
                <a:gd name="T6" fmla="*/ 9 w 22"/>
                <a:gd name="T7" fmla="*/ 47 h 71"/>
                <a:gd name="T8" fmla="*/ 15 w 22"/>
                <a:gd name="T9" fmla="*/ 60 h 71"/>
                <a:gd name="T10" fmla="*/ 18 w 22"/>
                <a:gd name="T11" fmla="*/ 63 h 71"/>
                <a:gd name="T12" fmla="*/ 20 w 22"/>
                <a:gd name="T13" fmla="*/ 65 h 71"/>
                <a:gd name="T14" fmla="*/ 20 w 22"/>
                <a:gd name="T15" fmla="*/ 67 h 71"/>
                <a:gd name="T16" fmla="*/ 20 w 22"/>
                <a:gd name="T17" fmla="*/ 70 h 71"/>
                <a:gd name="T18" fmla="*/ 19 w 22"/>
                <a:gd name="T19" fmla="*/ 71 h 71"/>
                <a:gd name="T20" fmla="*/ 17 w 22"/>
                <a:gd name="T21" fmla="*/ 71 h 71"/>
                <a:gd name="T22" fmla="*/ 16 w 22"/>
                <a:gd name="T23" fmla="*/ 70 h 71"/>
                <a:gd name="T24" fmla="*/ 14 w 22"/>
                <a:gd name="T25" fmla="*/ 70 h 71"/>
                <a:gd name="T26" fmla="*/ 8 w 22"/>
                <a:gd name="T27" fmla="*/ 64 h 71"/>
                <a:gd name="T28" fmla="*/ 4 w 22"/>
                <a:gd name="T29" fmla="*/ 55 h 71"/>
                <a:gd name="T30" fmla="*/ 1 w 22"/>
                <a:gd name="T31" fmla="*/ 46 h 71"/>
                <a:gd name="T32" fmla="*/ 1 w 22"/>
                <a:gd name="T33" fmla="*/ 35 h 71"/>
                <a:gd name="T34" fmla="*/ 2 w 22"/>
                <a:gd name="T35" fmla="*/ 25 h 71"/>
                <a:gd name="T36" fmla="*/ 5 w 22"/>
                <a:gd name="T37" fmla="*/ 15 h 71"/>
                <a:gd name="T38" fmla="*/ 10 w 22"/>
                <a:gd name="T39" fmla="*/ 7 h 71"/>
                <a:gd name="T40" fmla="*/ 16 w 22"/>
                <a:gd name="T41" fmla="*/ 1 h 71"/>
                <a:gd name="T42" fmla="*/ 18 w 22"/>
                <a:gd name="T43" fmla="*/ 0 h 71"/>
                <a:gd name="T44" fmla="*/ 20 w 22"/>
                <a:gd name="T45" fmla="*/ 1 h 71"/>
                <a:gd name="T46" fmla="*/ 22 w 22"/>
                <a:gd name="T47" fmla="*/ 3 h 71"/>
                <a:gd name="T48" fmla="*/ 21 w 22"/>
                <a:gd name="T49" fmla="*/ 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71">
                  <a:moveTo>
                    <a:pt x="21" y="5"/>
                  </a:moveTo>
                  <a:cubicBezTo>
                    <a:pt x="18" y="8"/>
                    <a:pt x="15" y="12"/>
                    <a:pt x="13" y="17"/>
                  </a:cubicBezTo>
                  <a:cubicBezTo>
                    <a:pt x="11" y="22"/>
                    <a:pt x="9" y="28"/>
                    <a:pt x="9" y="33"/>
                  </a:cubicBezTo>
                  <a:cubicBezTo>
                    <a:pt x="8" y="38"/>
                    <a:pt x="8" y="43"/>
                    <a:pt x="9" y="47"/>
                  </a:cubicBezTo>
                  <a:cubicBezTo>
                    <a:pt x="10" y="52"/>
                    <a:pt x="12" y="56"/>
                    <a:pt x="15" y="60"/>
                  </a:cubicBezTo>
                  <a:cubicBezTo>
                    <a:pt x="16" y="61"/>
                    <a:pt x="17" y="62"/>
                    <a:pt x="18" y="63"/>
                  </a:cubicBezTo>
                  <a:cubicBezTo>
                    <a:pt x="18" y="63"/>
                    <a:pt x="19" y="64"/>
                    <a:pt x="20" y="65"/>
                  </a:cubicBezTo>
                  <a:cubicBezTo>
                    <a:pt x="20" y="66"/>
                    <a:pt x="20" y="66"/>
                    <a:pt x="20" y="67"/>
                  </a:cubicBezTo>
                  <a:cubicBezTo>
                    <a:pt x="20" y="68"/>
                    <a:pt x="20" y="69"/>
                    <a:pt x="20" y="70"/>
                  </a:cubicBezTo>
                  <a:cubicBezTo>
                    <a:pt x="19" y="70"/>
                    <a:pt x="19" y="71"/>
                    <a:pt x="19" y="71"/>
                  </a:cubicBezTo>
                  <a:cubicBezTo>
                    <a:pt x="18" y="71"/>
                    <a:pt x="18" y="71"/>
                    <a:pt x="17" y="71"/>
                  </a:cubicBezTo>
                  <a:cubicBezTo>
                    <a:pt x="16" y="71"/>
                    <a:pt x="16" y="71"/>
                    <a:pt x="16" y="70"/>
                  </a:cubicBezTo>
                  <a:cubicBezTo>
                    <a:pt x="15" y="70"/>
                    <a:pt x="15" y="70"/>
                    <a:pt x="14" y="70"/>
                  </a:cubicBezTo>
                  <a:cubicBezTo>
                    <a:pt x="12" y="68"/>
                    <a:pt x="10" y="66"/>
                    <a:pt x="8" y="64"/>
                  </a:cubicBezTo>
                  <a:cubicBezTo>
                    <a:pt x="6" y="61"/>
                    <a:pt x="5" y="58"/>
                    <a:pt x="4" y="55"/>
                  </a:cubicBezTo>
                  <a:cubicBezTo>
                    <a:pt x="2" y="52"/>
                    <a:pt x="2" y="49"/>
                    <a:pt x="1" y="46"/>
                  </a:cubicBezTo>
                  <a:cubicBezTo>
                    <a:pt x="1" y="42"/>
                    <a:pt x="0" y="39"/>
                    <a:pt x="1" y="35"/>
                  </a:cubicBezTo>
                  <a:cubicBezTo>
                    <a:pt x="1" y="32"/>
                    <a:pt x="1" y="28"/>
                    <a:pt x="2" y="25"/>
                  </a:cubicBezTo>
                  <a:cubicBezTo>
                    <a:pt x="3" y="21"/>
                    <a:pt x="4" y="18"/>
                    <a:pt x="5" y="15"/>
                  </a:cubicBezTo>
                  <a:cubicBezTo>
                    <a:pt x="7" y="12"/>
                    <a:pt x="8" y="9"/>
                    <a:pt x="10" y="7"/>
                  </a:cubicBezTo>
                  <a:cubicBezTo>
                    <a:pt x="12" y="4"/>
                    <a:pt x="14" y="2"/>
                    <a:pt x="16" y="1"/>
                  </a:cubicBezTo>
                  <a:cubicBezTo>
                    <a:pt x="16" y="1"/>
                    <a:pt x="17" y="0"/>
                    <a:pt x="18" y="0"/>
                  </a:cubicBezTo>
                  <a:cubicBezTo>
                    <a:pt x="19" y="1"/>
                    <a:pt x="20" y="1"/>
                    <a:pt x="20" y="1"/>
                  </a:cubicBezTo>
                  <a:cubicBezTo>
                    <a:pt x="21" y="2"/>
                    <a:pt x="21" y="2"/>
                    <a:pt x="22" y="3"/>
                  </a:cubicBezTo>
                  <a:cubicBezTo>
                    <a:pt x="22" y="4"/>
                    <a:pt x="21" y="4"/>
                    <a:pt x="2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4" name="Freeform 44">
              <a:extLst>
                <a:ext uri="{FF2B5EF4-FFF2-40B4-BE49-F238E27FC236}">
                  <a16:creationId xmlns:a16="http://schemas.microsoft.com/office/drawing/2014/main" id="{AF2047E6-0350-4279-81B3-5BBBAC9A2A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6" y="-1836"/>
              <a:ext cx="83" cy="126"/>
            </a:xfrm>
            <a:custGeom>
              <a:avLst/>
              <a:gdLst>
                <a:gd name="T0" fmla="*/ 29 w 35"/>
                <a:gd name="T1" fmla="*/ 7 h 51"/>
                <a:gd name="T2" fmla="*/ 30 w 35"/>
                <a:gd name="T3" fmla="*/ 14 h 51"/>
                <a:gd name="T4" fmla="*/ 30 w 35"/>
                <a:gd name="T5" fmla="*/ 21 h 51"/>
                <a:gd name="T6" fmla="*/ 30 w 35"/>
                <a:gd name="T7" fmla="*/ 28 h 51"/>
                <a:gd name="T8" fmla="*/ 30 w 35"/>
                <a:gd name="T9" fmla="*/ 34 h 51"/>
                <a:gd name="T10" fmla="*/ 35 w 35"/>
                <a:gd name="T11" fmla="*/ 38 h 51"/>
                <a:gd name="T12" fmla="*/ 35 w 35"/>
                <a:gd name="T13" fmla="*/ 41 h 51"/>
                <a:gd name="T14" fmla="*/ 32 w 35"/>
                <a:gd name="T15" fmla="*/ 43 h 51"/>
                <a:gd name="T16" fmla="*/ 28 w 35"/>
                <a:gd name="T17" fmla="*/ 42 h 51"/>
                <a:gd name="T18" fmla="*/ 25 w 35"/>
                <a:gd name="T19" fmla="*/ 44 h 51"/>
                <a:gd name="T20" fmla="*/ 21 w 35"/>
                <a:gd name="T21" fmla="*/ 47 h 51"/>
                <a:gd name="T22" fmla="*/ 16 w 35"/>
                <a:gd name="T23" fmla="*/ 49 h 51"/>
                <a:gd name="T24" fmla="*/ 12 w 35"/>
                <a:gd name="T25" fmla="*/ 50 h 51"/>
                <a:gd name="T26" fmla="*/ 6 w 35"/>
                <a:gd name="T27" fmla="*/ 49 h 51"/>
                <a:gd name="T28" fmla="*/ 2 w 35"/>
                <a:gd name="T29" fmla="*/ 43 h 51"/>
                <a:gd name="T30" fmla="*/ 2 w 35"/>
                <a:gd name="T31" fmla="*/ 38 h 51"/>
                <a:gd name="T32" fmla="*/ 3 w 35"/>
                <a:gd name="T33" fmla="*/ 33 h 51"/>
                <a:gd name="T34" fmla="*/ 7 w 35"/>
                <a:gd name="T35" fmla="*/ 28 h 51"/>
                <a:gd name="T36" fmla="*/ 12 w 35"/>
                <a:gd name="T37" fmla="*/ 25 h 51"/>
                <a:gd name="T38" fmla="*/ 14 w 35"/>
                <a:gd name="T39" fmla="*/ 25 h 51"/>
                <a:gd name="T40" fmla="*/ 17 w 35"/>
                <a:gd name="T41" fmla="*/ 24 h 51"/>
                <a:gd name="T42" fmla="*/ 20 w 35"/>
                <a:gd name="T43" fmla="*/ 25 h 51"/>
                <a:gd name="T44" fmla="*/ 23 w 35"/>
                <a:gd name="T45" fmla="*/ 27 h 51"/>
                <a:gd name="T46" fmla="*/ 23 w 35"/>
                <a:gd name="T47" fmla="*/ 23 h 51"/>
                <a:gd name="T48" fmla="*/ 23 w 35"/>
                <a:gd name="T49" fmla="*/ 18 h 51"/>
                <a:gd name="T50" fmla="*/ 23 w 35"/>
                <a:gd name="T51" fmla="*/ 14 h 51"/>
                <a:gd name="T52" fmla="*/ 22 w 35"/>
                <a:gd name="T53" fmla="*/ 10 h 51"/>
                <a:gd name="T54" fmla="*/ 21 w 35"/>
                <a:gd name="T55" fmla="*/ 8 h 51"/>
                <a:gd name="T56" fmla="*/ 18 w 35"/>
                <a:gd name="T57" fmla="*/ 8 h 51"/>
                <a:gd name="T58" fmla="*/ 12 w 35"/>
                <a:gd name="T59" fmla="*/ 12 h 51"/>
                <a:gd name="T60" fmla="*/ 5 w 35"/>
                <a:gd name="T61" fmla="*/ 17 h 51"/>
                <a:gd name="T62" fmla="*/ 3 w 35"/>
                <a:gd name="T63" fmla="*/ 18 h 51"/>
                <a:gd name="T64" fmla="*/ 1 w 35"/>
                <a:gd name="T65" fmla="*/ 17 h 51"/>
                <a:gd name="T66" fmla="*/ 0 w 35"/>
                <a:gd name="T67" fmla="*/ 15 h 51"/>
                <a:gd name="T68" fmla="*/ 1 w 35"/>
                <a:gd name="T69" fmla="*/ 13 h 51"/>
                <a:gd name="T70" fmla="*/ 5 w 35"/>
                <a:gd name="T71" fmla="*/ 8 h 51"/>
                <a:gd name="T72" fmla="*/ 10 w 35"/>
                <a:gd name="T73" fmla="*/ 5 h 51"/>
                <a:gd name="T74" fmla="*/ 15 w 35"/>
                <a:gd name="T75" fmla="*/ 2 h 51"/>
                <a:gd name="T76" fmla="*/ 21 w 35"/>
                <a:gd name="T77" fmla="*/ 1 h 51"/>
                <a:gd name="T78" fmla="*/ 27 w 35"/>
                <a:gd name="T79" fmla="*/ 2 h 51"/>
                <a:gd name="T80" fmla="*/ 29 w 35"/>
                <a:gd name="T81" fmla="*/ 7 h 51"/>
                <a:gd name="T82" fmla="*/ 16 w 35"/>
                <a:gd name="T83" fmla="*/ 31 h 51"/>
                <a:gd name="T84" fmla="*/ 13 w 35"/>
                <a:gd name="T85" fmla="*/ 32 h 51"/>
                <a:gd name="T86" fmla="*/ 10 w 35"/>
                <a:gd name="T87" fmla="*/ 35 h 51"/>
                <a:gd name="T88" fmla="*/ 8 w 35"/>
                <a:gd name="T89" fmla="*/ 38 h 51"/>
                <a:gd name="T90" fmla="*/ 8 w 35"/>
                <a:gd name="T91" fmla="*/ 42 h 51"/>
                <a:gd name="T92" fmla="*/ 9 w 35"/>
                <a:gd name="T93" fmla="*/ 43 h 51"/>
                <a:gd name="T94" fmla="*/ 11 w 35"/>
                <a:gd name="T95" fmla="*/ 43 h 51"/>
                <a:gd name="T96" fmla="*/ 17 w 35"/>
                <a:gd name="T97" fmla="*/ 41 h 51"/>
                <a:gd name="T98" fmla="*/ 22 w 35"/>
                <a:gd name="T99" fmla="*/ 37 h 51"/>
                <a:gd name="T100" fmla="*/ 22 w 35"/>
                <a:gd name="T101" fmla="*/ 35 h 51"/>
                <a:gd name="T102" fmla="*/ 20 w 35"/>
                <a:gd name="T103" fmla="*/ 33 h 51"/>
                <a:gd name="T104" fmla="*/ 18 w 35"/>
                <a:gd name="T105" fmla="*/ 32 h 51"/>
                <a:gd name="T106" fmla="*/ 16 w 35"/>
                <a:gd name="T107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" h="51">
                  <a:moveTo>
                    <a:pt x="29" y="7"/>
                  </a:moveTo>
                  <a:cubicBezTo>
                    <a:pt x="29" y="9"/>
                    <a:pt x="30" y="11"/>
                    <a:pt x="30" y="14"/>
                  </a:cubicBezTo>
                  <a:cubicBezTo>
                    <a:pt x="30" y="16"/>
                    <a:pt x="30" y="18"/>
                    <a:pt x="30" y="21"/>
                  </a:cubicBezTo>
                  <a:cubicBezTo>
                    <a:pt x="30" y="23"/>
                    <a:pt x="30" y="25"/>
                    <a:pt x="30" y="28"/>
                  </a:cubicBezTo>
                  <a:cubicBezTo>
                    <a:pt x="30" y="30"/>
                    <a:pt x="30" y="32"/>
                    <a:pt x="30" y="34"/>
                  </a:cubicBezTo>
                  <a:cubicBezTo>
                    <a:pt x="33" y="35"/>
                    <a:pt x="34" y="37"/>
                    <a:pt x="35" y="38"/>
                  </a:cubicBezTo>
                  <a:cubicBezTo>
                    <a:pt x="35" y="39"/>
                    <a:pt x="35" y="40"/>
                    <a:pt x="35" y="41"/>
                  </a:cubicBezTo>
                  <a:cubicBezTo>
                    <a:pt x="34" y="43"/>
                    <a:pt x="34" y="43"/>
                    <a:pt x="32" y="43"/>
                  </a:cubicBezTo>
                  <a:cubicBezTo>
                    <a:pt x="31" y="43"/>
                    <a:pt x="30" y="43"/>
                    <a:pt x="28" y="42"/>
                  </a:cubicBezTo>
                  <a:cubicBezTo>
                    <a:pt x="27" y="43"/>
                    <a:pt x="26" y="44"/>
                    <a:pt x="25" y="44"/>
                  </a:cubicBezTo>
                  <a:cubicBezTo>
                    <a:pt x="24" y="45"/>
                    <a:pt x="22" y="46"/>
                    <a:pt x="21" y="47"/>
                  </a:cubicBezTo>
                  <a:cubicBezTo>
                    <a:pt x="19" y="48"/>
                    <a:pt x="18" y="48"/>
                    <a:pt x="16" y="49"/>
                  </a:cubicBezTo>
                  <a:cubicBezTo>
                    <a:pt x="15" y="50"/>
                    <a:pt x="13" y="50"/>
                    <a:pt x="12" y="50"/>
                  </a:cubicBezTo>
                  <a:cubicBezTo>
                    <a:pt x="10" y="51"/>
                    <a:pt x="8" y="50"/>
                    <a:pt x="6" y="49"/>
                  </a:cubicBezTo>
                  <a:cubicBezTo>
                    <a:pt x="4" y="48"/>
                    <a:pt x="3" y="46"/>
                    <a:pt x="2" y="43"/>
                  </a:cubicBezTo>
                  <a:cubicBezTo>
                    <a:pt x="1" y="42"/>
                    <a:pt x="1" y="40"/>
                    <a:pt x="2" y="38"/>
                  </a:cubicBezTo>
                  <a:cubicBezTo>
                    <a:pt x="2" y="36"/>
                    <a:pt x="2" y="34"/>
                    <a:pt x="3" y="33"/>
                  </a:cubicBezTo>
                  <a:cubicBezTo>
                    <a:pt x="4" y="31"/>
                    <a:pt x="5" y="30"/>
                    <a:pt x="7" y="28"/>
                  </a:cubicBezTo>
                  <a:cubicBezTo>
                    <a:pt x="8" y="27"/>
                    <a:pt x="10" y="26"/>
                    <a:pt x="12" y="25"/>
                  </a:cubicBezTo>
                  <a:cubicBezTo>
                    <a:pt x="13" y="25"/>
                    <a:pt x="13" y="25"/>
                    <a:pt x="14" y="25"/>
                  </a:cubicBezTo>
                  <a:cubicBezTo>
                    <a:pt x="15" y="24"/>
                    <a:pt x="16" y="24"/>
                    <a:pt x="17" y="24"/>
                  </a:cubicBezTo>
                  <a:cubicBezTo>
                    <a:pt x="18" y="24"/>
                    <a:pt x="19" y="25"/>
                    <a:pt x="20" y="25"/>
                  </a:cubicBezTo>
                  <a:cubicBezTo>
                    <a:pt x="21" y="25"/>
                    <a:pt x="22" y="26"/>
                    <a:pt x="23" y="27"/>
                  </a:cubicBezTo>
                  <a:cubicBezTo>
                    <a:pt x="23" y="26"/>
                    <a:pt x="23" y="24"/>
                    <a:pt x="23" y="23"/>
                  </a:cubicBezTo>
                  <a:cubicBezTo>
                    <a:pt x="23" y="21"/>
                    <a:pt x="23" y="20"/>
                    <a:pt x="23" y="18"/>
                  </a:cubicBezTo>
                  <a:cubicBezTo>
                    <a:pt x="23" y="17"/>
                    <a:pt x="23" y="15"/>
                    <a:pt x="23" y="14"/>
                  </a:cubicBezTo>
                  <a:cubicBezTo>
                    <a:pt x="23" y="12"/>
                    <a:pt x="22" y="11"/>
                    <a:pt x="22" y="10"/>
                  </a:cubicBezTo>
                  <a:cubicBezTo>
                    <a:pt x="22" y="9"/>
                    <a:pt x="22" y="8"/>
                    <a:pt x="21" y="8"/>
                  </a:cubicBezTo>
                  <a:cubicBezTo>
                    <a:pt x="20" y="8"/>
                    <a:pt x="19" y="8"/>
                    <a:pt x="18" y="8"/>
                  </a:cubicBezTo>
                  <a:cubicBezTo>
                    <a:pt x="17" y="9"/>
                    <a:pt x="15" y="10"/>
                    <a:pt x="12" y="12"/>
                  </a:cubicBezTo>
                  <a:cubicBezTo>
                    <a:pt x="10" y="13"/>
                    <a:pt x="8" y="15"/>
                    <a:pt x="5" y="17"/>
                  </a:cubicBezTo>
                  <a:cubicBezTo>
                    <a:pt x="5" y="18"/>
                    <a:pt x="4" y="18"/>
                    <a:pt x="3" y="18"/>
                  </a:cubicBezTo>
                  <a:cubicBezTo>
                    <a:pt x="2" y="18"/>
                    <a:pt x="2" y="18"/>
                    <a:pt x="1" y="17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2" y="11"/>
                    <a:pt x="4" y="10"/>
                    <a:pt x="5" y="8"/>
                  </a:cubicBezTo>
                  <a:cubicBezTo>
                    <a:pt x="7" y="7"/>
                    <a:pt x="8" y="6"/>
                    <a:pt x="10" y="5"/>
                  </a:cubicBezTo>
                  <a:cubicBezTo>
                    <a:pt x="12" y="3"/>
                    <a:pt x="13" y="3"/>
                    <a:pt x="15" y="2"/>
                  </a:cubicBezTo>
                  <a:cubicBezTo>
                    <a:pt x="17" y="1"/>
                    <a:pt x="19" y="1"/>
                    <a:pt x="21" y="1"/>
                  </a:cubicBezTo>
                  <a:cubicBezTo>
                    <a:pt x="23" y="0"/>
                    <a:pt x="25" y="1"/>
                    <a:pt x="27" y="2"/>
                  </a:cubicBezTo>
                  <a:cubicBezTo>
                    <a:pt x="28" y="3"/>
                    <a:pt x="29" y="5"/>
                    <a:pt x="29" y="7"/>
                  </a:cubicBezTo>
                  <a:close/>
                  <a:moveTo>
                    <a:pt x="16" y="31"/>
                  </a:moveTo>
                  <a:cubicBezTo>
                    <a:pt x="15" y="31"/>
                    <a:pt x="14" y="32"/>
                    <a:pt x="13" y="32"/>
                  </a:cubicBezTo>
                  <a:cubicBezTo>
                    <a:pt x="12" y="33"/>
                    <a:pt x="11" y="34"/>
                    <a:pt x="10" y="35"/>
                  </a:cubicBezTo>
                  <a:cubicBezTo>
                    <a:pt x="9" y="36"/>
                    <a:pt x="9" y="37"/>
                    <a:pt x="8" y="38"/>
                  </a:cubicBezTo>
                  <a:cubicBezTo>
                    <a:pt x="8" y="39"/>
                    <a:pt x="8" y="41"/>
                    <a:pt x="8" y="42"/>
                  </a:cubicBezTo>
                  <a:cubicBezTo>
                    <a:pt x="8" y="42"/>
                    <a:pt x="9" y="43"/>
                    <a:pt x="9" y="43"/>
                  </a:cubicBezTo>
                  <a:cubicBezTo>
                    <a:pt x="10" y="43"/>
                    <a:pt x="10" y="43"/>
                    <a:pt x="11" y="43"/>
                  </a:cubicBezTo>
                  <a:cubicBezTo>
                    <a:pt x="13" y="43"/>
                    <a:pt x="15" y="42"/>
                    <a:pt x="17" y="41"/>
                  </a:cubicBezTo>
                  <a:cubicBezTo>
                    <a:pt x="19" y="40"/>
                    <a:pt x="21" y="38"/>
                    <a:pt x="22" y="37"/>
                  </a:cubicBezTo>
                  <a:cubicBezTo>
                    <a:pt x="22" y="37"/>
                    <a:pt x="22" y="36"/>
                    <a:pt x="22" y="35"/>
                  </a:cubicBezTo>
                  <a:cubicBezTo>
                    <a:pt x="21" y="35"/>
                    <a:pt x="21" y="34"/>
                    <a:pt x="20" y="33"/>
                  </a:cubicBezTo>
                  <a:cubicBezTo>
                    <a:pt x="20" y="33"/>
                    <a:pt x="19" y="32"/>
                    <a:pt x="18" y="32"/>
                  </a:cubicBezTo>
                  <a:cubicBezTo>
                    <a:pt x="17" y="31"/>
                    <a:pt x="17" y="31"/>
                    <a:pt x="16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5" name="Freeform 45">
              <a:extLst>
                <a:ext uri="{FF2B5EF4-FFF2-40B4-BE49-F238E27FC236}">
                  <a16:creationId xmlns:a16="http://schemas.microsoft.com/office/drawing/2014/main" id="{76A1CC89-6530-4C9A-8281-11A9731D0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-1787"/>
              <a:ext cx="81" cy="22"/>
            </a:xfrm>
            <a:custGeom>
              <a:avLst/>
              <a:gdLst>
                <a:gd name="T0" fmla="*/ 34 w 34"/>
                <a:gd name="T1" fmla="*/ 5 h 9"/>
                <a:gd name="T2" fmla="*/ 33 w 34"/>
                <a:gd name="T3" fmla="*/ 6 h 9"/>
                <a:gd name="T4" fmla="*/ 31 w 34"/>
                <a:gd name="T5" fmla="*/ 7 h 9"/>
                <a:gd name="T6" fmla="*/ 17 w 34"/>
                <a:gd name="T7" fmla="*/ 8 h 9"/>
                <a:gd name="T8" fmla="*/ 4 w 34"/>
                <a:gd name="T9" fmla="*/ 9 h 9"/>
                <a:gd name="T10" fmla="*/ 2 w 34"/>
                <a:gd name="T11" fmla="*/ 8 h 9"/>
                <a:gd name="T12" fmla="*/ 1 w 34"/>
                <a:gd name="T13" fmla="*/ 6 h 9"/>
                <a:gd name="T14" fmla="*/ 1 w 34"/>
                <a:gd name="T15" fmla="*/ 3 h 9"/>
                <a:gd name="T16" fmla="*/ 2 w 34"/>
                <a:gd name="T17" fmla="*/ 2 h 9"/>
                <a:gd name="T18" fmla="*/ 16 w 34"/>
                <a:gd name="T19" fmla="*/ 0 h 9"/>
                <a:gd name="T20" fmla="*/ 31 w 34"/>
                <a:gd name="T21" fmla="*/ 0 h 9"/>
                <a:gd name="T22" fmla="*/ 32 w 34"/>
                <a:gd name="T23" fmla="*/ 1 h 9"/>
                <a:gd name="T24" fmla="*/ 33 w 34"/>
                <a:gd name="T25" fmla="*/ 2 h 9"/>
                <a:gd name="T26" fmla="*/ 34 w 34"/>
                <a:gd name="T27" fmla="*/ 3 h 9"/>
                <a:gd name="T28" fmla="*/ 34 w 34"/>
                <a:gd name="T2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9">
                  <a:moveTo>
                    <a:pt x="34" y="5"/>
                  </a:moveTo>
                  <a:cubicBezTo>
                    <a:pt x="34" y="6"/>
                    <a:pt x="34" y="6"/>
                    <a:pt x="33" y="6"/>
                  </a:cubicBezTo>
                  <a:cubicBezTo>
                    <a:pt x="32" y="7"/>
                    <a:pt x="31" y="7"/>
                    <a:pt x="31" y="7"/>
                  </a:cubicBezTo>
                  <a:cubicBezTo>
                    <a:pt x="26" y="7"/>
                    <a:pt x="21" y="7"/>
                    <a:pt x="17" y="8"/>
                  </a:cubicBezTo>
                  <a:cubicBezTo>
                    <a:pt x="12" y="8"/>
                    <a:pt x="8" y="8"/>
                    <a:pt x="4" y="9"/>
                  </a:cubicBezTo>
                  <a:cubicBezTo>
                    <a:pt x="3" y="9"/>
                    <a:pt x="2" y="8"/>
                    <a:pt x="2" y="8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6" y="1"/>
                    <a:pt x="11" y="1"/>
                    <a:pt x="16" y="0"/>
                  </a:cubicBezTo>
                  <a:cubicBezTo>
                    <a:pt x="21" y="0"/>
                    <a:pt x="26" y="0"/>
                    <a:pt x="31" y="0"/>
                  </a:cubicBezTo>
                  <a:cubicBezTo>
                    <a:pt x="31" y="0"/>
                    <a:pt x="31" y="1"/>
                    <a:pt x="32" y="1"/>
                  </a:cubicBezTo>
                  <a:cubicBezTo>
                    <a:pt x="32" y="1"/>
                    <a:pt x="33" y="1"/>
                    <a:pt x="33" y="2"/>
                  </a:cubicBezTo>
                  <a:cubicBezTo>
                    <a:pt x="33" y="2"/>
                    <a:pt x="34" y="3"/>
                    <a:pt x="34" y="3"/>
                  </a:cubicBezTo>
                  <a:cubicBezTo>
                    <a:pt x="34" y="4"/>
                    <a:pt x="34" y="5"/>
                    <a:pt x="3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6" name="Freeform 46">
              <a:extLst>
                <a:ext uri="{FF2B5EF4-FFF2-40B4-BE49-F238E27FC236}">
                  <a16:creationId xmlns:a16="http://schemas.microsoft.com/office/drawing/2014/main" id="{90883DED-0EE7-48ED-B93A-61A490BFE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-1868"/>
              <a:ext cx="136" cy="195"/>
            </a:xfrm>
            <a:custGeom>
              <a:avLst/>
              <a:gdLst>
                <a:gd name="T0" fmla="*/ 0 w 136"/>
                <a:gd name="T1" fmla="*/ 195 h 195"/>
                <a:gd name="T2" fmla="*/ 0 w 136"/>
                <a:gd name="T3" fmla="*/ 182 h 195"/>
                <a:gd name="T4" fmla="*/ 72 w 136"/>
                <a:gd name="T5" fmla="*/ 96 h 195"/>
                <a:gd name="T6" fmla="*/ 3 w 136"/>
                <a:gd name="T7" fmla="*/ 15 h 195"/>
                <a:gd name="T8" fmla="*/ 3 w 136"/>
                <a:gd name="T9" fmla="*/ 0 h 195"/>
                <a:gd name="T10" fmla="*/ 136 w 136"/>
                <a:gd name="T11" fmla="*/ 0 h 195"/>
                <a:gd name="T12" fmla="*/ 136 w 136"/>
                <a:gd name="T13" fmla="*/ 15 h 195"/>
                <a:gd name="T14" fmla="*/ 29 w 136"/>
                <a:gd name="T15" fmla="*/ 15 h 195"/>
                <a:gd name="T16" fmla="*/ 98 w 136"/>
                <a:gd name="T17" fmla="*/ 96 h 195"/>
                <a:gd name="T18" fmla="*/ 27 w 136"/>
                <a:gd name="T19" fmla="*/ 180 h 195"/>
                <a:gd name="T20" fmla="*/ 136 w 136"/>
                <a:gd name="T21" fmla="*/ 180 h 195"/>
                <a:gd name="T22" fmla="*/ 136 w 136"/>
                <a:gd name="T23" fmla="*/ 195 h 195"/>
                <a:gd name="T24" fmla="*/ 0 w 136"/>
                <a:gd name="T2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195">
                  <a:moveTo>
                    <a:pt x="0" y="195"/>
                  </a:moveTo>
                  <a:lnTo>
                    <a:pt x="0" y="182"/>
                  </a:lnTo>
                  <a:lnTo>
                    <a:pt x="72" y="96"/>
                  </a:lnTo>
                  <a:lnTo>
                    <a:pt x="3" y="15"/>
                  </a:lnTo>
                  <a:lnTo>
                    <a:pt x="3" y="0"/>
                  </a:lnTo>
                  <a:lnTo>
                    <a:pt x="136" y="0"/>
                  </a:lnTo>
                  <a:lnTo>
                    <a:pt x="136" y="15"/>
                  </a:lnTo>
                  <a:lnTo>
                    <a:pt x="29" y="15"/>
                  </a:lnTo>
                  <a:lnTo>
                    <a:pt x="98" y="96"/>
                  </a:lnTo>
                  <a:lnTo>
                    <a:pt x="27" y="180"/>
                  </a:lnTo>
                  <a:lnTo>
                    <a:pt x="136" y="180"/>
                  </a:lnTo>
                  <a:lnTo>
                    <a:pt x="136" y="195"/>
                  </a:lnTo>
                  <a:lnTo>
                    <a:pt x="0" y="1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7" name="Freeform 47">
              <a:extLst>
                <a:ext uri="{FF2B5EF4-FFF2-40B4-BE49-F238E27FC236}">
                  <a16:creationId xmlns:a16="http://schemas.microsoft.com/office/drawing/2014/main" id="{CA4E4953-FBD9-4337-8679-65A96C43D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-1861"/>
              <a:ext cx="50" cy="178"/>
            </a:xfrm>
            <a:custGeom>
              <a:avLst/>
              <a:gdLst>
                <a:gd name="T0" fmla="*/ 21 w 21"/>
                <a:gd name="T1" fmla="*/ 18 h 72"/>
                <a:gd name="T2" fmla="*/ 20 w 21"/>
                <a:gd name="T3" fmla="*/ 32 h 72"/>
                <a:gd name="T4" fmla="*/ 18 w 21"/>
                <a:gd name="T5" fmla="*/ 46 h 72"/>
                <a:gd name="T6" fmla="*/ 15 w 21"/>
                <a:gd name="T7" fmla="*/ 57 h 72"/>
                <a:gd name="T8" fmla="*/ 12 w 21"/>
                <a:gd name="T9" fmla="*/ 66 h 72"/>
                <a:gd name="T10" fmla="*/ 11 w 21"/>
                <a:gd name="T11" fmla="*/ 67 h 72"/>
                <a:gd name="T12" fmla="*/ 10 w 21"/>
                <a:gd name="T13" fmla="*/ 70 h 72"/>
                <a:gd name="T14" fmla="*/ 8 w 21"/>
                <a:gd name="T15" fmla="*/ 72 h 72"/>
                <a:gd name="T16" fmla="*/ 5 w 21"/>
                <a:gd name="T17" fmla="*/ 72 h 72"/>
                <a:gd name="T18" fmla="*/ 4 w 21"/>
                <a:gd name="T19" fmla="*/ 71 h 72"/>
                <a:gd name="T20" fmla="*/ 4 w 21"/>
                <a:gd name="T21" fmla="*/ 69 h 72"/>
                <a:gd name="T22" fmla="*/ 4 w 21"/>
                <a:gd name="T23" fmla="*/ 67 h 72"/>
                <a:gd name="T24" fmla="*/ 4 w 21"/>
                <a:gd name="T25" fmla="*/ 65 h 72"/>
                <a:gd name="T26" fmla="*/ 9 w 21"/>
                <a:gd name="T27" fmla="*/ 50 h 72"/>
                <a:gd name="T28" fmla="*/ 13 w 21"/>
                <a:gd name="T29" fmla="*/ 34 h 72"/>
                <a:gd name="T30" fmla="*/ 13 w 21"/>
                <a:gd name="T31" fmla="*/ 19 h 72"/>
                <a:gd name="T32" fmla="*/ 10 w 21"/>
                <a:gd name="T33" fmla="*/ 12 h 72"/>
                <a:gd name="T34" fmla="*/ 3 w 21"/>
                <a:gd name="T35" fmla="*/ 7 h 72"/>
                <a:gd name="T36" fmla="*/ 1 w 21"/>
                <a:gd name="T37" fmla="*/ 5 h 72"/>
                <a:gd name="T38" fmla="*/ 0 w 21"/>
                <a:gd name="T39" fmla="*/ 1 h 72"/>
                <a:gd name="T40" fmla="*/ 3 w 21"/>
                <a:gd name="T41" fmla="*/ 0 h 72"/>
                <a:gd name="T42" fmla="*/ 5 w 21"/>
                <a:gd name="T43" fmla="*/ 0 h 72"/>
                <a:gd name="T44" fmla="*/ 8 w 21"/>
                <a:gd name="T45" fmla="*/ 1 h 72"/>
                <a:gd name="T46" fmla="*/ 10 w 21"/>
                <a:gd name="T47" fmla="*/ 2 h 72"/>
                <a:gd name="T48" fmla="*/ 14 w 21"/>
                <a:gd name="T49" fmla="*/ 4 h 72"/>
                <a:gd name="T50" fmla="*/ 17 w 21"/>
                <a:gd name="T51" fmla="*/ 8 h 72"/>
                <a:gd name="T52" fmla="*/ 19 w 21"/>
                <a:gd name="T53" fmla="*/ 12 h 72"/>
                <a:gd name="T54" fmla="*/ 21 w 21"/>
                <a:gd name="T55" fmla="*/ 1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" h="72">
                  <a:moveTo>
                    <a:pt x="21" y="18"/>
                  </a:moveTo>
                  <a:cubicBezTo>
                    <a:pt x="21" y="23"/>
                    <a:pt x="21" y="27"/>
                    <a:pt x="20" y="32"/>
                  </a:cubicBezTo>
                  <a:cubicBezTo>
                    <a:pt x="20" y="37"/>
                    <a:pt x="19" y="41"/>
                    <a:pt x="18" y="46"/>
                  </a:cubicBezTo>
                  <a:cubicBezTo>
                    <a:pt x="17" y="50"/>
                    <a:pt x="16" y="54"/>
                    <a:pt x="15" y="57"/>
                  </a:cubicBezTo>
                  <a:cubicBezTo>
                    <a:pt x="14" y="61"/>
                    <a:pt x="13" y="63"/>
                    <a:pt x="12" y="66"/>
                  </a:cubicBezTo>
                  <a:cubicBezTo>
                    <a:pt x="12" y="66"/>
                    <a:pt x="12" y="67"/>
                    <a:pt x="11" y="67"/>
                  </a:cubicBezTo>
                  <a:cubicBezTo>
                    <a:pt x="11" y="68"/>
                    <a:pt x="10" y="69"/>
                    <a:pt x="10" y="70"/>
                  </a:cubicBezTo>
                  <a:cubicBezTo>
                    <a:pt x="9" y="70"/>
                    <a:pt x="9" y="71"/>
                    <a:pt x="8" y="72"/>
                  </a:cubicBezTo>
                  <a:cubicBezTo>
                    <a:pt x="7" y="72"/>
                    <a:pt x="6" y="72"/>
                    <a:pt x="5" y="72"/>
                  </a:cubicBezTo>
                  <a:cubicBezTo>
                    <a:pt x="5" y="72"/>
                    <a:pt x="4" y="71"/>
                    <a:pt x="4" y="71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4" y="68"/>
                    <a:pt x="4" y="67"/>
                    <a:pt x="4" y="67"/>
                  </a:cubicBezTo>
                  <a:cubicBezTo>
                    <a:pt x="4" y="66"/>
                    <a:pt x="4" y="65"/>
                    <a:pt x="4" y="65"/>
                  </a:cubicBezTo>
                  <a:cubicBezTo>
                    <a:pt x="6" y="60"/>
                    <a:pt x="8" y="55"/>
                    <a:pt x="9" y="50"/>
                  </a:cubicBezTo>
                  <a:cubicBezTo>
                    <a:pt x="11" y="45"/>
                    <a:pt x="12" y="40"/>
                    <a:pt x="13" y="34"/>
                  </a:cubicBezTo>
                  <a:cubicBezTo>
                    <a:pt x="14" y="28"/>
                    <a:pt x="14" y="23"/>
                    <a:pt x="13" y="19"/>
                  </a:cubicBezTo>
                  <a:cubicBezTo>
                    <a:pt x="13" y="16"/>
                    <a:pt x="12" y="13"/>
                    <a:pt x="10" y="12"/>
                  </a:cubicBezTo>
                  <a:cubicBezTo>
                    <a:pt x="8" y="10"/>
                    <a:pt x="6" y="9"/>
                    <a:pt x="3" y="7"/>
                  </a:cubicBezTo>
                  <a:cubicBezTo>
                    <a:pt x="2" y="7"/>
                    <a:pt x="1" y="6"/>
                    <a:pt x="1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9" y="1"/>
                    <a:pt x="10" y="1"/>
                    <a:pt x="10" y="2"/>
                  </a:cubicBezTo>
                  <a:cubicBezTo>
                    <a:pt x="12" y="3"/>
                    <a:pt x="13" y="3"/>
                    <a:pt x="14" y="4"/>
                  </a:cubicBezTo>
                  <a:cubicBezTo>
                    <a:pt x="15" y="5"/>
                    <a:pt x="16" y="6"/>
                    <a:pt x="17" y="8"/>
                  </a:cubicBezTo>
                  <a:cubicBezTo>
                    <a:pt x="18" y="9"/>
                    <a:pt x="19" y="11"/>
                    <a:pt x="19" y="12"/>
                  </a:cubicBezTo>
                  <a:cubicBezTo>
                    <a:pt x="20" y="14"/>
                    <a:pt x="20" y="16"/>
                    <a:pt x="2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989D8D68-EC8A-4F3F-8425-EDFBAB96F5C6}"/>
              </a:ext>
            </a:extLst>
          </p:cNvPr>
          <p:cNvGrpSpPr/>
          <p:nvPr/>
        </p:nvGrpSpPr>
        <p:grpSpPr>
          <a:xfrm>
            <a:off x="9477947" y="1320904"/>
            <a:ext cx="904869" cy="438137"/>
            <a:chOff x="3899808" y="1155804"/>
            <a:chExt cx="904869" cy="438137"/>
          </a:xfrm>
          <a:solidFill>
            <a:schemeClr val="bg1"/>
          </a:solidFill>
        </p:grpSpPr>
        <p:grpSp>
          <p:nvGrpSpPr>
            <p:cNvPr id="88" name="Group 36">
              <a:extLst>
                <a:ext uri="{FF2B5EF4-FFF2-40B4-BE49-F238E27FC236}">
                  <a16:creationId xmlns:a16="http://schemas.microsoft.com/office/drawing/2014/main" id="{A0163250-5904-4FFC-A6CF-52F8ACB3188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99808" y="1155804"/>
              <a:ext cx="904869" cy="116932"/>
              <a:chOff x="2258" y="-1868"/>
              <a:chExt cx="1509" cy="195"/>
            </a:xfrm>
            <a:grpFill/>
          </p:grpSpPr>
          <p:sp>
            <p:nvSpPr>
              <p:cNvPr id="89" name="Freeform 37">
                <a:extLst>
                  <a:ext uri="{FF2B5EF4-FFF2-40B4-BE49-F238E27FC236}">
                    <a16:creationId xmlns:a16="http://schemas.microsoft.com/office/drawing/2014/main" id="{50C66D85-1FD1-4C0F-80B7-A12A9DA8A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58" y="-1836"/>
                <a:ext cx="83" cy="126"/>
              </a:xfrm>
              <a:custGeom>
                <a:avLst/>
                <a:gdLst>
                  <a:gd name="T0" fmla="*/ 29 w 35"/>
                  <a:gd name="T1" fmla="*/ 7 h 51"/>
                  <a:gd name="T2" fmla="*/ 30 w 35"/>
                  <a:gd name="T3" fmla="*/ 14 h 51"/>
                  <a:gd name="T4" fmla="*/ 31 w 35"/>
                  <a:gd name="T5" fmla="*/ 21 h 51"/>
                  <a:gd name="T6" fmla="*/ 31 w 35"/>
                  <a:gd name="T7" fmla="*/ 28 h 51"/>
                  <a:gd name="T8" fmla="*/ 31 w 35"/>
                  <a:gd name="T9" fmla="*/ 34 h 51"/>
                  <a:gd name="T10" fmla="*/ 35 w 35"/>
                  <a:gd name="T11" fmla="*/ 38 h 51"/>
                  <a:gd name="T12" fmla="*/ 35 w 35"/>
                  <a:gd name="T13" fmla="*/ 41 h 51"/>
                  <a:gd name="T14" fmla="*/ 33 w 35"/>
                  <a:gd name="T15" fmla="*/ 43 h 51"/>
                  <a:gd name="T16" fmla="*/ 29 w 35"/>
                  <a:gd name="T17" fmla="*/ 42 h 51"/>
                  <a:gd name="T18" fmla="*/ 25 w 35"/>
                  <a:gd name="T19" fmla="*/ 44 h 51"/>
                  <a:gd name="T20" fmla="*/ 21 w 35"/>
                  <a:gd name="T21" fmla="*/ 47 h 51"/>
                  <a:gd name="T22" fmla="*/ 16 w 35"/>
                  <a:gd name="T23" fmla="*/ 49 h 51"/>
                  <a:gd name="T24" fmla="*/ 12 w 35"/>
                  <a:gd name="T25" fmla="*/ 50 h 51"/>
                  <a:gd name="T26" fmla="*/ 6 w 35"/>
                  <a:gd name="T27" fmla="*/ 49 h 51"/>
                  <a:gd name="T28" fmla="*/ 2 w 35"/>
                  <a:gd name="T29" fmla="*/ 43 h 51"/>
                  <a:gd name="T30" fmla="*/ 2 w 35"/>
                  <a:gd name="T31" fmla="*/ 38 h 51"/>
                  <a:gd name="T32" fmla="*/ 3 w 35"/>
                  <a:gd name="T33" fmla="*/ 33 h 51"/>
                  <a:gd name="T34" fmla="*/ 7 w 35"/>
                  <a:gd name="T35" fmla="*/ 28 h 51"/>
                  <a:gd name="T36" fmla="*/ 12 w 35"/>
                  <a:gd name="T37" fmla="*/ 25 h 51"/>
                  <a:gd name="T38" fmla="*/ 15 w 35"/>
                  <a:gd name="T39" fmla="*/ 25 h 51"/>
                  <a:gd name="T40" fmla="*/ 18 w 35"/>
                  <a:gd name="T41" fmla="*/ 24 h 51"/>
                  <a:gd name="T42" fmla="*/ 21 w 35"/>
                  <a:gd name="T43" fmla="*/ 25 h 51"/>
                  <a:gd name="T44" fmla="*/ 23 w 35"/>
                  <a:gd name="T45" fmla="*/ 27 h 51"/>
                  <a:gd name="T46" fmla="*/ 23 w 35"/>
                  <a:gd name="T47" fmla="*/ 23 h 51"/>
                  <a:gd name="T48" fmla="*/ 23 w 35"/>
                  <a:gd name="T49" fmla="*/ 18 h 51"/>
                  <a:gd name="T50" fmla="*/ 23 w 35"/>
                  <a:gd name="T51" fmla="*/ 14 h 51"/>
                  <a:gd name="T52" fmla="*/ 23 w 35"/>
                  <a:gd name="T53" fmla="*/ 10 h 51"/>
                  <a:gd name="T54" fmla="*/ 21 w 35"/>
                  <a:gd name="T55" fmla="*/ 8 h 51"/>
                  <a:gd name="T56" fmla="*/ 19 w 35"/>
                  <a:gd name="T57" fmla="*/ 8 h 51"/>
                  <a:gd name="T58" fmla="*/ 12 w 35"/>
                  <a:gd name="T59" fmla="*/ 12 h 51"/>
                  <a:gd name="T60" fmla="*/ 6 w 35"/>
                  <a:gd name="T61" fmla="*/ 17 h 51"/>
                  <a:gd name="T62" fmla="*/ 3 w 35"/>
                  <a:gd name="T63" fmla="*/ 18 h 51"/>
                  <a:gd name="T64" fmla="*/ 1 w 35"/>
                  <a:gd name="T65" fmla="*/ 17 h 51"/>
                  <a:gd name="T66" fmla="*/ 0 w 35"/>
                  <a:gd name="T67" fmla="*/ 15 h 51"/>
                  <a:gd name="T68" fmla="*/ 1 w 35"/>
                  <a:gd name="T69" fmla="*/ 13 h 51"/>
                  <a:gd name="T70" fmla="*/ 5 w 35"/>
                  <a:gd name="T71" fmla="*/ 8 h 51"/>
                  <a:gd name="T72" fmla="*/ 10 w 35"/>
                  <a:gd name="T73" fmla="*/ 5 h 51"/>
                  <a:gd name="T74" fmla="*/ 15 w 35"/>
                  <a:gd name="T75" fmla="*/ 2 h 51"/>
                  <a:gd name="T76" fmla="*/ 21 w 35"/>
                  <a:gd name="T77" fmla="*/ 1 h 51"/>
                  <a:gd name="T78" fmla="*/ 27 w 35"/>
                  <a:gd name="T79" fmla="*/ 2 h 51"/>
                  <a:gd name="T80" fmla="*/ 29 w 35"/>
                  <a:gd name="T81" fmla="*/ 7 h 51"/>
                  <a:gd name="T82" fmla="*/ 16 w 35"/>
                  <a:gd name="T83" fmla="*/ 31 h 51"/>
                  <a:gd name="T84" fmla="*/ 13 w 35"/>
                  <a:gd name="T85" fmla="*/ 32 h 51"/>
                  <a:gd name="T86" fmla="*/ 11 w 35"/>
                  <a:gd name="T87" fmla="*/ 35 h 51"/>
                  <a:gd name="T88" fmla="*/ 9 w 35"/>
                  <a:gd name="T89" fmla="*/ 38 h 51"/>
                  <a:gd name="T90" fmla="*/ 9 w 35"/>
                  <a:gd name="T91" fmla="*/ 42 h 51"/>
                  <a:gd name="T92" fmla="*/ 10 w 35"/>
                  <a:gd name="T93" fmla="*/ 43 h 51"/>
                  <a:gd name="T94" fmla="*/ 11 w 35"/>
                  <a:gd name="T95" fmla="*/ 43 h 51"/>
                  <a:gd name="T96" fmla="*/ 17 w 35"/>
                  <a:gd name="T97" fmla="*/ 41 h 51"/>
                  <a:gd name="T98" fmla="*/ 23 w 35"/>
                  <a:gd name="T99" fmla="*/ 37 h 51"/>
                  <a:gd name="T100" fmla="*/ 22 w 35"/>
                  <a:gd name="T101" fmla="*/ 35 h 51"/>
                  <a:gd name="T102" fmla="*/ 20 w 35"/>
                  <a:gd name="T103" fmla="*/ 33 h 51"/>
                  <a:gd name="T104" fmla="*/ 18 w 35"/>
                  <a:gd name="T105" fmla="*/ 32 h 51"/>
                  <a:gd name="T106" fmla="*/ 16 w 35"/>
                  <a:gd name="T107" fmla="*/ 3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51">
                    <a:moveTo>
                      <a:pt x="29" y="7"/>
                    </a:moveTo>
                    <a:cubicBezTo>
                      <a:pt x="30" y="9"/>
                      <a:pt x="30" y="11"/>
                      <a:pt x="30" y="14"/>
                    </a:cubicBezTo>
                    <a:cubicBezTo>
                      <a:pt x="30" y="16"/>
                      <a:pt x="30" y="18"/>
                      <a:pt x="31" y="21"/>
                    </a:cubicBezTo>
                    <a:cubicBezTo>
                      <a:pt x="31" y="23"/>
                      <a:pt x="31" y="25"/>
                      <a:pt x="31" y="28"/>
                    </a:cubicBezTo>
                    <a:cubicBezTo>
                      <a:pt x="31" y="30"/>
                      <a:pt x="31" y="32"/>
                      <a:pt x="31" y="34"/>
                    </a:cubicBezTo>
                    <a:cubicBezTo>
                      <a:pt x="33" y="35"/>
                      <a:pt x="34" y="37"/>
                      <a:pt x="35" y="38"/>
                    </a:cubicBezTo>
                    <a:cubicBezTo>
                      <a:pt x="35" y="39"/>
                      <a:pt x="35" y="40"/>
                      <a:pt x="35" y="41"/>
                    </a:cubicBezTo>
                    <a:cubicBezTo>
                      <a:pt x="35" y="43"/>
                      <a:pt x="34" y="43"/>
                      <a:pt x="33" y="43"/>
                    </a:cubicBezTo>
                    <a:cubicBezTo>
                      <a:pt x="31" y="43"/>
                      <a:pt x="30" y="43"/>
                      <a:pt x="29" y="42"/>
                    </a:cubicBezTo>
                    <a:cubicBezTo>
                      <a:pt x="28" y="43"/>
                      <a:pt x="26" y="44"/>
                      <a:pt x="25" y="44"/>
                    </a:cubicBezTo>
                    <a:cubicBezTo>
                      <a:pt x="24" y="45"/>
                      <a:pt x="22" y="46"/>
                      <a:pt x="21" y="47"/>
                    </a:cubicBezTo>
                    <a:cubicBezTo>
                      <a:pt x="19" y="48"/>
                      <a:pt x="18" y="48"/>
                      <a:pt x="16" y="49"/>
                    </a:cubicBezTo>
                    <a:cubicBezTo>
                      <a:pt x="15" y="50"/>
                      <a:pt x="14" y="50"/>
                      <a:pt x="12" y="50"/>
                    </a:cubicBezTo>
                    <a:cubicBezTo>
                      <a:pt x="10" y="51"/>
                      <a:pt x="8" y="50"/>
                      <a:pt x="6" y="49"/>
                    </a:cubicBezTo>
                    <a:cubicBezTo>
                      <a:pt x="4" y="48"/>
                      <a:pt x="3" y="46"/>
                      <a:pt x="2" y="43"/>
                    </a:cubicBezTo>
                    <a:cubicBezTo>
                      <a:pt x="2" y="42"/>
                      <a:pt x="2" y="40"/>
                      <a:pt x="2" y="38"/>
                    </a:cubicBezTo>
                    <a:cubicBezTo>
                      <a:pt x="2" y="36"/>
                      <a:pt x="3" y="34"/>
                      <a:pt x="3" y="33"/>
                    </a:cubicBezTo>
                    <a:cubicBezTo>
                      <a:pt x="4" y="31"/>
                      <a:pt x="6" y="30"/>
                      <a:pt x="7" y="28"/>
                    </a:cubicBezTo>
                    <a:cubicBezTo>
                      <a:pt x="9" y="27"/>
                      <a:pt x="10" y="26"/>
                      <a:pt x="12" y="25"/>
                    </a:cubicBezTo>
                    <a:cubicBezTo>
                      <a:pt x="13" y="25"/>
                      <a:pt x="14" y="25"/>
                      <a:pt x="15" y="25"/>
                    </a:cubicBezTo>
                    <a:cubicBezTo>
                      <a:pt x="16" y="24"/>
                      <a:pt x="17" y="24"/>
                      <a:pt x="18" y="24"/>
                    </a:cubicBezTo>
                    <a:cubicBezTo>
                      <a:pt x="19" y="24"/>
                      <a:pt x="20" y="25"/>
                      <a:pt x="21" y="25"/>
                    </a:cubicBezTo>
                    <a:cubicBezTo>
                      <a:pt x="22" y="25"/>
                      <a:pt x="23" y="26"/>
                      <a:pt x="23" y="27"/>
                    </a:cubicBezTo>
                    <a:cubicBezTo>
                      <a:pt x="23" y="26"/>
                      <a:pt x="23" y="24"/>
                      <a:pt x="23" y="23"/>
                    </a:cubicBezTo>
                    <a:cubicBezTo>
                      <a:pt x="23" y="21"/>
                      <a:pt x="23" y="20"/>
                      <a:pt x="23" y="18"/>
                    </a:cubicBezTo>
                    <a:cubicBezTo>
                      <a:pt x="23" y="17"/>
                      <a:pt x="23" y="15"/>
                      <a:pt x="23" y="14"/>
                    </a:cubicBezTo>
                    <a:cubicBezTo>
                      <a:pt x="23" y="12"/>
                      <a:pt x="23" y="11"/>
                      <a:pt x="23" y="10"/>
                    </a:cubicBezTo>
                    <a:cubicBezTo>
                      <a:pt x="22" y="9"/>
                      <a:pt x="22" y="8"/>
                      <a:pt x="21" y="8"/>
                    </a:cubicBezTo>
                    <a:cubicBezTo>
                      <a:pt x="21" y="8"/>
                      <a:pt x="20" y="8"/>
                      <a:pt x="19" y="8"/>
                    </a:cubicBezTo>
                    <a:cubicBezTo>
                      <a:pt x="17" y="9"/>
                      <a:pt x="15" y="10"/>
                      <a:pt x="12" y="12"/>
                    </a:cubicBezTo>
                    <a:cubicBezTo>
                      <a:pt x="10" y="13"/>
                      <a:pt x="8" y="15"/>
                      <a:pt x="6" y="17"/>
                    </a:cubicBezTo>
                    <a:cubicBezTo>
                      <a:pt x="5" y="18"/>
                      <a:pt x="4" y="18"/>
                      <a:pt x="3" y="18"/>
                    </a:cubicBezTo>
                    <a:cubicBezTo>
                      <a:pt x="3" y="18"/>
                      <a:pt x="2" y="18"/>
                      <a:pt x="1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4"/>
                      <a:pt x="0" y="13"/>
                      <a:pt x="1" y="13"/>
                    </a:cubicBezTo>
                    <a:cubicBezTo>
                      <a:pt x="2" y="11"/>
                      <a:pt x="4" y="10"/>
                      <a:pt x="5" y="8"/>
                    </a:cubicBezTo>
                    <a:cubicBezTo>
                      <a:pt x="7" y="7"/>
                      <a:pt x="9" y="6"/>
                      <a:pt x="10" y="5"/>
                    </a:cubicBezTo>
                    <a:cubicBezTo>
                      <a:pt x="12" y="3"/>
                      <a:pt x="14" y="3"/>
                      <a:pt x="15" y="2"/>
                    </a:cubicBezTo>
                    <a:cubicBezTo>
                      <a:pt x="17" y="1"/>
                      <a:pt x="19" y="1"/>
                      <a:pt x="21" y="1"/>
                    </a:cubicBezTo>
                    <a:cubicBezTo>
                      <a:pt x="23" y="0"/>
                      <a:pt x="25" y="1"/>
                      <a:pt x="27" y="2"/>
                    </a:cubicBezTo>
                    <a:cubicBezTo>
                      <a:pt x="28" y="3"/>
                      <a:pt x="29" y="5"/>
                      <a:pt x="29" y="7"/>
                    </a:cubicBezTo>
                    <a:close/>
                    <a:moveTo>
                      <a:pt x="16" y="31"/>
                    </a:moveTo>
                    <a:cubicBezTo>
                      <a:pt x="15" y="31"/>
                      <a:pt x="14" y="32"/>
                      <a:pt x="13" y="32"/>
                    </a:cubicBezTo>
                    <a:cubicBezTo>
                      <a:pt x="12" y="33"/>
                      <a:pt x="11" y="34"/>
                      <a:pt x="11" y="35"/>
                    </a:cubicBezTo>
                    <a:cubicBezTo>
                      <a:pt x="10" y="36"/>
                      <a:pt x="9" y="37"/>
                      <a:pt x="9" y="38"/>
                    </a:cubicBezTo>
                    <a:cubicBezTo>
                      <a:pt x="8" y="39"/>
                      <a:pt x="8" y="41"/>
                      <a:pt x="9" y="42"/>
                    </a:cubicBezTo>
                    <a:cubicBezTo>
                      <a:pt x="9" y="42"/>
                      <a:pt x="9" y="43"/>
                      <a:pt x="10" y="43"/>
                    </a:cubicBezTo>
                    <a:cubicBezTo>
                      <a:pt x="10" y="43"/>
                      <a:pt x="11" y="43"/>
                      <a:pt x="11" y="43"/>
                    </a:cubicBezTo>
                    <a:cubicBezTo>
                      <a:pt x="13" y="43"/>
                      <a:pt x="15" y="42"/>
                      <a:pt x="17" y="41"/>
                    </a:cubicBezTo>
                    <a:cubicBezTo>
                      <a:pt x="19" y="40"/>
                      <a:pt x="21" y="38"/>
                      <a:pt x="23" y="37"/>
                    </a:cubicBezTo>
                    <a:cubicBezTo>
                      <a:pt x="23" y="37"/>
                      <a:pt x="22" y="36"/>
                      <a:pt x="22" y="35"/>
                    </a:cubicBezTo>
                    <a:cubicBezTo>
                      <a:pt x="21" y="35"/>
                      <a:pt x="21" y="34"/>
                      <a:pt x="20" y="33"/>
                    </a:cubicBezTo>
                    <a:cubicBezTo>
                      <a:pt x="20" y="33"/>
                      <a:pt x="19" y="32"/>
                      <a:pt x="18" y="32"/>
                    </a:cubicBezTo>
                    <a:cubicBezTo>
                      <a:pt x="18" y="31"/>
                      <a:pt x="17" y="31"/>
                      <a:pt x="1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0" name="Freeform 38">
                <a:extLst>
                  <a:ext uri="{FF2B5EF4-FFF2-40B4-BE49-F238E27FC236}">
                    <a16:creationId xmlns:a16="http://schemas.microsoft.com/office/drawing/2014/main" id="{3D3D5BA2-6C0D-4E88-8FF9-0B75203C1B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-1821"/>
                <a:ext cx="29" cy="91"/>
              </a:xfrm>
              <a:custGeom>
                <a:avLst/>
                <a:gdLst>
                  <a:gd name="T0" fmla="*/ 11 w 12"/>
                  <a:gd name="T1" fmla="*/ 2 h 37"/>
                  <a:gd name="T2" fmla="*/ 12 w 12"/>
                  <a:gd name="T3" fmla="*/ 6 h 37"/>
                  <a:gd name="T4" fmla="*/ 11 w 12"/>
                  <a:gd name="T5" fmla="*/ 9 h 37"/>
                  <a:gd name="T6" fmla="*/ 8 w 12"/>
                  <a:gd name="T7" fmla="*/ 11 h 37"/>
                  <a:gd name="T8" fmla="*/ 3 w 12"/>
                  <a:gd name="T9" fmla="*/ 10 h 37"/>
                  <a:gd name="T10" fmla="*/ 1 w 12"/>
                  <a:gd name="T11" fmla="*/ 9 h 37"/>
                  <a:gd name="T12" fmla="*/ 1 w 12"/>
                  <a:gd name="T13" fmla="*/ 7 h 37"/>
                  <a:gd name="T14" fmla="*/ 1 w 12"/>
                  <a:gd name="T15" fmla="*/ 5 h 37"/>
                  <a:gd name="T16" fmla="*/ 2 w 12"/>
                  <a:gd name="T17" fmla="*/ 2 h 37"/>
                  <a:gd name="T18" fmla="*/ 4 w 12"/>
                  <a:gd name="T19" fmla="*/ 0 h 37"/>
                  <a:gd name="T20" fmla="*/ 7 w 12"/>
                  <a:gd name="T21" fmla="*/ 0 h 37"/>
                  <a:gd name="T22" fmla="*/ 9 w 12"/>
                  <a:gd name="T23" fmla="*/ 1 h 37"/>
                  <a:gd name="T24" fmla="*/ 11 w 12"/>
                  <a:gd name="T25" fmla="*/ 2 h 37"/>
                  <a:gd name="T26" fmla="*/ 11 w 12"/>
                  <a:gd name="T27" fmla="*/ 32 h 37"/>
                  <a:gd name="T28" fmla="*/ 11 w 12"/>
                  <a:gd name="T29" fmla="*/ 35 h 37"/>
                  <a:gd name="T30" fmla="*/ 9 w 12"/>
                  <a:gd name="T31" fmla="*/ 37 h 37"/>
                  <a:gd name="T32" fmla="*/ 6 w 12"/>
                  <a:gd name="T33" fmla="*/ 37 h 37"/>
                  <a:gd name="T34" fmla="*/ 5 w 12"/>
                  <a:gd name="T35" fmla="*/ 36 h 37"/>
                  <a:gd name="T36" fmla="*/ 2 w 12"/>
                  <a:gd name="T37" fmla="*/ 35 h 37"/>
                  <a:gd name="T38" fmla="*/ 1 w 12"/>
                  <a:gd name="T39" fmla="*/ 32 h 37"/>
                  <a:gd name="T40" fmla="*/ 3 w 12"/>
                  <a:gd name="T41" fmla="*/ 26 h 37"/>
                  <a:gd name="T42" fmla="*/ 8 w 12"/>
                  <a:gd name="T43" fmla="*/ 26 h 37"/>
                  <a:gd name="T44" fmla="*/ 12 w 12"/>
                  <a:gd name="T45" fmla="*/ 28 h 37"/>
                  <a:gd name="T46" fmla="*/ 11 w 12"/>
                  <a:gd name="T47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" h="37">
                    <a:moveTo>
                      <a:pt x="11" y="2"/>
                    </a:moveTo>
                    <a:cubicBezTo>
                      <a:pt x="12" y="3"/>
                      <a:pt x="12" y="4"/>
                      <a:pt x="12" y="6"/>
                    </a:cubicBezTo>
                    <a:cubicBezTo>
                      <a:pt x="12" y="7"/>
                      <a:pt x="12" y="9"/>
                      <a:pt x="11" y="9"/>
                    </a:cubicBezTo>
                    <a:cubicBezTo>
                      <a:pt x="11" y="10"/>
                      <a:pt x="10" y="11"/>
                      <a:pt x="8" y="11"/>
                    </a:cubicBezTo>
                    <a:cubicBezTo>
                      <a:pt x="7" y="12"/>
                      <a:pt x="5" y="12"/>
                      <a:pt x="3" y="10"/>
                    </a:cubicBezTo>
                    <a:cubicBezTo>
                      <a:pt x="2" y="10"/>
                      <a:pt x="2" y="10"/>
                      <a:pt x="1" y="9"/>
                    </a:cubicBezTo>
                    <a:cubicBezTo>
                      <a:pt x="1" y="9"/>
                      <a:pt x="1" y="8"/>
                      <a:pt x="1" y="7"/>
                    </a:cubicBezTo>
                    <a:cubicBezTo>
                      <a:pt x="0" y="6"/>
                      <a:pt x="0" y="6"/>
                      <a:pt x="1" y="5"/>
                    </a:cubicBezTo>
                    <a:cubicBezTo>
                      <a:pt x="1" y="4"/>
                      <a:pt x="1" y="3"/>
                      <a:pt x="2" y="2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10" y="1"/>
                      <a:pt x="11" y="2"/>
                      <a:pt x="11" y="2"/>
                    </a:cubicBezTo>
                    <a:close/>
                    <a:moveTo>
                      <a:pt x="11" y="32"/>
                    </a:moveTo>
                    <a:cubicBezTo>
                      <a:pt x="12" y="33"/>
                      <a:pt x="12" y="35"/>
                      <a:pt x="11" y="35"/>
                    </a:cubicBezTo>
                    <a:cubicBezTo>
                      <a:pt x="10" y="36"/>
                      <a:pt x="10" y="37"/>
                      <a:pt x="9" y="37"/>
                    </a:cubicBezTo>
                    <a:cubicBezTo>
                      <a:pt x="8" y="37"/>
                      <a:pt x="7" y="37"/>
                      <a:pt x="6" y="37"/>
                    </a:cubicBezTo>
                    <a:cubicBezTo>
                      <a:pt x="6" y="37"/>
                      <a:pt x="5" y="37"/>
                      <a:pt x="5" y="36"/>
                    </a:cubicBezTo>
                    <a:cubicBezTo>
                      <a:pt x="3" y="36"/>
                      <a:pt x="3" y="35"/>
                      <a:pt x="2" y="35"/>
                    </a:cubicBezTo>
                    <a:cubicBezTo>
                      <a:pt x="1" y="34"/>
                      <a:pt x="1" y="33"/>
                      <a:pt x="1" y="32"/>
                    </a:cubicBezTo>
                    <a:cubicBezTo>
                      <a:pt x="1" y="30"/>
                      <a:pt x="2" y="28"/>
                      <a:pt x="3" y="26"/>
                    </a:cubicBezTo>
                    <a:cubicBezTo>
                      <a:pt x="4" y="25"/>
                      <a:pt x="6" y="25"/>
                      <a:pt x="8" y="26"/>
                    </a:cubicBezTo>
                    <a:cubicBezTo>
                      <a:pt x="10" y="26"/>
                      <a:pt x="11" y="27"/>
                      <a:pt x="12" y="28"/>
                    </a:cubicBezTo>
                    <a:cubicBezTo>
                      <a:pt x="12" y="29"/>
                      <a:pt x="12" y="31"/>
                      <a:pt x="11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1" name="Freeform 39">
                <a:extLst>
                  <a:ext uri="{FF2B5EF4-FFF2-40B4-BE49-F238E27FC236}">
                    <a16:creationId xmlns:a16="http://schemas.microsoft.com/office/drawing/2014/main" id="{CDD8E9D8-FC4F-4207-9F90-1906F94E6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3" y="-1868"/>
                <a:ext cx="139" cy="195"/>
              </a:xfrm>
              <a:custGeom>
                <a:avLst/>
                <a:gdLst>
                  <a:gd name="T0" fmla="*/ 0 w 139"/>
                  <a:gd name="T1" fmla="*/ 195 h 195"/>
                  <a:gd name="T2" fmla="*/ 0 w 139"/>
                  <a:gd name="T3" fmla="*/ 182 h 195"/>
                  <a:gd name="T4" fmla="*/ 74 w 139"/>
                  <a:gd name="T5" fmla="*/ 96 h 195"/>
                  <a:gd name="T6" fmla="*/ 3 w 139"/>
                  <a:gd name="T7" fmla="*/ 15 h 195"/>
                  <a:gd name="T8" fmla="*/ 3 w 139"/>
                  <a:gd name="T9" fmla="*/ 0 h 195"/>
                  <a:gd name="T10" fmla="*/ 136 w 139"/>
                  <a:gd name="T11" fmla="*/ 0 h 195"/>
                  <a:gd name="T12" fmla="*/ 136 w 139"/>
                  <a:gd name="T13" fmla="*/ 15 h 195"/>
                  <a:gd name="T14" fmla="*/ 29 w 139"/>
                  <a:gd name="T15" fmla="*/ 15 h 195"/>
                  <a:gd name="T16" fmla="*/ 100 w 139"/>
                  <a:gd name="T17" fmla="*/ 96 h 195"/>
                  <a:gd name="T18" fmla="*/ 29 w 139"/>
                  <a:gd name="T19" fmla="*/ 180 h 195"/>
                  <a:gd name="T20" fmla="*/ 139 w 139"/>
                  <a:gd name="T21" fmla="*/ 180 h 195"/>
                  <a:gd name="T22" fmla="*/ 139 w 139"/>
                  <a:gd name="T23" fmla="*/ 195 h 195"/>
                  <a:gd name="T24" fmla="*/ 0 w 139"/>
                  <a:gd name="T25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9" h="195">
                    <a:moveTo>
                      <a:pt x="0" y="195"/>
                    </a:moveTo>
                    <a:lnTo>
                      <a:pt x="0" y="182"/>
                    </a:lnTo>
                    <a:lnTo>
                      <a:pt x="74" y="96"/>
                    </a:lnTo>
                    <a:lnTo>
                      <a:pt x="3" y="15"/>
                    </a:lnTo>
                    <a:lnTo>
                      <a:pt x="3" y="0"/>
                    </a:lnTo>
                    <a:lnTo>
                      <a:pt x="136" y="0"/>
                    </a:lnTo>
                    <a:lnTo>
                      <a:pt x="136" y="15"/>
                    </a:lnTo>
                    <a:lnTo>
                      <a:pt x="29" y="15"/>
                    </a:lnTo>
                    <a:lnTo>
                      <a:pt x="100" y="96"/>
                    </a:lnTo>
                    <a:lnTo>
                      <a:pt x="29" y="180"/>
                    </a:lnTo>
                    <a:lnTo>
                      <a:pt x="139" y="180"/>
                    </a:lnTo>
                    <a:lnTo>
                      <a:pt x="139" y="195"/>
                    </a:lnTo>
                    <a:lnTo>
                      <a:pt x="0" y="1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2" name="Freeform 40">
                <a:extLst>
                  <a:ext uri="{FF2B5EF4-FFF2-40B4-BE49-F238E27FC236}">
                    <a16:creationId xmlns:a16="http://schemas.microsoft.com/office/drawing/2014/main" id="{47459D89-7D0E-446A-970F-8E81B910BF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84" y="-1804"/>
                <a:ext cx="90" cy="64"/>
              </a:xfrm>
              <a:custGeom>
                <a:avLst/>
                <a:gdLst>
                  <a:gd name="T0" fmla="*/ 33 w 38"/>
                  <a:gd name="T1" fmla="*/ 6 h 26"/>
                  <a:gd name="T2" fmla="*/ 32 w 38"/>
                  <a:gd name="T3" fmla="*/ 7 h 26"/>
                  <a:gd name="T4" fmla="*/ 30 w 38"/>
                  <a:gd name="T5" fmla="*/ 8 h 26"/>
                  <a:gd name="T6" fmla="*/ 16 w 38"/>
                  <a:gd name="T7" fmla="*/ 8 h 26"/>
                  <a:gd name="T8" fmla="*/ 3 w 38"/>
                  <a:gd name="T9" fmla="*/ 9 h 26"/>
                  <a:gd name="T10" fmla="*/ 1 w 38"/>
                  <a:gd name="T11" fmla="*/ 9 h 26"/>
                  <a:gd name="T12" fmla="*/ 0 w 38"/>
                  <a:gd name="T13" fmla="*/ 6 h 26"/>
                  <a:gd name="T14" fmla="*/ 0 w 38"/>
                  <a:gd name="T15" fmla="*/ 4 h 26"/>
                  <a:gd name="T16" fmla="*/ 1 w 38"/>
                  <a:gd name="T17" fmla="*/ 3 h 26"/>
                  <a:gd name="T18" fmla="*/ 15 w 38"/>
                  <a:gd name="T19" fmla="*/ 1 h 26"/>
                  <a:gd name="T20" fmla="*/ 30 w 38"/>
                  <a:gd name="T21" fmla="*/ 1 h 26"/>
                  <a:gd name="T22" fmla="*/ 31 w 38"/>
                  <a:gd name="T23" fmla="*/ 1 h 26"/>
                  <a:gd name="T24" fmla="*/ 32 w 38"/>
                  <a:gd name="T25" fmla="*/ 2 h 26"/>
                  <a:gd name="T26" fmla="*/ 33 w 38"/>
                  <a:gd name="T27" fmla="*/ 4 h 26"/>
                  <a:gd name="T28" fmla="*/ 33 w 38"/>
                  <a:gd name="T29" fmla="*/ 6 h 26"/>
                  <a:gd name="T30" fmla="*/ 33 w 38"/>
                  <a:gd name="T31" fmla="*/ 23 h 26"/>
                  <a:gd name="T32" fmla="*/ 24 w 38"/>
                  <a:gd name="T33" fmla="*/ 25 h 26"/>
                  <a:gd name="T34" fmla="*/ 16 w 38"/>
                  <a:gd name="T35" fmla="*/ 26 h 26"/>
                  <a:gd name="T36" fmla="*/ 8 w 38"/>
                  <a:gd name="T37" fmla="*/ 26 h 26"/>
                  <a:gd name="T38" fmla="*/ 3 w 38"/>
                  <a:gd name="T39" fmla="*/ 26 h 26"/>
                  <a:gd name="T40" fmla="*/ 1 w 38"/>
                  <a:gd name="T41" fmla="*/ 25 h 26"/>
                  <a:gd name="T42" fmla="*/ 0 w 38"/>
                  <a:gd name="T43" fmla="*/ 23 h 26"/>
                  <a:gd name="T44" fmla="*/ 1 w 38"/>
                  <a:gd name="T45" fmla="*/ 20 h 26"/>
                  <a:gd name="T46" fmla="*/ 3 w 38"/>
                  <a:gd name="T47" fmla="*/ 19 h 26"/>
                  <a:gd name="T48" fmla="*/ 8 w 38"/>
                  <a:gd name="T49" fmla="*/ 19 h 26"/>
                  <a:gd name="T50" fmla="*/ 14 w 38"/>
                  <a:gd name="T51" fmla="*/ 19 h 26"/>
                  <a:gd name="T52" fmla="*/ 22 w 38"/>
                  <a:gd name="T53" fmla="*/ 18 h 26"/>
                  <a:gd name="T54" fmla="*/ 30 w 38"/>
                  <a:gd name="T55" fmla="*/ 17 h 26"/>
                  <a:gd name="T56" fmla="*/ 35 w 38"/>
                  <a:gd name="T57" fmla="*/ 17 h 26"/>
                  <a:gd name="T58" fmla="*/ 38 w 38"/>
                  <a:gd name="T59" fmla="*/ 19 h 26"/>
                  <a:gd name="T60" fmla="*/ 36 w 38"/>
                  <a:gd name="T61" fmla="*/ 22 h 26"/>
                  <a:gd name="T62" fmla="*/ 33 w 38"/>
                  <a:gd name="T6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" h="26">
                    <a:moveTo>
                      <a:pt x="33" y="6"/>
                    </a:moveTo>
                    <a:cubicBezTo>
                      <a:pt x="33" y="6"/>
                      <a:pt x="33" y="7"/>
                      <a:pt x="32" y="7"/>
                    </a:cubicBezTo>
                    <a:cubicBezTo>
                      <a:pt x="31" y="7"/>
                      <a:pt x="30" y="8"/>
                      <a:pt x="30" y="8"/>
                    </a:cubicBezTo>
                    <a:cubicBezTo>
                      <a:pt x="25" y="8"/>
                      <a:pt x="20" y="8"/>
                      <a:pt x="16" y="8"/>
                    </a:cubicBezTo>
                    <a:cubicBezTo>
                      <a:pt x="12" y="9"/>
                      <a:pt x="7" y="9"/>
                      <a:pt x="3" y="9"/>
                    </a:cubicBezTo>
                    <a:cubicBezTo>
                      <a:pt x="2" y="9"/>
                      <a:pt x="2" y="9"/>
                      <a:pt x="1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20" y="0"/>
                      <a:pt x="25" y="0"/>
                      <a:pt x="30" y="1"/>
                    </a:cubicBezTo>
                    <a:cubicBezTo>
                      <a:pt x="30" y="1"/>
                      <a:pt x="30" y="1"/>
                      <a:pt x="31" y="1"/>
                    </a:cubicBezTo>
                    <a:cubicBezTo>
                      <a:pt x="31" y="2"/>
                      <a:pt x="32" y="2"/>
                      <a:pt x="32" y="2"/>
                    </a:cubicBezTo>
                    <a:cubicBezTo>
                      <a:pt x="32" y="3"/>
                      <a:pt x="33" y="3"/>
                      <a:pt x="33" y="4"/>
                    </a:cubicBezTo>
                    <a:cubicBezTo>
                      <a:pt x="33" y="5"/>
                      <a:pt x="33" y="5"/>
                      <a:pt x="33" y="6"/>
                    </a:cubicBezTo>
                    <a:close/>
                    <a:moveTo>
                      <a:pt x="33" y="23"/>
                    </a:moveTo>
                    <a:cubicBezTo>
                      <a:pt x="30" y="24"/>
                      <a:pt x="27" y="25"/>
                      <a:pt x="24" y="25"/>
                    </a:cubicBezTo>
                    <a:cubicBezTo>
                      <a:pt x="21" y="25"/>
                      <a:pt x="19" y="26"/>
                      <a:pt x="16" y="26"/>
                    </a:cubicBezTo>
                    <a:cubicBezTo>
                      <a:pt x="13" y="26"/>
                      <a:pt x="11" y="26"/>
                      <a:pt x="8" y="26"/>
                    </a:cubicBezTo>
                    <a:cubicBezTo>
                      <a:pt x="6" y="26"/>
                      <a:pt x="4" y="26"/>
                      <a:pt x="3" y="26"/>
                    </a:cubicBezTo>
                    <a:cubicBezTo>
                      <a:pt x="2" y="26"/>
                      <a:pt x="2" y="26"/>
                      <a:pt x="1" y="25"/>
                    </a:cubicBezTo>
                    <a:cubicBezTo>
                      <a:pt x="0" y="24"/>
                      <a:pt x="0" y="23"/>
                      <a:pt x="0" y="23"/>
                    </a:cubicBezTo>
                    <a:cubicBezTo>
                      <a:pt x="0" y="21"/>
                      <a:pt x="0" y="20"/>
                      <a:pt x="1" y="20"/>
                    </a:cubicBezTo>
                    <a:cubicBezTo>
                      <a:pt x="1" y="19"/>
                      <a:pt x="2" y="19"/>
                      <a:pt x="3" y="19"/>
                    </a:cubicBezTo>
                    <a:cubicBezTo>
                      <a:pt x="4" y="19"/>
                      <a:pt x="6" y="19"/>
                      <a:pt x="8" y="19"/>
                    </a:cubicBezTo>
                    <a:cubicBezTo>
                      <a:pt x="10" y="19"/>
                      <a:pt x="12" y="19"/>
                      <a:pt x="14" y="19"/>
                    </a:cubicBezTo>
                    <a:cubicBezTo>
                      <a:pt x="17" y="19"/>
                      <a:pt x="19" y="18"/>
                      <a:pt x="22" y="18"/>
                    </a:cubicBezTo>
                    <a:cubicBezTo>
                      <a:pt x="25" y="18"/>
                      <a:pt x="27" y="17"/>
                      <a:pt x="30" y="17"/>
                    </a:cubicBezTo>
                    <a:cubicBezTo>
                      <a:pt x="32" y="17"/>
                      <a:pt x="34" y="17"/>
                      <a:pt x="35" y="17"/>
                    </a:cubicBezTo>
                    <a:cubicBezTo>
                      <a:pt x="37" y="17"/>
                      <a:pt x="38" y="18"/>
                      <a:pt x="38" y="19"/>
                    </a:cubicBezTo>
                    <a:cubicBezTo>
                      <a:pt x="38" y="20"/>
                      <a:pt x="37" y="21"/>
                      <a:pt x="36" y="22"/>
                    </a:cubicBezTo>
                    <a:cubicBezTo>
                      <a:pt x="35" y="22"/>
                      <a:pt x="34" y="23"/>
                      <a:pt x="3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3" name="Freeform 41">
                <a:extLst>
                  <a:ext uri="{FF2B5EF4-FFF2-40B4-BE49-F238E27FC236}">
                    <a16:creationId xmlns:a16="http://schemas.microsoft.com/office/drawing/2014/main" id="{0E49D67D-4E28-4AAE-A44B-A16711FC3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2" y="-1868"/>
                <a:ext cx="138" cy="195"/>
              </a:xfrm>
              <a:custGeom>
                <a:avLst/>
                <a:gdLst>
                  <a:gd name="T0" fmla="*/ 0 w 138"/>
                  <a:gd name="T1" fmla="*/ 195 h 195"/>
                  <a:gd name="T2" fmla="*/ 0 w 138"/>
                  <a:gd name="T3" fmla="*/ 182 h 195"/>
                  <a:gd name="T4" fmla="*/ 74 w 138"/>
                  <a:gd name="T5" fmla="*/ 96 h 195"/>
                  <a:gd name="T6" fmla="*/ 2 w 138"/>
                  <a:gd name="T7" fmla="*/ 15 h 195"/>
                  <a:gd name="T8" fmla="*/ 2 w 138"/>
                  <a:gd name="T9" fmla="*/ 0 h 195"/>
                  <a:gd name="T10" fmla="*/ 136 w 138"/>
                  <a:gd name="T11" fmla="*/ 0 h 195"/>
                  <a:gd name="T12" fmla="*/ 136 w 138"/>
                  <a:gd name="T13" fmla="*/ 15 h 195"/>
                  <a:gd name="T14" fmla="*/ 29 w 138"/>
                  <a:gd name="T15" fmla="*/ 15 h 195"/>
                  <a:gd name="T16" fmla="*/ 100 w 138"/>
                  <a:gd name="T17" fmla="*/ 96 h 195"/>
                  <a:gd name="T18" fmla="*/ 29 w 138"/>
                  <a:gd name="T19" fmla="*/ 180 h 195"/>
                  <a:gd name="T20" fmla="*/ 138 w 138"/>
                  <a:gd name="T21" fmla="*/ 180 h 195"/>
                  <a:gd name="T22" fmla="*/ 138 w 138"/>
                  <a:gd name="T23" fmla="*/ 195 h 195"/>
                  <a:gd name="T24" fmla="*/ 0 w 138"/>
                  <a:gd name="T25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8" h="195">
                    <a:moveTo>
                      <a:pt x="0" y="195"/>
                    </a:moveTo>
                    <a:lnTo>
                      <a:pt x="0" y="182"/>
                    </a:lnTo>
                    <a:lnTo>
                      <a:pt x="74" y="96"/>
                    </a:lnTo>
                    <a:lnTo>
                      <a:pt x="2" y="15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36" y="15"/>
                    </a:lnTo>
                    <a:lnTo>
                      <a:pt x="29" y="15"/>
                    </a:lnTo>
                    <a:lnTo>
                      <a:pt x="100" y="96"/>
                    </a:lnTo>
                    <a:lnTo>
                      <a:pt x="29" y="180"/>
                    </a:lnTo>
                    <a:lnTo>
                      <a:pt x="138" y="180"/>
                    </a:lnTo>
                    <a:lnTo>
                      <a:pt x="138" y="195"/>
                    </a:lnTo>
                    <a:lnTo>
                      <a:pt x="0" y="1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4" name="Freeform 42">
                <a:extLst>
                  <a:ext uri="{FF2B5EF4-FFF2-40B4-BE49-F238E27FC236}">
                    <a16:creationId xmlns:a16="http://schemas.microsoft.com/office/drawing/2014/main" id="{FBC6C721-107F-476A-999D-FB9A87F0FD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29" y="-1821"/>
                <a:ext cx="29" cy="91"/>
              </a:xfrm>
              <a:custGeom>
                <a:avLst/>
                <a:gdLst>
                  <a:gd name="T0" fmla="*/ 11 w 12"/>
                  <a:gd name="T1" fmla="*/ 2 h 37"/>
                  <a:gd name="T2" fmla="*/ 12 w 12"/>
                  <a:gd name="T3" fmla="*/ 6 h 37"/>
                  <a:gd name="T4" fmla="*/ 11 w 12"/>
                  <a:gd name="T5" fmla="*/ 9 h 37"/>
                  <a:gd name="T6" fmla="*/ 8 w 12"/>
                  <a:gd name="T7" fmla="*/ 11 h 37"/>
                  <a:gd name="T8" fmla="*/ 2 w 12"/>
                  <a:gd name="T9" fmla="*/ 10 h 37"/>
                  <a:gd name="T10" fmla="*/ 1 w 12"/>
                  <a:gd name="T11" fmla="*/ 9 h 37"/>
                  <a:gd name="T12" fmla="*/ 0 w 12"/>
                  <a:gd name="T13" fmla="*/ 7 h 37"/>
                  <a:gd name="T14" fmla="*/ 0 w 12"/>
                  <a:gd name="T15" fmla="*/ 5 h 37"/>
                  <a:gd name="T16" fmla="*/ 1 w 12"/>
                  <a:gd name="T17" fmla="*/ 2 h 37"/>
                  <a:gd name="T18" fmla="*/ 4 w 12"/>
                  <a:gd name="T19" fmla="*/ 0 h 37"/>
                  <a:gd name="T20" fmla="*/ 6 w 12"/>
                  <a:gd name="T21" fmla="*/ 0 h 37"/>
                  <a:gd name="T22" fmla="*/ 9 w 12"/>
                  <a:gd name="T23" fmla="*/ 1 h 37"/>
                  <a:gd name="T24" fmla="*/ 11 w 12"/>
                  <a:gd name="T25" fmla="*/ 2 h 37"/>
                  <a:gd name="T26" fmla="*/ 11 w 12"/>
                  <a:gd name="T27" fmla="*/ 32 h 37"/>
                  <a:gd name="T28" fmla="*/ 11 w 12"/>
                  <a:gd name="T29" fmla="*/ 35 h 37"/>
                  <a:gd name="T30" fmla="*/ 8 w 12"/>
                  <a:gd name="T31" fmla="*/ 37 h 37"/>
                  <a:gd name="T32" fmla="*/ 6 w 12"/>
                  <a:gd name="T33" fmla="*/ 37 h 37"/>
                  <a:gd name="T34" fmla="*/ 4 w 12"/>
                  <a:gd name="T35" fmla="*/ 36 h 37"/>
                  <a:gd name="T36" fmla="*/ 2 w 12"/>
                  <a:gd name="T37" fmla="*/ 35 h 37"/>
                  <a:gd name="T38" fmla="*/ 1 w 12"/>
                  <a:gd name="T39" fmla="*/ 32 h 37"/>
                  <a:gd name="T40" fmla="*/ 3 w 12"/>
                  <a:gd name="T41" fmla="*/ 26 h 37"/>
                  <a:gd name="T42" fmla="*/ 8 w 12"/>
                  <a:gd name="T43" fmla="*/ 26 h 37"/>
                  <a:gd name="T44" fmla="*/ 11 w 12"/>
                  <a:gd name="T45" fmla="*/ 28 h 37"/>
                  <a:gd name="T46" fmla="*/ 11 w 12"/>
                  <a:gd name="T47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" h="37">
                    <a:moveTo>
                      <a:pt x="11" y="2"/>
                    </a:moveTo>
                    <a:cubicBezTo>
                      <a:pt x="12" y="3"/>
                      <a:pt x="12" y="4"/>
                      <a:pt x="12" y="6"/>
                    </a:cubicBezTo>
                    <a:cubicBezTo>
                      <a:pt x="12" y="7"/>
                      <a:pt x="12" y="9"/>
                      <a:pt x="11" y="9"/>
                    </a:cubicBezTo>
                    <a:cubicBezTo>
                      <a:pt x="10" y="10"/>
                      <a:pt x="9" y="11"/>
                      <a:pt x="8" y="11"/>
                    </a:cubicBezTo>
                    <a:cubicBezTo>
                      <a:pt x="6" y="12"/>
                      <a:pt x="5" y="12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4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1"/>
                      <a:pt x="10" y="2"/>
                      <a:pt x="11" y="2"/>
                    </a:cubicBezTo>
                    <a:close/>
                    <a:moveTo>
                      <a:pt x="11" y="32"/>
                    </a:moveTo>
                    <a:cubicBezTo>
                      <a:pt x="11" y="33"/>
                      <a:pt x="11" y="35"/>
                      <a:pt x="11" y="35"/>
                    </a:cubicBezTo>
                    <a:cubicBezTo>
                      <a:pt x="10" y="36"/>
                      <a:pt x="9" y="37"/>
                      <a:pt x="8" y="37"/>
                    </a:cubicBezTo>
                    <a:cubicBezTo>
                      <a:pt x="8" y="37"/>
                      <a:pt x="7" y="37"/>
                      <a:pt x="6" y="37"/>
                    </a:cubicBezTo>
                    <a:cubicBezTo>
                      <a:pt x="5" y="37"/>
                      <a:pt x="5" y="37"/>
                      <a:pt x="4" y="36"/>
                    </a:cubicBezTo>
                    <a:cubicBezTo>
                      <a:pt x="3" y="36"/>
                      <a:pt x="2" y="35"/>
                      <a:pt x="2" y="35"/>
                    </a:cubicBezTo>
                    <a:cubicBezTo>
                      <a:pt x="1" y="34"/>
                      <a:pt x="1" y="33"/>
                      <a:pt x="1" y="32"/>
                    </a:cubicBezTo>
                    <a:cubicBezTo>
                      <a:pt x="1" y="30"/>
                      <a:pt x="1" y="28"/>
                      <a:pt x="3" y="26"/>
                    </a:cubicBezTo>
                    <a:cubicBezTo>
                      <a:pt x="4" y="25"/>
                      <a:pt x="6" y="25"/>
                      <a:pt x="8" y="26"/>
                    </a:cubicBezTo>
                    <a:cubicBezTo>
                      <a:pt x="9" y="26"/>
                      <a:pt x="10" y="27"/>
                      <a:pt x="11" y="28"/>
                    </a:cubicBezTo>
                    <a:cubicBezTo>
                      <a:pt x="12" y="29"/>
                      <a:pt x="12" y="31"/>
                      <a:pt x="11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5" name="Freeform 43">
                <a:extLst>
                  <a:ext uri="{FF2B5EF4-FFF2-40B4-BE49-F238E27FC236}">
                    <a16:creationId xmlns:a16="http://schemas.microsoft.com/office/drawing/2014/main" id="{305D3E85-736F-4435-BE7A-CB21D1E43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-1863"/>
                <a:ext cx="52" cy="175"/>
              </a:xfrm>
              <a:custGeom>
                <a:avLst/>
                <a:gdLst>
                  <a:gd name="T0" fmla="*/ 21 w 22"/>
                  <a:gd name="T1" fmla="*/ 5 h 71"/>
                  <a:gd name="T2" fmla="*/ 13 w 22"/>
                  <a:gd name="T3" fmla="*/ 17 h 71"/>
                  <a:gd name="T4" fmla="*/ 9 w 22"/>
                  <a:gd name="T5" fmla="*/ 33 h 71"/>
                  <a:gd name="T6" fmla="*/ 9 w 22"/>
                  <a:gd name="T7" fmla="*/ 47 h 71"/>
                  <a:gd name="T8" fmla="*/ 15 w 22"/>
                  <a:gd name="T9" fmla="*/ 60 h 71"/>
                  <a:gd name="T10" fmla="*/ 18 w 22"/>
                  <a:gd name="T11" fmla="*/ 63 h 71"/>
                  <a:gd name="T12" fmla="*/ 20 w 22"/>
                  <a:gd name="T13" fmla="*/ 65 h 71"/>
                  <a:gd name="T14" fmla="*/ 20 w 22"/>
                  <a:gd name="T15" fmla="*/ 67 h 71"/>
                  <a:gd name="T16" fmla="*/ 20 w 22"/>
                  <a:gd name="T17" fmla="*/ 70 h 71"/>
                  <a:gd name="T18" fmla="*/ 19 w 22"/>
                  <a:gd name="T19" fmla="*/ 71 h 71"/>
                  <a:gd name="T20" fmla="*/ 17 w 22"/>
                  <a:gd name="T21" fmla="*/ 71 h 71"/>
                  <a:gd name="T22" fmla="*/ 16 w 22"/>
                  <a:gd name="T23" fmla="*/ 70 h 71"/>
                  <a:gd name="T24" fmla="*/ 14 w 22"/>
                  <a:gd name="T25" fmla="*/ 70 h 71"/>
                  <a:gd name="T26" fmla="*/ 8 w 22"/>
                  <a:gd name="T27" fmla="*/ 64 h 71"/>
                  <a:gd name="T28" fmla="*/ 4 w 22"/>
                  <a:gd name="T29" fmla="*/ 55 h 71"/>
                  <a:gd name="T30" fmla="*/ 1 w 22"/>
                  <a:gd name="T31" fmla="*/ 46 h 71"/>
                  <a:gd name="T32" fmla="*/ 1 w 22"/>
                  <a:gd name="T33" fmla="*/ 35 h 71"/>
                  <a:gd name="T34" fmla="*/ 2 w 22"/>
                  <a:gd name="T35" fmla="*/ 25 h 71"/>
                  <a:gd name="T36" fmla="*/ 5 w 22"/>
                  <a:gd name="T37" fmla="*/ 15 h 71"/>
                  <a:gd name="T38" fmla="*/ 10 w 22"/>
                  <a:gd name="T39" fmla="*/ 7 h 71"/>
                  <a:gd name="T40" fmla="*/ 16 w 22"/>
                  <a:gd name="T41" fmla="*/ 1 h 71"/>
                  <a:gd name="T42" fmla="*/ 18 w 22"/>
                  <a:gd name="T43" fmla="*/ 0 h 71"/>
                  <a:gd name="T44" fmla="*/ 20 w 22"/>
                  <a:gd name="T45" fmla="*/ 1 h 71"/>
                  <a:gd name="T46" fmla="*/ 22 w 22"/>
                  <a:gd name="T47" fmla="*/ 3 h 71"/>
                  <a:gd name="T48" fmla="*/ 21 w 22"/>
                  <a:gd name="T49" fmla="*/ 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" h="71">
                    <a:moveTo>
                      <a:pt x="21" y="5"/>
                    </a:moveTo>
                    <a:cubicBezTo>
                      <a:pt x="18" y="8"/>
                      <a:pt x="15" y="12"/>
                      <a:pt x="13" y="17"/>
                    </a:cubicBezTo>
                    <a:cubicBezTo>
                      <a:pt x="11" y="22"/>
                      <a:pt x="9" y="28"/>
                      <a:pt x="9" y="33"/>
                    </a:cubicBezTo>
                    <a:cubicBezTo>
                      <a:pt x="8" y="38"/>
                      <a:pt x="8" y="43"/>
                      <a:pt x="9" y="47"/>
                    </a:cubicBezTo>
                    <a:cubicBezTo>
                      <a:pt x="10" y="52"/>
                      <a:pt x="12" y="56"/>
                      <a:pt x="15" y="60"/>
                    </a:cubicBezTo>
                    <a:cubicBezTo>
                      <a:pt x="16" y="61"/>
                      <a:pt x="17" y="62"/>
                      <a:pt x="18" y="63"/>
                    </a:cubicBezTo>
                    <a:cubicBezTo>
                      <a:pt x="18" y="63"/>
                      <a:pt x="19" y="64"/>
                      <a:pt x="20" y="65"/>
                    </a:cubicBezTo>
                    <a:cubicBezTo>
                      <a:pt x="20" y="66"/>
                      <a:pt x="20" y="66"/>
                      <a:pt x="20" y="67"/>
                    </a:cubicBezTo>
                    <a:cubicBezTo>
                      <a:pt x="20" y="68"/>
                      <a:pt x="20" y="69"/>
                      <a:pt x="20" y="70"/>
                    </a:cubicBezTo>
                    <a:cubicBezTo>
                      <a:pt x="19" y="70"/>
                      <a:pt x="19" y="71"/>
                      <a:pt x="19" y="71"/>
                    </a:cubicBezTo>
                    <a:cubicBezTo>
                      <a:pt x="18" y="71"/>
                      <a:pt x="18" y="71"/>
                      <a:pt x="17" y="71"/>
                    </a:cubicBezTo>
                    <a:cubicBezTo>
                      <a:pt x="16" y="71"/>
                      <a:pt x="16" y="71"/>
                      <a:pt x="16" y="70"/>
                    </a:cubicBezTo>
                    <a:cubicBezTo>
                      <a:pt x="15" y="70"/>
                      <a:pt x="15" y="70"/>
                      <a:pt x="14" y="70"/>
                    </a:cubicBezTo>
                    <a:cubicBezTo>
                      <a:pt x="12" y="68"/>
                      <a:pt x="10" y="66"/>
                      <a:pt x="8" y="64"/>
                    </a:cubicBezTo>
                    <a:cubicBezTo>
                      <a:pt x="6" y="61"/>
                      <a:pt x="5" y="58"/>
                      <a:pt x="4" y="55"/>
                    </a:cubicBezTo>
                    <a:cubicBezTo>
                      <a:pt x="2" y="52"/>
                      <a:pt x="2" y="49"/>
                      <a:pt x="1" y="46"/>
                    </a:cubicBezTo>
                    <a:cubicBezTo>
                      <a:pt x="1" y="42"/>
                      <a:pt x="0" y="39"/>
                      <a:pt x="1" y="35"/>
                    </a:cubicBezTo>
                    <a:cubicBezTo>
                      <a:pt x="1" y="32"/>
                      <a:pt x="1" y="28"/>
                      <a:pt x="2" y="25"/>
                    </a:cubicBezTo>
                    <a:cubicBezTo>
                      <a:pt x="3" y="21"/>
                      <a:pt x="4" y="18"/>
                      <a:pt x="5" y="15"/>
                    </a:cubicBezTo>
                    <a:cubicBezTo>
                      <a:pt x="7" y="12"/>
                      <a:pt x="8" y="9"/>
                      <a:pt x="10" y="7"/>
                    </a:cubicBezTo>
                    <a:cubicBezTo>
                      <a:pt x="12" y="4"/>
                      <a:pt x="14" y="2"/>
                      <a:pt x="16" y="1"/>
                    </a:cubicBezTo>
                    <a:cubicBezTo>
                      <a:pt x="16" y="1"/>
                      <a:pt x="17" y="0"/>
                      <a:pt x="18" y="0"/>
                    </a:cubicBezTo>
                    <a:cubicBezTo>
                      <a:pt x="19" y="1"/>
                      <a:pt x="20" y="1"/>
                      <a:pt x="20" y="1"/>
                    </a:cubicBezTo>
                    <a:cubicBezTo>
                      <a:pt x="21" y="2"/>
                      <a:pt x="21" y="2"/>
                      <a:pt x="22" y="3"/>
                    </a:cubicBezTo>
                    <a:cubicBezTo>
                      <a:pt x="22" y="4"/>
                      <a:pt x="21" y="4"/>
                      <a:pt x="2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6" name="Freeform 44">
                <a:extLst>
                  <a:ext uri="{FF2B5EF4-FFF2-40B4-BE49-F238E27FC236}">
                    <a16:creationId xmlns:a16="http://schemas.microsoft.com/office/drawing/2014/main" id="{05DDE331-6456-4F67-87B1-8A6560AB43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46" y="-1836"/>
                <a:ext cx="83" cy="126"/>
              </a:xfrm>
              <a:custGeom>
                <a:avLst/>
                <a:gdLst>
                  <a:gd name="T0" fmla="*/ 29 w 35"/>
                  <a:gd name="T1" fmla="*/ 7 h 51"/>
                  <a:gd name="T2" fmla="*/ 30 w 35"/>
                  <a:gd name="T3" fmla="*/ 14 h 51"/>
                  <a:gd name="T4" fmla="*/ 30 w 35"/>
                  <a:gd name="T5" fmla="*/ 21 h 51"/>
                  <a:gd name="T6" fmla="*/ 30 w 35"/>
                  <a:gd name="T7" fmla="*/ 28 h 51"/>
                  <a:gd name="T8" fmla="*/ 30 w 35"/>
                  <a:gd name="T9" fmla="*/ 34 h 51"/>
                  <a:gd name="T10" fmla="*/ 35 w 35"/>
                  <a:gd name="T11" fmla="*/ 38 h 51"/>
                  <a:gd name="T12" fmla="*/ 35 w 35"/>
                  <a:gd name="T13" fmla="*/ 41 h 51"/>
                  <a:gd name="T14" fmla="*/ 32 w 35"/>
                  <a:gd name="T15" fmla="*/ 43 h 51"/>
                  <a:gd name="T16" fmla="*/ 28 w 35"/>
                  <a:gd name="T17" fmla="*/ 42 h 51"/>
                  <a:gd name="T18" fmla="*/ 25 w 35"/>
                  <a:gd name="T19" fmla="*/ 44 h 51"/>
                  <a:gd name="T20" fmla="*/ 21 w 35"/>
                  <a:gd name="T21" fmla="*/ 47 h 51"/>
                  <a:gd name="T22" fmla="*/ 16 w 35"/>
                  <a:gd name="T23" fmla="*/ 49 h 51"/>
                  <a:gd name="T24" fmla="*/ 12 w 35"/>
                  <a:gd name="T25" fmla="*/ 50 h 51"/>
                  <a:gd name="T26" fmla="*/ 6 w 35"/>
                  <a:gd name="T27" fmla="*/ 49 h 51"/>
                  <a:gd name="T28" fmla="*/ 2 w 35"/>
                  <a:gd name="T29" fmla="*/ 43 h 51"/>
                  <a:gd name="T30" fmla="*/ 2 w 35"/>
                  <a:gd name="T31" fmla="*/ 38 h 51"/>
                  <a:gd name="T32" fmla="*/ 3 w 35"/>
                  <a:gd name="T33" fmla="*/ 33 h 51"/>
                  <a:gd name="T34" fmla="*/ 7 w 35"/>
                  <a:gd name="T35" fmla="*/ 28 h 51"/>
                  <a:gd name="T36" fmla="*/ 12 w 35"/>
                  <a:gd name="T37" fmla="*/ 25 h 51"/>
                  <a:gd name="T38" fmla="*/ 14 w 35"/>
                  <a:gd name="T39" fmla="*/ 25 h 51"/>
                  <a:gd name="T40" fmla="*/ 17 w 35"/>
                  <a:gd name="T41" fmla="*/ 24 h 51"/>
                  <a:gd name="T42" fmla="*/ 20 w 35"/>
                  <a:gd name="T43" fmla="*/ 25 h 51"/>
                  <a:gd name="T44" fmla="*/ 23 w 35"/>
                  <a:gd name="T45" fmla="*/ 27 h 51"/>
                  <a:gd name="T46" fmla="*/ 23 w 35"/>
                  <a:gd name="T47" fmla="*/ 23 h 51"/>
                  <a:gd name="T48" fmla="*/ 23 w 35"/>
                  <a:gd name="T49" fmla="*/ 18 h 51"/>
                  <a:gd name="T50" fmla="*/ 23 w 35"/>
                  <a:gd name="T51" fmla="*/ 14 h 51"/>
                  <a:gd name="T52" fmla="*/ 22 w 35"/>
                  <a:gd name="T53" fmla="*/ 10 h 51"/>
                  <a:gd name="T54" fmla="*/ 21 w 35"/>
                  <a:gd name="T55" fmla="*/ 8 h 51"/>
                  <a:gd name="T56" fmla="*/ 18 w 35"/>
                  <a:gd name="T57" fmla="*/ 8 h 51"/>
                  <a:gd name="T58" fmla="*/ 12 w 35"/>
                  <a:gd name="T59" fmla="*/ 12 h 51"/>
                  <a:gd name="T60" fmla="*/ 5 w 35"/>
                  <a:gd name="T61" fmla="*/ 17 h 51"/>
                  <a:gd name="T62" fmla="*/ 3 w 35"/>
                  <a:gd name="T63" fmla="*/ 18 h 51"/>
                  <a:gd name="T64" fmla="*/ 1 w 35"/>
                  <a:gd name="T65" fmla="*/ 17 h 51"/>
                  <a:gd name="T66" fmla="*/ 0 w 35"/>
                  <a:gd name="T67" fmla="*/ 15 h 51"/>
                  <a:gd name="T68" fmla="*/ 1 w 35"/>
                  <a:gd name="T69" fmla="*/ 13 h 51"/>
                  <a:gd name="T70" fmla="*/ 5 w 35"/>
                  <a:gd name="T71" fmla="*/ 8 h 51"/>
                  <a:gd name="T72" fmla="*/ 10 w 35"/>
                  <a:gd name="T73" fmla="*/ 5 h 51"/>
                  <a:gd name="T74" fmla="*/ 15 w 35"/>
                  <a:gd name="T75" fmla="*/ 2 h 51"/>
                  <a:gd name="T76" fmla="*/ 21 w 35"/>
                  <a:gd name="T77" fmla="*/ 1 h 51"/>
                  <a:gd name="T78" fmla="*/ 27 w 35"/>
                  <a:gd name="T79" fmla="*/ 2 h 51"/>
                  <a:gd name="T80" fmla="*/ 29 w 35"/>
                  <a:gd name="T81" fmla="*/ 7 h 51"/>
                  <a:gd name="T82" fmla="*/ 16 w 35"/>
                  <a:gd name="T83" fmla="*/ 31 h 51"/>
                  <a:gd name="T84" fmla="*/ 13 w 35"/>
                  <a:gd name="T85" fmla="*/ 32 h 51"/>
                  <a:gd name="T86" fmla="*/ 10 w 35"/>
                  <a:gd name="T87" fmla="*/ 35 h 51"/>
                  <a:gd name="T88" fmla="*/ 8 w 35"/>
                  <a:gd name="T89" fmla="*/ 38 h 51"/>
                  <a:gd name="T90" fmla="*/ 8 w 35"/>
                  <a:gd name="T91" fmla="*/ 42 h 51"/>
                  <a:gd name="T92" fmla="*/ 9 w 35"/>
                  <a:gd name="T93" fmla="*/ 43 h 51"/>
                  <a:gd name="T94" fmla="*/ 11 w 35"/>
                  <a:gd name="T95" fmla="*/ 43 h 51"/>
                  <a:gd name="T96" fmla="*/ 17 w 35"/>
                  <a:gd name="T97" fmla="*/ 41 h 51"/>
                  <a:gd name="T98" fmla="*/ 22 w 35"/>
                  <a:gd name="T99" fmla="*/ 37 h 51"/>
                  <a:gd name="T100" fmla="*/ 22 w 35"/>
                  <a:gd name="T101" fmla="*/ 35 h 51"/>
                  <a:gd name="T102" fmla="*/ 20 w 35"/>
                  <a:gd name="T103" fmla="*/ 33 h 51"/>
                  <a:gd name="T104" fmla="*/ 18 w 35"/>
                  <a:gd name="T105" fmla="*/ 32 h 51"/>
                  <a:gd name="T106" fmla="*/ 16 w 35"/>
                  <a:gd name="T107" fmla="*/ 3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51">
                    <a:moveTo>
                      <a:pt x="29" y="7"/>
                    </a:moveTo>
                    <a:cubicBezTo>
                      <a:pt x="29" y="9"/>
                      <a:pt x="30" y="11"/>
                      <a:pt x="30" y="14"/>
                    </a:cubicBezTo>
                    <a:cubicBezTo>
                      <a:pt x="30" y="16"/>
                      <a:pt x="30" y="18"/>
                      <a:pt x="30" y="21"/>
                    </a:cubicBezTo>
                    <a:cubicBezTo>
                      <a:pt x="30" y="23"/>
                      <a:pt x="30" y="25"/>
                      <a:pt x="30" y="28"/>
                    </a:cubicBezTo>
                    <a:cubicBezTo>
                      <a:pt x="30" y="30"/>
                      <a:pt x="30" y="32"/>
                      <a:pt x="30" y="34"/>
                    </a:cubicBezTo>
                    <a:cubicBezTo>
                      <a:pt x="33" y="35"/>
                      <a:pt x="34" y="37"/>
                      <a:pt x="35" y="38"/>
                    </a:cubicBezTo>
                    <a:cubicBezTo>
                      <a:pt x="35" y="39"/>
                      <a:pt x="35" y="40"/>
                      <a:pt x="35" y="41"/>
                    </a:cubicBezTo>
                    <a:cubicBezTo>
                      <a:pt x="34" y="43"/>
                      <a:pt x="34" y="43"/>
                      <a:pt x="32" y="43"/>
                    </a:cubicBezTo>
                    <a:cubicBezTo>
                      <a:pt x="31" y="43"/>
                      <a:pt x="30" y="43"/>
                      <a:pt x="28" y="42"/>
                    </a:cubicBezTo>
                    <a:cubicBezTo>
                      <a:pt x="27" y="43"/>
                      <a:pt x="26" y="44"/>
                      <a:pt x="25" y="44"/>
                    </a:cubicBezTo>
                    <a:cubicBezTo>
                      <a:pt x="24" y="45"/>
                      <a:pt x="22" y="46"/>
                      <a:pt x="21" y="47"/>
                    </a:cubicBezTo>
                    <a:cubicBezTo>
                      <a:pt x="19" y="48"/>
                      <a:pt x="18" y="48"/>
                      <a:pt x="16" y="49"/>
                    </a:cubicBezTo>
                    <a:cubicBezTo>
                      <a:pt x="15" y="50"/>
                      <a:pt x="13" y="50"/>
                      <a:pt x="12" y="50"/>
                    </a:cubicBezTo>
                    <a:cubicBezTo>
                      <a:pt x="10" y="51"/>
                      <a:pt x="8" y="50"/>
                      <a:pt x="6" y="49"/>
                    </a:cubicBezTo>
                    <a:cubicBezTo>
                      <a:pt x="4" y="48"/>
                      <a:pt x="3" y="46"/>
                      <a:pt x="2" y="43"/>
                    </a:cubicBezTo>
                    <a:cubicBezTo>
                      <a:pt x="1" y="42"/>
                      <a:pt x="1" y="40"/>
                      <a:pt x="2" y="38"/>
                    </a:cubicBezTo>
                    <a:cubicBezTo>
                      <a:pt x="2" y="36"/>
                      <a:pt x="2" y="34"/>
                      <a:pt x="3" y="33"/>
                    </a:cubicBezTo>
                    <a:cubicBezTo>
                      <a:pt x="4" y="31"/>
                      <a:pt x="5" y="30"/>
                      <a:pt x="7" y="28"/>
                    </a:cubicBezTo>
                    <a:cubicBezTo>
                      <a:pt x="8" y="27"/>
                      <a:pt x="10" y="26"/>
                      <a:pt x="12" y="25"/>
                    </a:cubicBezTo>
                    <a:cubicBezTo>
                      <a:pt x="13" y="25"/>
                      <a:pt x="13" y="25"/>
                      <a:pt x="14" y="25"/>
                    </a:cubicBezTo>
                    <a:cubicBezTo>
                      <a:pt x="15" y="24"/>
                      <a:pt x="16" y="24"/>
                      <a:pt x="17" y="24"/>
                    </a:cubicBezTo>
                    <a:cubicBezTo>
                      <a:pt x="18" y="24"/>
                      <a:pt x="19" y="25"/>
                      <a:pt x="20" y="25"/>
                    </a:cubicBezTo>
                    <a:cubicBezTo>
                      <a:pt x="21" y="25"/>
                      <a:pt x="22" y="26"/>
                      <a:pt x="23" y="27"/>
                    </a:cubicBezTo>
                    <a:cubicBezTo>
                      <a:pt x="23" y="26"/>
                      <a:pt x="23" y="24"/>
                      <a:pt x="23" y="23"/>
                    </a:cubicBezTo>
                    <a:cubicBezTo>
                      <a:pt x="23" y="21"/>
                      <a:pt x="23" y="20"/>
                      <a:pt x="23" y="18"/>
                    </a:cubicBezTo>
                    <a:cubicBezTo>
                      <a:pt x="23" y="17"/>
                      <a:pt x="23" y="15"/>
                      <a:pt x="23" y="14"/>
                    </a:cubicBezTo>
                    <a:cubicBezTo>
                      <a:pt x="23" y="12"/>
                      <a:pt x="22" y="11"/>
                      <a:pt x="22" y="10"/>
                    </a:cubicBezTo>
                    <a:cubicBezTo>
                      <a:pt x="22" y="9"/>
                      <a:pt x="22" y="8"/>
                      <a:pt x="21" y="8"/>
                    </a:cubicBezTo>
                    <a:cubicBezTo>
                      <a:pt x="20" y="8"/>
                      <a:pt x="19" y="8"/>
                      <a:pt x="18" y="8"/>
                    </a:cubicBezTo>
                    <a:cubicBezTo>
                      <a:pt x="17" y="9"/>
                      <a:pt x="15" y="10"/>
                      <a:pt x="12" y="12"/>
                    </a:cubicBezTo>
                    <a:cubicBezTo>
                      <a:pt x="10" y="13"/>
                      <a:pt x="8" y="15"/>
                      <a:pt x="5" y="17"/>
                    </a:cubicBezTo>
                    <a:cubicBezTo>
                      <a:pt x="5" y="18"/>
                      <a:pt x="4" y="18"/>
                      <a:pt x="3" y="18"/>
                    </a:cubicBezTo>
                    <a:cubicBezTo>
                      <a:pt x="2" y="18"/>
                      <a:pt x="2" y="18"/>
                      <a:pt x="1" y="17"/>
                    </a:cubicBezTo>
                    <a:cubicBezTo>
                      <a:pt x="0" y="17"/>
                      <a:pt x="0" y="16"/>
                      <a:pt x="0" y="15"/>
                    </a:cubicBezTo>
                    <a:cubicBezTo>
                      <a:pt x="0" y="14"/>
                      <a:pt x="0" y="13"/>
                      <a:pt x="1" y="13"/>
                    </a:cubicBezTo>
                    <a:cubicBezTo>
                      <a:pt x="2" y="11"/>
                      <a:pt x="4" y="10"/>
                      <a:pt x="5" y="8"/>
                    </a:cubicBezTo>
                    <a:cubicBezTo>
                      <a:pt x="7" y="7"/>
                      <a:pt x="8" y="6"/>
                      <a:pt x="10" y="5"/>
                    </a:cubicBezTo>
                    <a:cubicBezTo>
                      <a:pt x="12" y="3"/>
                      <a:pt x="13" y="3"/>
                      <a:pt x="15" y="2"/>
                    </a:cubicBezTo>
                    <a:cubicBezTo>
                      <a:pt x="17" y="1"/>
                      <a:pt x="19" y="1"/>
                      <a:pt x="21" y="1"/>
                    </a:cubicBezTo>
                    <a:cubicBezTo>
                      <a:pt x="23" y="0"/>
                      <a:pt x="25" y="1"/>
                      <a:pt x="27" y="2"/>
                    </a:cubicBezTo>
                    <a:cubicBezTo>
                      <a:pt x="28" y="3"/>
                      <a:pt x="29" y="5"/>
                      <a:pt x="29" y="7"/>
                    </a:cubicBezTo>
                    <a:close/>
                    <a:moveTo>
                      <a:pt x="16" y="31"/>
                    </a:moveTo>
                    <a:cubicBezTo>
                      <a:pt x="15" y="31"/>
                      <a:pt x="14" y="32"/>
                      <a:pt x="13" y="32"/>
                    </a:cubicBezTo>
                    <a:cubicBezTo>
                      <a:pt x="12" y="33"/>
                      <a:pt x="11" y="34"/>
                      <a:pt x="10" y="35"/>
                    </a:cubicBezTo>
                    <a:cubicBezTo>
                      <a:pt x="9" y="36"/>
                      <a:pt x="9" y="37"/>
                      <a:pt x="8" y="38"/>
                    </a:cubicBezTo>
                    <a:cubicBezTo>
                      <a:pt x="8" y="39"/>
                      <a:pt x="8" y="41"/>
                      <a:pt x="8" y="42"/>
                    </a:cubicBezTo>
                    <a:cubicBezTo>
                      <a:pt x="8" y="42"/>
                      <a:pt x="9" y="43"/>
                      <a:pt x="9" y="43"/>
                    </a:cubicBezTo>
                    <a:cubicBezTo>
                      <a:pt x="10" y="43"/>
                      <a:pt x="10" y="43"/>
                      <a:pt x="11" y="43"/>
                    </a:cubicBezTo>
                    <a:cubicBezTo>
                      <a:pt x="13" y="43"/>
                      <a:pt x="15" y="42"/>
                      <a:pt x="17" y="41"/>
                    </a:cubicBezTo>
                    <a:cubicBezTo>
                      <a:pt x="19" y="40"/>
                      <a:pt x="21" y="38"/>
                      <a:pt x="22" y="37"/>
                    </a:cubicBezTo>
                    <a:cubicBezTo>
                      <a:pt x="22" y="37"/>
                      <a:pt x="22" y="36"/>
                      <a:pt x="22" y="35"/>
                    </a:cubicBezTo>
                    <a:cubicBezTo>
                      <a:pt x="21" y="35"/>
                      <a:pt x="21" y="34"/>
                      <a:pt x="20" y="33"/>
                    </a:cubicBezTo>
                    <a:cubicBezTo>
                      <a:pt x="20" y="33"/>
                      <a:pt x="19" y="32"/>
                      <a:pt x="18" y="32"/>
                    </a:cubicBezTo>
                    <a:cubicBezTo>
                      <a:pt x="17" y="31"/>
                      <a:pt x="17" y="31"/>
                      <a:pt x="1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7" name="Freeform 45">
                <a:extLst>
                  <a:ext uri="{FF2B5EF4-FFF2-40B4-BE49-F238E27FC236}">
                    <a16:creationId xmlns:a16="http://schemas.microsoft.com/office/drawing/2014/main" id="{76DB1ECA-7F6B-4134-BF72-F6FD3E06C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1" y="-1787"/>
                <a:ext cx="81" cy="22"/>
              </a:xfrm>
              <a:custGeom>
                <a:avLst/>
                <a:gdLst>
                  <a:gd name="T0" fmla="*/ 34 w 34"/>
                  <a:gd name="T1" fmla="*/ 5 h 9"/>
                  <a:gd name="T2" fmla="*/ 33 w 34"/>
                  <a:gd name="T3" fmla="*/ 6 h 9"/>
                  <a:gd name="T4" fmla="*/ 31 w 34"/>
                  <a:gd name="T5" fmla="*/ 7 h 9"/>
                  <a:gd name="T6" fmla="*/ 17 w 34"/>
                  <a:gd name="T7" fmla="*/ 8 h 9"/>
                  <a:gd name="T8" fmla="*/ 4 w 34"/>
                  <a:gd name="T9" fmla="*/ 9 h 9"/>
                  <a:gd name="T10" fmla="*/ 2 w 34"/>
                  <a:gd name="T11" fmla="*/ 8 h 9"/>
                  <a:gd name="T12" fmla="*/ 1 w 34"/>
                  <a:gd name="T13" fmla="*/ 6 h 9"/>
                  <a:gd name="T14" fmla="*/ 1 w 34"/>
                  <a:gd name="T15" fmla="*/ 3 h 9"/>
                  <a:gd name="T16" fmla="*/ 2 w 34"/>
                  <a:gd name="T17" fmla="*/ 2 h 9"/>
                  <a:gd name="T18" fmla="*/ 16 w 34"/>
                  <a:gd name="T19" fmla="*/ 0 h 9"/>
                  <a:gd name="T20" fmla="*/ 31 w 34"/>
                  <a:gd name="T21" fmla="*/ 0 h 9"/>
                  <a:gd name="T22" fmla="*/ 32 w 34"/>
                  <a:gd name="T23" fmla="*/ 1 h 9"/>
                  <a:gd name="T24" fmla="*/ 33 w 34"/>
                  <a:gd name="T25" fmla="*/ 2 h 9"/>
                  <a:gd name="T26" fmla="*/ 34 w 34"/>
                  <a:gd name="T27" fmla="*/ 3 h 9"/>
                  <a:gd name="T28" fmla="*/ 34 w 34"/>
                  <a:gd name="T2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" h="9">
                    <a:moveTo>
                      <a:pt x="34" y="5"/>
                    </a:moveTo>
                    <a:cubicBezTo>
                      <a:pt x="34" y="6"/>
                      <a:pt x="34" y="6"/>
                      <a:pt x="33" y="6"/>
                    </a:cubicBezTo>
                    <a:cubicBezTo>
                      <a:pt x="32" y="7"/>
                      <a:pt x="31" y="7"/>
                      <a:pt x="31" y="7"/>
                    </a:cubicBezTo>
                    <a:cubicBezTo>
                      <a:pt x="26" y="7"/>
                      <a:pt x="21" y="7"/>
                      <a:pt x="17" y="8"/>
                    </a:cubicBezTo>
                    <a:cubicBezTo>
                      <a:pt x="12" y="8"/>
                      <a:pt x="8" y="8"/>
                      <a:pt x="4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0" y="5"/>
                      <a:pt x="0" y="4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6" y="1"/>
                      <a:pt x="11" y="1"/>
                      <a:pt x="16" y="0"/>
                    </a:cubicBezTo>
                    <a:cubicBezTo>
                      <a:pt x="21" y="0"/>
                      <a:pt x="26" y="0"/>
                      <a:pt x="31" y="0"/>
                    </a:cubicBezTo>
                    <a:cubicBezTo>
                      <a:pt x="31" y="0"/>
                      <a:pt x="31" y="1"/>
                      <a:pt x="32" y="1"/>
                    </a:cubicBezTo>
                    <a:cubicBezTo>
                      <a:pt x="32" y="1"/>
                      <a:pt x="33" y="1"/>
                      <a:pt x="33" y="2"/>
                    </a:cubicBezTo>
                    <a:cubicBezTo>
                      <a:pt x="33" y="2"/>
                      <a:pt x="34" y="3"/>
                      <a:pt x="34" y="3"/>
                    </a:cubicBezTo>
                    <a:cubicBezTo>
                      <a:pt x="34" y="4"/>
                      <a:pt x="34" y="5"/>
                      <a:pt x="3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8" name="Freeform 46">
                <a:extLst>
                  <a:ext uri="{FF2B5EF4-FFF2-40B4-BE49-F238E27FC236}">
                    <a16:creationId xmlns:a16="http://schemas.microsoft.com/office/drawing/2014/main" id="{A199B7AD-A748-43FC-B109-4D1FFE974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-1868"/>
                <a:ext cx="136" cy="195"/>
              </a:xfrm>
              <a:custGeom>
                <a:avLst/>
                <a:gdLst>
                  <a:gd name="T0" fmla="*/ 0 w 136"/>
                  <a:gd name="T1" fmla="*/ 195 h 195"/>
                  <a:gd name="T2" fmla="*/ 0 w 136"/>
                  <a:gd name="T3" fmla="*/ 182 h 195"/>
                  <a:gd name="T4" fmla="*/ 72 w 136"/>
                  <a:gd name="T5" fmla="*/ 96 h 195"/>
                  <a:gd name="T6" fmla="*/ 3 w 136"/>
                  <a:gd name="T7" fmla="*/ 15 h 195"/>
                  <a:gd name="T8" fmla="*/ 3 w 136"/>
                  <a:gd name="T9" fmla="*/ 0 h 195"/>
                  <a:gd name="T10" fmla="*/ 136 w 136"/>
                  <a:gd name="T11" fmla="*/ 0 h 195"/>
                  <a:gd name="T12" fmla="*/ 136 w 136"/>
                  <a:gd name="T13" fmla="*/ 15 h 195"/>
                  <a:gd name="T14" fmla="*/ 29 w 136"/>
                  <a:gd name="T15" fmla="*/ 15 h 195"/>
                  <a:gd name="T16" fmla="*/ 98 w 136"/>
                  <a:gd name="T17" fmla="*/ 96 h 195"/>
                  <a:gd name="T18" fmla="*/ 27 w 136"/>
                  <a:gd name="T19" fmla="*/ 180 h 195"/>
                  <a:gd name="T20" fmla="*/ 136 w 136"/>
                  <a:gd name="T21" fmla="*/ 180 h 195"/>
                  <a:gd name="T22" fmla="*/ 136 w 136"/>
                  <a:gd name="T23" fmla="*/ 195 h 195"/>
                  <a:gd name="T24" fmla="*/ 0 w 136"/>
                  <a:gd name="T25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6" h="195">
                    <a:moveTo>
                      <a:pt x="0" y="195"/>
                    </a:moveTo>
                    <a:lnTo>
                      <a:pt x="0" y="182"/>
                    </a:lnTo>
                    <a:lnTo>
                      <a:pt x="72" y="96"/>
                    </a:lnTo>
                    <a:lnTo>
                      <a:pt x="3" y="15"/>
                    </a:lnTo>
                    <a:lnTo>
                      <a:pt x="3" y="0"/>
                    </a:lnTo>
                    <a:lnTo>
                      <a:pt x="136" y="0"/>
                    </a:lnTo>
                    <a:lnTo>
                      <a:pt x="136" y="15"/>
                    </a:lnTo>
                    <a:lnTo>
                      <a:pt x="29" y="15"/>
                    </a:lnTo>
                    <a:lnTo>
                      <a:pt x="98" y="96"/>
                    </a:lnTo>
                    <a:lnTo>
                      <a:pt x="27" y="180"/>
                    </a:lnTo>
                    <a:lnTo>
                      <a:pt x="136" y="180"/>
                    </a:lnTo>
                    <a:lnTo>
                      <a:pt x="136" y="195"/>
                    </a:lnTo>
                    <a:lnTo>
                      <a:pt x="0" y="1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9" name="Freeform 47">
                <a:extLst>
                  <a:ext uri="{FF2B5EF4-FFF2-40B4-BE49-F238E27FC236}">
                    <a16:creationId xmlns:a16="http://schemas.microsoft.com/office/drawing/2014/main" id="{BADEEAE5-A35E-453E-8EB3-0D2EDD4B8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-1861"/>
                <a:ext cx="50" cy="178"/>
              </a:xfrm>
              <a:custGeom>
                <a:avLst/>
                <a:gdLst>
                  <a:gd name="T0" fmla="*/ 21 w 21"/>
                  <a:gd name="T1" fmla="*/ 18 h 72"/>
                  <a:gd name="T2" fmla="*/ 20 w 21"/>
                  <a:gd name="T3" fmla="*/ 32 h 72"/>
                  <a:gd name="T4" fmla="*/ 18 w 21"/>
                  <a:gd name="T5" fmla="*/ 46 h 72"/>
                  <a:gd name="T6" fmla="*/ 15 w 21"/>
                  <a:gd name="T7" fmla="*/ 57 h 72"/>
                  <a:gd name="T8" fmla="*/ 12 w 21"/>
                  <a:gd name="T9" fmla="*/ 66 h 72"/>
                  <a:gd name="T10" fmla="*/ 11 w 21"/>
                  <a:gd name="T11" fmla="*/ 67 h 72"/>
                  <a:gd name="T12" fmla="*/ 10 w 21"/>
                  <a:gd name="T13" fmla="*/ 70 h 72"/>
                  <a:gd name="T14" fmla="*/ 8 w 21"/>
                  <a:gd name="T15" fmla="*/ 72 h 72"/>
                  <a:gd name="T16" fmla="*/ 5 w 21"/>
                  <a:gd name="T17" fmla="*/ 72 h 72"/>
                  <a:gd name="T18" fmla="*/ 4 w 21"/>
                  <a:gd name="T19" fmla="*/ 71 h 72"/>
                  <a:gd name="T20" fmla="*/ 4 w 21"/>
                  <a:gd name="T21" fmla="*/ 69 h 72"/>
                  <a:gd name="T22" fmla="*/ 4 w 21"/>
                  <a:gd name="T23" fmla="*/ 67 h 72"/>
                  <a:gd name="T24" fmla="*/ 4 w 21"/>
                  <a:gd name="T25" fmla="*/ 65 h 72"/>
                  <a:gd name="T26" fmla="*/ 9 w 21"/>
                  <a:gd name="T27" fmla="*/ 50 h 72"/>
                  <a:gd name="T28" fmla="*/ 13 w 21"/>
                  <a:gd name="T29" fmla="*/ 34 h 72"/>
                  <a:gd name="T30" fmla="*/ 13 w 21"/>
                  <a:gd name="T31" fmla="*/ 19 h 72"/>
                  <a:gd name="T32" fmla="*/ 10 w 21"/>
                  <a:gd name="T33" fmla="*/ 12 h 72"/>
                  <a:gd name="T34" fmla="*/ 3 w 21"/>
                  <a:gd name="T35" fmla="*/ 7 h 72"/>
                  <a:gd name="T36" fmla="*/ 1 w 21"/>
                  <a:gd name="T37" fmla="*/ 5 h 72"/>
                  <a:gd name="T38" fmla="*/ 0 w 21"/>
                  <a:gd name="T39" fmla="*/ 1 h 72"/>
                  <a:gd name="T40" fmla="*/ 3 w 21"/>
                  <a:gd name="T41" fmla="*/ 0 h 72"/>
                  <a:gd name="T42" fmla="*/ 5 w 21"/>
                  <a:gd name="T43" fmla="*/ 0 h 72"/>
                  <a:gd name="T44" fmla="*/ 8 w 21"/>
                  <a:gd name="T45" fmla="*/ 1 h 72"/>
                  <a:gd name="T46" fmla="*/ 10 w 21"/>
                  <a:gd name="T47" fmla="*/ 2 h 72"/>
                  <a:gd name="T48" fmla="*/ 14 w 21"/>
                  <a:gd name="T49" fmla="*/ 4 h 72"/>
                  <a:gd name="T50" fmla="*/ 17 w 21"/>
                  <a:gd name="T51" fmla="*/ 8 h 72"/>
                  <a:gd name="T52" fmla="*/ 19 w 21"/>
                  <a:gd name="T53" fmla="*/ 12 h 72"/>
                  <a:gd name="T54" fmla="*/ 21 w 21"/>
                  <a:gd name="T55" fmla="*/ 1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1" h="72">
                    <a:moveTo>
                      <a:pt x="21" y="18"/>
                    </a:moveTo>
                    <a:cubicBezTo>
                      <a:pt x="21" y="23"/>
                      <a:pt x="21" y="27"/>
                      <a:pt x="20" y="32"/>
                    </a:cubicBezTo>
                    <a:cubicBezTo>
                      <a:pt x="20" y="37"/>
                      <a:pt x="19" y="41"/>
                      <a:pt x="18" y="46"/>
                    </a:cubicBezTo>
                    <a:cubicBezTo>
                      <a:pt x="17" y="50"/>
                      <a:pt x="16" y="54"/>
                      <a:pt x="15" y="57"/>
                    </a:cubicBezTo>
                    <a:cubicBezTo>
                      <a:pt x="14" y="61"/>
                      <a:pt x="13" y="63"/>
                      <a:pt x="12" y="66"/>
                    </a:cubicBezTo>
                    <a:cubicBezTo>
                      <a:pt x="12" y="66"/>
                      <a:pt x="12" y="67"/>
                      <a:pt x="11" y="67"/>
                    </a:cubicBezTo>
                    <a:cubicBezTo>
                      <a:pt x="11" y="68"/>
                      <a:pt x="10" y="69"/>
                      <a:pt x="10" y="70"/>
                    </a:cubicBezTo>
                    <a:cubicBezTo>
                      <a:pt x="9" y="70"/>
                      <a:pt x="9" y="71"/>
                      <a:pt x="8" y="72"/>
                    </a:cubicBezTo>
                    <a:cubicBezTo>
                      <a:pt x="7" y="72"/>
                      <a:pt x="6" y="72"/>
                      <a:pt x="5" y="72"/>
                    </a:cubicBezTo>
                    <a:cubicBezTo>
                      <a:pt x="5" y="72"/>
                      <a:pt x="4" y="71"/>
                      <a:pt x="4" y="71"/>
                    </a:cubicBezTo>
                    <a:cubicBezTo>
                      <a:pt x="4" y="70"/>
                      <a:pt x="4" y="69"/>
                      <a:pt x="4" y="69"/>
                    </a:cubicBezTo>
                    <a:cubicBezTo>
                      <a:pt x="4" y="68"/>
                      <a:pt x="4" y="67"/>
                      <a:pt x="4" y="67"/>
                    </a:cubicBezTo>
                    <a:cubicBezTo>
                      <a:pt x="4" y="66"/>
                      <a:pt x="4" y="65"/>
                      <a:pt x="4" y="65"/>
                    </a:cubicBezTo>
                    <a:cubicBezTo>
                      <a:pt x="6" y="60"/>
                      <a:pt x="8" y="55"/>
                      <a:pt x="9" y="50"/>
                    </a:cubicBezTo>
                    <a:cubicBezTo>
                      <a:pt x="11" y="45"/>
                      <a:pt x="12" y="40"/>
                      <a:pt x="13" y="34"/>
                    </a:cubicBezTo>
                    <a:cubicBezTo>
                      <a:pt x="14" y="28"/>
                      <a:pt x="14" y="23"/>
                      <a:pt x="13" y="19"/>
                    </a:cubicBezTo>
                    <a:cubicBezTo>
                      <a:pt x="13" y="16"/>
                      <a:pt x="12" y="13"/>
                      <a:pt x="10" y="12"/>
                    </a:cubicBezTo>
                    <a:cubicBezTo>
                      <a:pt x="8" y="10"/>
                      <a:pt x="6" y="9"/>
                      <a:pt x="3" y="7"/>
                    </a:cubicBezTo>
                    <a:cubicBezTo>
                      <a:pt x="2" y="7"/>
                      <a:pt x="1" y="6"/>
                      <a:pt x="1" y="5"/>
                    </a:cubicBezTo>
                    <a:cubicBezTo>
                      <a:pt x="0" y="4"/>
                      <a:pt x="0" y="3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0"/>
                      <a:pt x="7" y="0"/>
                      <a:pt x="8" y="1"/>
                    </a:cubicBezTo>
                    <a:cubicBezTo>
                      <a:pt x="9" y="1"/>
                      <a:pt x="10" y="1"/>
                      <a:pt x="10" y="2"/>
                    </a:cubicBezTo>
                    <a:cubicBezTo>
                      <a:pt x="12" y="3"/>
                      <a:pt x="13" y="3"/>
                      <a:pt x="14" y="4"/>
                    </a:cubicBezTo>
                    <a:cubicBezTo>
                      <a:pt x="15" y="5"/>
                      <a:pt x="16" y="6"/>
                      <a:pt x="17" y="8"/>
                    </a:cubicBezTo>
                    <a:cubicBezTo>
                      <a:pt x="18" y="9"/>
                      <a:pt x="19" y="11"/>
                      <a:pt x="19" y="12"/>
                    </a:cubicBezTo>
                    <a:cubicBezTo>
                      <a:pt x="20" y="14"/>
                      <a:pt x="20" y="16"/>
                      <a:pt x="2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101" name="Group 50">
              <a:extLst>
                <a:ext uri="{FF2B5EF4-FFF2-40B4-BE49-F238E27FC236}">
                  <a16:creationId xmlns:a16="http://schemas.microsoft.com/office/drawing/2014/main" id="{61F24604-83F1-49C2-B15E-17FEE0CD19B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017272" y="1330738"/>
              <a:ext cx="670289" cy="263203"/>
              <a:chOff x="2528" y="883"/>
              <a:chExt cx="382" cy="150"/>
            </a:xfrm>
            <a:grpFill/>
          </p:grpSpPr>
          <p:sp>
            <p:nvSpPr>
              <p:cNvPr id="103" name="Freeform 51">
                <a:extLst>
                  <a:ext uri="{FF2B5EF4-FFF2-40B4-BE49-F238E27FC236}">
                    <a16:creationId xmlns:a16="http://schemas.microsoft.com/office/drawing/2014/main" id="{808E4CEE-CAB6-4A15-BE8A-9E11720F3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1001"/>
                <a:ext cx="32" cy="32"/>
              </a:xfrm>
              <a:custGeom>
                <a:avLst/>
                <a:gdLst>
                  <a:gd name="T0" fmla="*/ 27 w 42"/>
                  <a:gd name="T1" fmla="*/ 5 h 42"/>
                  <a:gd name="T2" fmla="*/ 27 w 42"/>
                  <a:gd name="T3" fmla="*/ 14 h 42"/>
                  <a:gd name="T4" fmla="*/ 24 w 42"/>
                  <a:gd name="T5" fmla="*/ 18 h 42"/>
                  <a:gd name="T6" fmla="*/ 21 w 42"/>
                  <a:gd name="T7" fmla="*/ 24 h 42"/>
                  <a:gd name="T8" fmla="*/ 18 w 42"/>
                  <a:gd name="T9" fmla="*/ 29 h 42"/>
                  <a:gd name="T10" fmla="*/ 14 w 42"/>
                  <a:gd name="T11" fmla="*/ 34 h 42"/>
                  <a:gd name="T12" fmla="*/ 19 w 42"/>
                  <a:gd name="T13" fmla="*/ 33 h 42"/>
                  <a:gd name="T14" fmla="*/ 25 w 42"/>
                  <a:gd name="T15" fmla="*/ 32 h 42"/>
                  <a:gd name="T16" fmla="*/ 31 w 42"/>
                  <a:gd name="T17" fmla="*/ 31 h 42"/>
                  <a:gd name="T18" fmla="*/ 37 w 42"/>
                  <a:gd name="T19" fmla="*/ 31 h 42"/>
                  <a:gd name="T20" fmla="*/ 40 w 42"/>
                  <a:gd name="T21" fmla="*/ 31 h 42"/>
                  <a:gd name="T22" fmla="*/ 42 w 42"/>
                  <a:gd name="T23" fmla="*/ 31 h 42"/>
                  <a:gd name="T24" fmla="*/ 42 w 42"/>
                  <a:gd name="T25" fmla="*/ 33 h 42"/>
                  <a:gd name="T26" fmla="*/ 42 w 42"/>
                  <a:gd name="T27" fmla="*/ 34 h 42"/>
                  <a:gd name="T28" fmla="*/ 40 w 42"/>
                  <a:gd name="T29" fmla="*/ 36 h 42"/>
                  <a:gd name="T30" fmla="*/ 39 w 42"/>
                  <a:gd name="T31" fmla="*/ 37 h 42"/>
                  <a:gd name="T32" fmla="*/ 31 w 42"/>
                  <a:gd name="T33" fmla="*/ 38 h 42"/>
                  <a:gd name="T34" fmla="*/ 23 w 42"/>
                  <a:gd name="T35" fmla="*/ 39 h 42"/>
                  <a:gd name="T36" fmla="*/ 14 w 42"/>
                  <a:gd name="T37" fmla="*/ 40 h 42"/>
                  <a:gd name="T38" fmla="*/ 7 w 42"/>
                  <a:gd name="T39" fmla="*/ 41 h 42"/>
                  <a:gd name="T40" fmla="*/ 4 w 42"/>
                  <a:gd name="T41" fmla="*/ 40 h 42"/>
                  <a:gd name="T42" fmla="*/ 3 w 42"/>
                  <a:gd name="T43" fmla="*/ 37 h 42"/>
                  <a:gd name="T44" fmla="*/ 3 w 42"/>
                  <a:gd name="T45" fmla="*/ 36 h 42"/>
                  <a:gd name="T46" fmla="*/ 4 w 42"/>
                  <a:gd name="T47" fmla="*/ 35 h 42"/>
                  <a:gd name="T48" fmla="*/ 13 w 42"/>
                  <a:gd name="T49" fmla="*/ 23 h 42"/>
                  <a:gd name="T50" fmla="*/ 21 w 42"/>
                  <a:gd name="T51" fmla="*/ 11 h 42"/>
                  <a:gd name="T52" fmla="*/ 21 w 42"/>
                  <a:gd name="T53" fmla="*/ 9 h 42"/>
                  <a:gd name="T54" fmla="*/ 20 w 42"/>
                  <a:gd name="T55" fmla="*/ 8 h 42"/>
                  <a:gd name="T56" fmla="*/ 19 w 42"/>
                  <a:gd name="T57" fmla="*/ 7 h 42"/>
                  <a:gd name="T58" fmla="*/ 17 w 42"/>
                  <a:gd name="T59" fmla="*/ 7 h 42"/>
                  <a:gd name="T60" fmla="*/ 14 w 42"/>
                  <a:gd name="T61" fmla="*/ 8 h 42"/>
                  <a:gd name="T62" fmla="*/ 10 w 42"/>
                  <a:gd name="T63" fmla="*/ 9 h 42"/>
                  <a:gd name="T64" fmla="*/ 8 w 42"/>
                  <a:gd name="T65" fmla="*/ 10 h 42"/>
                  <a:gd name="T66" fmla="*/ 5 w 42"/>
                  <a:gd name="T67" fmla="*/ 11 h 42"/>
                  <a:gd name="T68" fmla="*/ 3 w 42"/>
                  <a:gd name="T69" fmla="*/ 12 h 42"/>
                  <a:gd name="T70" fmla="*/ 1 w 42"/>
                  <a:gd name="T71" fmla="*/ 11 h 42"/>
                  <a:gd name="T72" fmla="*/ 1 w 42"/>
                  <a:gd name="T73" fmla="*/ 10 h 42"/>
                  <a:gd name="T74" fmla="*/ 0 w 42"/>
                  <a:gd name="T75" fmla="*/ 10 h 42"/>
                  <a:gd name="T76" fmla="*/ 0 w 42"/>
                  <a:gd name="T77" fmla="*/ 8 h 42"/>
                  <a:gd name="T78" fmla="*/ 1 w 42"/>
                  <a:gd name="T79" fmla="*/ 7 h 42"/>
                  <a:gd name="T80" fmla="*/ 4 w 42"/>
                  <a:gd name="T81" fmla="*/ 4 h 42"/>
                  <a:gd name="T82" fmla="*/ 9 w 42"/>
                  <a:gd name="T83" fmla="*/ 2 h 42"/>
                  <a:gd name="T84" fmla="*/ 15 w 42"/>
                  <a:gd name="T85" fmla="*/ 1 h 42"/>
                  <a:gd name="T86" fmla="*/ 21 w 42"/>
                  <a:gd name="T87" fmla="*/ 1 h 42"/>
                  <a:gd name="T88" fmla="*/ 25 w 42"/>
                  <a:gd name="T89" fmla="*/ 2 h 42"/>
                  <a:gd name="T90" fmla="*/ 27 w 42"/>
                  <a:gd name="T91" fmla="*/ 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2" h="42">
                    <a:moveTo>
                      <a:pt x="27" y="5"/>
                    </a:moveTo>
                    <a:cubicBezTo>
                      <a:pt x="28" y="8"/>
                      <a:pt x="28" y="11"/>
                      <a:pt x="27" y="14"/>
                    </a:cubicBezTo>
                    <a:cubicBezTo>
                      <a:pt x="26" y="15"/>
                      <a:pt x="25" y="17"/>
                      <a:pt x="24" y="18"/>
                    </a:cubicBezTo>
                    <a:cubicBezTo>
                      <a:pt x="23" y="20"/>
                      <a:pt x="22" y="22"/>
                      <a:pt x="21" y="24"/>
                    </a:cubicBezTo>
                    <a:cubicBezTo>
                      <a:pt x="20" y="26"/>
                      <a:pt x="19" y="27"/>
                      <a:pt x="18" y="29"/>
                    </a:cubicBezTo>
                    <a:cubicBezTo>
                      <a:pt x="16" y="31"/>
                      <a:pt x="15" y="32"/>
                      <a:pt x="14" y="34"/>
                    </a:cubicBezTo>
                    <a:cubicBezTo>
                      <a:pt x="15" y="33"/>
                      <a:pt x="17" y="33"/>
                      <a:pt x="19" y="33"/>
                    </a:cubicBezTo>
                    <a:cubicBezTo>
                      <a:pt x="21" y="33"/>
                      <a:pt x="23" y="32"/>
                      <a:pt x="25" y="32"/>
                    </a:cubicBezTo>
                    <a:cubicBezTo>
                      <a:pt x="27" y="32"/>
                      <a:pt x="29" y="32"/>
                      <a:pt x="31" y="31"/>
                    </a:cubicBezTo>
                    <a:cubicBezTo>
                      <a:pt x="33" y="31"/>
                      <a:pt x="35" y="31"/>
                      <a:pt x="37" y="31"/>
                    </a:cubicBezTo>
                    <a:cubicBezTo>
                      <a:pt x="38" y="31"/>
                      <a:pt x="39" y="31"/>
                      <a:pt x="40" y="31"/>
                    </a:cubicBezTo>
                    <a:cubicBezTo>
                      <a:pt x="41" y="31"/>
                      <a:pt x="41" y="31"/>
                      <a:pt x="42" y="31"/>
                    </a:cubicBezTo>
                    <a:cubicBezTo>
                      <a:pt x="42" y="32"/>
                      <a:pt x="42" y="32"/>
                      <a:pt x="42" y="33"/>
                    </a:cubicBezTo>
                    <a:cubicBezTo>
                      <a:pt x="42" y="33"/>
                      <a:pt x="42" y="34"/>
                      <a:pt x="42" y="34"/>
                    </a:cubicBezTo>
                    <a:cubicBezTo>
                      <a:pt x="41" y="35"/>
                      <a:pt x="41" y="35"/>
                      <a:pt x="40" y="36"/>
                    </a:cubicBezTo>
                    <a:cubicBezTo>
                      <a:pt x="40" y="36"/>
                      <a:pt x="39" y="37"/>
                      <a:pt x="39" y="37"/>
                    </a:cubicBezTo>
                    <a:cubicBezTo>
                      <a:pt x="37" y="37"/>
                      <a:pt x="34" y="37"/>
                      <a:pt x="31" y="38"/>
                    </a:cubicBezTo>
                    <a:cubicBezTo>
                      <a:pt x="29" y="38"/>
                      <a:pt x="26" y="39"/>
                      <a:pt x="23" y="39"/>
                    </a:cubicBezTo>
                    <a:cubicBezTo>
                      <a:pt x="20" y="40"/>
                      <a:pt x="17" y="40"/>
                      <a:pt x="14" y="40"/>
                    </a:cubicBezTo>
                    <a:cubicBezTo>
                      <a:pt x="11" y="41"/>
                      <a:pt x="9" y="41"/>
                      <a:pt x="7" y="41"/>
                    </a:cubicBezTo>
                    <a:cubicBezTo>
                      <a:pt x="6" y="42"/>
                      <a:pt x="5" y="41"/>
                      <a:pt x="4" y="40"/>
                    </a:cubicBezTo>
                    <a:cubicBezTo>
                      <a:pt x="3" y="39"/>
                      <a:pt x="3" y="38"/>
                      <a:pt x="3" y="37"/>
                    </a:cubicBezTo>
                    <a:cubicBezTo>
                      <a:pt x="3" y="37"/>
                      <a:pt x="3" y="37"/>
                      <a:pt x="3" y="36"/>
                    </a:cubicBezTo>
                    <a:cubicBezTo>
                      <a:pt x="3" y="36"/>
                      <a:pt x="3" y="35"/>
                      <a:pt x="4" y="35"/>
                    </a:cubicBezTo>
                    <a:cubicBezTo>
                      <a:pt x="7" y="31"/>
                      <a:pt x="10" y="27"/>
                      <a:pt x="13" y="23"/>
                    </a:cubicBezTo>
                    <a:cubicBezTo>
                      <a:pt x="16" y="19"/>
                      <a:pt x="19" y="15"/>
                      <a:pt x="21" y="11"/>
                    </a:cubicBezTo>
                    <a:cubicBezTo>
                      <a:pt x="21" y="10"/>
                      <a:pt x="21" y="9"/>
                      <a:pt x="21" y="9"/>
                    </a:cubicBezTo>
                    <a:cubicBezTo>
                      <a:pt x="21" y="8"/>
                      <a:pt x="21" y="8"/>
                      <a:pt x="20" y="8"/>
                    </a:cubicBezTo>
                    <a:cubicBezTo>
                      <a:pt x="20" y="8"/>
                      <a:pt x="19" y="7"/>
                      <a:pt x="19" y="7"/>
                    </a:cubicBezTo>
                    <a:cubicBezTo>
                      <a:pt x="18" y="7"/>
                      <a:pt x="18" y="7"/>
                      <a:pt x="17" y="7"/>
                    </a:cubicBezTo>
                    <a:cubicBezTo>
                      <a:pt x="16" y="8"/>
                      <a:pt x="15" y="8"/>
                      <a:pt x="14" y="8"/>
                    </a:cubicBezTo>
                    <a:cubicBezTo>
                      <a:pt x="13" y="8"/>
                      <a:pt x="12" y="9"/>
                      <a:pt x="10" y="9"/>
                    </a:cubicBezTo>
                    <a:cubicBezTo>
                      <a:pt x="9" y="9"/>
                      <a:pt x="8" y="10"/>
                      <a:pt x="8" y="10"/>
                    </a:cubicBezTo>
                    <a:cubicBezTo>
                      <a:pt x="7" y="11"/>
                      <a:pt x="6" y="11"/>
                      <a:pt x="5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2" y="12"/>
                      <a:pt x="2" y="12"/>
                      <a:pt x="1" y="11"/>
                    </a:cubicBezTo>
                    <a:cubicBezTo>
                      <a:pt x="1" y="11"/>
                      <a:pt x="1" y="11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6"/>
                      <a:pt x="2" y="5"/>
                      <a:pt x="4" y="4"/>
                    </a:cubicBezTo>
                    <a:cubicBezTo>
                      <a:pt x="5" y="3"/>
                      <a:pt x="7" y="3"/>
                      <a:pt x="9" y="2"/>
                    </a:cubicBezTo>
                    <a:cubicBezTo>
                      <a:pt x="11" y="1"/>
                      <a:pt x="13" y="1"/>
                      <a:pt x="15" y="1"/>
                    </a:cubicBezTo>
                    <a:cubicBezTo>
                      <a:pt x="17" y="0"/>
                      <a:pt x="19" y="0"/>
                      <a:pt x="21" y="1"/>
                    </a:cubicBezTo>
                    <a:cubicBezTo>
                      <a:pt x="23" y="1"/>
                      <a:pt x="24" y="2"/>
                      <a:pt x="25" y="2"/>
                    </a:cubicBezTo>
                    <a:cubicBezTo>
                      <a:pt x="26" y="3"/>
                      <a:pt x="26" y="4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4" name="Freeform 52">
                <a:extLst>
                  <a:ext uri="{FF2B5EF4-FFF2-40B4-BE49-F238E27FC236}">
                    <a16:creationId xmlns:a16="http://schemas.microsoft.com/office/drawing/2014/main" id="{8CDBEC82-7EB9-4CED-8DD5-FA0C8596F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910"/>
                <a:ext cx="29" cy="48"/>
              </a:xfrm>
              <a:custGeom>
                <a:avLst/>
                <a:gdLst>
                  <a:gd name="T0" fmla="*/ 7 w 38"/>
                  <a:gd name="T1" fmla="*/ 32 h 62"/>
                  <a:gd name="T2" fmla="*/ 13 w 38"/>
                  <a:gd name="T3" fmla="*/ 31 h 62"/>
                  <a:gd name="T4" fmla="*/ 20 w 38"/>
                  <a:gd name="T5" fmla="*/ 32 h 62"/>
                  <a:gd name="T6" fmla="*/ 25 w 38"/>
                  <a:gd name="T7" fmla="*/ 36 h 62"/>
                  <a:gd name="T8" fmla="*/ 26 w 38"/>
                  <a:gd name="T9" fmla="*/ 43 h 62"/>
                  <a:gd name="T10" fmla="*/ 23 w 38"/>
                  <a:gd name="T11" fmla="*/ 48 h 62"/>
                  <a:gd name="T12" fmla="*/ 19 w 38"/>
                  <a:gd name="T13" fmla="*/ 53 h 62"/>
                  <a:gd name="T14" fmla="*/ 14 w 38"/>
                  <a:gd name="T15" fmla="*/ 57 h 62"/>
                  <a:gd name="T16" fmla="*/ 9 w 38"/>
                  <a:gd name="T17" fmla="*/ 61 h 62"/>
                  <a:gd name="T18" fmla="*/ 6 w 38"/>
                  <a:gd name="T19" fmla="*/ 61 h 62"/>
                  <a:gd name="T20" fmla="*/ 4 w 38"/>
                  <a:gd name="T21" fmla="*/ 59 h 62"/>
                  <a:gd name="T22" fmla="*/ 4 w 38"/>
                  <a:gd name="T23" fmla="*/ 56 h 62"/>
                  <a:gd name="T24" fmla="*/ 14 w 38"/>
                  <a:gd name="T25" fmla="*/ 48 h 62"/>
                  <a:gd name="T26" fmla="*/ 20 w 38"/>
                  <a:gd name="T27" fmla="*/ 39 h 62"/>
                  <a:gd name="T28" fmla="*/ 19 w 38"/>
                  <a:gd name="T29" fmla="*/ 38 h 62"/>
                  <a:gd name="T30" fmla="*/ 15 w 38"/>
                  <a:gd name="T31" fmla="*/ 38 h 62"/>
                  <a:gd name="T32" fmla="*/ 11 w 38"/>
                  <a:gd name="T33" fmla="*/ 39 h 62"/>
                  <a:gd name="T34" fmla="*/ 6 w 38"/>
                  <a:gd name="T35" fmla="*/ 39 h 62"/>
                  <a:gd name="T36" fmla="*/ 4 w 38"/>
                  <a:gd name="T37" fmla="*/ 39 h 62"/>
                  <a:gd name="T38" fmla="*/ 2 w 38"/>
                  <a:gd name="T39" fmla="*/ 38 h 62"/>
                  <a:gd name="T40" fmla="*/ 1 w 38"/>
                  <a:gd name="T41" fmla="*/ 37 h 62"/>
                  <a:gd name="T42" fmla="*/ 0 w 38"/>
                  <a:gd name="T43" fmla="*/ 35 h 62"/>
                  <a:gd name="T44" fmla="*/ 2 w 38"/>
                  <a:gd name="T45" fmla="*/ 18 h 62"/>
                  <a:gd name="T46" fmla="*/ 4 w 38"/>
                  <a:gd name="T47" fmla="*/ 2 h 62"/>
                  <a:gd name="T48" fmla="*/ 5 w 38"/>
                  <a:gd name="T49" fmla="*/ 0 h 62"/>
                  <a:gd name="T50" fmla="*/ 7 w 38"/>
                  <a:gd name="T51" fmla="*/ 0 h 62"/>
                  <a:gd name="T52" fmla="*/ 9 w 38"/>
                  <a:gd name="T53" fmla="*/ 3 h 62"/>
                  <a:gd name="T54" fmla="*/ 10 w 38"/>
                  <a:gd name="T55" fmla="*/ 5 h 62"/>
                  <a:gd name="T56" fmla="*/ 9 w 38"/>
                  <a:gd name="T57" fmla="*/ 10 h 62"/>
                  <a:gd name="T58" fmla="*/ 9 w 38"/>
                  <a:gd name="T59" fmla="*/ 15 h 62"/>
                  <a:gd name="T60" fmla="*/ 20 w 38"/>
                  <a:gd name="T61" fmla="*/ 14 h 62"/>
                  <a:gd name="T62" fmla="*/ 29 w 38"/>
                  <a:gd name="T63" fmla="*/ 15 h 62"/>
                  <a:gd name="T64" fmla="*/ 32 w 38"/>
                  <a:gd name="T65" fmla="*/ 15 h 62"/>
                  <a:gd name="T66" fmla="*/ 36 w 38"/>
                  <a:gd name="T67" fmla="*/ 16 h 62"/>
                  <a:gd name="T68" fmla="*/ 37 w 38"/>
                  <a:gd name="T69" fmla="*/ 18 h 62"/>
                  <a:gd name="T70" fmla="*/ 37 w 38"/>
                  <a:gd name="T71" fmla="*/ 20 h 62"/>
                  <a:gd name="T72" fmla="*/ 34 w 38"/>
                  <a:gd name="T73" fmla="*/ 21 h 62"/>
                  <a:gd name="T74" fmla="*/ 33 w 38"/>
                  <a:gd name="T75" fmla="*/ 21 h 62"/>
                  <a:gd name="T76" fmla="*/ 8 w 38"/>
                  <a:gd name="T77" fmla="*/ 22 h 62"/>
                  <a:gd name="T78" fmla="*/ 7 w 38"/>
                  <a:gd name="T79" fmla="*/ 27 h 62"/>
                  <a:gd name="T80" fmla="*/ 7 w 38"/>
                  <a:gd name="T81" fmla="*/ 3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8" h="62">
                    <a:moveTo>
                      <a:pt x="7" y="32"/>
                    </a:moveTo>
                    <a:cubicBezTo>
                      <a:pt x="9" y="32"/>
                      <a:pt x="11" y="32"/>
                      <a:pt x="13" y="31"/>
                    </a:cubicBezTo>
                    <a:cubicBezTo>
                      <a:pt x="15" y="31"/>
                      <a:pt x="18" y="31"/>
                      <a:pt x="20" y="32"/>
                    </a:cubicBezTo>
                    <a:cubicBezTo>
                      <a:pt x="22" y="32"/>
                      <a:pt x="24" y="34"/>
                      <a:pt x="25" y="36"/>
                    </a:cubicBezTo>
                    <a:cubicBezTo>
                      <a:pt x="27" y="38"/>
                      <a:pt x="27" y="40"/>
                      <a:pt x="26" y="43"/>
                    </a:cubicBezTo>
                    <a:cubicBezTo>
                      <a:pt x="25" y="44"/>
                      <a:pt x="24" y="46"/>
                      <a:pt x="23" y="48"/>
                    </a:cubicBezTo>
                    <a:cubicBezTo>
                      <a:pt x="22" y="50"/>
                      <a:pt x="21" y="51"/>
                      <a:pt x="19" y="53"/>
                    </a:cubicBezTo>
                    <a:cubicBezTo>
                      <a:pt x="18" y="54"/>
                      <a:pt x="16" y="56"/>
                      <a:pt x="14" y="57"/>
                    </a:cubicBezTo>
                    <a:cubicBezTo>
                      <a:pt x="13" y="58"/>
                      <a:pt x="11" y="60"/>
                      <a:pt x="9" y="61"/>
                    </a:cubicBezTo>
                    <a:cubicBezTo>
                      <a:pt x="8" y="61"/>
                      <a:pt x="7" y="62"/>
                      <a:pt x="6" y="61"/>
                    </a:cubicBezTo>
                    <a:cubicBezTo>
                      <a:pt x="5" y="61"/>
                      <a:pt x="4" y="60"/>
                      <a:pt x="4" y="59"/>
                    </a:cubicBezTo>
                    <a:cubicBezTo>
                      <a:pt x="2" y="58"/>
                      <a:pt x="2" y="57"/>
                      <a:pt x="4" y="56"/>
                    </a:cubicBezTo>
                    <a:cubicBezTo>
                      <a:pt x="8" y="53"/>
                      <a:pt x="11" y="51"/>
                      <a:pt x="14" y="48"/>
                    </a:cubicBezTo>
                    <a:cubicBezTo>
                      <a:pt x="17" y="45"/>
                      <a:pt x="19" y="42"/>
                      <a:pt x="20" y="39"/>
                    </a:cubicBezTo>
                    <a:cubicBezTo>
                      <a:pt x="20" y="39"/>
                      <a:pt x="20" y="38"/>
                      <a:pt x="19" y="38"/>
                    </a:cubicBezTo>
                    <a:cubicBezTo>
                      <a:pt x="18" y="38"/>
                      <a:pt x="17" y="38"/>
                      <a:pt x="15" y="38"/>
                    </a:cubicBezTo>
                    <a:cubicBezTo>
                      <a:pt x="14" y="38"/>
                      <a:pt x="12" y="38"/>
                      <a:pt x="11" y="39"/>
                    </a:cubicBezTo>
                    <a:cubicBezTo>
                      <a:pt x="9" y="39"/>
                      <a:pt x="7" y="39"/>
                      <a:pt x="6" y="39"/>
                    </a:cubicBezTo>
                    <a:cubicBezTo>
                      <a:pt x="6" y="39"/>
                      <a:pt x="5" y="39"/>
                      <a:pt x="4" y="39"/>
                    </a:cubicBezTo>
                    <a:cubicBezTo>
                      <a:pt x="4" y="39"/>
                      <a:pt x="3" y="39"/>
                      <a:pt x="2" y="38"/>
                    </a:cubicBezTo>
                    <a:cubicBezTo>
                      <a:pt x="2" y="38"/>
                      <a:pt x="1" y="38"/>
                      <a:pt x="1" y="37"/>
                    </a:cubicBezTo>
                    <a:cubicBezTo>
                      <a:pt x="0" y="37"/>
                      <a:pt x="0" y="36"/>
                      <a:pt x="0" y="35"/>
                    </a:cubicBezTo>
                    <a:cubicBezTo>
                      <a:pt x="0" y="29"/>
                      <a:pt x="1" y="23"/>
                      <a:pt x="2" y="18"/>
                    </a:cubicBezTo>
                    <a:cubicBezTo>
                      <a:pt x="2" y="12"/>
                      <a:pt x="3" y="6"/>
                      <a:pt x="4" y="2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1"/>
                      <a:pt x="9" y="2"/>
                      <a:pt x="9" y="3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7"/>
                      <a:pt x="10" y="8"/>
                      <a:pt x="9" y="10"/>
                    </a:cubicBezTo>
                    <a:cubicBezTo>
                      <a:pt x="9" y="12"/>
                      <a:pt x="9" y="13"/>
                      <a:pt x="9" y="15"/>
                    </a:cubicBezTo>
                    <a:cubicBezTo>
                      <a:pt x="13" y="15"/>
                      <a:pt x="16" y="14"/>
                      <a:pt x="20" y="14"/>
                    </a:cubicBezTo>
                    <a:cubicBezTo>
                      <a:pt x="23" y="14"/>
                      <a:pt x="27" y="14"/>
                      <a:pt x="29" y="15"/>
                    </a:cubicBezTo>
                    <a:cubicBezTo>
                      <a:pt x="30" y="15"/>
                      <a:pt x="31" y="15"/>
                      <a:pt x="32" y="15"/>
                    </a:cubicBezTo>
                    <a:cubicBezTo>
                      <a:pt x="33" y="16"/>
                      <a:pt x="34" y="16"/>
                      <a:pt x="36" y="16"/>
                    </a:cubicBezTo>
                    <a:cubicBezTo>
                      <a:pt x="36" y="16"/>
                      <a:pt x="37" y="17"/>
                      <a:pt x="37" y="18"/>
                    </a:cubicBezTo>
                    <a:cubicBezTo>
                      <a:pt x="38" y="18"/>
                      <a:pt x="38" y="19"/>
                      <a:pt x="37" y="20"/>
                    </a:cubicBezTo>
                    <a:cubicBezTo>
                      <a:pt x="36" y="20"/>
                      <a:pt x="35" y="21"/>
                      <a:pt x="34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24" y="21"/>
                      <a:pt x="15" y="21"/>
                      <a:pt x="8" y="22"/>
                    </a:cubicBezTo>
                    <a:cubicBezTo>
                      <a:pt x="8" y="24"/>
                      <a:pt x="7" y="26"/>
                      <a:pt x="7" y="27"/>
                    </a:cubicBezTo>
                    <a:cubicBezTo>
                      <a:pt x="7" y="29"/>
                      <a:pt x="7" y="30"/>
                      <a:pt x="7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5" name="Freeform 53">
                <a:extLst>
                  <a:ext uri="{FF2B5EF4-FFF2-40B4-BE49-F238E27FC236}">
                    <a16:creationId xmlns:a16="http://schemas.microsoft.com/office/drawing/2014/main" id="{992E0DE8-883B-4059-A5E5-EDF32062F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9" y="933"/>
                <a:ext cx="25" cy="7"/>
              </a:xfrm>
              <a:custGeom>
                <a:avLst/>
                <a:gdLst>
                  <a:gd name="T0" fmla="*/ 33 w 33"/>
                  <a:gd name="T1" fmla="*/ 6 h 9"/>
                  <a:gd name="T2" fmla="*/ 32 w 33"/>
                  <a:gd name="T3" fmla="*/ 7 h 9"/>
                  <a:gd name="T4" fmla="*/ 30 w 33"/>
                  <a:gd name="T5" fmla="*/ 8 h 9"/>
                  <a:gd name="T6" fmla="*/ 16 w 33"/>
                  <a:gd name="T7" fmla="*/ 8 h 9"/>
                  <a:gd name="T8" fmla="*/ 3 w 33"/>
                  <a:gd name="T9" fmla="*/ 9 h 9"/>
                  <a:gd name="T10" fmla="*/ 1 w 33"/>
                  <a:gd name="T11" fmla="*/ 9 h 9"/>
                  <a:gd name="T12" fmla="*/ 0 w 33"/>
                  <a:gd name="T13" fmla="*/ 6 h 9"/>
                  <a:gd name="T14" fmla="*/ 0 w 33"/>
                  <a:gd name="T15" fmla="*/ 4 h 9"/>
                  <a:gd name="T16" fmla="*/ 2 w 33"/>
                  <a:gd name="T17" fmla="*/ 3 h 9"/>
                  <a:gd name="T18" fmla="*/ 15 w 33"/>
                  <a:gd name="T19" fmla="*/ 1 h 9"/>
                  <a:gd name="T20" fmla="*/ 30 w 33"/>
                  <a:gd name="T21" fmla="*/ 1 h 9"/>
                  <a:gd name="T22" fmla="*/ 31 w 33"/>
                  <a:gd name="T23" fmla="*/ 1 h 9"/>
                  <a:gd name="T24" fmla="*/ 32 w 33"/>
                  <a:gd name="T25" fmla="*/ 2 h 9"/>
                  <a:gd name="T26" fmla="*/ 33 w 33"/>
                  <a:gd name="T27" fmla="*/ 4 h 9"/>
                  <a:gd name="T28" fmla="*/ 33 w 33"/>
                  <a:gd name="T2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9">
                    <a:moveTo>
                      <a:pt x="33" y="6"/>
                    </a:moveTo>
                    <a:cubicBezTo>
                      <a:pt x="33" y="6"/>
                      <a:pt x="33" y="7"/>
                      <a:pt x="32" y="7"/>
                    </a:cubicBezTo>
                    <a:cubicBezTo>
                      <a:pt x="31" y="7"/>
                      <a:pt x="31" y="8"/>
                      <a:pt x="30" y="8"/>
                    </a:cubicBezTo>
                    <a:cubicBezTo>
                      <a:pt x="25" y="8"/>
                      <a:pt x="20" y="8"/>
                      <a:pt x="16" y="8"/>
                    </a:cubicBezTo>
                    <a:cubicBezTo>
                      <a:pt x="12" y="8"/>
                      <a:pt x="7" y="9"/>
                      <a:pt x="3" y="9"/>
                    </a:cubicBezTo>
                    <a:cubicBezTo>
                      <a:pt x="3" y="9"/>
                      <a:pt x="2" y="9"/>
                      <a:pt x="1" y="9"/>
                    </a:cubicBezTo>
                    <a:cubicBezTo>
                      <a:pt x="1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20" y="0"/>
                      <a:pt x="25" y="0"/>
                      <a:pt x="30" y="1"/>
                    </a:cubicBezTo>
                    <a:cubicBezTo>
                      <a:pt x="30" y="1"/>
                      <a:pt x="31" y="1"/>
                      <a:pt x="31" y="1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3" y="3"/>
                      <a:pt x="33" y="3"/>
                      <a:pt x="33" y="4"/>
                    </a:cubicBezTo>
                    <a:cubicBezTo>
                      <a:pt x="33" y="5"/>
                      <a:pt x="33" y="5"/>
                      <a:pt x="3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6" name="Freeform 54">
                <a:extLst>
                  <a:ext uri="{FF2B5EF4-FFF2-40B4-BE49-F238E27FC236}">
                    <a16:creationId xmlns:a16="http://schemas.microsoft.com/office/drawing/2014/main" id="{7383319C-7F4A-45CE-BCFC-8BF07E9BB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917"/>
                <a:ext cx="7" cy="38"/>
              </a:xfrm>
              <a:custGeom>
                <a:avLst/>
                <a:gdLst>
                  <a:gd name="T0" fmla="*/ 5 w 10"/>
                  <a:gd name="T1" fmla="*/ 49 h 50"/>
                  <a:gd name="T2" fmla="*/ 2 w 10"/>
                  <a:gd name="T3" fmla="*/ 45 h 50"/>
                  <a:gd name="T4" fmla="*/ 1 w 10"/>
                  <a:gd name="T5" fmla="*/ 42 h 50"/>
                  <a:gd name="T6" fmla="*/ 3 w 10"/>
                  <a:gd name="T7" fmla="*/ 7 h 50"/>
                  <a:gd name="T8" fmla="*/ 4 w 10"/>
                  <a:gd name="T9" fmla="*/ 2 h 50"/>
                  <a:gd name="T10" fmla="*/ 5 w 10"/>
                  <a:gd name="T11" fmla="*/ 0 h 50"/>
                  <a:gd name="T12" fmla="*/ 7 w 10"/>
                  <a:gd name="T13" fmla="*/ 1 h 50"/>
                  <a:gd name="T14" fmla="*/ 8 w 10"/>
                  <a:gd name="T15" fmla="*/ 2 h 50"/>
                  <a:gd name="T16" fmla="*/ 9 w 10"/>
                  <a:gd name="T17" fmla="*/ 3 h 50"/>
                  <a:gd name="T18" fmla="*/ 10 w 10"/>
                  <a:gd name="T19" fmla="*/ 5 h 50"/>
                  <a:gd name="T20" fmla="*/ 7 w 10"/>
                  <a:gd name="T21" fmla="*/ 27 h 50"/>
                  <a:gd name="T22" fmla="*/ 8 w 10"/>
                  <a:gd name="T23" fmla="*/ 48 h 50"/>
                  <a:gd name="T24" fmla="*/ 7 w 10"/>
                  <a:gd name="T25" fmla="*/ 50 h 50"/>
                  <a:gd name="T26" fmla="*/ 6 w 10"/>
                  <a:gd name="T27" fmla="*/ 49 h 50"/>
                  <a:gd name="T28" fmla="*/ 5 w 10"/>
                  <a:gd name="T29" fmla="*/ 4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" h="50">
                    <a:moveTo>
                      <a:pt x="5" y="49"/>
                    </a:moveTo>
                    <a:cubicBezTo>
                      <a:pt x="4" y="48"/>
                      <a:pt x="3" y="46"/>
                      <a:pt x="2" y="45"/>
                    </a:cubicBezTo>
                    <a:cubicBezTo>
                      <a:pt x="1" y="43"/>
                      <a:pt x="1" y="42"/>
                      <a:pt x="1" y="42"/>
                    </a:cubicBezTo>
                    <a:cubicBezTo>
                      <a:pt x="0" y="30"/>
                      <a:pt x="1" y="18"/>
                      <a:pt x="3" y="7"/>
                    </a:cubicBezTo>
                    <a:cubicBezTo>
                      <a:pt x="3" y="5"/>
                      <a:pt x="3" y="4"/>
                      <a:pt x="4" y="2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6" y="0"/>
                      <a:pt x="6" y="1"/>
                      <a:pt x="7" y="1"/>
                    </a:cubicBezTo>
                    <a:cubicBezTo>
                      <a:pt x="7" y="1"/>
                      <a:pt x="8" y="2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8" y="12"/>
                      <a:pt x="8" y="19"/>
                      <a:pt x="7" y="27"/>
                    </a:cubicBezTo>
                    <a:cubicBezTo>
                      <a:pt x="7" y="34"/>
                      <a:pt x="7" y="41"/>
                      <a:pt x="8" y="48"/>
                    </a:cubicBezTo>
                    <a:cubicBezTo>
                      <a:pt x="8" y="49"/>
                      <a:pt x="8" y="49"/>
                      <a:pt x="7" y="50"/>
                    </a:cubicBezTo>
                    <a:cubicBezTo>
                      <a:pt x="7" y="50"/>
                      <a:pt x="6" y="50"/>
                      <a:pt x="6" y="49"/>
                    </a:cubicBezTo>
                    <a:cubicBezTo>
                      <a:pt x="6" y="49"/>
                      <a:pt x="5" y="49"/>
                      <a:pt x="5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7" name="Freeform 55">
                <a:extLst>
                  <a:ext uri="{FF2B5EF4-FFF2-40B4-BE49-F238E27FC236}">
                    <a16:creationId xmlns:a16="http://schemas.microsoft.com/office/drawing/2014/main" id="{67B04DE4-DBA1-47B8-96FE-59EC6CEC96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3" y="947"/>
                <a:ext cx="27" cy="38"/>
              </a:xfrm>
              <a:custGeom>
                <a:avLst/>
                <a:gdLst>
                  <a:gd name="T0" fmla="*/ 30 w 36"/>
                  <a:gd name="T1" fmla="*/ 7 h 50"/>
                  <a:gd name="T2" fmla="*/ 30 w 36"/>
                  <a:gd name="T3" fmla="*/ 13 h 50"/>
                  <a:gd name="T4" fmla="*/ 31 w 36"/>
                  <a:gd name="T5" fmla="*/ 20 h 50"/>
                  <a:gd name="T6" fmla="*/ 31 w 36"/>
                  <a:gd name="T7" fmla="*/ 27 h 50"/>
                  <a:gd name="T8" fmla="*/ 31 w 36"/>
                  <a:gd name="T9" fmla="*/ 33 h 50"/>
                  <a:gd name="T10" fmla="*/ 35 w 36"/>
                  <a:gd name="T11" fmla="*/ 37 h 50"/>
                  <a:gd name="T12" fmla="*/ 35 w 36"/>
                  <a:gd name="T13" fmla="*/ 41 h 50"/>
                  <a:gd name="T14" fmla="*/ 33 w 36"/>
                  <a:gd name="T15" fmla="*/ 43 h 50"/>
                  <a:gd name="T16" fmla="*/ 29 w 36"/>
                  <a:gd name="T17" fmla="*/ 42 h 50"/>
                  <a:gd name="T18" fmla="*/ 25 w 36"/>
                  <a:gd name="T19" fmla="*/ 44 h 50"/>
                  <a:gd name="T20" fmla="*/ 21 w 36"/>
                  <a:gd name="T21" fmla="*/ 47 h 50"/>
                  <a:gd name="T22" fmla="*/ 17 w 36"/>
                  <a:gd name="T23" fmla="*/ 49 h 50"/>
                  <a:gd name="T24" fmla="*/ 13 w 36"/>
                  <a:gd name="T25" fmla="*/ 50 h 50"/>
                  <a:gd name="T26" fmla="*/ 6 w 36"/>
                  <a:gd name="T27" fmla="*/ 48 h 50"/>
                  <a:gd name="T28" fmla="*/ 2 w 36"/>
                  <a:gd name="T29" fmla="*/ 43 h 50"/>
                  <a:gd name="T30" fmla="*/ 2 w 36"/>
                  <a:gd name="T31" fmla="*/ 38 h 50"/>
                  <a:gd name="T32" fmla="*/ 4 w 36"/>
                  <a:gd name="T33" fmla="*/ 32 h 50"/>
                  <a:gd name="T34" fmla="*/ 7 w 36"/>
                  <a:gd name="T35" fmla="*/ 28 h 50"/>
                  <a:gd name="T36" fmla="*/ 13 w 36"/>
                  <a:gd name="T37" fmla="*/ 25 h 50"/>
                  <a:gd name="T38" fmla="*/ 15 w 36"/>
                  <a:gd name="T39" fmla="*/ 24 h 50"/>
                  <a:gd name="T40" fmla="*/ 18 w 36"/>
                  <a:gd name="T41" fmla="*/ 24 h 50"/>
                  <a:gd name="T42" fmla="*/ 21 w 36"/>
                  <a:gd name="T43" fmla="*/ 25 h 50"/>
                  <a:gd name="T44" fmla="*/ 24 w 36"/>
                  <a:gd name="T45" fmla="*/ 26 h 50"/>
                  <a:gd name="T46" fmla="*/ 24 w 36"/>
                  <a:gd name="T47" fmla="*/ 22 h 50"/>
                  <a:gd name="T48" fmla="*/ 23 w 36"/>
                  <a:gd name="T49" fmla="*/ 18 h 50"/>
                  <a:gd name="T50" fmla="*/ 23 w 36"/>
                  <a:gd name="T51" fmla="*/ 13 h 50"/>
                  <a:gd name="T52" fmla="*/ 23 w 36"/>
                  <a:gd name="T53" fmla="*/ 10 h 50"/>
                  <a:gd name="T54" fmla="*/ 22 w 36"/>
                  <a:gd name="T55" fmla="*/ 8 h 50"/>
                  <a:gd name="T56" fmla="*/ 19 w 36"/>
                  <a:gd name="T57" fmla="*/ 8 h 50"/>
                  <a:gd name="T58" fmla="*/ 13 w 36"/>
                  <a:gd name="T59" fmla="*/ 11 h 50"/>
                  <a:gd name="T60" fmla="*/ 6 w 36"/>
                  <a:gd name="T61" fmla="*/ 17 h 50"/>
                  <a:gd name="T62" fmla="*/ 4 w 36"/>
                  <a:gd name="T63" fmla="*/ 18 h 50"/>
                  <a:gd name="T64" fmla="*/ 1 w 36"/>
                  <a:gd name="T65" fmla="*/ 17 h 50"/>
                  <a:gd name="T66" fmla="*/ 0 w 36"/>
                  <a:gd name="T67" fmla="*/ 15 h 50"/>
                  <a:gd name="T68" fmla="*/ 1 w 36"/>
                  <a:gd name="T69" fmla="*/ 12 h 50"/>
                  <a:gd name="T70" fmla="*/ 6 w 36"/>
                  <a:gd name="T71" fmla="*/ 8 h 50"/>
                  <a:gd name="T72" fmla="*/ 10 w 36"/>
                  <a:gd name="T73" fmla="*/ 4 h 50"/>
                  <a:gd name="T74" fmla="*/ 16 w 36"/>
                  <a:gd name="T75" fmla="*/ 1 h 50"/>
                  <a:gd name="T76" fmla="*/ 21 w 36"/>
                  <a:gd name="T77" fmla="*/ 0 h 50"/>
                  <a:gd name="T78" fmla="*/ 27 w 36"/>
                  <a:gd name="T79" fmla="*/ 2 h 50"/>
                  <a:gd name="T80" fmla="*/ 30 w 36"/>
                  <a:gd name="T81" fmla="*/ 7 h 50"/>
                  <a:gd name="T82" fmla="*/ 17 w 36"/>
                  <a:gd name="T83" fmla="*/ 30 h 50"/>
                  <a:gd name="T84" fmla="*/ 14 w 36"/>
                  <a:gd name="T85" fmla="*/ 32 h 50"/>
                  <a:gd name="T86" fmla="*/ 11 w 36"/>
                  <a:gd name="T87" fmla="*/ 34 h 50"/>
                  <a:gd name="T88" fmla="*/ 9 w 36"/>
                  <a:gd name="T89" fmla="*/ 38 h 50"/>
                  <a:gd name="T90" fmla="*/ 9 w 36"/>
                  <a:gd name="T91" fmla="*/ 41 h 50"/>
                  <a:gd name="T92" fmla="*/ 10 w 36"/>
                  <a:gd name="T93" fmla="*/ 42 h 50"/>
                  <a:gd name="T94" fmla="*/ 11 w 36"/>
                  <a:gd name="T95" fmla="*/ 42 h 50"/>
                  <a:gd name="T96" fmla="*/ 17 w 36"/>
                  <a:gd name="T97" fmla="*/ 40 h 50"/>
                  <a:gd name="T98" fmla="*/ 23 w 36"/>
                  <a:gd name="T99" fmla="*/ 37 h 50"/>
                  <a:gd name="T100" fmla="*/ 22 w 36"/>
                  <a:gd name="T101" fmla="*/ 35 h 50"/>
                  <a:gd name="T102" fmla="*/ 21 w 36"/>
                  <a:gd name="T103" fmla="*/ 33 h 50"/>
                  <a:gd name="T104" fmla="*/ 19 w 36"/>
                  <a:gd name="T105" fmla="*/ 31 h 50"/>
                  <a:gd name="T106" fmla="*/ 17 w 36"/>
                  <a:gd name="T107" fmla="*/ 3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" h="50">
                    <a:moveTo>
                      <a:pt x="30" y="7"/>
                    </a:moveTo>
                    <a:cubicBezTo>
                      <a:pt x="30" y="9"/>
                      <a:pt x="30" y="11"/>
                      <a:pt x="30" y="13"/>
                    </a:cubicBezTo>
                    <a:cubicBezTo>
                      <a:pt x="31" y="16"/>
                      <a:pt x="31" y="18"/>
                      <a:pt x="31" y="20"/>
                    </a:cubicBezTo>
                    <a:cubicBezTo>
                      <a:pt x="31" y="23"/>
                      <a:pt x="31" y="25"/>
                      <a:pt x="31" y="27"/>
                    </a:cubicBezTo>
                    <a:cubicBezTo>
                      <a:pt x="31" y="29"/>
                      <a:pt x="31" y="31"/>
                      <a:pt x="31" y="33"/>
                    </a:cubicBezTo>
                    <a:cubicBezTo>
                      <a:pt x="33" y="35"/>
                      <a:pt x="35" y="36"/>
                      <a:pt x="35" y="37"/>
                    </a:cubicBezTo>
                    <a:cubicBezTo>
                      <a:pt x="36" y="39"/>
                      <a:pt x="36" y="40"/>
                      <a:pt x="35" y="41"/>
                    </a:cubicBezTo>
                    <a:cubicBezTo>
                      <a:pt x="35" y="42"/>
                      <a:pt x="34" y="43"/>
                      <a:pt x="33" y="43"/>
                    </a:cubicBezTo>
                    <a:cubicBezTo>
                      <a:pt x="32" y="43"/>
                      <a:pt x="30" y="43"/>
                      <a:pt x="29" y="42"/>
                    </a:cubicBezTo>
                    <a:cubicBezTo>
                      <a:pt x="28" y="42"/>
                      <a:pt x="27" y="43"/>
                      <a:pt x="25" y="44"/>
                    </a:cubicBezTo>
                    <a:cubicBezTo>
                      <a:pt x="24" y="45"/>
                      <a:pt x="23" y="46"/>
                      <a:pt x="21" y="47"/>
                    </a:cubicBezTo>
                    <a:cubicBezTo>
                      <a:pt x="20" y="47"/>
                      <a:pt x="18" y="48"/>
                      <a:pt x="17" y="49"/>
                    </a:cubicBezTo>
                    <a:cubicBezTo>
                      <a:pt x="15" y="49"/>
                      <a:pt x="14" y="50"/>
                      <a:pt x="13" y="50"/>
                    </a:cubicBezTo>
                    <a:cubicBezTo>
                      <a:pt x="10" y="50"/>
                      <a:pt x="8" y="50"/>
                      <a:pt x="6" y="48"/>
                    </a:cubicBezTo>
                    <a:cubicBezTo>
                      <a:pt x="4" y="47"/>
                      <a:pt x="3" y="45"/>
                      <a:pt x="2" y="43"/>
                    </a:cubicBezTo>
                    <a:cubicBezTo>
                      <a:pt x="2" y="41"/>
                      <a:pt x="2" y="39"/>
                      <a:pt x="2" y="38"/>
                    </a:cubicBezTo>
                    <a:cubicBezTo>
                      <a:pt x="2" y="36"/>
                      <a:pt x="3" y="34"/>
                      <a:pt x="4" y="32"/>
                    </a:cubicBezTo>
                    <a:cubicBezTo>
                      <a:pt x="5" y="31"/>
                      <a:pt x="6" y="29"/>
                      <a:pt x="7" y="28"/>
                    </a:cubicBezTo>
                    <a:cubicBezTo>
                      <a:pt x="9" y="26"/>
                      <a:pt x="11" y="25"/>
                      <a:pt x="13" y="25"/>
                    </a:cubicBezTo>
                    <a:cubicBezTo>
                      <a:pt x="13" y="24"/>
                      <a:pt x="14" y="24"/>
                      <a:pt x="15" y="24"/>
                    </a:cubicBezTo>
                    <a:cubicBezTo>
                      <a:pt x="16" y="24"/>
                      <a:pt x="17" y="24"/>
                      <a:pt x="18" y="24"/>
                    </a:cubicBezTo>
                    <a:cubicBezTo>
                      <a:pt x="19" y="24"/>
                      <a:pt x="20" y="24"/>
                      <a:pt x="21" y="25"/>
                    </a:cubicBezTo>
                    <a:cubicBezTo>
                      <a:pt x="22" y="25"/>
                      <a:pt x="23" y="26"/>
                      <a:pt x="24" y="26"/>
                    </a:cubicBezTo>
                    <a:cubicBezTo>
                      <a:pt x="24" y="25"/>
                      <a:pt x="24" y="24"/>
                      <a:pt x="24" y="22"/>
                    </a:cubicBezTo>
                    <a:cubicBezTo>
                      <a:pt x="24" y="21"/>
                      <a:pt x="24" y="19"/>
                      <a:pt x="23" y="18"/>
                    </a:cubicBezTo>
                    <a:cubicBezTo>
                      <a:pt x="23" y="16"/>
                      <a:pt x="23" y="15"/>
                      <a:pt x="23" y="13"/>
                    </a:cubicBezTo>
                    <a:cubicBezTo>
                      <a:pt x="23" y="12"/>
                      <a:pt x="23" y="11"/>
                      <a:pt x="23" y="10"/>
                    </a:cubicBezTo>
                    <a:cubicBezTo>
                      <a:pt x="23" y="9"/>
                      <a:pt x="22" y="8"/>
                      <a:pt x="22" y="8"/>
                    </a:cubicBezTo>
                    <a:cubicBezTo>
                      <a:pt x="21" y="8"/>
                      <a:pt x="20" y="8"/>
                      <a:pt x="19" y="8"/>
                    </a:cubicBezTo>
                    <a:cubicBezTo>
                      <a:pt x="17" y="9"/>
                      <a:pt x="15" y="10"/>
                      <a:pt x="13" y="11"/>
                    </a:cubicBezTo>
                    <a:cubicBezTo>
                      <a:pt x="10" y="13"/>
                      <a:pt x="8" y="15"/>
                      <a:pt x="6" y="17"/>
                    </a:cubicBezTo>
                    <a:cubicBezTo>
                      <a:pt x="5" y="17"/>
                      <a:pt x="5" y="18"/>
                      <a:pt x="4" y="18"/>
                    </a:cubicBezTo>
                    <a:cubicBezTo>
                      <a:pt x="3" y="18"/>
                      <a:pt x="2" y="17"/>
                      <a:pt x="1" y="17"/>
                    </a:cubicBezTo>
                    <a:cubicBezTo>
                      <a:pt x="1" y="16"/>
                      <a:pt x="1" y="15"/>
                      <a:pt x="0" y="15"/>
                    </a:cubicBezTo>
                    <a:cubicBezTo>
                      <a:pt x="0" y="14"/>
                      <a:pt x="1" y="13"/>
                      <a:pt x="1" y="12"/>
                    </a:cubicBezTo>
                    <a:cubicBezTo>
                      <a:pt x="3" y="11"/>
                      <a:pt x="4" y="9"/>
                      <a:pt x="6" y="8"/>
                    </a:cubicBezTo>
                    <a:cubicBezTo>
                      <a:pt x="7" y="7"/>
                      <a:pt x="9" y="5"/>
                      <a:pt x="10" y="4"/>
                    </a:cubicBezTo>
                    <a:cubicBezTo>
                      <a:pt x="12" y="3"/>
                      <a:pt x="14" y="2"/>
                      <a:pt x="16" y="1"/>
                    </a:cubicBezTo>
                    <a:cubicBezTo>
                      <a:pt x="17" y="1"/>
                      <a:pt x="19" y="0"/>
                      <a:pt x="21" y="0"/>
                    </a:cubicBezTo>
                    <a:cubicBezTo>
                      <a:pt x="24" y="0"/>
                      <a:pt x="26" y="1"/>
                      <a:pt x="27" y="2"/>
                    </a:cubicBezTo>
                    <a:cubicBezTo>
                      <a:pt x="28" y="3"/>
                      <a:pt x="29" y="5"/>
                      <a:pt x="30" y="7"/>
                    </a:cubicBezTo>
                    <a:close/>
                    <a:moveTo>
                      <a:pt x="17" y="30"/>
                    </a:moveTo>
                    <a:cubicBezTo>
                      <a:pt x="16" y="31"/>
                      <a:pt x="15" y="31"/>
                      <a:pt x="14" y="32"/>
                    </a:cubicBezTo>
                    <a:cubicBezTo>
                      <a:pt x="13" y="33"/>
                      <a:pt x="12" y="33"/>
                      <a:pt x="11" y="34"/>
                    </a:cubicBezTo>
                    <a:cubicBezTo>
                      <a:pt x="10" y="35"/>
                      <a:pt x="9" y="37"/>
                      <a:pt x="9" y="38"/>
                    </a:cubicBezTo>
                    <a:cubicBezTo>
                      <a:pt x="8" y="39"/>
                      <a:pt x="8" y="40"/>
                      <a:pt x="9" y="41"/>
                    </a:cubicBezTo>
                    <a:cubicBezTo>
                      <a:pt x="9" y="42"/>
                      <a:pt x="9" y="42"/>
                      <a:pt x="10" y="42"/>
                    </a:cubicBezTo>
                    <a:cubicBezTo>
                      <a:pt x="10" y="43"/>
                      <a:pt x="11" y="43"/>
                      <a:pt x="11" y="42"/>
                    </a:cubicBezTo>
                    <a:cubicBezTo>
                      <a:pt x="13" y="42"/>
                      <a:pt x="15" y="41"/>
                      <a:pt x="17" y="40"/>
                    </a:cubicBezTo>
                    <a:cubicBezTo>
                      <a:pt x="20" y="39"/>
                      <a:pt x="21" y="38"/>
                      <a:pt x="23" y="37"/>
                    </a:cubicBezTo>
                    <a:cubicBezTo>
                      <a:pt x="23" y="36"/>
                      <a:pt x="23" y="36"/>
                      <a:pt x="22" y="35"/>
                    </a:cubicBezTo>
                    <a:cubicBezTo>
                      <a:pt x="22" y="34"/>
                      <a:pt x="21" y="34"/>
                      <a:pt x="21" y="33"/>
                    </a:cubicBezTo>
                    <a:cubicBezTo>
                      <a:pt x="20" y="32"/>
                      <a:pt x="19" y="32"/>
                      <a:pt x="19" y="31"/>
                    </a:cubicBezTo>
                    <a:cubicBezTo>
                      <a:pt x="18" y="31"/>
                      <a:pt x="17" y="30"/>
                      <a:pt x="1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8" name="Freeform 56">
                <a:extLst>
                  <a:ext uri="{FF2B5EF4-FFF2-40B4-BE49-F238E27FC236}">
                    <a16:creationId xmlns:a16="http://schemas.microsoft.com/office/drawing/2014/main" id="{948B3AB6-7AE7-49DE-A286-E63D0091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951"/>
                <a:ext cx="44" cy="61"/>
              </a:xfrm>
              <a:custGeom>
                <a:avLst/>
                <a:gdLst>
                  <a:gd name="T0" fmla="*/ 0 w 44"/>
                  <a:gd name="T1" fmla="*/ 61 h 61"/>
                  <a:gd name="T2" fmla="*/ 0 w 44"/>
                  <a:gd name="T3" fmla="*/ 57 h 61"/>
                  <a:gd name="T4" fmla="*/ 23 w 44"/>
                  <a:gd name="T5" fmla="*/ 30 h 61"/>
                  <a:gd name="T6" fmla="*/ 1 w 44"/>
                  <a:gd name="T7" fmla="*/ 5 h 61"/>
                  <a:gd name="T8" fmla="*/ 1 w 44"/>
                  <a:gd name="T9" fmla="*/ 0 h 61"/>
                  <a:gd name="T10" fmla="*/ 44 w 44"/>
                  <a:gd name="T11" fmla="*/ 0 h 61"/>
                  <a:gd name="T12" fmla="*/ 44 w 44"/>
                  <a:gd name="T13" fmla="*/ 5 h 61"/>
                  <a:gd name="T14" fmla="*/ 9 w 44"/>
                  <a:gd name="T15" fmla="*/ 5 h 61"/>
                  <a:gd name="T16" fmla="*/ 31 w 44"/>
                  <a:gd name="T17" fmla="*/ 30 h 61"/>
                  <a:gd name="T18" fmla="*/ 9 w 44"/>
                  <a:gd name="T19" fmla="*/ 57 h 61"/>
                  <a:gd name="T20" fmla="*/ 44 w 44"/>
                  <a:gd name="T21" fmla="*/ 57 h 61"/>
                  <a:gd name="T22" fmla="*/ 44 w 44"/>
                  <a:gd name="T23" fmla="*/ 61 h 61"/>
                  <a:gd name="T24" fmla="*/ 0 w 44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61">
                    <a:moveTo>
                      <a:pt x="0" y="61"/>
                    </a:moveTo>
                    <a:lnTo>
                      <a:pt x="0" y="57"/>
                    </a:lnTo>
                    <a:lnTo>
                      <a:pt x="23" y="30"/>
                    </a:lnTo>
                    <a:lnTo>
                      <a:pt x="1" y="5"/>
                    </a:lnTo>
                    <a:lnTo>
                      <a:pt x="1" y="0"/>
                    </a:lnTo>
                    <a:lnTo>
                      <a:pt x="44" y="0"/>
                    </a:lnTo>
                    <a:lnTo>
                      <a:pt x="44" y="5"/>
                    </a:lnTo>
                    <a:lnTo>
                      <a:pt x="9" y="5"/>
                    </a:lnTo>
                    <a:lnTo>
                      <a:pt x="31" y="30"/>
                    </a:lnTo>
                    <a:lnTo>
                      <a:pt x="9" y="57"/>
                    </a:lnTo>
                    <a:lnTo>
                      <a:pt x="44" y="57"/>
                    </a:lnTo>
                    <a:lnTo>
                      <a:pt x="44" y="61"/>
                    </a:lnTo>
                    <a:lnTo>
                      <a:pt x="0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9" name="Freeform 57">
                <a:extLst>
                  <a:ext uri="{FF2B5EF4-FFF2-40B4-BE49-F238E27FC236}">
                    <a16:creationId xmlns:a16="http://schemas.microsoft.com/office/drawing/2014/main" id="{CE615A07-AD45-4457-B8C8-3076249D6D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04" y="971"/>
                <a:ext cx="29" cy="20"/>
              </a:xfrm>
              <a:custGeom>
                <a:avLst/>
                <a:gdLst>
                  <a:gd name="T0" fmla="*/ 33 w 38"/>
                  <a:gd name="T1" fmla="*/ 6 h 26"/>
                  <a:gd name="T2" fmla="*/ 32 w 38"/>
                  <a:gd name="T3" fmla="*/ 7 h 26"/>
                  <a:gd name="T4" fmla="*/ 30 w 38"/>
                  <a:gd name="T5" fmla="*/ 8 h 26"/>
                  <a:gd name="T6" fmla="*/ 16 w 38"/>
                  <a:gd name="T7" fmla="*/ 8 h 26"/>
                  <a:gd name="T8" fmla="*/ 3 w 38"/>
                  <a:gd name="T9" fmla="*/ 9 h 26"/>
                  <a:gd name="T10" fmla="*/ 1 w 38"/>
                  <a:gd name="T11" fmla="*/ 9 h 26"/>
                  <a:gd name="T12" fmla="*/ 0 w 38"/>
                  <a:gd name="T13" fmla="*/ 7 h 26"/>
                  <a:gd name="T14" fmla="*/ 0 w 38"/>
                  <a:gd name="T15" fmla="*/ 4 h 26"/>
                  <a:gd name="T16" fmla="*/ 2 w 38"/>
                  <a:gd name="T17" fmla="*/ 3 h 26"/>
                  <a:gd name="T18" fmla="*/ 15 w 38"/>
                  <a:gd name="T19" fmla="*/ 1 h 26"/>
                  <a:gd name="T20" fmla="*/ 30 w 38"/>
                  <a:gd name="T21" fmla="*/ 1 h 26"/>
                  <a:gd name="T22" fmla="*/ 31 w 38"/>
                  <a:gd name="T23" fmla="*/ 2 h 26"/>
                  <a:gd name="T24" fmla="*/ 32 w 38"/>
                  <a:gd name="T25" fmla="*/ 3 h 26"/>
                  <a:gd name="T26" fmla="*/ 33 w 38"/>
                  <a:gd name="T27" fmla="*/ 4 h 26"/>
                  <a:gd name="T28" fmla="*/ 33 w 38"/>
                  <a:gd name="T29" fmla="*/ 6 h 26"/>
                  <a:gd name="T30" fmla="*/ 33 w 38"/>
                  <a:gd name="T31" fmla="*/ 23 h 26"/>
                  <a:gd name="T32" fmla="*/ 24 w 38"/>
                  <a:gd name="T33" fmla="*/ 25 h 26"/>
                  <a:gd name="T34" fmla="*/ 16 w 38"/>
                  <a:gd name="T35" fmla="*/ 26 h 26"/>
                  <a:gd name="T36" fmla="*/ 8 w 38"/>
                  <a:gd name="T37" fmla="*/ 26 h 26"/>
                  <a:gd name="T38" fmla="*/ 3 w 38"/>
                  <a:gd name="T39" fmla="*/ 26 h 26"/>
                  <a:gd name="T40" fmla="*/ 1 w 38"/>
                  <a:gd name="T41" fmla="*/ 25 h 26"/>
                  <a:gd name="T42" fmla="*/ 0 w 38"/>
                  <a:gd name="T43" fmla="*/ 23 h 26"/>
                  <a:gd name="T44" fmla="*/ 1 w 38"/>
                  <a:gd name="T45" fmla="*/ 20 h 26"/>
                  <a:gd name="T46" fmla="*/ 3 w 38"/>
                  <a:gd name="T47" fmla="*/ 19 h 26"/>
                  <a:gd name="T48" fmla="*/ 8 w 38"/>
                  <a:gd name="T49" fmla="*/ 19 h 26"/>
                  <a:gd name="T50" fmla="*/ 15 w 38"/>
                  <a:gd name="T51" fmla="*/ 19 h 26"/>
                  <a:gd name="T52" fmla="*/ 22 w 38"/>
                  <a:gd name="T53" fmla="*/ 18 h 26"/>
                  <a:gd name="T54" fmla="*/ 30 w 38"/>
                  <a:gd name="T55" fmla="*/ 17 h 26"/>
                  <a:gd name="T56" fmla="*/ 35 w 38"/>
                  <a:gd name="T57" fmla="*/ 17 h 26"/>
                  <a:gd name="T58" fmla="*/ 38 w 38"/>
                  <a:gd name="T59" fmla="*/ 19 h 26"/>
                  <a:gd name="T60" fmla="*/ 36 w 38"/>
                  <a:gd name="T61" fmla="*/ 22 h 26"/>
                  <a:gd name="T62" fmla="*/ 33 w 38"/>
                  <a:gd name="T6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" h="26">
                    <a:moveTo>
                      <a:pt x="33" y="6"/>
                    </a:moveTo>
                    <a:cubicBezTo>
                      <a:pt x="33" y="7"/>
                      <a:pt x="33" y="7"/>
                      <a:pt x="32" y="7"/>
                    </a:cubicBezTo>
                    <a:cubicBezTo>
                      <a:pt x="31" y="8"/>
                      <a:pt x="31" y="8"/>
                      <a:pt x="30" y="8"/>
                    </a:cubicBezTo>
                    <a:cubicBezTo>
                      <a:pt x="25" y="8"/>
                      <a:pt x="20" y="8"/>
                      <a:pt x="16" y="8"/>
                    </a:cubicBezTo>
                    <a:cubicBezTo>
                      <a:pt x="12" y="9"/>
                      <a:pt x="7" y="9"/>
                      <a:pt x="3" y="9"/>
                    </a:cubicBezTo>
                    <a:cubicBezTo>
                      <a:pt x="2" y="10"/>
                      <a:pt x="2" y="9"/>
                      <a:pt x="1" y="9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20" y="0"/>
                      <a:pt x="25" y="1"/>
                      <a:pt x="30" y="1"/>
                    </a:cubicBezTo>
                    <a:cubicBezTo>
                      <a:pt x="30" y="1"/>
                      <a:pt x="31" y="1"/>
                      <a:pt x="31" y="2"/>
                    </a:cubicBezTo>
                    <a:cubicBezTo>
                      <a:pt x="32" y="2"/>
                      <a:pt x="32" y="2"/>
                      <a:pt x="32" y="3"/>
                    </a:cubicBezTo>
                    <a:cubicBezTo>
                      <a:pt x="33" y="3"/>
                      <a:pt x="33" y="4"/>
                      <a:pt x="33" y="4"/>
                    </a:cubicBezTo>
                    <a:cubicBezTo>
                      <a:pt x="33" y="5"/>
                      <a:pt x="33" y="5"/>
                      <a:pt x="33" y="6"/>
                    </a:cubicBezTo>
                    <a:close/>
                    <a:moveTo>
                      <a:pt x="33" y="23"/>
                    </a:moveTo>
                    <a:cubicBezTo>
                      <a:pt x="30" y="24"/>
                      <a:pt x="27" y="25"/>
                      <a:pt x="24" y="25"/>
                    </a:cubicBezTo>
                    <a:cubicBezTo>
                      <a:pt x="22" y="26"/>
                      <a:pt x="19" y="26"/>
                      <a:pt x="16" y="26"/>
                    </a:cubicBezTo>
                    <a:cubicBezTo>
                      <a:pt x="13" y="26"/>
                      <a:pt x="11" y="26"/>
                      <a:pt x="8" y="26"/>
                    </a:cubicBezTo>
                    <a:cubicBezTo>
                      <a:pt x="6" y="26"/>
                      <a:pt x="4" y="26"/>
                      <a:pt x="3" y="26"/>
                    </a:cubicBezTo>
                    <a:cubicBezTo>
                      <a:pt x="2" y="26"/>
                      <a:pt x="2" y="26"/>
                      <a:pt x="1" y="25"/>
                    </a:cubicBezTo>
                    <a:cubicBezTo>
                      <a:pt x="1" y="24"/>
                      <a:pt x="0" y="24"/>
                      <a:pt x="0" y="23"/>
                    </a:cubicBezTo>
                    <a:cubicBezTo>
                      <a:pt x="0" y="21"/>
                      <a:pt x="0" y="20"/>
                      <a:pt x="1" y="20"/>
                    </a:cubicBezTo>
                    <a:cubicBezTo>
                      <a:pt x="2" y="20"/>
                      <a:pt x="2" y="19"/>
                      <a:pt x="3" y="19"/>
                    </a:cubicBezTo>
                    <a:cubicBezTo>
                      <a:pt x="5" y="19"/>
                      <a:pt x="6" y="19"/>
                      <a:pt x="8" y="19"/>
                    </a:cubicBezTo>
                    <a:cubicBezTo>
                      <a:pt x="10" y="19"/>
                      <a:pt x="12" y="19"/>
                      <a:pt x="15" y="19"/>
                    </a:cubicBezTo>
                    <a:cubicBezTo>
                      <a:pt x="17" y="19"/>
                      <a:pt x="19" y="19"/>
                      <a:pt x="22" y="18"/>
                    </a:cubicBezTo>
                    <a:cubicBezTo>
                      <a:pt x="25" y="18"/>
                      <a:pt x="27" y="18"/>
                      <a:pt x="30" y="17"/>
                    </a:cubicBezTo>
                    <a:cubicBezTo>
                      <a:pt x="32" y="17"/>
                      <a:pt x="34" y="17"/>
                      <a:pt x="35" y="17"/>
                    </a:cubicBezTo>
                    <a:cubicBezTo>
                      <a:pt x="37" y="17"/>
                      <a:pt x="38" y="18"/>
                      <a:pt x="38" y="19"/>
                    </a:cubicBezTo>
                    <a:cubicBezTo>
                      <a:pt x="38" y="20"/>
                      <a:pt x="37" y="21"/>
                      <a:pt x="36" y="22"/>
                    </a:cubicBezTo>
                    <a:cubicBezTo>
                      <a:pt x="35" y="22"/>
                      <a:pt x="34" y="23"/>
                      <a:pt x="3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10" name="Freeform 58">
                <a:extLst>
                  <a:ext uri="{FF2B5EF4-FFF2-40B4-BE49-F238E27FC236}">
                    <a16:creationId xmlns:a16="http://schemas.microsoft.com/office/drawing/2014/main" id="{F674F07D-3631-4F8A-BF8C-AA24E788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" y="969"/>
                <a:ext cx="206" cy="13"/>
              </a:xfrm>
              <a:custGeom>
                <a:avLst/>
                <a:gdLst>
                  <a:gd name="T0" fmla="*/ 272 w 272"/>
                  <a:gd name="T1" fmla="*/ 5 h 17"/>
                  <a:gd name="T2" fmla="*/ 271 w 272"/>
                  <a:gd name="T3" fmla="*/ 6 h 17"/>
                  <a:gd name="T4" fmla="*/ 269 w 272"/>
                  <a:gd name="T5" fmla="*/ 7 h 17"/>
                  <a:gd name="T6" fmla="*/ 255 w 272"/>
                  <a:gd name="T7" fmla="*/ 8 h 17"/>
                  <a:gd name="T8" fmla="*/ 3 w 272"/>
                  <a:gd name="T9" fmla="*/ 16 h 17"/>
                  <a:gd name="T10" fmla="*/ 1 w 272"/>
                  <a:gd name="T11" fmla="*/ 16 h 17"/>
                  <a:gd name="T12" fmla="*/ 0 w 272"/>
                  <a:gd name="T13" fmla="*/ 14 h 17"/>
                  <a:gd name="T14" fmla="*/ 0 w 272"/>
                  <a:gd name="T15" fmla="*/ 11 h 17"/>
                  <a:gd name="T16" fmla="*/ 2 w 272"/>
                  <a:gd name="T17" fmla="*/ 10 h 17"/>
                  <a:gd name="T18" fmla="*/ 254 w 272"/>
                  <a:gd name="T19" fmla="*/ 0 h 17"/>
                  <a:gd name="T20" fmla="*/ 269 w 272"/>
                  <a:gd name="T21" fmla="*/ 0 h 17"/>
                  <a:gd name="T22" fmla="*/ 270 w 272"/>
                  <a:gd name="T23" fmla="*/ 1 h 17"/>
                  <a:gd name="T24" fmla="*/ 271 w 272"/>
                  <a:gd name="T25" fmla="*/ 2 h 17"/>
                  <a:gd name="T26" fmla="*/ 272 w 272"/>
                  <a:gd name="T27" fmla="*/ 3 h 17"/>
                  <a:gd name="T28" fmla="*/ 272 w 272"/>
                  <a:gd name="T29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2" h="17">
                    <a:moveTo>
                      <a:pt x="272" y="5"/>
                    </a:moveTo>
                    <a:cubicBezTo>
                      <a:pt x="272" y="6"/>
                      <a:pt x="272" y="6"/>
                      <a:pt x="271" y="6"/>
                    </a:cubicBezTo>
                    <a:cubicBezTo>
                      <a:pt x="270" y="7"/>
                      <a:pt x="270" y="7"/>
                      <a:pt x="269" y="7"/>
                    </a:cubicBezTo>
                    <a:cubicBezTo>
                      <a:pt x="264" y="7"/>
                      <a:pt x="259" y="7"/>
                      <a:pt x="255" y="8"/>
                    </a:cubicBezTo>
                    <a:cubicBezTo>
                      <a:pt x="251" y="8"/>
                      <a:pt x="7" y="16"/>
                      <a:pt x="3" y="16"/>
                    </a:cubicBezTo>
                    <a:cubicBezTo>
                      <a:pt x="3" y="17"/>
                      <a:pt x="2" y="16"/>
                      <a:pt x="1" y="16"/>
                    </a:cubicBezTo>
                    <a:cubicBezTo>
                      <a:pt x="1" y="15"/>
                      <a:pt x="0" y="14"/>
                      <a:pt x="0" y="14"/>
                    </a:cubicBezTo>
                    <a:cubicBezTo>
                      <a:pt x="0" y="13"/>
                      <a:pt x="0" y="12"/>
                      <a:pt x="0" y="11"/>
                    </a:cubicBezTo>
                    <a:cubicBezTo>
                      <a:pt x="0" y="11"/>
                      <a:pt x="1" y="10"/>
                      <a:pt x="2" y="10"/>
                    </a:cubicBezTo>
                    <a:cubicBezTo>
                      <a:pt x="6" y="9"/>
                      <a:pt x="249" y="1"/>
                      <a:pt x="254" y="0"/>
                    </a:cubicBezTo>
                    <a:cubicBezTo>
                      <a:pt x="259" y="0"/>
                      <a:pt x="264" y="0"/>
                      <a:pt x="269" y="0"/>
                    </a:cubicBezTo>
                    <a:cubicBezTo>
                      <a:pt x="269" y="0"/>
                      <a:pt x="270" y="1"/>
                      <a:pt x="270" y="1"/>
                    </a:cubicBezTo>
                    <a:cubicBezTo>
                      <a:pt x="270" y="1"/>
                      <a:pt x="271" y="1"/>
                      <a:pt x="271" y="2"/>
                    </a:cubicBezTo>
                    <a:cubicBezTo>
                      <a:pt x="272" y="2"/>
                      <a:pt x="272" y="3"/>
                      <a:pt x="272" y="3"/>
                    </a:cubicBezTo>
                    <a:cubicBezTo>
                      <a:pt x="272" y="4"/>
                      <a:pt x="272" y="5"/>
                      <a:pt x="27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11" name="Freeform 59">
                <a:extLst>
                  <a:ext uri="{FF2B5EF4-FFF2-40B4-BE49-F238E27FC236}">
                    <a16:creationId xmlns:a16="http://schemas.microsoft.com/office/drawing/2014/main" id="{E8346D6C-8CEF-4C67-AA97-AF83EB69A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3" y="883"/>
                <a:ext cx="96" cy="81"/>
              </a:xfrm>
              <a:custGeom>
                <a:avLst/>
                <a:gdLst>
                  <a:gd name="T0" fmla="*/ 33 w 126"/>
                  <a:gd name="T1" fmla="*/ 105 h 105"/>
                  <a:gd name="T2" fmla="*/ 32 w 126"/>
                  <a:gd name="T3" fmla="*/ 104 h 105"/>
                  <a:gd name="T4" fmla="*/ 1 w 126"/>
                  <a:gd name="T5" fmla="*/ 70 h 105"/>
                  <a:gd name="T6" fmla="*/ 1 w 126"/>
                  <a:gd name="T7" fmla="*/ 68 h 105"/>
                  <a:gd name="T8" fmla="*/ 3 w 126"/>
                  <a:gd name="T9" fmla="*/ 68 h 105"/>
                  <a:gd name="T10" fmla="*/ 32 w 126"/>
                  <a:gd name="T11" fmla="*/ 99 h 105"/>
                  <a:gd name="T12" fmla="*/ 52 w 126"/>
                  <a:gd name="T13" fmla="*/ 2 h 105"/>
                  <a:gd name="T14" fmla="*/ 54 w 126"/>
                  <a:gd name="T15" fmla="*/ 0 h 105"/>
                  <a:gd name="T16" fmla="*/ 124 w 126"/>
                  <a:gd name="T17" fmla="*/ 0 h 105"/>
                  <a:gd name="T18" fmla="*/ 126 w 126"/>
                  <a:gd name="T19" fmla="*/ 2 h 105"/>
                  <a:gd name="T20" fmla="*/ 124 w 126"/>
                  <a:gd name="T21" fmla="*/ 4 h 105"/>
                  <a:gd name="T22" fmla="*/ 56 w 126"/>
                  <a:gd name="T23" fmla="*/ 4 h 105"/>
                  <a:gd name="T24" fmla="*/ 35 w 126"/>
                  <a:gd name="T25" fmla="*/ 103 h 105"/>
                  <a:gd name="T26" fmla="*/ 34 w 126"/>
                  <a:gd name="T27" fmla="*/ 105 h 105"/>
                  <a:gd name="T28" fmla="*/ 33 w 126"/>
                  <a:gd name="T29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6" h="105">
                    <a:moveTo>
                      <a:pt x="33" y="105"/>
                    </a:moveTo>
                    <a:cubicBezTo>
                      <a:pt x="33" y="105"/>
                      <a:pt x="32" y="104"/>
                      <a:pt x="32" y="104"/>
                    </a:cubicBezTo>
                    <a:cubicBezTo>
                      <a:pt x="1" y="70"/>
                      <a:pt x="1" y="70"/>
                      <a:pt x="1" y="70"/>
                    </a:cubicBezTo>
                    <a:cubicBezTo>
                      <a:pt x="0" y="70"/>
                      <a:pt x="0" y="68"/>
                      <a:pt x="1" y="68"/>
                    </a:cubicBezTo>
                    <a:cubicBezTo>
                      <a:pt x="1" y="67"/>
                      <a:pt x="3" y="67"/>
                      <a:pt x="3" y="68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1"/>
                      <a:pt x="53" y="0"/>
                      <a:pt x="54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5" y="0"/>
                      <a:pt x="126" y="1"/>
                      <a:pt x="126" y="2"/>
                    </a:cubicBezTo>
                    <a:cubicBezTo>
                      <a:pt x="126" y="3"/>
                      <a:pt x="125" y="4"/>
                      <a:pt x="124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35" y="103"/>
                      <a:pt x="35" y="103"/>
                      <a:pt x="35" y="103"/>
                    </a:cubicBezTo>
                    <a:cubicBezTo>
                      <a:pt x="35" y="104"/>
                      <a:pt x="34" y="104"/>
                      <a:pt x="34" y="105"/>
                    </a:cubicBezTo>
                    <a:cubicBezTo>
                      <a:pt x="33" y="105"/>
                      <a:pt x="33" y="105"/>
                      <a:pt x="33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grpSp>
        <p:nvGrpSpPr>
          <p:cNvPr id="136" name="그룹 135">
            <a:extLst>
              <a:ext uri="{FF2B5EF4-FFF2-40B4-BE49-F238E27FC236}">
                <a16:creationId xmlns:a16="http://schemas.microsoft.com/office/drawing/2014/main" id="{621DF9EF-F701-4CB7-B30E-763FA2AA10F5}"/>
              </a:ext>
            </a:extLst>
          </p:cNvPr>
          <p:cNvGrpSpPr/>
          <p:nvPr/>
        </p:nvGrpSpPr>
        <p:grpSpPr>
          <a:xfrm>
            <a:off x="6959270" y="5999486"/>
            <a:ext cx="3181337" cy="76015"/>
            <a:chOff x="4348362" y="-2362200"/>
            <a:chExt cx="3189088" cy="76200"/>
          </a:xfrm>
        </p:grpSpPr>
        <p:cxnSp>
          <p:nvCxnSpPr>
            <p:cNvPr id="114" name="직선 연결선 113">
              <a:extLst>
                <a:ext uri="{FF2B5EF4-FFF2-40B4-BE49-F238E27FC236}">
                  <a16:creationId xmlns:a16="http://schemas.microsoft.com/office/drawing/2014/main" id="{23D4D7FF-B4B3-4BAE-B08F-F8AE3C24F712}"/>
                </a:ext>
              </a:extLst>
            </p:cNvPr>
            <p:cNvCxnSpPr>
              <a:cxnSpLocks/>
            </p:cNvCxnSpPr>
            <p:nvPr/>
          </p:nvCxnSpPr>
          <p:spPr>
            <a:xfrm>
              <a:off x="4356100" y="-2324100"/>
              <a:ext cx="3181350" cy="0"/>
            </a:xfrm>
            <a:prstGeom prst="line">
              <a:avLst/>
            </a:prstGeom>
            <a:ln w="3175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EA9C2BCF-98CB-429B-A10E-7850C287ACE1}"/>
                </a:ext>
              </a:extLst>
            </p:cNvPr>
            <p:cNvGrpSpPr/>
            <p:nvPr/>
          </p:nvGrpSpPr>
          <p:grpSpPr>
            <a:xfrm>
              <a:off x="4348362" y="-2362200"/>
              <a:ext cx="1089744" cy="76200"/>
              <a:chOff x="4348362" y="-2362200"/>
              <a:chExt cx="1089744" cy="76200"/>
            </a:xfrm>
          </p:grpSpPr>
          <p:cxnSp>
            <p:nvCxnSpPr>
              <p:cNvPr id="118" name="직선 연결선 117">
                <a:extLst>
                  <a:ext uri="{FF2B5EF4-FFF2-40B4-BE49-F238E27FC236}">
                    <a16:creationId xmlns:a16="http://schemas.microsoft.com/office/drawing/2014/main" id="{B50495DE-4763-4774-9D31-7E7E1C1E71AD}"/>
                  </a:ext>
                </a:extLst>
              </p:cNvPr>
              <p:cNvCxnSpPr/>
              <p:nvPr/>
            </p:nvCxnSpPr>
            <p:spPr>
              <a:xfrm>
                <a:off x="4348362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직선 연결선 118">
                <a:extLst>
                  <a:ext uri="{FF2B5EF4-FFF2-40B4-BE49-F238E27FC236}">
                    <a16:creationId xmlns:a16="http://schemas.microsoft.com/office/drawing/2014/main" id="{6D9EEF8D-DDF9-4270-96B5-E007A0532D2B}"/>
                  </a:ext>
                </a:extLst>
              </p:cNvPr>
              <p:cNvCxnSpPr/>
              <p:nvPr/>
            </p:nvCxnSpPr>
            <p:spPr>
              <a:xfrm>
                <a:off x="4373473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직선 연결선 119">
                <a:extLst>
                  <a:ext uri="{FF2B5EF4-FFF2-40B4-BE49-F238E27FC236}">
                    <a16:creationId xmlns:a16="http://schemas.microsoft.com/office/drawing/2014/main" id="{11414B81-4F6B-48C0-B15B-A07FB4AAC544}"/>
                  </a:ext>
                </a:extLst>
              </p:cNvPr>
              <p:cNvCxnSpPr/>
              <p:nvPr/>
            </p:nvCxnSpPr>
            <p:spPr>
              <a:xfrm>
                <a:off x="4398584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직선 연결선 120">
                <a:extLst>
                  <a:ext uri="{FF2B5EF4-FFF2-40B4-BE49-F238E27FC236}">
                    <a16:creationId xmlns:a16="http://schemas.microsoft.com/office/drawing/2014/main" id="{3082EF4E-4CD6-491E-B1AC-9504A6468F7B}"/>
                  </a:ext>
                </a:extLst>
              </p:cNvPr>
              <p:cNvCxnSpPr/>
              <p:nvPr/>
            </p:nvCxnSpPr>
            <p:spPr>
              <a:xfrm>
                <a:off x="4423695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직선 연결선 121">
                <a:extLst>
                  <a:ext uri="{FF2B5EF4-FFF2-40B4-BE49-F238E27FC236}">
                    <a16:creationId xmlns:a16="http://schemas.microsoft.com/office/drawing/2014/main" id="{7D9C429B-D7CC-4AD7-8E97-54E5968A047B}"/>
                  </a:ext>
                </a:extLst>
              </p:cNvPr>
              <p:cNvCxnSpPr/>
              <p:nvPr/>
            </p:nvCxnSpPr>
            <p:spPr>
              <a:xfrm>
                <a:off x="4673727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직선 연결선 122">
                <a:extLst>
                  <a:ext uri="{FF2B5EF4-FFF2-40B4-BE49-F238E27FC236}">
                    <a16:creationId xmlns:a16="http://schemas.microsoft.com/office/drawing/2014/main" id="{7BA73888-EA2E-45A4-8FBA-E935D49B1C90}"/>
                  </a:ext>
                </a:extLst>
              </p:cNvPr>
              <p:cNvCxnSpPr/>
              <p:nvPr/>
            </p:nvCxnSpPr>
            <p:spPr>
              <a:xfrm>
                <a:off x="4928520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직선 연결선 123">
                <a:extLst>
                  <a:ext uri="{FF2B5EF4-FFF2-40B4-BE49-F238E27FC236}">
                    <a16:creationId xmlns:a16="http://schemas.microsoft.com/office/drawing/2014/main" id="{E2E52751-DD96-4CB1-B207-EECB8CEF7849}"/>
                  </a:ext>
                </a:extLst>
              </p:cNvPr>
              <p:cNvCxnSpPr/>
              <p:nvPr/>
            </p:nvCxnSpPr>
            <p:spPr>
              <a:xfrm>
                <a:off x="5183313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직선 연결선 124">
                <a:extLst>
                  <a:ext uri="{FF2B5EF4-FFF2-40B4-BE49-F238E27FC236}">
                    <a16:creationId xmlns:a16="http://schemas.microsoft.com/office/drawing/2014/main" id="{1038BACB-BA07-406E-A170-3509B7C088BC}"/>
                  </a:ext>
                </a:extLst>
              </p:cNvPr>
              <p:cNvCxnSpPr/>
              <p:nvPr/>
            </p:nvCxnSpPr>
            <p:spPr>
              <a:xfrm>
                <a:off x="5438106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그룹 126">
              <a:extLst>
                <a:ext uri="{FF2B5EF4-FFF2-40B4-BE49-F238E27FC236}">
                  <a16:creationId xmlns:a16="http://schemas.microsoft.com/office/drawing/2014/main" id="{CCBB9937-B287-4304-AEE2-91850EC262D1}"/>
                </a:ext>
              </a:extLst>
            </p:cNvPr>
            <p:cNvGrpSpPr/>
            <p:nvPr/>
          </p:nvGrpSpPr>
          <p:grpSpPr>
            <a:xfrm flipH="1">
              <a:off x="6447706" y="-2362200"/>
              <a:ext cx="1089744" cy="76200"/>
              <a:chOff x="4348362" y="-2362200"/>
              <a:chExt cx="1089744" cy="76200"/>
            </a:xfrm>
          </p:grpSpPr>
          <p:cxnSp>
            <p:nvCxnSpPr>
              <p:cNvPr id="128" name="직선 연결선 127">
                <a:extLst>
                  <a:ext uri="{FF2B5EF4-FFF2-40B4-BE49-F238E27FC236}">
                    <a16:creationId xmlns:a16="http://schemas.microsoft.com/office/drawing/2014/main" id="{033DBA05-9A94-467F-BF15-9A72551AFB7E}"/>
                  </a:ext>
                </a:extLst>
              </p:cNvPr>
              <p:cNvCxnSpPr/>
              <p:nvPr/>
            </p:nvCxnSpPr>
            <p:spPr>
              <a:xfrm>
                <a:off x="4348362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직선 연결선 128">
                <a:extLst>
                  <a:ext uri="{FF2B5EF4-FFF2-40B4-BE49-F238E27FC236}">
                    <a16:creationId xmlns:a16="http://schemas.microsoft.com/office/drawing/2014/main" id="{FB40DD7A-285C-4F0A-8C28-E336E4E78D63}"/>
                  </a:ext>
                </a:extLst>
              </p:cNvPr>
              <p:cNvCxnSpPr/>
              <p:nvPr/>
            </p:nvCxnSpPr>
            <p:spPr>
              <a:xfrm>
                <a:off x="4373473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직선 연결선 129">
                <a:extLst>
                  <a:ext uri="{FF2B5EF4-FFF2-40B4-BE49-F238E27FC236}">
                    <a16:creationId xmlns:a16="http://schemas.microsoft.com/office/drawing/2014/main" id="{DA41B03A-A0A2-45CF-B4EA-73F6300ACBD2}"/>
                  </a:ext>
                </a:extLst>
              </p:cNvPr>
              <p:cNvCxnSpPr/>
              <p:nvPr/>
            </p:nvCxnSpPr>
            <p:spPr>
              <a:xfrm>
                <a:off x="4398584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직선 연결선 130">
                <a:extLst>
                  <a:ext uri="{FF2B5EF4-FFF2-40B4-BE49-F238E27FC236}">
                    <a16:creationId xmlns:a16="http://schemas.microsoft.com/office/drawing/2014/main" id="{CB95DE71-7645-43B2-84AE-49F33BAB7B96}"/>
                  </a:ext>
                </a:extLst>
              </p:cNvPr>
              <p:cNvCxnSpPr/>
              <p:nvPr/>
            </p:nvCxnSpPr>
            <p:spPr>
              <a:xfrm>
                <a:off x="4423695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직선 연결선 131">
                <a:extLst>
                  <a:ext uri="{FF2B5EF4-FFF2-40B4-BE49-F238E27FC236}">
                    <a16:creationId xmlns:a16="http://schemas.microsoft.com/office/drawing/2014/main" id="{5946229C-49B3-4E04-832D-C9AD799544DF}"/>
                  </a:ext>
                </a:extLst>
              </p:cNvPr>
              <p:cNvCxnSpPr/>
              <p:nvPr/>
            </p:nvCxnSpPr>
            <p:spPr>
              <a:xfrm>
                <a:off x="4673727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직선 연결선 132">
                <a:extLst>
                  <a:ext uri="{FF2B5EF4-FFF2-40B4-BE49-F238E27FC236}">
                    <a16:creationId xmlns:a16="http://schemas.microsoft.com/office/drawing/2014/main" id="{321C9891-758F-4207-9E0F-778BEB42EF18}"/>
                  </a:ext>
                </a:extLst>
              </p:cNvPr>
              <p:cNvCxnSpPr/>
              <p:nvPr/>
            </p:nvCxnSpPr>
            <p:spPr>
              <a:xfrm>
                <a:off x="4928520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직선 연결선 133">
                <a:extLst>
                  <a:ext uri="{FF2B5EF4-FFF2-40B4-BE49-F238E27FC236}">
                    <a16:creationId xmlns:a16="http://schemas.microsoft.com/office/drawing/2014/main" id="{93D0A8E4-6D77-4110-9EA4-2909CCD3D408}"/>
                  </a:ext>
                </a:extLst>
              </p:cNvPr>
              <p:cNvCxnSpPr/>
              <p:nvPr/>
            </p:nvCxnSpPr>
            <p:spPr>
              <a:xfrm>
                <a:off x="5183313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직선 연결선 134">
                <a:extLst>
                  <a:ext uri="{FF2B5EF4-FFF2-40B4-BE49-F238E27FC236}">
                    <a16:creationId xmlns:a16="http://schemas.microsoft.com/office/drawing/2014/main" id="{6A154EFC-1F65-473C-9D9E-93C3A3190675}"/>
                  </a:ext>
                </a:extLst>
              </p:cNvPr>
              <p:cNvCxnSpPr/>
              <p:nvPr/>
            </p:nvCxnSpPr>
            <p:spPr>
              <a:xfrm>
                <a:off x="5438106" y="-2362200"/>
                <a:ext cx="0" cy="76200"/>
              </a:xfrm>
              <a:prstGeom prst="line">
                <a:avLst/>
              </a:prstGeom>
              <a:ln w="317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EED50E04-4631-4AC6-B3C4-12E7193685E2}"/>
              </a:ext>
            </a:extLst>
          </p:cNvPr>
          <p:cNvCxnSpPr>
            <a:cxnSpLocks/>
          </p:cNvCxnSpPr>
          <p:nvPr/>
        </p:nvCxnSpPr>
        <p:spPr>
          <a:xfrm>
            <a:off x="0" y="3562347"/>
            <a:ext cx="122301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타원 46">
            <a:extLst>
              <a:ext uri="{FF2B5EF4-FFF2-40B4-BE49-F238E27FC236}">
                <a16:creationId xmlns:a16="http://schemas.microsoft.com/office/drawing/2014/main" id="{6EDBD91C-2161-41A5-AC29-D004DCA2BA89}"/>
              </a:ext>
            </a:extLst>
          </p:cNvPr>
          <p:cNvSpPr/>
          <p:nvPr/>
        </p:nvSpPr>
        <p:spPr>
          <a:xfrm>
            <a:off x="11529655" y="3494307"/>
            <a:ext cx="136088" cy="136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46" name="그룹 245">
            <a:extLst>
              <a:ext uri="{FF2B5EF4-FFF2-40B4-BE49-F238E27FC236}">
                <a16:creationId xmlns:a16="http://schemas.microsoft.com/office/drawing/2014/main" id="{B364CA01-E2E4-4DF3-9D57-0B293BFE02F8}"/>
              </a:ext>
            </a:extLst>
          </p:cNvPr>
          <p:cNvGrpSpPr/>
          <p:nvPr/>
        </p:nvGrpSpPr>
        <p:grpSpPr>
          <a:xfrm>
            <a:off x="5626359" y="638758"/>
            <a:ext cx="5847168" cy="5847180"/>
            <a:chOff x="48220" y="638758"/>
            <a:chExt cx="5847168" cy="5847180"/>
          </a:xfrm>
        </p:grpSpPr>
        <p:sp>
          <p:nvSpPr>
            <p:cNvPr id="3" name="원호 2">
              <a:extLst>
                <a:ext uri="{FF2B5EF4-FFF2-40B4-BE49-F238E27FC236}">
                  <a16:creationId xmlns:a16="http://schemas.microsoft.com/office/drawing/2014/main" id="{31E1440F-65E5-48B9-A930-E465A77E41EE}"/>
                </a:ext>
              </a:extLst>
            </p:cNvPr>
            <p:cNvSpPr/>
            <p:nvPr/>
          </p:nvSpPr>
          <p:spPr>
            <a:xfrm rot="16200000">
              <a:off x="48214" y="638764"/>
              <a:ext cx="5847180" cy="5847168"/>
            </a:xfrm>
            <a:prstGeom prst="arc">
              <a:avLst/>
            </a:prstGeom>
            <a:ln w="889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98" name="원호 197">
              <a:extLst>
                <a:ext uri="{FF2B5EF4-FFF2-40B4-BE49-F238E27FC236}">
                  <a16:creationId xmlns:a16="http://schemas.microsoft.com/office/drawing/2014/main" id="{558B7F0C-3F69-474D-BBC7-F8C07CADB428}"/>
                </a:ext>
              </a:extLst>
            </p:cNvPr>
            <p:cNvSpPr/>
            <p:nvPr/>
          </p:nvSpPr>
          <p:spPr>
            <a:xfrm rot="5400000">
              <a:off x="258419" y="848968"/>
              <a:ext cx="5426770" cy="5426758"/>
            </a:xfrm>
            <a:prstGeom prst="arc">
              <a:avLst>
                <a:gd name="adj1" fmla="val 16200000"/>
                <a:gd name="adj2" fmla="val 18900002"/>
              </a:avLst>
            </a:prstGeom>
            <a:ln w="8890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24" name="Group 15">
            <a:extLst>
              <a:ext uri="{FF2B5EF4-FFF2-40B4-BE49-F238E27FC236}">
                <a16:creationId xmlns:a16="http://schemas.microsoft.com/office/drawing/2014/main" id="{8153443E-7899-4DA0-9FD0-1A2C842211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04921" y="1595501"/>
            <a:ext cx="530749" cy="138113"/>
            <a:chOff x="3644" y="3109"/>
            <a:chExt cx="538" cy="140"/>
          </a:xfrm>
          <a:solidFill>
            <a:schemeClr val="bg1"/>
          </a:solidFill>
        </p:grpSpPr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67A351CD-EBC4-4636-AF31-86058E59D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4" y="3109"/>
              <a:ext cx="89" cy="133"/>
            </a:xfrm>
            <a:custGeom>
              <a:avLst/>
              <a:gdLst>
                <a:gd name="T0" fmla="*/ 5 w 37"/>
                <a:gd name="T1" fmla="*/ 9 h 53"/>
                <a:gd name="T2" fmla="*/ 2 w 37"/>
                <a:gd name="T3" fmla="*/ 9 h 53"/>
                <a:gd name="T4" fmla="*/ 1 w 37"/>
                <a:gd name="T5" fmla="*/ 8 h 53"/>
                <a:gd name="T6" fmla="*/ 0 w 37"/>
                <a:gd name="T7" fmla="*/ 6 h 53"/>
                <a:gd name="T8" fmla="*/ 2 w 37"/>
                <a:gd name="T9" fmla="*/ 3 h 53"/>
                <a:gd name="T10" fmla="*/ 9 w 37"/>
                <a:gd name="T11" fmla="*/ 1 h 53"/>
                <a:gd name="T12" fmla="*/ 17 w 37"/>
                <a:gd name="T13" fmla="*/ 1 h 53"/>
                <a:gd name="T14" fmla="*/ 25 w 37"/>
                <a:gd name="T15" fmla="*/ 3 h 53"/>
                <a:gd name="T16" fmla="*/ 31 w 37"/>
                <a:gd name="T17" fmla="*/ 8 h 53"/>
                <a:gd name="T18" fmla="*/ 35 w 37"/>
                <a:gd name="T19" fmla="*/ 15 h 53"/>
                <a:gd name="T20" fmla="*/ 37 w 37"/>
                <a:gd name="T21" fmla="*/ 23 h 53"/>
                <a:gd name="T22" fmla="*/ 35 w 37"/>
                <a:gd name="T23" fmla="*/ 32 h 53"/>
                <a:gd name="T24" fmla="*/ 31 w 37"/>
                <a:gd name="T25" fmla="*/ 40 h 53"/>
                <a:gd name="T26" fmla="*/ 25 w 37"/>
                <a:gd name="T27" fmla="*/ 47 h 53"/>
                <a:gd name="T28" fmla="*/ 17 w 37"/>
                <a:gd name="T29" fmla="*/ 52 h 53"/>
                <a:gd name="T30" fmla="*/ 12 w 37"/>
                <a:gd name="T31" fmla="*/ 52 h 53"/>
                <a:gd name="T32" fmla="*/ 10 w 37"/>
                <a:gd name="T33" fmla="*/ 51 h 53"/>
                <a:gd name="T34" fmla="*/ 10 w 37"/>
                <a:gd name="T35" fmla="*/ 49 h 53"/>
                <a:gd name="T36" fmla="*/ 11 w 37"/>
                <a:gd name="T37" fmla="*/ 47 h 53"/>
                <a:gd name="T38" fmla="*/ 9 w 37"/>
                <a:gd name="T39" fmla="*/ 27 h 53"/>
                <a:gd name="T40" fmla="*/ 9 w 37"/>
                <a:gd name="T41" fmla="*/ 8 h 53"/>
                <a:gd name="T42" fmla="*/ 5 w 37"/>
                <a:gd name="T43" fmla="*/ 9 h 53"/>
                <a:gd name="T44" fmla="*/ 17 w 37"/>
                <a:gd name="T45" fmla="*/ 8 h 53"/>
                <a:gd name="T46" fmla="*/ 16 w 37"/>
                <a:gd name="T47" fmla="*/ 8 h 53"/>
                <a:gd name="T48" fmla="*/ 15 w 37"/>
                <a:gd name="T49" fmla="*/ 8 h 53"/>
                <a:gd name="T50" fmla="*/ 16 w 37"/>
                <a:gd name="T51" fmla="*/ 10 h 53"/>
                <a:gd name="T52" fmla="*/ 16 w 37"/>
                <a:gd name="T53" fmla="*/ 12 h 53"/>
                <a:gd name="T54" fmla="*/ 16 w 37"/>
                <a:gd name="T55" fmla="*/ 27 h 53"/>
                <a:gd name="T56" fmla="*/ 17 w 37"/>
                <a:gd name="T57" fmla="*/ 44 h 53"/>
                <a:gd name="T58" fmla="*/ 26 w 37"/>
                <a:gd name="T59" fmla="*/ 35 h 53"/>
                <a:gd name="T60" fmla="*/ 30 w 37"/>
                <a:gd name="T61" fmla="*/ 23 h 53"/>
                <a:gd name="T62" fmla="*/ 27 w 37"/>
                <a:gd name="T63" fmla="*/ 13 h 53"/>
                <a:gd name="T64" fmla="*/ 17 w 37"/>
                <a:gd name="T65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" h="53">
                  <a:moveTo>
                    <a:pt x="5" y="9"/>
                  </a:moveTo>
                  <a:cubicBezTo>
                    <a:pt x="4" y="10"/>
                    <a:pt x="3" y="10"/>
                    <a:pt x="2" y="9"/>
                  </a:cubicBezTo>
                  <a:cubicBezTo>
                    <a:pt x="2" y="9"/>
                    <a:pt x="1" y="8"/>
                    <a:pt x="1" y="8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5"/>
                    <a:pt x="1" y="4"/>
                    <a:pt x="2" y="3"/>
                  </a:cubicBezTo>
                  <a:cubicBezTo>
                    <a:pt x="4" y="2"/>
                    <a:pt x="6" y="2"/>
                    <a:pt x="9" y="1"/>
                  </a:cubicBezTo>
                  <a:cubicBezTo>
                    <a:pt x="11" y="0"/>
                    <a:pt x="14" y="0"/>
                    <a:pt x="17" y="1"/>
                  </a:cubicBezTo>
                  <a:cubicBezTo>
                    <a:pt x="20" y="1"/>
                    <a:pt x="23" y="2"/>
                    <a:pt x="25" y="3"/>
                  </a:cubicBezTo>
                  <a:cubicBezTo>
                    <a:pt x="28" y="4"/>
                    <a:pt x="30" y="6"/>
                    <a:pt x="31" y="8"/>
                  </a:cubicBezTo>
                  <a:cubicBezTo>
                    <a:pt x="33" y="10"/>
                    <a:pt x="35" y="12"/>
                    <a:pt x="35" y="15"/>
                  </a:cubicBezTo>
                  <a:cubicBezTo>
                    <a:pt x="36" y="17"/>
                    <a:pt x="37" y="20"/>
                    <a:pt x="37" y="23"/>
                  </a:cubicBezTo>
                  <a:cubicBezTo>
                    <a:pt x="37" y="26"/>
                    <a:pt x="36" y="29"/>
                    <a:pt x="35" y="32"/>
                  </a:cubicBezTo>
                  <a:cubicBezTo>
                    <a:pt x="34" y="35"/>
                    <a:pt x="33" y="37"/>
                    <a:pt x="31" y="40"/>
                  </a:cubicBezTo>
                  <a:cubicBezTo>
                    <a:pt x="29" y="43"/>
                    <a:pt x="27" y="45"/>
                    <a:pt x="25" y="47"/>
                  </a:cubicBezTo>
                  <a:cubicBezTo>
                    <a:pt x="22" y="49"/>
                    <a:pt x="20" y="51"/>
                    <a:pt x="17" y="52"/>
                  </a:cubicBezTo>
                  <a:cubicBezTo>
                    <a:pt x="15" y="53"/>
                    <a:pt x="13" y="53"/>
                    <a:pt x="12" y="52"/>
                  </a:cubicBezTo>
                  <a:cubicBezTo>
                    <a:pt x="11" y="52"/>
                    <a:pt x="10" y="51"/>
                    <a:pt x="10" y="51"/>
                  </a:cubicBezTo>
                  <a:cubicBezTo>
                    <a:pt x="10" y="51"/>
                    <a:pt x="10" y="50"/>
                    <a:pt x="10" y="49"/>
                  </a:cubicBezTo>
                  <a:cubicBezTo>
                    <a:pt x="10" y="49"/>
                    <a:pt x="10" y="48"/>
                    <a:pt x="11" y="47"/>
                  </a:cubicBezTo>
                  <a:cubicBezTo>
                    <a:pt x="10" y="40"/>
                    <a:pt x="10" y="33"/>
                    <a:pt x="9" y="27"/>
                  </a:cubicBezTo>
                  <a:cubicBezTo>
                    <a:pt x="9" y="20"/>
                    <a:pt x="9" y="14"/>
                    <a:pt x="9" y="8"/>
                  </a:cubicBezTo>
                  <a:cubicBezTo>
                    <a:pt x="8" y="8"/>
                    <a:pt x="7" y="9"/>
                    <a:pt x="5" y="9"/>
                  </a:cubicBezTo>
                  <a:close/>
                  <a:moveTo>
                    <a:pt x="17" y="8"/>
                  </a:moveTo>
                  <a:cubicBezTo>
                    <a:pt x="17" y="8"/>
                    <a:pt x="17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1"/>
                    <a:pt x="16" y="11"/>
                    <a:pt x="16" y="12"/>
                  </a:cubicBezTo>
                  <a:cubicBezTo>
                    <a:pt x="16" y="17"/>
                    <a:pt x="16" y="22"/>
                    <a:pt x="16" y="27"/>
                  </a:cubicBezTo>
                  <a:cubicBezTo>
                    <a:pt x="17" y="32"/>
                    <a:pt x="17" y="38"/>
                    <a:pt x="17" y="44"/>
                  </a:cubicBezTo>
                  <a:cubicBezTo>
                    <a:pt x="21" y="41"/>
                    <a:pt x="24" y="38"/>
                    <a:pt x="26" y="35"/>
                  </a:cubicBezTo>
                  <a:cubicBezTo>
                    <a:pt x="28" y="31"/>
                    <a:pt x="29" y="27"/>
                    <a:pt x="30" y="23"/>
                  </a:cubicBezTo>
                  <a:cubicBezTo>
                    <a:pt x="30" y="20"/>
                    <a:pt x="29" y="16"/>
                    <a:pt x="27" y="13"/>
                  </a:cubicBezTo>
                  <a:cubicBezTo>
                    <a:pt x="25" y="11"/>
                    <a:pt x="22" y="9"/>
                    <a:pt x="1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AD03F8E1-4F06-492F-98BD-4A59B0A6E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0" y="3134"/>
              <a:ext cx="86" cy="105"/>
            </a:xfrm>
            <a:custGeom>
              <a:avLst/>
              <a:gdLst>
                <a:gd name="T0" fmla="*/ 34 w 36"/>
                <a:gd name="T1" fmla="*/ 5 h 42"/>
                <a:gd name="T2" fmla="*/ 30 w 36"/>
                <a:gd name="T3" fmla="*/ 7 h 42"/>
                <a:gd name="T4" fmla="*/ 26 w 36"/>
                <a:gd name="T5" fmla="*/ 10 h 42"/>
                <a:gd name="T6" fmla="*/ 22 w 36"/>
                <a:gd name="T7" fmla="*/ 14 h 42"/>
                <a:gd name="T8" fmla="*/ 18 w 36"/>
                <a:gd name="T9" fmla="*/ 19 h 42"/>
                <a:gd name="T10" fmla="*/ 15 w 36"/>
                <a:gd name="T11" fmla="*/ 27 h 42"/>
                <a:gd name="T12" fmla="*/ 14 w 36"/>
                <a:gd name="T13" fmla="*/ 36 h 42"/>
                <a:gd name="T14" fmla="*/ 13 w 36"/>
                <a:gd name="T15" fmla="*/ 40 h 42"/>
                <a:gd name="T16" fmla="*/ 11 w 36"/>
                <a:gd name="T17" fmla="*/ 42 h 42"/>
                <a:gd name="T18" fmla="*/ 7 w 36"/>
                <a:gd name="T19" fmla="*/ 40 h 42"/>
                <a:gd name="T20" fmla="*/ 6 w 36"/>
                <a:gd name="T21" fmla="*/ 36 h 42"/>
                <a:gd name="T22" fmla="*/ 2 w 36"/>
                <a:gd name="T23" fmla="*/ 20 h 42"/>
                <a:gd name="T24" fmla="*/ 0 w 36"/>
                <a:gd name="T25" fmla="*/ 5 h 42"/>
                <a:gd name="T26" fmla="*/ 1 w 36"/>
                <a:gd name="T27" fmla="*/ 3 h 42"/>
                <a:gd name="T28" fmla="*/ 3 w 36"/>
                <a:gd name="T29" fmla="*/ 3 h 42"/>
                <a:gd name="T30" fmla="*/ 6 w 36"/>
                <a:gd name="T31" fmla="*/ 3 h 42"/>
                <a:gd name="T32" fmla="*/ 7 w 36"/>
                <a:gd name="T33" fmla="*/ 5 h 42"/>
                <a:gd name="T34" fmla="*/ 9 w 36"/>
                <a:gd name="T35" fmla="*/ 14 h 42"/>
                <a:gd name="T36" fmla="*/ 10 w 36"/>
                <a:gd name="T37" fmla="*/ 21 h 42"/>
                <a:gd name="T38" fmla="*/ 12 w 36"/>
                <a:gd name="T39" fmla="*/ 14 h 42"/>
                <a:gd name="T40" fmla="*/ 17 w 36"/>
                <a:gd name="T41" fmla="*/ 8 h 42"/>
                <a:gd name="T42" fmla="*/ 24 w 36"/>
                <a:gd name="T43" fmla="*/ 3 h 42"/>
                <a:gd name="T44" fmla="*/ 32 w 36"/>
                <a:gd name="T45" fmla="*/ 0 h 42"/>
                <a:gd name="T46" fmla="*/ 34 w 36"/>
                <a:gd name="T47" fmla="*/ 0 h 42"/>
                <a:gd name="T48" fmla="*/ 36 w 36"/>
                <a:gd name="T49" fmla="*/ 1 h 42"/>
                <a:gd name="T50" fmla="*/ 36 w 36"/>
                <a:gd name="T51" fmla="*/ 3 h 42"/>
                <a:gd name="T52" fmla="*/ 34 w 36"/>
                <a:gd name="T53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42">
                  <a:moveTo>
                    <a:pt x="34" y="5"/>
                  </a:moveTo>
                  <a:cubicBezTo>
                    <a:pt x="33" y="6"/>
                    <a:pt x="32" y="6"/>
                    <a:pt x="30" y="7"/>
                  </a:cubicBezTo>
                  <a:cubicBezTo>
                    <a:pt x="29" y="8"/>
                    <a:pt x="27" y="9"/>
                    <a:pt x="26" y="10"/>
                  </a:cubicBezTo>
                  <a:cubicBezTo>
                    <a:pt x="24" y="11"/>
                    <a:pt x="23" y="12"/>
                    <a:pt x="22" y="14"/>
                  </a:cubicBezTo>
                  <a:cubicBezTo>
                    <a:pt x="20" y="15"/>
                    <a:pt x="19" y="17"/>
                    <a:pt x="18" y="19"/>
                  </a:cubicBezTo>
                  <a:cubicBezTo>
                    <a:pt x="17" y="22"/>
                    <a:pt x="16" y="25"/>
                    <a:pt x="15" y="27"/>
                  </a:cubicBezTo>
                  <a:cubicBezTo>
                    <a:pt x="15" y="30"/>
                    <a:pt x="14" y="33"/>
                    <a:pt x="14" y="36"/>
                  </a:cubicBezTo>
                  <a:cubicBezTo>
                    <a:pt x="14" y="37"/>
                    <a:pt x="14" y="39"/>
                    <a:pt x="13" y="40"/>
                  </a:cubicBezTo>
                  <a:cubicBezTo>
                    <a:pt x="13" y="42"/>
                    <a:pt x="12" y="42"/>
                    <a:pt x="11" y="42"/>
                  </a:cubicBezTo>
                  <a:cubicBezTo>
                    <a:pt x="9" y="42"/>
                    <a:pt x="8" y="41"/>
                    <a:pt x="7" y="40"/>
                  </a:cubicBezTo>
                  <a:cubicBezTo>
                    <a:pt x="6" y="39"/>
                    <a:pt x="6" y="37"/>
                    <a:pt x="6" y="36"/>
                  </a:cubicBezTo>
                  <a:cubicBezTo>
                    <a:pt x="4" y="31"/>
                    <a:pt x="3" y="25"/>
                    <a:pt x="2" y="20"/>
                  </a:cubicBezTo>
                  <a:cubicBezTo>
                    <a:pt x="2" y="15"/>
                    <a:pt x="1" y="10"/>
                    <a:pt x="0" y="5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2" y="3"/>
                    <a:pt x="3" y="2"/>
                    <a:pt x="3" y="3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8"/>
                    <a:pt x="8" y="11"/>
                    <a:pt x="9" y="14"/>
                  </a:cubicBezTo>
                  <a:cubicBezTo>
                    <a:pt x="9" y="17"/>
                    <a:pt x="9" y="19"/>
                    <a:pt x="10" y="21"/>
                  </a:cubicBezTo>
                  <a:cubicBezTo>
                    <a:pt x="10" y="19"/>
                    <a:pt x="11" y="16"/>
                    <a:pt x="12" y="14"/>
                  </a:cubicBezTo>
                  <a:cubicBezTo>
                    <a:pt x="14" y="12"/>
                    <a:pt x="15" y="9"/>
                    <a:pt x="17" y="8"/>
                  </a:cubicBezTo>
                  <a:cubicBezTo>
                    <a:pt x="19" y="6"/>
                    <a:pt x="22" y="4"/>
                    <a:pt x="24" y="3"/>
                  </a:cubicBezTo>
                  <a:cubicBezTo>
                    <a:pt x="26" y="1"/>
                    <a:pt x="29" y="0"/>
                    <a:pt x="32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5" y="0"/>
                    <a:pt x="36" y="0"/>
                    <a:pt x="36" y="1"/>
                  </a:cubicBezTo>
                  <a:cubicBezTo>
                    <a:pt x="36" y="1"/>
                    <a:pt x="36" y="2"/>
                    <a:pt x="36" y="3"/>
                  </a:cubicBezTo>
                  <a:cubicBezTo>
                    <a:pt x="36" y="3"/>
                    <a:pt x="35" y="4"/>
                    <a:pt x="3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A8F95D95-9A2E-4837-8E2F-05B24F52B3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6" y="3142"/>
              <a:ext cx="79" cy="87"/>
            </a:xfrm>
            <a:custGeom>
              <a:avLst/>
              <a:gdLst>
                <a:gd name="T0" fmla="*/ 28 w 33"/>
                <a:gd name="T1" fmla="*/ 14 h 35"/>
                <a:gd name="T2" fmla="*/ 19 w 33"/>
                <a:gd name="T3" fmla="*/ 18 h 35"/>
                <a:gd name="T4" fmla="*/ 8 w 33"/>
                <a:gd name="T5" fmla="*/ 19 h 35"/>
                <a:gd name="T6" fmla="*/ 10 w 33"/>
                <a:gd name="T7" fmla="*/ 25 h 35"/>
                <a:gd name="T8" fmla="*/ 15 w 33"/>
                <a:gd name="T9" fmla="*/ 28 h 35"/>
                <a:gd name="T10" fmla="*/ 19 w 33"/>
                <a:gd name="T11" fmla="*/ 28 h 35"/>
                <a:gd name="T12" fmla="*/ 22 w 33"/>
                <a:gd name="T13" fmla="*/ 27 h 35"/>
                <a:gd name="T14" fmla="*/ 25 w 33"/>
                <a:gd name="T15" fmla="*/ 25 h 35"/>
                <a:gd name="T16" fmla="*/ 27 w 33"/>
                <a:gd name="T17" fmla="*/ 24 h 35"/>
                <a:gd name="T18" fmla="*/ 29 w 33"/>
                <a:gd name="T19" fmla="*/ 22 h 35"/>
                <a:gd name="T20" fmla="*/ 31 w 33"/>
                <a:gd name="T21" fmla="*/ 22 h 35"/>
                <a:gd name="T22" fmla="*/ 32 w 33"/>
                <a:gd name="T23" fmla="*/ 26 h 35"/>
                <a:gd name="T24" fmla="*/ 27 w 33"/>
                <a:gd name="T25" fmla="*/ 32 h 35"/>
                <a:gd name="T26" fmla="*/ 20 w 33"/>
                <a:gd name="T27" fmla="*/ 35 h 35"/>
                <a:gd name="T28" fmla="*/ 12 w 33"/>
                <a:gd name="T29" fmla="*/ 35 h 35"/>
                <a:gd name="T30" fmla="*/ 6 w 33"/>
                <a:gd name="T31" fmla="*/ 31 h 35"/>
                <a:gd name="T32" fmla="*/ 2 w 33"/>
                <a:gd name="T33" fmla="*/ 25 h 35"/>
                <a:gd name="T34" fmla="*/ 0 w 33"/>
                <a:gd name="T35" fmla="*/ 18 h 35"/>
                <a:gd name="T36" fmla="*/ 1 w 33"/>
                <a:gd name="T37" fmla="*/ 11 h 35"/>
                <a:gd name="T38" fmla="*/ 4 w 33"/>
                <a:gd name="T39" fmla="*/ 6 h 35"/>
                <a:gd name="T40" fmla="*/ 9 w 33"/>
                <a:gd name="T41" fmla="*/ 2 h 35"/>
                <a:gd name="T42" fmla="*/ 16 w 33"/>
                <a:gd name="T43" fmla="*/ 0 h 35"/>
                <a:gd name="T44" fmla="*/ 24 w 33"/>
                <a:gd name="T45" fmla="*/ 2 h 35"/>
                <a:gd name="T46" fmla="*/ 30 w 33"/>
                <a:gd name="T47" fmla="*/ 8 h 35"/>
                <a:gd name="T48" fmla="*/ 30 w 33"/>
                <a:gd name="T49" fmla="*/ 11 h 35"/>
                <a:gd name="T50" fmla="*/ 28 w 33"/>
                <a:gd name="T51" fmla="*/ 14 h 35"/>
                <a:gd name="T52" fmla="*/ 15 w 33"/>
                <a:gd name="T53" fmla="*/ 6 h 35"/>
                <a:gd name="T54" fmla="*/ 13 w 33"/>
                <a:gd name="T55" fmla="*/ 7 h 35"/>
                <a:gd name="T56" fmla="*/ 10 w 33"/>
                <a:gd name="T57" fmla="*/ 9 h 35"/>
                <a:gd name="T58" fmla="*/ 9 w 33"/>
                <a:gd name="T59" fmla="*/ 10 h 35"/>
                <a:gd name="T60" fmla="*/ 8 w 33"/>
                <a:gd name="T61" fmla="*/ 13 h 35"/>
                <a:gd name="T62" fmla="*/ 12 w 33"/>
                <a:gd name="T63" fmla="*/ 13 h 35"/>
                <a:gd name="T64" fmla="*/ 16 w 33"/>
                <a:gd name="T65" fmla="*/ 12 h 35"/>
                <a:gd name="T66" fmla="*/ 20 w 33"/>
                <a:gd name="T67" fmla="*/ 11 h 35"/>
                <a:gd name="T68" fmla="*/ 23 w 33"/>
                <a:gd name="T69" fmla="*/ 9 h 35"/>
                <a:gd name="T70" fmla="*/ 20 w 33"/>
                <a:gd name="T71" fmla="*/ 6 h 35"/>
                <a:gd name="T72" fmla="*/ 15 w 33"/>
                <a:gd name="T73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35">
                  <a:moveTo>
                    <a:pt x="28" y="14"/>
                  </a:moveTo>
                  <a:cubicBezTo>
                    <a:pt x="25" y="16"/>
                    <a:pt x="22" y="17"/>
                    <a:pt x="19" y="18"/>
                  </a:cubicBezTo>
                  <a:cubicBezTo>
                    <a:pt x="15" y="19"/>
                    <a:pt x="12" y="19"/>
                    <a:pt x="8" y="19"/>
                  </a:cubicBezTo>
                  <a:cubicBezTo>
                    <a:pt x="8" y="22"/>
                    <a:pt x="9" y="24"/>
                    <a:pt x="10" y="25"/>
                  </a:cubicBezTo>
                  <a:cubicBezTo>
                    <a:pt x="11" y="27"/>
                    <a:pt x="13" y="28"/>
                    <a:pt x="15" y="28"/>
                  </a:cubicBezTo>
                  <a:cubicBezTo>
                    <a:pt x="16" y="28"/>
                    <a:pt x="17" y="28"/>
                    <a:pt x="19" y="28"/>
                  </a:cubicBezTo>
                  <a:cubicBezTo>
                    <a:pt x="20" y="28"/>
                    <a:pt x="21" y="28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26" y="25"/>
                    <a:pt x="27" y="24"/>
                    <a:pt x="27" y="24"/>
                  </a:cubicBezTo>
                  <a:cubicBezTo>
                    <a:pt x="28" y="23"/>
                    <a:pt x="29" y="23"/>
                    <a:pt x="29" y="22"/>
                  </a:cubicBezTo>
                  <a:cubicBezTo>
                    <a:pt x="30" y="22"/>
                    <a:pt x="31" y="22"/>
                    <a:pt x="31" y="22"/>
                  </a:cubicBezTo>
                  <a:cubicBezTo>
                    <a:pt x="32" y="23"/>
                    <a:pt x="33" y="24"/>
                    <a:pt x="32" y="26"/>
                  </a:cubicBezTo>
                  <a:cubicBezTo>
                    <a:pt x="31" y="28"/>
                    <a:pt x="29" y="30"/>
                    <a:pt x="27" y="32"/>
                  </a:cubicBezTo>
                  <a:cubicBezTo>
                    <a:pt x="25" y="33"/>
                    <a:pt x="22" y="35"/>
                    <a:pt x="20" y="35"/>
                  </a:cubicBezTo>
                  <a:cubicBezTo>
                    <a:pt x="17" y="35"/>
                    <a:pt x="15" y="35"/>
                    <a:pt x="12" y="35"/>
                  </a:cubicBezTo>
                  <a:cubicBezTo>
                    <a:pt x="10" y="34"/>
                    <a:pt x="8" y="33"/>
                    <a:pt x="6" y="31"/>
                  </a:cubicBezTo>
                  <a:cubicBezTo>
                    <a:pt x="4" y="29"/>
                    <a:pt x="3" y="27"/>
                    <a:pt x="2" y="25"/>
                  </a:cubicBezTo>
                  <a:cubicBezTo>
                    <a:pt x="1" y="22"/>
                    <a:pt x="0" y="20"/>
                    <a:pt x="0" y="18"/>
                  </a:cubicBezTo>
                  <a:cubicBezTo>
                    <a:pt x="0" y="15"/>
                    <a:pt x="0" y="13"/>
                    <a:pt x="1" y="11"/>
                  </a:cubicBezTo>
                  <a:cubicBezTo>
                    <a:pt x="1" y="9"/>
                    <a:pt x="2" y="7"/>
                    <a:pt x="4" y="6"/>
                  </a:cubicBezTo>
                  <a:cubicBezTo>
                    <a:pt x="5" y="4"/>
                    <a:pt x="7" y="3"/>
                    <a:pt x="9" y="2"/>
                  </a:cubicBezTo>
                  <a:cubicBezTo>
                    <a:pt x="11" y="1"/>
                    <a:pt x="13" y="0"/>
                    <a:pt x="16" y="0"/>
                  </a:cubicBezTo>
                  <a:cubicBezTo>
                    <a:pt x="19" y="0"/>
                    <a:pt x="22" y="0"/>
                    <a:pt x="24" y="2"/>
                  </a:cubicBezTo>
                  <a:cubicBezTo>
                    <a:pt x="27" y="3"/>
                    <a:pt x="29" y="5"/>
                    <a:pt x="30" y="8"/>
                  </a:cubicBezTo>
                  <a:cubicBezTo>
                    <a:pt x="30" y="9"/>
                    <a:pt x="30" y="10"/>
                    <a:pt x="30" y="11"/>
                  </a:cubicBezTo>
                  <a:cubicBezTo>
                    <a:pt x="30" y="12"/>
                    <a:pt x="29" y="13"/>
                    <a:pt x="28" y="14"/>
                  </a:cubicBezTo>
                  <a:close/>
                  <a:moveTo>
                    <a:pt x="15" y="6"/>
                  </a:moveTo>
                  <a:cubicBezTo>
                    <a:pt x="14" y="7"/>
                    <a:pt x="14" y="7"/>
                    <a:pt x="13" y="7"/>
                  </a:cubicBezTo>
                  <a:cubicBezTo>
                    <a:pt x="12" y="8"/>
                    <a:pt x="11" y="8"/>
                    <a:pt x="10" y="9"/>
                  </a:cubicBezTo>
                  <a:cubicBezTo>
                    <a:pt x="10" y="9"/>
                    <a:pt x="9" y="10"/>
                    <a:pt x="9" y="10"/>
                  </a:cubicBezTo>
                  <a:cubicBezTo>
                    <a:pt x="8" y="11"/>
                    <a:pt x="8" y="12"/>
                    <a:pt x="8" y="13"/>
                  </a:cubicBezTo>
                  <a:cubicBezTo>
                    <a:pt x="9" y="13"/>
                    <a:pt x="10" y="13"/>
                    <a:pt x="12" y="13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8" y="11"/>
                    <a:pt x="19" y="11"/>
                    <a:pt x="20" y="11"/>
                  </a:cubicBezTo>
                  <a:cubicBezTo>
                    <a:pt x="21" y="10"/>
                    <a:pt x="22" y="10"/>
                    <a:pt x="23" y="9"/>
                  </a:cubicBezTo>
                  <a:cubicBezTo>
                    <a:pt x="23" y="8"/>
                    <a:pt x="22" y="7"/>
                    <a:pt x="20" y="6"/>
                  </a:cubicBezTo>
                  <a:cubicBezTo>
                    <a:pt x="18" y="6"/>
                    <a:pt x="17" y="6"/>
                    <a:pt x="1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CB261DE2-1A24-4F00-A7BF-09788FFDEC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0" y="3122"/>
              <a:ext cx="84" cy="127"/>
            </a:xfrm>
            <a:custGeom>
              <a:avLst/>
              <a:gdLst>
                <a:gd name="T0" fmla="*/ 29 w 35"/>
                <a:gd name="T1" fmla="*/ 7 h 51"/>
                <a:gd name="T2" fmla="*/ 30 w 35"/>
                <a:gd name="T3" fmla="*/ 14 h 51"/>
                <a:gd name="T4" fmla="*/ 30 w 35"/>
                <a:gd name="T5" fmla="*/ 21 h 51"/>
                <a:gd name="T6" fmla="*/ 30 w 35"/>
                <a:gd name="T7" fmla="*/ 28 h 51"/>
                <a:gd name="T8" fmla="*/ 30 w 35"/>
                <a:gd name="T9" fmla="*/ 34 h 51"/>
                <a:gd name="T10" fmla="*/ 34 w 35"/>
                <a:gd name="T11" fmla="*/ 38 h 51"/>
                <a:gd name="T12" fmla="*/ 34 w 35"/>
                <a:gd name="T13" fmla="*/ 41 h 51"/>
                <a:gd name="T14" fmla="*/ 32 w 35"/>
                <a:gd name="T15" fmla="*/ 43 h 51"/>
                <a:gd name="T16" fmla="*/ 28 w 35"/>
                <a:gd name="T17" fmla="*/ 42 h 51"/>
                <a:gd name="T18" fmla="*/ 25 w 35"/>
                <a:gd name="T19" fmla="*/ 44 h 51"/>
                <a:gd name="T20" fmla="*/ 20 w 35"/>
                <a:gd name="T21" fmla="*/ 47 h 51"/>
                <a:gd name="T22" fmla="*/ 16 w 35"/>
                <a:gd name="T23" fmla="*/ 49 h 51"/>
                <a:gd name="T24" fmla="*/ 12 w 35"/>
                <a:gd name="T25" fmla="*/ 50 h 51"/>
                <a:gd name="T26" fmla="*/ 5 w 35"/>
                <a:gd name="T27" fmla="*/ 49 h 51"/>
                <a:gd name="T28" fmla="*/ 2 w 35"/>
                <a:gd name="T29" fmla="*/ 43 h 51"/>
                <a:gd name="T30" fmla="*/ 1 w 35"/>
                <a:gd name="T31" fmla="*/ 38 h 51"/>
                <a:gd name="T32" fmla="*/ 3 w 35"/>
                <a:gd name="T33" fmla="*/ 33 h 51"/>
                <a:gd name="T34" fmla="*/ 7 w 35"/>
                <a:gd name="T35" fmla="*/ 28 h 51"/>
                <a:gd name="T36" fmla="*/ 12 w 35"/>
                <a:gd name="T37" fmla="*/ 25 h 51"/>
                <a:gd name="T38" fmla="*/ 14 w 35"/>
                <a:gd name="T39" fmla="*/ 25 h 51"/>
                <a:gd name="T40" fmla="*/ 17 w 35"/>
                <a:gd name="T41" fmla="*/ 24 h 51"/>
                <a:gd name="T42" fmla="*/ 20 w 35"/>
                <a:gd name="T43" fmla="*/ 25 h 51"/>
                <a:gd name="T44" fmla="*/ 23 w 35"/>
                <a:gd name="T45" fmla="*/ 27 h 51"/>
                <a:gd name="T46" fmla="*/ 23 w 35"/>
                <a:gd name="T47" fmla="*/ 23 h 51"/>
                <a:gd name="T48" fmla="*/ 23 w 35"/>
                <a:gd name="T49" fmla="*/ 18 h 51"/>
                <a:gd name="T50" fmla="*/ 22 w 35"/>
                <a:gd name="T51" fmla="*/ 14 h 51"/>
                <a:gd name="T52" fmla="*/ 22 w 35"/>
                <a:gd name="T53" fmla="*/ 10 h 51"/>
                <a:gd name="T54" fmla="*/ 21 w 35"/>
                <a:gd name="T55" fmla="*/ 8 h 51"/>
                <a:gd name="T56" fmla="*/ 18 w 35"/>
                <a:gd name="T57" fmla="*/ 8 h 51"/>
                <a:gd name="T58" fmla="*/ 12 w 35"/>
                <a:gd name="T59" fmla="*/ 12 h 51"/>
                <a:gd name="T60" fmla="*/ 5 w 35"/>
                <a:gd name="T61" fmla="*/ 17 h 51"/>
                <a:gd name="T62" fmla="*/ 3 w 35"/>
                <a:gd name="T63" fmla="*/ 18 h 51"/>
                <a:gd name="T64" fmla="*/ 1 w 35"/>
                <a:gd name="T65" fmla="*/ 17 h 51"/>
                <a:gd name="T66" fmla="*/ 0 w 35"/>
                <a:gd name="T67" fmla="*/ 15 h 51"/>
                <a:gd name="T68" fmla="*/ 1 w 35"/>
                <a:gd name="T69" fmla="*/ 13 h 51"/>
                <a:gd name="T70" fmla="*/ 5 w 35"/>
                <a:gd name="T71" fmla="*/ 8 h 51"/>
                <a:gd name="T72" fmla="*/ 10 w 35"/>
                <a:gd name="T73" fmla="*/ 5 h 51"/>
                <a:gd name="T74" fmla="*/ 15 w 35"/>
                <a:gd name="T75" fmla="*/ 2 h 51"/>
                <a:gd name="T76" fmla="*/ 20 w 35"/>
                <a:gd name="T77" fmla="*/ 1 h 51"/>
                <a:gd name="T78" fmla="*/ 26 w 35"/>
                <a:gd name="T79" fmla="*/ 2 h 51"/>
                <a:gd name="T80" fmla="*/ 29 w 35"/>
                <a:gd name="T81" fmla="*/ 7 h 51"/>
                <a:gd name="T82" fmla="*/ 16 w 35"/>
                <a:gd name="T83" fmla="*/ 31 h 51"/>
                <a:gd name="T84" fmla="*/ 13 w 35"/>
                <a:gd name="T85" fmla="*/ 32 h 51"/>
                <a:gd name="T86" fmla="*/ 10 w 35"/>
                <a:gd name="T87" fmla="*/ 35 h 51"/>
                <a:gd name="T88" fmla="*/ 8 w 35"/>
                <a:gd name="T89" fmla="*/ 38 h 51"/>
                <a:gd name="T90" fmla="*/ 8 w 35"/>
                <a:gd name="T91" fmla="*/ 42 h 51"/>
                <a:gd name="T92" fmla="*/ 9 w 35"/>
                <a:gd name="T93" fmla="*/ 43 h 51"/>
                <a:gd name="T94" fmla="*/ 11 w 35"/>
                <a:gd name="T95" fmla="*/ 43 h 51"/>
                <a:gd name="T96" fmla="*/ 17 w 35"/>
                <a:gd name="T97" fmla="*/ 41 h 51"/>
                <a:gd name="T98" fmla="*/ 22 w 35"/>
                <a:gd name="T99" fmla="*/ 37 h 51"/>
                <a:gd name="T100" fmla="*/ 21 w 35"/>
                <a:gd name="T101" fmla="*/ 35 h 51"/>
                <a:gd name="T102" fmla="*/ 20 w 35"/>
                <a:gd name="T103" fmla="*/ 33 h 51"/>
                <a:gd name="T104" fmla="*/ 18 w 35"/>
                <a:gd name="T105" fmla="*/ 32 h 51"/>
                <a:gd name="T106" fmla="*/ 16 w 35"/>
                <a:gd name="T107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" h="51">
                  <a:moveTo>
                    <a:pt x="29" y="7"/>
                  </a:moveTo>
                  <a:cubicBezTo>
                    <a:pt x="29" y="9"/>
                    <a:pt x="29" y="11"/>
                    <a:pt x="30" y="14"/>
                  </a:cubicBezTo>
                  <a:cubicBezTo>
                    <a:pt x="30" y="16"/>
                    <a:pt x="30" y="18"/>
                    <a:pt x="30" y="21"/>
                  </a:cubicBezTo>
                  <a:cubicBezTo>
                    <a:pt x="30" y="23"/>
                    <a:pt x="30" y="25"/>
                    <a:pt x="30" y="28"/>
                  </a:cubicBezTo>
                  <a:cubicBezTo>
                    <a:pt x="30" y="30"/>
                    <a:pt x="30" y="32"/>
                    <a:pt x="30" y="34"/>
                  </a:cubicBezTo>
                  <a:cubicBezTo>
                    <a:pt x="32" y="35"/>
                    <a:pt x="34" y="37"/>
                    <a:pt x="34" y="38"/>
                  </a:cubicBezTo>
                  <a:cubicBezTo>
                    <a:pt x="35" y="39"/>
                    <a:pt x="35" y="40"/>
                    <a:pt x="34" y="41"/>
                  </a:cubicBezTo>
                  <a:cubicBezTo>
                    <a:pt x="34" y="43"/>
                    <a:pt x="33" y="43"/>
                    <a:pt x="32" y="43"/>
                  </a:cubicBezTo>
                  <a:cubicBezTo>
                    <a:pt x="31" y="43"/>
                    <a:pt x="30" y="43"/>
                    <a:pt x="28" y="42"/>
                  </a:cubicBezTo>
                  <a:cubicBezTo>
                    <a:pt x="27" y="43"/>
                    <a:pt x="26" y="44"/>
                    <a:pt x="25" y="44"/>
                  </a:cubicBezTo>
                  <a:cubicBezTo>
                    <a:pt x="23" y="45"/>
                    <a:pt x="22" y="46"/>
                    <a:pt x="20" y="47"/>
                  </a:cubicBezTo>
                  <a:cubicBezTo>
                    <a:pt x="19" y="48"/>
                    <a:pt x="17" y="48"/>
                    <a:pt x="16" y="49"/>
                  </a:cubicBezTo>
                  <a:cubicBezTo>
                    <a:pt x="14" y="50"/>
                    <a:pt x="13" y="50"/>
                    <a:pt x="12" y="50"/>
                  </a:cubicBezTo>
                  <a:cubicBezTo>
                    <a:pt x="9" y="51"/>
                    <a:pt x="7" y="50"/>
                    <a:pt x="5" y="49"/>
                  </a:cubicBezTo>
                  <a:cubicBezTo>
                    <a:pt x="4" y="48"/>
                    <a:pt x="2" y="46"/>
                    <a:pt x="2" y="43"/>
                  </a:cubicBezTo>
                  <a:cubicBezTo>
                    <a:pt x="1" y="42"/>
                    <a:pt x="1" y="40"/>
                    <a:pt x="1" y="38"/>
                  </a:cubicBezTo>
                  <a:cubicBezTo>
                    <a:pt x="1" y="36"/>
                    <a:pt x="2" y="34"/>
                    <a:pt x="3" y="33"/>
                  </a:cubicBezTo>
                  <a:cubicBezTo>
                    <a:pt x="4" y="31"/>
                    <a:pt x="5" y="30"/>
                    <a:pt x="7" y="28"/>
                  </a:cubicBezTo>
                  <a:cubicBezTo>
                    <a:pt x="8" y="27"/>
                    <a:pt x="10" y="26"/>
                    <a:pt x="12" y="25"/>
                  </a:cubicBezTo>
                  <a:cubicBezTo>
                    <a:pt x="12" y="25"/>
                    <a:pt x="13" y="25"/>
                    <a:pt x="14" y="25"/>
                  </a:cubicBezTo>
                  <a:cubicBezTo>
                    <a:pt x="15" y="24"/>
                    <a:pt x="16" y="24"/>
                    <a:pt x="17" y="24"/>
                  </a:cubicBezTo>
                  <a:cubicBezTo>
                    <a:pt x="18" y="24"/>
                    <a:pt x="19" y="25"/>
                    <a:pt x="20" y="25"/>
                  </a:cubicBezTo>
                  <a:cubicBezTo>
                    <a:pt x="21" y="25"/>
                    <a:pt x="22" y="26"/>
                    <a:pt x="23" y="27"/>
                  </a:cubicBezTo>
                  <a:cubicBezTo>
                    <a:pt x="23" y="26"/>
                    <a:pt x="23" y="24"/>
                    <a:pt x="23" y="23"/>
                  </a:cubicBezTo>
                  <a:cubicBezTo>
                    <a:pt x="23" y="21"/>
                    <a:pt x="23" y="20"/>
                    <a:pt x="23" y="18"/>
                  </a:cubicBezTo>
                  <a:cubicBezTo>
                    <a:pt x="23" y="17"/>
                    <a:pt x="23" y="15"/>
                    <a:pt x="22" y="14"/>
                  </a:cubicBezTo>
                  <a:cubicBezTo>
                    <a:pt x="22" y="12"/>
                    <a:pt x="22" y="11"/>
                    <a:pt x="22" y="10"/>
                  </a:cubicBezTo>
                  <a:cubicBezTo>
                    <a:pt x="22" y="9"/>
                    <a:pt x="21" y="8"/>
                    <a:pt x="21" y="8"/>
                  </a:cubicBezTo>
                  <a:cubicBezTo>
                    <a:pt x="20" y="8"/>
                    <a:pt x="19" y="8"/>
                    <a:pt x="18" y="8"/>
                  </a:cubicBezTo>
                  <a:cubicBezTo>
                    <a:pt x="16" y="9"/>
                    <a:pt x="14" y="10"/>
                    <a:pt x="12" y="12"/>
                  </a:cubicBezTo>
                  <a:cubicBezTo>
                    <a:pt x="10" y="13"/>
                    <a:pt x="7" y="15"/>
                    <a:pt x="5" y="17"/>
                  </a:cubicBezTo>
                  <a:cubicBezTo>
                    <a:pt x="4" y="18"/>
                    <a:pt x="4" y="18"/>
                    <a:pt x="3" y="18"/>
                  </a:cubicBezTo>
                  <a:cubicBezTo>
                    <a:pt x="2" y="18"/>
                    <a:pt x="1" y="18"/>
                    <a:pt x="1" y="17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2" y="11"/>
                    <a:pt x="3" y="10"/>
                    <a:pt x="5" y="8"/>
                  </a:cubicBezTo>
                  <a:cubicBezTo>
                    <a:pt x="6" y="7"/>
                    <a:pt x="8" y="6"/>
                    <a:pt x="10" y="5"/>
                  </a:cubicBezTo>
                  <a:cubicBezTo>
                    <a:pt x="11" y="3"/>
                    <a:pt x="13" y="3"/>
                    <a:pt x="15" y="2"/>
                  </a:cubicBezTo>
                  <a:cubicBezTo>
                    <a:pt x="17" y="1"/>
                    <a:pt x="18" y="1"/>
                    <a:pt x="20" y="1"/>
                  </a:cubicBezTo>
                  <a:cubicBezTo>
                    <a:pt x="23" y="0"/>
                    <a:pt x="25" y="1"/>
                    <a:pt x="26" y="2"/>
                  </a:cubicBezTo>
                  <a:cubicBezTo>
                    <a:pt x="28" y="3"/>
                    <a:pt x="29" y="5"/>
                    <a:pt x="29" y="7"/>
                  </a:cubicBezTo>
                  <a:close/>
                  <a:moveTo>
                    <a:pt x="16" y="31"/>
                  </a:moveTo>
                  <a:cubicBezTo>
                    <a:pt x="15" y="31"/>
                    <a:pt x="14" y="32"/>
                    <a:pt x="13" y="32"/>
                  </a:cubicBezTo>
                  <a:cubicBezTo>
                    <a:pt x="12" y="33"/>
                    <a:pt x="11" y="34"/>
                    <a:pt x="10" y="35"/>
                  </a:cubicBezTo>
                  <a:cubicBezTo>
                    <a:pt x="9" y="36"/>
                    <a:pt x="9" y="37"/>
                    <a:pt x="8" y="38"/>
                  </a:cubicBezTo>
                  <a:cubicBezTo>
                    <a:pt x="8" y="39"/>
                    <a:pt x="8" y="41"/>
                    <a:pt x="8" y="42"/>
                  </a:cubicBezTo>
                  <a:cubicBezTo>
                    <a:pt x="8" y="42"/>
                    <a:pt x="9" y="43"/>
                    <a:pt x="9" y="43"/>
                  </a:cubicBezTo>
                  <a:cubicBezTo>
                    <a:pt x="9" y="43"/>
                    <a:pt x="10" y="43"/>
                    <a:pt x="11" y="43"/>
                  </a:cubicBezTo>
                  <a:cubicBezTo>
                    <a:pt x="12" y="43"/>
                    <a:pt x="14" y="42"/>
                    <a:pt x="17" y="41"/>
                  </a:cubicBezTo>
                  <a:cubicBezTo>
                    <a:pt x="19" y="40"/>
                    <a:pt x="21" y="38"/>
                    <a:pt x="22" y="37"/>
                  </a:cubicBezTo>
                  <a:cubicBezTo>
                    <a:pt x="22" y="37"/>
                    <a:pt x="22" y="36"/>
                    <a:pt x="21" y="35"/>
                  </a:cubicBezTo>
                  <a:cubicBezTo>
                    <a:pt x="21" y="35"/>
                    <a:pt x="20" y="34"/>
                    <a:pt x="20" y="33"/>
                  </a:cubicBezTo>
                  <a:cubicBezTo>
                    <a:pt x="19" y="33"/>
                    <a:pt x="19" y="32"/>
                    <a:pt x="18" y="32"/>
                  </a:cubicBezTo>
                  <a:cubicBezTo>
                    <a:pt x="17" y="31"/>
                    <a:pt x="17" y="31"/>
                    <a:pt x="16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F6FFE80A-0119-445E-A4E5-4B4C5FE2F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3144"/>
              <a:ext cx="144" cy="90"/>
            </a:xfrm>
            <a:custGeom>
              <a:avLst/>
              <a:gdLst>
                <a:gd name="T0" fmla="*/ 7 w 60"/>
                <a:gd name="T1" fmla="*/ 8 h 36"/>
                <a:gd name="T2" fmla="*/ 8 w 60"/>
                <a:gd name="T3" fmla="*/ 19 h 36"/>
                <a:gd name="T4" fmla="*/ 12 w 60"/>
                <a:gd name="T5" fmla="*/ 18 h 36"/>
                <a:gd name="T6" fmla="*/ 20 w 60"/>
                <a:gd name="T7" fmla="*/ 5 h 36"/>
                <a:gd name="T8" fmla="*/ 27 w 60"/>
                <a:gd name="T9" fmla="*/ 5 h 36"/>
                <a:gd name="T10" fmla="*/ 31 w 60"/>
                <a:gd name="T11" fmla="*/ 14 h 36"/>
                <a:gd name="T12" fmla="*/ 34 w 60"/>
                <a:gd name="T13" fmla="*/ 16 h 36"/>
                <a:gd name="T14" fmla="*/ 37 w 60"/>
                <a:gd name="T15" fmla="*/ 8 h 36"/>
                <a:gd name="T16" fmla="*/ 43 w 60"/>
                <a:gd name="T17" fmla="*/ 3 h 36"/>
                <a:gd name="T18" fmla="*/ 48 w 60"/>
                <a:gd name="T19" fmla="*/ 2 h 36"/>
                <a:gd name="T20" fmla="*/ 53 w 60"/>
                <a:gd name="T21" fmla="*/ 6 h 36"/>
                <a:gd name="T22" fmla="*/ 58 w 60"/>
                <a:gd name="T23" fmla="*/ 16 h 36"/>
                <a:gd name="T24" fmla="*/ 60 w 60"/>
                <a:gd name="T25" fmla="*/ 28 h 36"/>
                <a:gd name="T26" fmla="*/ 60 w 60"/>
                <a:gd name="T27" fmla="*/ 34 h 36"/>
                <a:gd name="T28" fmla="*/ 56 w 60"/>
                <a:gd name="T29" fmla="*/ 36 h 36"/>
                <a:gd name="T30" fmla="*/ 54 w 60"/>
                <a:gd name="T31" fmla="*/ 34 h 36"/>
                <a:gd name="T32" fmla="*/ 53 w 60"/>
                <a:gd name="T33" fmla="*/ 27 h 36"/>
                <a:gd name="T34" fmla="*/ 51 w 60"/>
                <a:gd name="T35" fmla="*/ 17 h 36"/>
                <a:gd name="T36" fmla="*/ 49 w 60"/>
                <a:gd name="T37" fmla="*/ 12 h 36"/>
                <a:gd name="T38" fmla="*/ 47 w 60"/>
                <a:gd name="T39" fmla="*/ 10 h 36"/>
                <a:gd name="T40" fmla="*/ 43 w 60"/>
                <a:gd name="T41" fmla="*/ 11 h 36"/>
                <a:gd name="T42" fmla="*/ 39 w 60"/>
                <a:gd name="T43" fmla="*/ 22 h 36"/>
                <a:gd name="T44" fmla="*/ 37 w 60"/>
                <a:gd name="T45" fmla="*/ 32 h 36"/>
                <a:gd name="T46" fmla="*/ 32 w 60"/>
                <a:gd name="T47" fmla="*/ 32 h 36"/>
                <a:gd name="T48" fmla="*/ 28 w 60"/>
                <a:gd name="T49" fmla="*/ 26 h 36"/>
                <a:gd name="T50" fmla="*/ 25 w 60"/>
                <a:gd name="T51" fmla="*/ 17 h 36"/>
                <a:gd name="T52" fmla="*/ 20 w 60"/>
                <a:gd name="T53" fmla="*/ 18 h 36"/>
                <a:gd name="T54" fmla="*/ 15 w 60"/>
                <a:gd name="T55" fmla="*/ 28 h 36"/>
                <a:gd name="T56" fmla="*/ 11 w 60"/>
                <a:gd name="T57" fmla="*/ 35 h 36"/>
                <a:gd name="T58" fmla="*/ 7 w 60"/>
                <a:gd name="T59" fmla="*/ 35 h 36"/>
                <a:gd name="T60" fmla="*/ 3 w 60"/>
                <a:gd name="T61" fmla="*/ 30 h 36"/>
                <a:gd name="T62" fmla="*/ 1 w 60"/>
                <a:gd name="T63" fmla="*/ 17 h 36"/>
                <a:gd name="T64" fmla="*/ 0 w 60"/>
                <a:gd name="T65" fmla="*/ 2 h 36"/>
                <a:gd name="T66" fmla="*/ 5 w 60"/>
                <a:gd name="T6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36">
                  <a:moveTo>
                    <a:pt x="7" y="3"/>
                  </a:moveTo>
                  <a:cubicBezTo>
                    <a:pt x="7" y="4"/>
                    <a:pt x="7" y="6"/>
                    <a:pt x="7" y="8"/>
                  </a:cubicBezTo>
                  <a:cubicBezTo>
                    <a:pt x="7" y="9"/>
                    <a:pt x="7" y="11"/>
                    <a:pt x="8" y="13"/>
                  </a:cubicBezTo>
                  <a:cubicBezTo>
                    <a:pt x="8" y="15"/>
                    <a:pt x="8" y="17"/>
                    <a:pt x="8" y="19"/>
                  </a:cubicBezTo>
                  <a:cubicBezTo>
                    <a:pt x="9" y="21"/>
                    <a:pt x="9" y="22"/>
                    <a:pt x="9" y="24"/>
                  </a:cubicBezTo>
                  <a:cubicBezTo>
                    <a:pt x="10" y="22"/>
                    <a:pt x="11" y="20"/>
                    <a:pt x="12" y="18"/>
                  </a:cubicBezTo>
                  <a:cubicBezTo>
                    <a:pt x="13" y="15"/>
                    <a:pt x="14" y="13"/>
                    <a:pt x="16" y="11"/>
                  </a:cubicBezTo>
                  <a:cubicBezTo>
                    <a:pt x="17" y="9"/>
                    <a:pt x="18" y="7"/>
                    <a:pt x="20" y="5"/>
                  </a:cubicBezTo>
                  <a:cubicBezTo>
                    <a:pt x="21" y="4"/>
                    <a:pt x="22" y="3"/>
                    <a:pt x="23" y="3"/>
                  </a:cubicBezTo>
                  <a:cubicBezTo>
                    <a:pt x="25" y="3"/>
                    <a:pt x="26" y="4"/>
                    <a:pt x="27" y="5"/>
                  </a:cubicBezTo>
                  <a:cubicBezTo>
                    <a:pt x="28" y="6"/>
                    <a:pt x="29" y="7"/>
                    <a:pt x="29" y="9"/>
                  </a:cubicBezTo>
                  <a:cubicBezTo>
                    <a:pt x="30" y="11"/>
                    <a:pt x="31" y="12"/>
                    <a:pt x="31" y="14"/>
                  </a:cubicBezTo>
                  <a:cubicBezTo>
                    <a:pt x="32" y="16"/>
                    <a:pt x="32" y="18"/>
                    <a:pt x="33" y="19"/>
                  </a:cubicBezTo>
                  <a:cubicBezTo>
                    <a:pt x="33" y="18"/>
                    <a:pt x="33" y="17"/>
                    <a:pt x="34" y="16"/>
                  </a:cubicBezTo>
                  <a:cubicBezTo>
                    <a:pt x="34" y="15"/>
                    <a:pt x="35" y="13"/>
                    <a:pt x="35" y="12"/>
                  </a:cubicBezTo>
                  <a:cubicBezTo>
                    <a:pt x="36" y="11"/>
                    <a:pt x="37" y="9"/>
                    <a:pt x="37" y="8"/>
                  </a:cubicBezTo>
                  <a:cubicBezTo>
                    <a:pt x="38" y="7"/>
                    <a:pt x="39" y="6"/>
                    <a:pt x="40" y="5"/>
                  </a:cubicBezTo>
                  <a:cubicBezTo>
                    <a:pt x="41" y="4"/>
                    <a:pt x="42" y="3"/>
                    <a:pt x="43" y="3"/>
                  </a:cubicBezTo>
                  <a:cubicBezTo>
                    <a:pt x="44" y="2"/>
                    <a:pt x="45" y="2"/>
                    <a:pt x="45" y="2"/>
                  </a:cubicBezTo>
                  <a:cubicBezTo>
                    <a:pt x="46" y="2"/>
                    <a:pt x="47" y="2"/>
                    <a:pt x="48" y="2"/>
                  </a:cubicBezTo>
                  <a:cubicBezTo>
                    <a:pt x="48" y="3"/>
                    <a:pt x="49" y="3"/>
                    <a:pt x="50" y="4"/>
                  </a:cubicBezTo>
                  <a:cubicBezTo>
                    <a:pt x="51" y="5"/>
                    <a:pt x="52" y="6"/>
                    <a:pt x="53" y="6"/>
                  </a:cubicBezTo>
                  <a:cubicBezTo>
                    <a:pt x="54" y="7"/>
                    <a:pt x="55" y="8"/>
                    <a:pt x="55" y="9"/>
                  </a:cubicBezTo>
                  <a:cubicBezTo>
                    <a:pt x="56" y="11"/>
                    <a:pt x="57" y="14"/>
                    <a:pt x="58" y="16"/>
                  </a:cubicBezTo>
                  <a:cubicBezTo>
                    <a:pt x="58" y="18"/>
                    <a:pt x="59" y="21"/>
                    <a:pt x="59" y="23"/>
                  </a:cubicBezTo>
                  <a:cubicBezTo>
                    <a:pt x="59" y="25"/>
                    <a:pt x="60" y="27"/>
                    <a:pt x="60" y="28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3"/>
                    <a:pt x="60" y="34"/>
                    <a:pt x="60" y="34"/>
                  </a:cubicBezTo>
                  <a:cubicBezTo>
                    <a:pt x="59" y="35"/>
                    <a:pt x="59" y="35"/>
                    <a:pt x="58" y="35"/>
                  </a:cubicBezTo>
                  <a:cubicBezTo>
                    <a:pt x="58" y="36"/>
                    <a:pt x="57" y="36"/>
                    <a:pt x="56" y="36"/>
                  </a:cubicBezTo>
                  <a:cubicBezTo>
                    <a:pt x="56" y="35"/>
                    <a:pt x="55" y="35"/>
                    <a:pt x="55" y="35"/>
                  </a:cubicBezTo>
                  <a:cubicBezTo>
                    <a:pt x="54" y="35"/>
                    <a:pt x="54" y="34"/>
                    <a:pt x="54" y="34"/>
                  </a:cubicBezTo>
                  <a:cubicBezTo>
                    <a:pt x="54" y="33"/>
                    <a:pt x="54" y="33"/>
                    <a:pt x="53" y="32"/>
                  </a:cubicBezTo>
                  <a:cubicBezTo>
                    <a:pt x="53" y="31"/>
                    <a:pt x="53" y="29"/>
                    <a:pt x="53" y="27"/>
                  </a:cubicBezTo>
                  <a:cubicBezTo>
                    <a:pt x="53" y="25"/>
                    <a:pt x="52" y="24"/>
                    <a:pt x="52" y="22"/>
                  </a:cubicBezTo>
                  <a:cubicBezTo>
                    <a:pt x="52" y="20"/>
                    <a:pt x="51" y="19"/>
                    <a:pt x="51" y="17"/>
                  </a:cubicBezTo>
                  <a:cubicBezTo>
                    <a:pt x="50" y="16"/>
                    <a:pt x="50" y="15"/>
                    <a:pt x="50" y="13"/>
                  </a:cubicBezTo>
                  <a:cubicBezTo>
                    <a:pt x="49" y="13"/>
                    <a:pt x="49" y="13"/>
                    <a:pt x="49" y="12"/>
                  </a:cubicBezTo>
                  <a:cubicBezTo>
                    <a:pt x="49" y="12"/>
                    <a:pt x="48" y="11"/>
                    <a:pt x="48" y="11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9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8"/>
                    <a:pt x="40" y="20"/>
                    <a:pt x="39" y="22"/>
                  </a:cubicBezTo>
                  <a:cubicBezTo>
                    <a:pt x="38" y="24"/>
                    <a:pt x="38" y="26"/>
                    <a:pt x="38" y="28"/>
                  </a:cubicBezTo>
                  <a:cubicBezTo>
                    <a:pt x="38" y="30"/>
                    <a:pt x="37" y="31"/>
                    <a:pt x="37" y="32"/>
                  </a:cubicBezTo>
                  <a:cubicBezTo>
                    <a:pt x="36" y="33"/>
                    <a:pt x="35" y="33"/>
                    <a:pt x="34" y="33"/>
                  </a:cubicBezTo>
                  <a:cubicBezTo>
                    <a:pt x="33" y="33"/>
                    <a:pt x="33" y="33"/>
                    <a:pt x="32" y="32"/>
                  </a:cubicBezTo>
                  <a:cubicBezTo>
                    <a:pt x="31" y="32"/>
                    <a:pt x="30" y="31"/>
                    <a:pt x="30" y="30"/>
                  </a:cubicBezTo>
                  <a:cubicBezTo>
                    <a:pt x="29" y="29"/>
                    <a:pt x="29" y="28"/>
                    <a:pt x="28" y="26"/>
                  </a:cubicBezTo>
                  <a:cubicBezTo>
                    <a:pt x="28" y="25"/>
                    <a:pt x="27" y="23"/>
                    <a:pt x="27" y="22"/>
                  </a:cubicBezTo>
                  <a:cubicBezTo>
                    <a:pt x="26" y="20"/>
                    <a:pt x="26" y="19"/>
                    <a:pt x="25" y="17"/>
                  </a:cubicBezTo>
                  <a:cubicBezTo>
                    <a:pt x="25" y="16"/>
                    <a:pt x="24" y="14"/>
                    <a:pt x="23" y="13"/>
                  </a:cubicBezTo>
                  <a:cubicBezTo>
                    <a:pt x="22" y="15"/>
                    <a:pt x="21" y="16"/>
                    <a:pt x="20" y="18"/>
                  </a:cubicBezTo>
                  <a:cubicBezTo>
                    <a:pt x="19" y="19"/>
                    <a:pt x="18" y="21"/>
                    <a:pt x="18" y="23"/>
                  </a:cubicBezTo>
                  <a:cubicBezTo>
                    <a:pt x="17" y="25"/>
                    <a:pt x="16" y="27"/>
                    <a:pt x="15" y="28"/>
                  </a:cubicBezTo>
                  <a:cubicBezTo>
                    <a:pt x="14" y="30"/>
                    <a:pt x="13" y="32"/>
                    <a:pt x="12" y="33"/>
                  </a:cubicBezTo>
                  <a:cubicBezTo>
                    <a:pt x="12" y="34"/>
                    <a:pt x="11" y="34"/>
                    <a:pt x="11" y="35"/>
                  </a:cubicBezTo>
                  <a:cubicBezTo>
                    <a:pt x="10" y="36"/>
                    <a:pt x="10" y="36"/>
                    <a:pt x="9" y="36"/>
                  </a:cubicBezTo>
                  <a:cubicBezTo>
                    <a:pt x="8" y="36"/>
                    <a:pt x="7" y="36"/>
                    <a:pt x="7" y="35"/>
                  </a:cubicBezTo>
                  <a:cubicBezTo>
                    <a:pt x="6" y="35"/>
                    <a:pt x="6" y="34"/>
                    <a:pt x="5" y="33"/>
                  </a:cubicBezTo>
                  <a:cubicBezTo>
                    <a:pt x="4" y="32"/>
                    <a:pt x="4" y="31"/>
                    <a:pt x="3" y="30"/>
                  </a:cubicBezTo>
                  <a:cubicBezTo>
                    <a:pt x="3" y="29"/>
                    <a:pt x="2" y="28"/>
                    <a:pt x="2" y="27"/>
                  </a:cubicBezTo>
                  <a:cubicBezTo>
                    <a:pt x="2" y="24"/>
                    <a:pt x="1" y="21"/>
                    <a:pt x="1" y="17"/>
                  </a:cubicBezTo>
                  <a:cubicBezTo>
                    <a:pt x="0" y="13"/>
                    <a:pt x="0" y="9"/>
                    <a:pt x="0" y="6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1"/>
                    <a:pt x="6" y="2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EB2EF4F-A85B-48B1-8C41-5FDE739EB71E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>
            <a:off x="10818099" y="5278056"/>
            <a:ext cx="715095" cy="174625"/>
            <a:chOff x="3614" y="3347"/>
            <a:chExt cx="905" cy="221"/>
          </a:xfrm>
          <a:solidFill>
            <a:schemeClr val="bg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AE3A5207-1FA4-4EBC-B49B-D301EDDCC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" y="3352"/>
              <a:ext cx="120" cy="150"/>
            </a:xfrm>
            <a:custGeom>
              <a:avLst/>
              <a:gdLst>
                <a:gd name="T0" fmla="*/ 13 w 50"/>
                <a:gd name="T1" fmla="*/ 56 h 61"/>
                <a:gd name="T2" fmla="*/ 12 w 50"/>
                <a:gd name="T3" fmla="*/ 47 h 61"/>
                <a:gd name="T4" fmla="*/ 12 w 50"/>
                <a:gd name="T5" fmla="*/ 36 h 61"/>
                <a:gd name="T6" fmla="*/ 12 w 50"/>
                <a:gd name="T7" fmla="*/ 25 h 61"/>
                <a:gd name="T8" fmla="*/ 12 w 50"/>
                <a:gd name="T9" fmla="*/ 16 h 61"/>
                <a:gd name="T10" fmla="*/ 13 w 50"/>
                <a:gd name="T11" fmla="*/ 14 h 61"/>
                <a:gd name="T12" fmla="*/ 15 w 50"/>
                <a:gd name="T13" fmla="*/ 14 h 61"/>
                <a:gd name="T14" fmla="*/ 18 w 50"/>
                <a:gd name="T15" fmla="*/ 15 h 61"/>
                <a:gd name="T16" fmla="*/ 19 w 50"/>
                <a:gd name="T17" fmla="*/ 18 h 61"/>
                <a:gd name="T18" fmla="*/ 19 w 50"/>
                <a:gd name="T19" fmla="*/ 25 h 61"/>
                <a:gd name="T20" fmla="*/ 19 w 50"/>
                <a:gd name="T21" fmla="*/ 32 h 61"/>
                <a:gd name="T22" fmla="*/ 27 w 50"/>
                <a:gd name="T23" fmla="*/ 29 h 61"/>
                <a:gd name="T24" fmla="*/ 32 w 50"/>
                <a:gd name="T25" fmla="*/ 22 h 61"/>
                <a:gd name="T26" fmla="*/ 33 w 50"/>
                <a:gd name="T27" fmla="*/ 19 h 61"/>
                <a:gd name="T28" fmla="*/ 33 w 50"/>
                <a:gd name="T29" fmla="*/ 15 h 61"/>
                <a:gd name="T30" fmla="*/ 32 w 50"/>
                <a:gd name="T31" fmla="*/ 12 h 61"/>
                <a:gd name="T32" fmla="*/ 29 w 50"/>
                <a:gd name="T33" fmla="*/ 9 h 61"/>
                <a:gd name="T34" fmla="*/ 24 w 50"/>
                <a:gd name="T35" fmla="*/ 7 h 61"/>
                <a:gd name="T36" fmla="*/ 18 w 50"/>
                <a:gd name="T37" fmla="*/ 8 h 61"/>
                <a:gd name="T38" fmla="*/ 12 w 50"/>
                <a:gd name="T39" fmla="*/ 11 h 61"/>
                <a:gd name="T40" fmla="*/ 6 w 50"/>
                <a:gd name="T41" fmla="*/ 16 h 61"/>
                <a:gd name="T42" fmla="*/ 6 w 50"/>
                <a:gd name="T43" fmla="*/ 19 h 61"/>
                <a:gd name="T44" fmla="*/ 4 w 50"/>
                <a:gd name="T45" fmla="*/ 21 h 61"/>
                <a:gd name="T46" fmla="*/ 2 w 50"/>
                <a:gd name="T47" fmla="*/ 20 h 61"/>
                <a:gd name="T48" fmla="*/ 0 w 50"/>
                <a:gd name="T49" fmla="*/ 17 h 61"/>
                <a:gd name="T50" fmla="*/ 3 w 50"/>
                <a:gd name="T51" fmla="*/ 10 h 61"/>
                <a:gd name="T52" fmla="*/ 9 w 50"/>
                <a:gd name="T53" fmla="*/ 4 h 61"/>
                <a:gd name="T54" fmla="*/ 17 w 50"/>
                <a:gd name="T55" fmla="*/ 1 h 61"/>
                <a:gd name="T56" fmla="*/ 25 w 50"/>
                <a:gd name="T57" fmla="*/ 0 h 61"/>
                <a:gd name="T58" fmla="*/ 34 w 50"/>
                <a:gd name="T59" fmla="*/ 3 h 61"/>
                <a:gd name="T60" fmla="*/ 39 w 50"/>
                <a:gd name="T61" fmla="*/ 11 h 61"/>
                <a:gd name="T62" fmla="*/ 38 w 50"/>
                <a:gd name="T63" fmla="*/ 26 h 61"/>
                <a:gd name="T64" fmla="*/ 27 w 50"/>
                <a:gd name="T65" fmla="*/ 37 h 61"/>
                <a:gd name="T66" fmla="*/ 38 w 50"/>
                <a:gd name="T67" fmla="*/ 44 h 61"/>
                <a:gd name="T68" fmla="*/ 48 w 50"/>
                <a:gd name="T69" fmla="*/ 51 h 61"/>
                <a:gd name="T70" fmla="*/ 49 w 50"/>
                <a:gd name="T71" fmla="*/ 53 h 61"/>
                <a:gd name="T72" fmla="*/ 49 w 50"/>
                <a:gd name="T73" fmla="*/ 57 h 61"/>
                <a:gd name="T74" fmla="*/ 47 w 50"/>
                <a:gd name="T75" fmla="*/ 59 h 61"/>
                <a:gd name="T76" fmla="*/ 44 w 50"/>
                <a:gd name="T77" fmla="*/ 58 h 61"/>
                <a:gd name="T78" fmla="*/ 38 w 50"/>
                <a:gd name="T79" fmla="*/ 54 h 61"/>
                <a:gd name="T80" fmla="*/ 32 w 50"/>
                <a:gd name="T81" fmla="*/ 49 h 61"/>
                <a:gd name="T82" fmla="*/ 25 w 50"/>
                <a:gd name="T83" fmla="*/ 45 h 61"/>
                <a:gd name="T84" fmla="*/ 19 w 50"/>
                <a:gd name="T85" fmla="*/ 41 h 61"/>
                <a:gd name="T86" fmla="*/ 19 w 50"/>
                <a:gd name="T87" fmla="*/ 50 h 61"/>
                <a:gd name="T88" fmla="*/ 19 w 50"/>
                <a:gd name="T89" fmla="*/ 59 h 61"/>
                <a:gd name="T90" fmla="*/ 18 w 50"/>
                <a:gd name="T91" fmla="*/ 61 h 61"/>
                <a:gd name="T92" fmla="*/ 16 w 50"/>
                <a:gd name="T93" fmla="*/ 61 h 61"/>
                <a:gd name="T94" fmla="*/ 15 w 50"/>
                <a:gd name="T95" fmla="*/ 61 h 61"/>
                <a:gd name="T96" fmla="*/ 14 w 50"/>
                <a:gd name="T97" fmla="*/ 59 h 61"/>
                <a:gd name="T98" fmla="*/ 13 w 50"/>
                <a:gd name="T99" fmla="*/ 58 h 61"/>
                <a:gd name="T100" fmla="*/ 13 w 50"/>
                <a:gd name="T10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" h="61">
                  <a:moveTo>
                    <a:pt x="13" y="56"/>
                  </a:moveTo>
                  <a:cubicBezTo>
                    <a:pt x="12" y="54"/>
                    <a:pt x="12" y="50"/>
                    <a:pt x="12" y="47"/>
                  </a:cubicBezTo>
                  <a:cubicBezTo>
                    <a:pt x="12" y="44"/>
                    <a:pt x="12" y="40"/>
                    <a:pt x="12" y="36"/>
                  </a:cubicBezTo>
                  <a:cubicBezTo>
                    <a:pt x="12" y="33"/>
                    <a:pt x="12" y="29"/>
                    <a:pt x="12" y="25"/>
                  </a:cubicBezTo>
                  <a:cubicBezTo>
                    <a:pt x="12" y="22"/>
                    <a:pt x="12" y="19"/>
                    <a:pt x="12" y="16"/>
                  </a:cubicBezTo>
                  <a:cubicBezTo>
                    <a:pt x="12" y="15"/>
                    <a:pt x="13" y="14"/>
                    <a:pt x="13" y="14"/>
                  </a:cubicBezTo>
                  <a:cubicBezTo>
                    <a:pt x="14" y="14"/>
                    <a:pt x="15" y="13"/>
                    <a:pt x="15" y="14"/>
                  </a:cubicBezTo>
                  <a:cubicBezTo>
                    <a:pt x="16" y="14"/>
                    <a:pt x="17" y="14"/>
                    <a:pt x="18" y="15"/>
                  </a:cubicBezTo>
                  <a:cubicBezTo>
                    <a:pt x="18" y="16"/>
                    <a:pt x="19" y="17"/>
                    <a:pt x="19" y="18"/>
                  </a:cubicBezTo>
                  <a:cubicBezTo>
                    <a:pt x="19" y="21"/>
                    <a:pt x="19" y="23"/>
                    <a:pt x="19" y="25"/>
                  </a:cubicBezTo>
                  <a:cubicBezTo>
                    <a:pt x="19" y="28"/>
                    <a:pt x="19" y="30"/>
                    <a:pt x="19" y="32"/>
                  </a:cubicBezTo>
                  <a:cubicBezTo>
                    <a:pt x="22" y="32"/>
                    <a:pt x="25" y="31"/>
                    <a:pt x="27" y="29"/>
                  </a:cubicBezTo>
                  <a:cubicBezTo>
                    <a:pt x="29" y="27"/>
                    <a:pt x="31" y="25"/>
                    <a:pt x="32" y="22"/>
                  </a:cubicBezTo>
                  <a:cubicBezTo>
                    <a:pt x="32" y="22"/>
                    <a:pt x="33" y="20"/>
                    <a:pt x="33" y="19"/>
                  </a:cubicBezTo>
                  <a:cubicBezTo>
                    <a:pt x="33" y="18"/>
                    <a:pt x="33" y="17"/>
                    <a:pt x="33" y="15"/>
                  </a:cubicBezTo>
                  <a:cubicBezTo>
                    <a:pt x="33" y="14"/>
                    <a:pt x="32" y="13"/>
                    <a:pt x="32" y="12"/>
                  </a:cubicBezTo>
                  <a:cubicBezTo>
                    <a:pt x="31" y="11"/>
                    <a:pt x="30" y="10"/>
                    <a:pt x="29" y="9"/>
                  </a:cubicBezTo>
                  <a:cubicBezTo>
                    <a:pt x="28" y="8"/>
                    <a:pt x="26" y="8"/>
                    <a:pt x="24" y="7"/>
                  </a:cubicBezTo>
                  <a:cubicBezTo>
                    <a:pt x="22" y="7"/>
                    <a:pt x="20" y="8"/>
                    <a:pt x="18" y="8"/>
                  </a:cubicBezTo>
                  <a:cubicBezTo>
                    <a:pt x="16" y="9"/>
                    <a:pt x="14" y="10"/>
                    <a:pt x="12" y="11"/>
                  </a:cubicBezTo>
                  <a:cubicBezTo>
                    <a:pt x="10" y="13"/>
                    <a:pt x="8" y="14"/>
                    <a:pt x="6" y="16"/>
                  </a:cubicBezTo>
                  <a:cubicBezTo>
                    <a:pt x="7" y="17"/>
                    <a:pt x="7" y="18"/>
                    <a:pt x="6" y="19"/>
                  </a:cubicBezTo>
                  <a:cubicBezTo>
                    <a:pt x="5" y="20"/>
                    <a:pt x="5" y="20"/>
                    <a:pt x="4" y="21"/>
                  </a:cubicBezTo>
                  <a:cubicBezTo>
                    <a:pt x="3" y="21"/>
                    <a:pt x="2" y="21"/>
                    <a:pt x="2" y="20"/>
                  </a:cubicBezTo>
                  <a:cubicBezTo>
                    <a:pt x="1" y="19"/>
                    <a:pt x="0" y="18"/>
                    <a:pt x="0" y="17"/>
                  </a:cubicBezTo>
                  <a:cubicBezTo>
                    <a:pt x="0" y="14"/>
                    <a:pt x="1" y="12"/>
                    <a:pt x="3" y="10"/>
                  </a:cubicBezTo>
                  <a:cubicBezTo>
                    <a:pt x="5" y="8"/>
                    <a:pt x="7" y="6"/>
                    <a:pt x="9" y="4"/>
                  </a:cubicBezTo>
                  <a:cubicBezTo>
                    <a:pt x="12" y="3"/>
                    <a:pt x="14" y="2"/>
                    <a:pt x="17" y="1"/>
                  </a:cubicBezTo>
                  <a:cubicBezTo>
                    <a:pt x="20" y="0"/>
                    <a:pt x="23" y="0"/>
                    <a:pt x="25" y="0"/>
                  </a:cubicBezTo>
                  <a:cubicBezTo>
                    <a:pt x="29" y="0"/>
                    <a:pt x="32" y="1"/>
                    <a:pt x="34" y="3"/>
                  </a:cubicBezTo>
                  <a:cubicBezTo>
                    <a:pt x="37" y="5"/>
                    <a:pt x="39" y="8"/>
                    <a:pt x="39" y="11"/>
                  </a:cubicBezTo>
                  <a:cubicBezTo>
                    <a:pt x="41" y="16"/>
                    <a:pt x="41" y="21"/>
                    <a:pt x="38" y="26"/>
                  </a:cubicBezTo>
                  <a:cubicBezTo>
                    <a:pt x="36" y="30"/>
                    <a:pt x="32" y="34"/>
                    <a:pt x="27" y="37"/>
                  </a:cubicBezTo>
                  <a:cubicBezTo>
                    <a:pt x="31" y="40"/>
                    <a:pt x="34" y="42"/>
                    <a:pt x="38" y="44"/>
                  </a:cubicBezTo>
                  <a:cubicBezTo>
                    <a:pt x="41" y="46"/>
                    <a:pt x="44" y="49"/>
                    <a:pt x="48" y="51"/>
                  </a:cubicBezTo>
                  <a:cubicBezTo>
                    <a:pt x="48" y="52"/>
                    <a:pt x="49" y="52"/>
                    <a:pt x="49" y="53"/>
                  </a:cubicBezTo>
                  <a:cubicBezTo>
                    <a:pt x="50" y="54"/>
                    <a:pt x="50" y="55"/>
                    <a:pt x="49" y="57"/>
                  </a:cubicBezTo>
                  <a:cubicBezTo>
                    <a:pt x="49" y="58"/>
                    <a:pt x="48" y="59"/>
                    <a:pt x="47" y="59"/>
                  </a:cubicBezTo>
                  <a:cubicBezTo>
                    <a:pt x="46" y="59"/>
                    <a:pt x="45" y="59"/>
                    <a:pt x="44" y="58"/>
                  </a:cubicBezTo>
                  <a:cubicBezTo>
                    <a:pt x="42" y="56"/>
                    <a:pt x="40" y="55"/>
                    <a:pt x="38" y="54"/>
                  </a:cubicBezTo>
                  <a:cubicBezTo>
                    <a:pt x="36" y="52"/>
                    <a:pt x="34" y="51"/>
                    <a:pt x="32" y="49"/>
                  </a:cubicBezTo>
                  <a:cubicBezTo>
                    <a:pt x="30" y="48"/>
                    <a:pt x="27" y="46"/>
                    <a:pt x="25" y="45"/>
                  </a:cubicBezTo>
                  <a:cubicBezTo>
                    <a:pt x="23" y="44"/>
                    <a:pt x="21" y="42"/>
                    <a:pt x="19" y="41"/>
                  </a:cubicBezTo>
                  <a:cubicBezTo>
                    <a:pt x="19" y="44"/>
                    <a:pt x="19" y="47"/>
                    <a:pt x="19" y="50"/>
                  </a:cubicBezTo>
                  <a:cubicBezTo>
                    <a:pt x="19" y="53"/>
                    <a:pt x="19" y="56"/>
                    <a:pt x="19" y="59"/>
                  </a:cubicBezTo>
                  <a:cubicBezTo>
                    <a:pt x="19" y="60"/>
                    <a:pt x="19" y="60"/>
                    <a:pt x="18" y="61"/>
                  </a:cubicBezTo>
                  <a:cubicBezTo>
                    <a:pt x="18" y="61"/>
                    <a:pt x="17" y="61"/>
                    <a:pt x="16" y="61"/>
                  </a:cubicBezTo>
                  <a:cubicBezTo>
                    <a:pt x="16" y="61"/>
                    <a:pt x="15" y="61"/>
                    <a:pt x="15" y="61"/>
                  </a:cubicBezTo>
                  <a:cubicBezTo>
                    <a:pt x="15" y="60"/>
                    <a:pt x="14" y="60"/>
                    <a:pt x="14" y="59"/>
                  </a:cubicBezTo>
                  <a:cubicBezTo>
                    <a:pt x="14" y="59"/>
                    <a:pt x="13" y="58"/>
                    <a:pt x="13" y="58"/>
                  </a:cubicBezTo>
                  <a:cubicBezTo>
                    <a:pt x="13" y="57"/>
                    <a:pt x="13" y="57"/>
                    <a:pt x="13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60BC89E5-BD9E-454D-A06F-FAFFFC9C26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1" y="3396"/>
              <a:ext cx="79" cy="86"/>
            </a:xfrm>
            <a:custGeom>
              <a:avLst/>
              <a:gdLst>
                <a:gd name="T0" fmla="*/ 29 w 33"/>
                <a:gd name="T1" fmla="*/ 14 h 35"/>
                <a:gd name="T2" fmla="*/ 19 w 33"/>
                <a:gd name="T3" fmla="*/ 18 h 35"/>
                <a:gd name="T4" fmla="*/ 8 w 33"/>
                <a:gd name="T5" fmla="*/ 19 h 35"/>
                <a:gd name="T6" fmla="*/ 11 w 33"/>
                <a:gd name="T7" fmla="*/ 25 h 35"/>
                <a:gd name="T8" fmla="*/ 16 w 33"/>
                <a:gd name="T9" fmla="*/ 28 h 35"/>
                <a:gd name="T10" fmla="*/ 19 w 33"/>
                <a:gd name="T11" fmla="*/ 28 h 35"/>
                <a:gd name="T12" fmla="*/ 23 w 33"/>
                <a:gd name="T13" fmla="*/ 27 h 35"/>
                <a:gd name="T14" fmla="*/ 26 w 33"/>
                <a:gd name="T15" fmla="*/ 25 h 35"/>
                <a:gd name="T16" fmla="*/ 28 w 33"/>
                <a:gd name="T17" fmla="*/ 24 h 35"/>
                <a:gd name="T18" fmla="*/ 30 w 33"/>
                <a:gd name="T19" fmla="*/ 22 h 35"/>
                <a:gd name="T20" fmla="*/ 32 w 33"/>
                <a:gd name="T21" fmla="*/ 22 h 35"/>
                <a:gd name="T22" fmla="*/ 33 w 33"/>
                <a:gd name="T23" fmla="*/ 26 h 35"/>
                <a:gd name="T24" fmla="*/ 28 w 33"/>
                <a:gd name="T25" fmla="*/ 32 h 35"/>
                <a:gd name="T26" fmla="*/ 20 w 33"/>
                <a:gd name="T27" fmla="*/ 35 h 35"/>
                <a:gd name="T28" fmla="*/ 13 w 33"/>
                <a:gd name="T29" fmla="*/ 35 h 35"/>
                <a:gd name="T30" fmla="*/ 6 w 33"/>
                <a:gd name="T31" fmla="*/ 31 h 35"/>
                <a:gd name="T32" fmla="*/ 2 w 33"/>
                <a:gd name="T33" fmla="*/ 25 h 35"/>
                <a:gd name="T34" fmla="*/ 1 w 33"/>
                <a:gd name="T35" fmla="*/ 18 h 35"/>
                <a:gd name="T36" fmla="*/ 1 w 33"/>
                <a:gd name="T37" fmla="*/ 11 h 35"/>
                <a:gd name="T38" fmla="*/ 4 w 33"/>
                <a:gd name="T39" fmla="*/ 6 h 35"/>
                <a:gd name="T40" fmla="*/ 9 w 33"/>
                <a:gd name="T41" fmla="*/ 2 h 35"/>
                <a:gd name="T42" fmla="*/ 16 w 33"/>
                <a:gd name="T43" fmla="*/ 0 h 35"/>
                <a:gd name="T44" fmla="*/ 25 w 33"/>
                <a:gd name="T45" fmla="*/ 2 h 35"/>
                <a:gd name="T46" fmla="*/ 30 w 33"/>
                <a:gd name="T47" fmla="*/ 8 h 35"/>
                <a:gd name="T48" fmla="*/ 31 w 33"/>
                <a:gd name="T49" fmla="*/ 11 h 35"/>
                <a:gd name="T50" fmla="*/ 29 w 33"/>
                <a:gd name="T51" fmla="*/ 14 h 35"/>
                <a:gd name="T52" fmla="*/ 16 w 33"/>
                <a:gd name="T53" fmla="*/ 6 h 35"/>
                <a:gd name="T54" fmla="*/ 13 w 33"/>
                <a:gd name="T55" fmla="*/ 7 h 35"/>
                <a:gd name="T56" fmla="*/ 11 w 33"/>
                <a:gd name="T57" fmla="*/ 9 h 35"/>
                <a:gd name="T58" fmla="*/ 9 w 33"/>
                <a:gd name="T59" fmla="*/ 10 h 35"/>
                <a:gd name="T60" fmla="*/ 8 w 33"/>
                <a:gd name="T61" fmla="*/ 13 h 35"/>
                <a:gd name="T62" fmla="*/ 12 w 33"/>
                <a:gd name="T63" fmla="*/ 13 h 35"/>
                <a:gd name="T64" fmla="*/ 17 w 33"/>
                <a:gd name="T65" fmla="*/ 12 h 35"/>
                <a:gd name="T66" fmla="*/ 21 w 33"/>
                <a:gd name="T67" fmla="*/ 11 h 35"/>
                <a:gd name="T68" fmla="*/ 24 w 33"/>
                <a:gd name="T69" fmla="*/ 9 h 35"/>
                <a:gd name="T70" fmla="*/ 21 w 33"/>
                <a:gd name="T71" fmla="*/ 6 h 35"/>
                <a:gd name="T72" fmla="*/ 16 w 33"/>
                <a:gd name="T73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35">
                  <a:moveTo>
                    <a:pt x="29" y="14"/>
                  </a:moveTo>
                  <a:cubicBezTo>
                    <a:pt x="26" y="16"/>
                    <a:pt x="23" y="17"/>
                    <a:pt x="19" y="18"/>
                  </a:cubicBezTo>
                  <a:cubicBezTo>
                    <a:pt x="16" y="19"/>
                    <a:pt x="12" y="19"/>
                    <a:pt x="8" y="19"/>
                  </a:cubicBezTo>
                  <a:cubicBezTo>
                    <a:pt x="9" y="22"/>
                    <a:pt x="9" y="24"/>
                    <a:pt x="11" y="25"/>
                  </a:cubicBezTo>
                  <a:cubicBezTo>
                    <a:pt x="12" y="27"/>
                    <a:pt x="14" y="28"/>
                    <a:pt x="16" y="28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1" y="28"/>
                    <a:pt x="22" y="28"/>
                    <a:pt x="23" y="27"/>
                  </a:cubicBezTo>
                  <a:cubicBezTo>
                    <a:pt x="24" y="27"/>
                    <a:pt x="25" y="26"/>
                    <a:pt x="26" y="25"/>
                  </a:cubicBezTo>
                  <a:cubicBezTo>
                    <a:pt x="27" y="25"/>
                    <a:pt x="27" y="24"/>
                    <a:pt x="28" y="24"/>
                  </a:cubicBezTo>
                  <a:cubicBezTo>
                    <a:pt x="29" y="23"/>
                    <a:pt x="29" y="23"/>
                    <a:pt x="30" y="22"/>
                  </a:cubicBezTo>
                  <a:cubicBezTo>
                    <a:pt x="31" y="22"/>
                    <a:pt x="31" y="22"/>
                    <a:pt x="32" y="22"/>
                  </a:cubicBezTo>
                  <a:cubicBezTo>
                    <a:pt x="33" y="23"/>
                    <a:pt x="33" y="24"/>
                    <a:pt x="33" y="26"/>
                  </a:cubicBezTo>
                  <a:cubicBezTo>
                    <a:pt x="32" y="28"/>
                    <a:pt x="30" y="30"/>
                    <a:pt x="28" y="32"/>
                  </a:cubicBezTo>
                  <a:cubicBezTo>
                    <a:pt x="26" y="33"/>
                    <a:pt x="23" y="35"/>
                    <a:pt x="20" y="35"/>
                  </a:cubicBezTo>
                  <a:cubicBezTo>
                    <a:pt x="18" y="35"/>
                    <a:pt x="16" y="35"/>
                    <a:pt x="13" y="35"/>
                  </a:cubicBezTo>
                  <a:cubicBezTo>
                    <a:pt x="10" y="34"/>
                    <a:pt x="8" y="33"/>
                    <a:pt x="6" y="31"/>
                  </a:cubicBezTo>
                  <a:cubicBezTo>
                    <a:pt x="5" y="29"/>
                    <a:pt x="3" y="27"/>
                    <a:pt x="2" y="25"/>
                  </a:cubicBezTo>
                  <a:cubicBezTo>
                    <a:pt x="1" y="22"/>
                    <a:pt x="1" y="20"/>
                    <a:pt x="1" y="18"/>
                  </a:cubicBezTo>
                  <a:cubicBezTo>
                    <a:pt x="0" y="15"/>
                    <a:pt x="1" y="13"/>
                    <a:pt x="1" y="11"/>
                  </a:cubicBezTo>
                  <a:cubicBezTo>
                    <a:pt x="2" y="9"/>
                    <a:pt x="3" y="7"/>
                    <a:pt x="4" y="6"/>
                  </a:cubicBezTo>
                  <a:cubicBezTo>
                    <a:pt x="6" y="4"/>
                    <a:pt x="7" y="3"/>
                    <a:pt x="9" y="2"/>
                  </a:cubicBezTo>
                  <a:cubicBezTo>
                    <a:pt x="11" y="1"/>
                    <a:pt x="14" y="0"/>
                    <a:pt x="16" y="0"/>
                  </a:cubicBezTo>
                  <a:cubicBezTo>
                    <a:pt x="19" y="0"/>
                    <a:pt x="22" y="0"/>
                    <a:pt x="25" y="2"/>
                  </a:cubicBezTo>
                  <a:cubicBezTo>
                    <a:pt x="27" y="3"/>
                    <a:pt x="29" y="5"/>
                    <a:pt x="30" y="8"/>
                  </a:cubicBezTo>
                  <a:cubicBezTo>
                    <a:pt x="31" y="9"/>
                    <a:pt x="31" y="10"/>
                    <a:pt x="31" y="11"/>
                  </a:cubicBezTo>
                  <a:cubicBezTo>
                    <a:pt x="31" y="12"/>
                    <a:pt x="30" y="13"/>
                    <a:pt x="29" y="14"/>
                  </a:cubicBezTo>
                  <a:close/>
                  <a:moveTo>
                    <a:pt x="16" y="6"/>
                  </a:moveTo>
                  <a:cubicBezTo>
                    <a:pt x="15" y="7"/>
                    <a:pt x="14" y="7"/>
                    <a:pt x="13" y="7"/>
                  </a:cubicBezTo>
                  <a:cubicBezTo>
                    <a:pt x="13" y="8"/>
                    <a:pt x="12" y="8"/>
                    <a:pt x="11" y="9"/>
                  </a:cubicBezTo>
                  <a:cubicBezTo>
                    <a:pt x="10" y="9"/>
                    <a:pt x="10" y="10"/>
                    <a:pt x="9" y="10"/>
                  </a:cubicBezTo>
                  <a:cubicBezTo>
                    <a:pt x="9" y="11"/>
                    <a:pt x="8" y="12"/>
                    <a:pt x="8" y="13"/>
                  </a:cubicBezTo>
                  <a:cubicBezTo>
                    <a:pt x="9" y="13"/>
                    <a:pt x="11" y="13"/>
                    <a:pt x="12" y="13"/>
                  </a:cubicBezTo>
                  <a:cubicBezTo>
                    <a:pt x="14" y="12"/>
                    <a:pt x="15" y="12"/>
                    <a:pt x="17" y="12"/>
                  </a:cubicBezTo>
                  <a:cubicBezTo>
                    <a:pt x="18" y="11"/>
                    <a:pt x="20" y="11"/>
                    <a:pt x="21" y="11"/>
                  </a:cubicBezTo>
                  <a:cubicBezTo>
                    <a:pt x="22" y="10"/>
                    <a:pt x="23" y="10"/>
                    <a:pt x="24" y="9"/>
                  </a:cubicBezTo>
                  <a:cubicBezTo>
                    <a:pt x="23" y="8"/>
                    <a:pt x="22" y="7"/>
                    <a:pt x="21" y="6"/>
                  </a:cubicBezTo>
                  <a:cubicBezTo>
                    <a:pt x="19" y="6"/>
                    <a:pt x="17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2865099-7099-44EF-B692-10D6A7928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3" y="3354"/>
              <a:ext cx="29" cy="148"/>
            </a:xfrm>
            <a:custGeom>
              <a:avLst/>
              <a:gdLst>
                <a:gd name="T0" fmla="*/ 7 w 12"/>
                <a:gd name="T1" fmla="*/ 5 h 60"/>
                <a:gd name="T2" fmla="*/ 9 w 12"/>
                <a:gd name="T3" fmla="*/ 30 h 60"/>
                <a:gd name="T4" fmla="*/ 12 w 12"/>
                <a:gd name="T5" fmla="*/ 55 h 60"/>
                <a:gd name="T6" fmla="*/ 9 w 12"/>
                <a:gd name="T7" fmla="*/ 60 h 60"/>
                <a:gd name="T8" fmla="*/ 8 w 12"/>
                <a:gd name="T9" fmla="*/ 59 h 60"/>
                <a:gd name="T10" fmla="*/ 7 w 12"/>
                <a:gd name="T11" fmla="*/ 58 h 60"/>
                <a:gd name="T12" fmla="*/ 6 w 12"/>
                <a:gd name="T13" fmla="*/ 56 h 60"/>
                <a:gd name="T14" fmla="*/ 5 w 12"/>
                <a:gd name="T15" fmla="*/ 55 h 60"/>
                <a:gd name="T16" fmla="*/ 3 w 12"/>
                <a:gd name="T17" fmla="*/ 43 h 60"/>
                <a:gd name="T18" fmla="*/ 2 w 12"/>
                <a:gd name="T19" fmla="*/ 30 h 60"/>
                <a:gd name="T20" fmla="*/ 1 w 12"/>
                <a:gd name="T21" fmla="*/ 18 h 60"/>
                <a:gd name="T22" fmla="*/ 0 w 12"/>
                <a:gd name="T23" fmla="*/ 6 h 60"/>
                <a:gd name="T24" fmla="*/ 1 w 12"/>
                <a:gd name="T25" fmla="*/ 2 h 60"/>
                <a:gd name="T26" fmla="*/ 3 w 12"/>
                <a:gd name="T27" fmla="*/ 0 h 60"/>
                <a:gd name="T28" fmla="*/ 6 w 12"/>
                <a:gd name="T29" fmla="*/ 2 h 60"/>
                <a:gd name="T30" fmla="*/ 7 w 12"/>
                <a:gd name="T31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60">
                  <a:moveTo>
                    <a:pt x="7" y="5"/>
                  </a:moveTo>
                  <a:cubicBezTo>
                    <a:pt x="7" y="13"/>
                    <a:pt x="8" y="22"/>
                    <a:pt x="9" y="30"/>
                  </a:cubicBezTo>
                  <a:cubicBezTo>
                    <a:pt x="10" y="39"/>
                    <a:pt x="11" y="47"/>
                    <a:pt x="12" y="55"/>
                  </a:cubicBezTo>
                  <a:cubicBezTo>
                    <a:pt x="12" y="58"/>
                    <a:pt x="11" y="60"/>
                    <a:pt x="9" y="60"/>
                  </a:cubicBezTo>
                  <a:cubicBezTo>
                    <a:pt x="9" y="60"/>
                    <a:pt x="8" y="60"/>
                    <a:pt x="8" y="59"/>
                  </a:cubicBezTo>
                  <a:cubicBezTo>
                    <a:pt x="7" y="59"/>
                    <a:pt x="7" y="59"/>
                    <a:pt x="7" y="58"/>
                  </a:cubicBezTo>
                  <a:cubicBezTo>
                    <a:pt x="6" y="58"/>
                    <a:pt x="6" y="57"/>
                    <a:pt x="6" y="56"/>
                  </a:cubicBezTo>
                  <a:cubicBezTo>
                    <a:pt x="5" y="56"/>
                    <a:pt x="5" y="55"/>
                    <a:pt x="5" y="55"/>
                  </a:cubicBezTo>
                  <a:cubicBezTo>
                    <a:pt x="4" y="51"/>
                    <a:pt x="4" y="47"/>
                    <a:pt x="3" y="43"/>
                  </a:cubicBezTo>
                  <a:cubicBezTo>
                    <a:pt x="3" y="39"/>
                    <a:pt x="2" y="34"/>
                    <a:pt x="2" y="30"/>
                  </a:cubicBezTo>
                  <a:cubicBezTo>
                    <a:pt x="1" y="26"/>
                    <a:pt x="1" y="22"/>
                    <a:pt x="1" y="18"/>
                  </a:cubicBezTo>
                  <a:cubicBezTo>
                    <a:pt x="0" y="14"/>
                    <a:pt x="0" y="10"/>
                    <a:pt x="0" y="6"/>
                  </a:cubicBezTo>
                  <a:cubicBezTo>
                    <a:pt x="0" y="5"/>
                    <a:pt x="1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4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70ED045A-DA2E-4DE4-84CB-5DC43BD31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9" y="3372"/>
              <a:ext cx="50" cy="120"/>
            </a:xfrm>
            <a:custGeom>
              <a:avLst/>
              <a:gdLst>
                <a:gd name="T0" fmla="*/ 21 w 21"/>
                <a:gd name="T1" fmla="*/ 5 h 49"/>
                <a:gd name="T2" fmla="*/ 19 w 21"/>
                <a:gd name="T3" fmla="*/ 6 h 49"/>
                <a:gd name="T4" fmla="*/ 17 w 21"/>
                <a:gd name="T5" fmla="*/ 6 h 49"/>
                <a:gd name="T6" fmla="*/ 11 w 21"/>
                <a:gd name="T7" fmla="*/ 7 h 49"/>
                <a:gd name="T8" fmla="*/ 5 w 21"/>
                <a:gd name="T9" fmla="*/ 8 h 49"/>
                <a:gd name="T10" fmla="*/ 2 w 21"/>
                <a:gd name="T11" fmla="*/ 8 h 49"/>
                <a:gd name="T12" fmla="*/ 0 w 21"/>
                <a:gd name="T13" fmla="*/ 5 h 49"/>
                <a:gd name="T14" fmla="*/ 1 w 21"/>
                <a:gd name="T15" fmla="*/ 3 h 49"/>
                <a:gd name="T16" fmla="*/ 2 w 21"/>
                <a:gd name="T17" fmla="*/ 2 h 49"/>
                <a:gd name="T18" fmla="*/ 6 w 21"/>
                <a:gd name="T19" fmla="*/ 1 h 49"/>
                <a:gd name="T20" fmla="*/ 10 w 21"/>
                <a:gd name="T21" fmla="*/ 0 h 49"/>
                <a:gd name="T22" fmla="*/ 14 w 21"/>
                <a:gd name="T23" fmla="*/ 0 h 49"/>
                <a:gd name="T24" fmla="*/ 17 w 21"/>
                <a:gd name="T25" fmla="*/ 0 h 49"/>
                <a:gd name="T26" fmla="*/ 20 w 21"/>
                <a:gd name="T27" fmla="*/ 2 h 49"/>
                <a:gd name="T28" fmla="*/ 21 w 21"/>
                <a:gd name="T29" fmla="*/ 5 h 49"/>
                <a:gd name="T30" fmla="*/ 18 w 21"/>
                <a:gd name="T31" fmla="*/ 42 h 49"/>
                <a:gd name="T32" fmla="*/ 19 w 21"/>
                <a:gd name="T33" fmla="*/ 46 h 49"/>
                <a:gd name="T34" fmla="*/ 18 w 21"/>
                <a:gd name="T35" fmla="*/ 48 h 49"/>
                <a:gd name="T36" fmla="*/ 14 w 21"/>
                <a:gd name="T37" fmla="*/ 48 h 49"/>
                <a:gd name="T38" fmla="*/ 12 w 21"/>
                <a:gd name="T39" fmla="*/ 45 h 49"/>
                <a:gd name="T40" fmla="*/ 10 w 21"/>
                <a:gd name="T41" fmla="*/ 40 h 49"/>
                <a:gd name="T42" fmla="*/ 9 w 21"/>
                <a:gd name="T43" fmla="*/ 33 h 49"/>
                <a:gd name="T44" fmla="*/ 8 w 21"/>
                <a:gd name="T45" fmla="*/ 27 h 49"/>
                <a:gd name="T46" fmla="*/ 8 w 21"/>
                <a:gd name="T47" fmla="*/ 22 h 49"/>
                <a:gd name="T48" fmla="*/ 9 w 21"/>
                <a:gd name="T49" fmla="*/ 19 h 49"/>
                <a:gd name="T50" fmla="*/ 11 w 21"/>
                <a:gd name="T51" fmla="*/ 18 h 49"/>
                <a:gd name="T52" fmla="*/ 14 w 21"/>
                <a:gd name="T53" fmla="*/ 20 h 49"/>
                <a:gd name="T54" fmla="*/ 16 w 21"/>
                <a:gd name="T55" fmla="*/ 24 h 49"/>
                <a:gd name="T56" fmla="*/ 16 w 21"/>
                <a:gd name="T57" fmla="*/ 28 h 49"/>
                <a:gd name="T58" fmla="*/ 16 w 21"/>
                <a:gd name="T59" fmla="*/ 33 h 49"/>
                <a:gd name="T60" fmla="*/ 17 w 21"/>
                <a:gd name="T61" fmla="*/ 38 h 49"/>
                <a:gd name="T62" fmla="*/ 18 w 21"/>
                <a:gd name="T6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49">
                  <a:moveTo>
                    <a:pt x="21" y="5"/>
                  </a:moveTo>
                  <a:cubicBezTo>
                    <a:pt x="20" y="6"/>
                    <a:pt x="20" y="6"/>
                    <a:pt x="19" y="6"/>
                  </a:cubicBezTo>
                  <a:cubicBezTo>
                    <a:pt x="18" y="6"/>
                    <a:pt x="17" y="6"/>
                    <a:pt x="17" y="6"/>
                  </a:cubicBezTo>
                  <a:cubicBezTo>
                    <a:pt x="15" y="6"/>
                    <a:pt x="13" y="6"/>
                    <a:pt x="11" y="7"/>
                  </a:cubicBezTo>
                  <a:cubicBezTo>
                    <a:pt x="9" y="7"/>
                    <a:pt x="7" y="7"/>
                    <a:pt x="5" y="8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3" y="2"/>
                    <a:pt x="4" y="1"/>
                    <a:pt x="6" y="1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1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1"/>
                    <a:pt x="19" y="1"/>
                    <a:pt x="20" y="2"/>
                  </a:cubicBezTo>
                  <a:cubicBezTo>
                    <a:pt x="20" y="3"/>
                    <a:pt x="21" y="4"/>
                    <a:pt x="21" y="5"/>
                  </a:cubicBezTo>
                  <a:close/>
                  <a:moveTo>
                    <a:pt x="18" y="42"/>
                  </a:moveTo>
                  <a:cubicBezTo>
                    <a:pt x="19" y="43"/>
                    <a:pt x="19" y="44"/>
                    <a:pt x="19" y="46"/>
                  </a:cubicBezTo>
                  <a:cubicBezTo>
                    <a:pt x="19" y="47"/>
                    <a:pt x="18" y="48"/>
                    <a:pt x="18" y="48"/>
                  </a:cubicBezTo>
                  <a:cubicBezTo>
                    <a:pt x="17" y="49"/>
                    <a:pt x="16" y="49"/>
                    <a:pt x="14" y="48"/>
                  </a:cubicBezTo>
                  <a:cubicBezTo>
                    <a:pt x="13" y="48"/>
                    <a:pt x="12" y="47"/>
                    <a:pt x="12" y="45"/>
                  </a:cubicBezTo>
                  <a:cubicBezTo>
                    <a:pt x="11" y="44"/>
                    <a:pt x="10" y="42"/>
                    <a:pt x="10" y="40"/>
                  </a:cubicBezTo>
                  <a:cubicBezTo>
                    <a:pt x="9" y="37"/>
                    <a:pt x="9" y="35"/>
                    <a:pt x="9" y="33"/>
                  </a:cubicBezTo>
                  <a:cubicBezTo>
                    <a:pt x="9" y="31"/>
                    <a:pt x="8" y="29"/>
                    <a:pt x="8" y="27"/>
                  </a:cubicBezTo>
                  <a:cubicBezTo>
                    <a:pt x="8" y="25"/>
                    <a:pt x="8" y="23"/>
                    <a:pt x="8" y="22"/>
                  </a:cubicBezTo>
                  <a:cubicBezTo>
                    <a:pt x="8" y="21"/>
                    <a:pt x="9" y="20"/>
                    <a:pt x="9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3" y="18"/>
                    <a:pt x="14" y="19"/>
                    <a:pt x="14" y="20"/>
                  </a:cubicBezTo>
                  <a:cubicBezTo>
                    <a:pt x="15" y="21"/>
                    <a:pt x="16" y="22"/>
                    <a:pt x="16" y="24"/>
                  </a:cubicBezTo>
                  <a:cubicBezTo>
                    <a:pt x="16" y="25"/>
                    <a:pt x="16" y="27"/>
                    <a:pt x="16" y="28"/>
                  </a:cubicBezTo>
                  <a:cubicBezTo>
                    <a:pt x="16" y="30"/>
                    <a:pt x="16" y="32"/>
                    <a:pt x="16" y="33"/>
                  </a:cubicBezTo>
                  <a:cubicBezTo>
                    <a:pt x="16" y="35"/>
                    <a:pt x="17" y="37"/>
                    <a:pt x="17" y="38"/>
                  </a:cubicBezTo>
                  <a:cubicBezTo>
                    <a:pt x="17" y="40"/>
                    <a:pt x="18" y="41"/>
                    <a:pt x="18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A378A51B-7019-4045-853E-C1A513CCCE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53" y="3376"/>
              <a:ext cx="86" cy="126"/>
            </a:xfrm>
            <a:custGeom>
              <a:avLst/>
              <a:gdLst>
                <a:gd name="T0" fmla="*/ 30 w 36"/>
                <a:gd name="T1" fmla="*/ 7 h 51"/>
                <a:gd name="T2" fmla="*/ 30 w 36"/>
                <a:gd name="T3" fmla="*/ 14 h 51"/>
                <a:gd name="T4" fmla="*/ 31 w 36"/>
                <a:gd name="T5" fmla="*/ 21 h 51"/>
                <a:gd name="T6" fmla="*/ 31 w 36"/>
                <a:gd name="T7" fmla="*/ 28 h 51"/>
                <a:gd name="T8" fmla="*/ 31 w 36"/>
                <a:gd name="T9" fmla="*/ 34 h 51"/>
                <a:gd name="T10" fmla="*/ 35 w 36"/>
                <a:gd name="T11" fmla="*/ 38 h 51"/>
                <a:gd name="T12" fmla="*/ 35 w 36"/>
                <a:gd name="T13" fmla="*/ 41 h 51"/>
                <a:gd name="T14" fmla="*/ 33 w 36"/>
                <a:gd name="T15" fmla="*/ 43 h 51"/>
                <a:gd name="T16" fmla="*/ 29 w 36"/>
                <a:gd name="T17" fmla="*/ 42 h 51"/>
                <a:gd name="T18" fmla="*/ 25 w 36"/>
                <a:gd name="T19" fmla="*/ 44 h 51"/>
                <a:gd name="T20" fmla="*/ 21 w 36"/>
                <a:gd name="T21" fmla="*/ 47 h 51"/>
                <a:gd name="T22" fmla="*/ 17 w 36"/>
                <a:gd name="T23" fmla="*/ 49 h 51"/>
                <a:gd name="T24" fmla="*/ 13 w 36"/>
                <a:gd name="T25" fmla="*/ 50 h 51"/>
                <a:gd name="T26" fmla="*/ 6 w 36"/>
                <a:gd name="T27" fmla="*/ 49 h 51"/>
                <a:gd name="T28" fmla="*/ 2 w 36"/>
                <a:gd name="T29" fmla="*/ 43 h 51"/>
                <a:gd name="T30" fmla="*/ 2 w 36"/>
                <a:gd name="T31" fmla="*/ 38 h 51"/>
                <a:gd name="T32" fmla="*/ 4 w 36"/>
                <a:gd name="T33" fmla="*/ 33 h 51"/>
                <a:gd name="T34" fmla="*/ 7 w 36"/>
                <a:gd name="T35" fmla="*/ 28 h 51"/>
                <a:gd name="T36" fmla="*/ 13 w 36"/>
                <a:gd name="T37" fmla="*/ 25 h 51"/>
                <a:gd name="T38" fmla="*/ 15 w 36"/>
                <a:gd name="T39" fmla="*/ 25 h 51"/>
                <a:gd name="T40" fmla="*/ 18 w 36"/>
                <a:gd name="T41" fmla="*/ 24 h 51"/>
                <a:gd name="T42" fmla="*/ 21 w 36"/>
                <a:gd name="T43" fmla="*/ 25 h 51"/>
                <a:gd name="T44" fmla="*/ 24 w 36"/>
                <a:gd name="T45" fmla="*/ 27 h 51"/>
                <a:gd name="T46" fmla="*/ 24 w 36"/>
                <a:gd name="T47" fmla="*/ 23 h 51"/>
                <a:gd name="T48" fmla="*/ 23 w 36"/>
                <a:gd name="T49" fmla="*/ 18 h 51"/>
                <a:gd name="T50" fmla="*/ 23 w 36"/>
                <a:gd name="T51" fmla="*/ 14 h 51"/>
                <a:gd name="T52" fmla="*/ 23 w 36"/>
                <a:gd name="T53" fmla="*/ 10 h 51"/>
                <a:gd name="T54" fmla="*/ 22 w 36"/>
                <a:gd name="T55" fmla="*/ 8 h 51"/>
                <a:gd name="T56" fmla="*/ 19 w 36"/>
                <a:gd name="T57" fmla="*/ 8 h 51"/>
                <a:gd name="T58" fmla="*/ 13 w 36"/>
                <a:gd name="T59" fmla="*/ 12 h 51"/>
                <a:gd name="T60" fmla="*/ 6 w 36"/>
                <a:gd name="T61" fmla="*/ 17 h 51"/>
                <a:gd name="T62" fmla="*/ 4 w 36"/>
                <a:gd name="T63" fmla="*/ 18 h 51"/>
                <a:gd name="T64" fmla="*/ 1 w 36"/>
                <a:gd name="T65" fmla="*/ 17 h 51"/>
                <a:gd name="T66" fmla="*/ 0 w 36"/>
                <a:gd name="T67" fmla="*/ 15 h 51"/>
                <a:gd name="T68" fmla="*/ 1 w 36"/>
                <a:gd name="T69" fmla="*/ 13 h 51"/>
                <a:gd name="T70" fmla="*/ 6 w 36"/>
                <a:gd name="T71" fmla="*/ 8 h 51"/>
                <a:gd name="T72" fmla="*/ 10 w 36"/>
                <a:gd name="T73" fmla="*/ 5 h 51"/>
                <a:gd name="T74" fmla="*/ 16 w 36"/>
                <a:gd name="T75" fmla="*/ 2 h 51"/>
                <a:gd name="T76" fmla="*/ 21 w 36"/>
                <a:gd name="T77" fmla="*/ 1 h 51"/>
                <a:gd name="T78" fmla="*/ 27 w 36"/>
                <a:gd name="T79" fmla="*/ 2 h 51"/>
                <a:gd name="T80" fmla="*/ 30 w 36"/>
                <a:gd name="T81" fmla="*/ 7 h 51"/>
                <a:gd name="T82" fmla="*/ 17 w 36"/>
                <a:gd name="T83" fmla="*/ 31 h 51"/>
                <a:gd name="T84" fmla="*/ 14 w 36"/>
                <a:gd name="T85" fmla="*/ 32 h 51"/>
                <a:gd name="T86" fmla="*/ 11 w 36"/>
                <a:gd name="T87" fmla="*/ 35 h 51"/>
                <a:gd name="T88" fmla="*/ 9 w 36"/>
                <a:gd name="T89" fmla="*/ 38 h 51"/>
                <a:gd name="T90" fmla="*/ 9 w 36"/>
                <a:gd name="T91" fmla="*/ 42 h 51"/>
                <a:gd name="T92" fmla="*/ 10 w 36"/>
                <a:gd name="T93" fmla="*/ 43 h 51"/>
                <a:gd name="T94" fmla="*/ 11 w 36"/>
                <a:gd name="T95" fmla="*/ 43 h 51"/>
                <a:gd name="T96" fmla="*/ 17 w 36"/>
                <a:gd name="T97" fmla="*/ 41 h 51"/>
                <a:gd name="T98" fmla="*/ 23 w 36"/>
                <a:gd name="T99" fmla="*/ 37 h 51"/>
                <a:gd name="T100" fmla="*/ 22 w 36"/>
                <a:gd name="T101" fmla="*/ 35 h 51"/>
                <a:gd name="T102" fmla="*/ 21 w 36"/>
                <a:gd name="T103" fmla="*/ 33 h 51"/>
                <a:gd name="T104" fmla="*/ 19 w 36"/>
                <a:gd name="T105" fmla="*/ 32 h 51"/>
                <a:gd name="T106" fmla="*/ 17 w 36"/>
                <a:gd name="T107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51">
                  <a:moveTo>
                    <a:pt x="30" y="7"/>
                  </a:moveTo>
                  <a:cubicBezTo>
                    <a:pt x="30" y="9"/>
                    <a:pt x="30" y="11"/>
                    <a:pt x="30" y="14"/>
                  </a:cubicBezTo>
                  <a:cubicBezTo>
                    <a:pt x="30" y="16"/>
                    <a:pt x="31" y="18"/>
                    <a:pt x="31" y="21"/>
                  </a:cubicBezTo>
                  <a:cubicBezTo>
                    <a:pt x="31" y="23"/>
                    <a:pt x="31" y="25"/>
                    <a:pt x="31" y="28"/>
                  </a:cubicBezTo>
                  <a:cubicBezTo>
                    <a:pt x="31" y="30"/>
                    <a:pt x="31" y="32"/>
                    <a:pt x="31" y="34"/>
                  </a:cubicBezTo>
                  <a:cubicBezTo>
                    <a:pt x="33" y="35"/>
                    <a:pt x="35" y="37"/>
                    <a:pt x="35" y="38"/>
                  </a:cubicBezTo>
                  <a:cubicBezTo>
                    <a:pt x="36" y="39"/>
                    <a:pt x="36" y="40"/>
                    <a:pt x="35" y="41"/>
                  </a:cubicBezTo>
                  <a:cubicBezTo>
                    <a:pt x="35" y="43"/>
                    <a:pt x="34" y="43"/>
                    <a:pt x="33" y="43"/>
                  </a:cubicBezTo>
                  <a:cubicBezTo>
                    <a:pt x="32" y="43"/>
                    <a:pt x="30" y="43"/>
                    <a:pt x="29" y="42"/>
                  </a:cubicBezTo>
                  <a:cubicBezTo>
                    <a:pt x="28" y="43"/>
                    <a:pt x="27" y="44"/>
                    <a:pt x="25" y="44"/>
                  </a:cubicBezTo>
                  <a:cubicBezTo>
                    <a:pt x="24" y="45"/>
                    <a:pt x="23" y="46"/>
                    <a:pt x="21" y="47"/>
                  </a:cubicBezTo>
                  <a:cubicBezTo>
                    <a:pt x="20" y="48"/>
                    <a:pt x="18" y="48"/>
                    <a:pt x="17" y="49"/>
                  </a:cubicBezTo>
                  <a:cubicBezTo>
                    <a:pt x="15" y="50"/>
                    <a:pt x="14" y="50"/>
                    <a:pt x="13" y="50"/>
                  </a:cubicBezTo>
                  <a:cubicBezTo>
                    <a:pt x="10" y="51"/>
                    <a:pt x="8" y="50"/>
                    <a:pt x="6" y="49"/>
                  </a:cubicBezTo>
                  <a:cubicBezTo>
                    <a:pt x="4" y="48"/>
                    <a:pt x="3" y="46"/>
                    <a:pt x="2" y="43"/>
                  </a:cubicBezTo>
                  <a:cubicBezTo>
                    <a:pt x="2" y="42"/>
                    <a:pt x="2" y="40"/>
                    <a:pt x="2" y="38"/>
                  </a:cubicBezTo>
                  <a:cubicBezTo>
                    <a:pt x="2" y="36"/>
                    <a:pt x="3" y="34"/>
                    <a:pt x="4" y="33"/>
                  </a:cubicBezTo>
                  <a:cubicBezTo>
                    <a:pt x="5" y="31"/>
                    <a:pt x="6" y="30"/>
                    <a:pt x="7" y="28"/>
                  </a:cubicBezTo>
                  <a:cubicBezTo>
                    <a:pt x="9" y="27"/>
                    <a:pt x="11" y="26"/>
                    <a:pt x="13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4"/>
                    <a:pt x="17" y="24"/>
                    <a:pt x="18" y="24"/>
                  </a:cubicBezTo>
                  <a:cubicBezTo>
                    <a:pt x="19" y="24"/>
                    <a:pt x="20" y="25"/>
                    <a:pt x="21" y="25"/>
                  </a:cubicBezTo>
                  <a:cubicBezTo>
                    <a:pt x="22" y="25"/>
                    <a:pt x="23" y="26"/>
                    <a:pt x="24" y="27"/>
                  </a:cubicBezTo>
                  <a:cubicBezTo>
                    <a:pt x="24" y="26"/>
                    <a:pt x="24" y="24"/>
                    <a:pt x="24" y="23"/>
                  </a:cubicBezTo>
                  <a:cubicBezTo>
                    <a:pt x="24" y="21"/>
                    <a:pt x="24" y="20"/>
                    <a:pt x="23" y="18"/>
                  </a:cubicBezTo>
                  <a:cubicBezTo>
                    <a:pt x="23" y="17"/>
                    <a:pt x="23" y="15"/>
                    <a:pt x="23" y="14"/>
                  </a:cubicBezTo>
                  <a:cubicBezTo>
                    <a:pt x="23" y="12"/>
                    <a:pt x="23" y="11"/>
                    <a:pt x="23" y="10"/>
                  </a:cubicBezTo>
                  <a:cubicBezTo>
                    <a:pt x="23" y="9"/>
                    <a:pt x="22" y="8"/>
                    <a:pt x="22" y="8"/>
                  </a:cubicBezTo>
                  <a:cubicBezTo>
                    <a:pt x="21" y="8"/>
                    <a:pt x="20" y="8"/>
                    <a:pt x="19" y="8"/>
                  </a:cubicBezTo>
                  <a:cubicBezTo>
                    <a:pt x="17" y="9"/>
                    <a:pt x="15" y="10"/>
                    <a:pt x="13" y="12"/>
                  </a:cubicBezTo>
                  <a:cubicBezTo>
                    <a:pt x="10" y="13"/>
                    <a:pt x="8" y="15"/>
                    <a:pt x="6" y="17"/>
                  </a:cubicBezTo>
                  <a:cubicBezTo>
                    <a:pt x="5" y="18"/>
                    <a:pt x="4" y="18"/>
                    <a:pt x="4" y="18"/>
                  </a:cubicBezTo>
                  <a:cubicBezTo>
                    <a:pt x="3" y="18"/>
                    <a:pt x="2" y="18"/>
                    <a:pt x="1" y="17"/>
                  </a:cubicBezTo>
                  <a:cubicBezTo>
                    <a:pt x="1" y="17"/>
                    <a:pt x="1" y="16"/>
                    <a:pt x="0" y="15"/>
                  </a:cubicBezTo>
                  <a:cubicBezTo>
                    <a:pt x="0" y="14"/>
                    <a:pt x="1" y="13"/>
                    <a:pt x="1" y="13"/>
                  </a:cubicBezTo>
                  <a:cubicBezTo>
                    <a:pt x="3" y="11"/>
                    <a:pt x="4" y="10"/>
                    <a:pt x="6" y="8"/>
                  </a:cubicBezTo>
                  <a:cubicBezTo>
                    <a:pt x="7" y="7"/>
                    <a:pt x="9" y="6"/>
                    <a:pt x="10" y="5"/>
                  </a:cubicBezTo>
                  <a:cubicBezTo>
                    <a:pt x="12" y="3"/>
                    <a:pt x="14" y="3"/>
                    <a:pt x="16" y="2"/>
                  </a:cubicBezTo>
                  <a:cubicBezTo>
                    <a:pt x="17" y="1"/>
                    <a:pt x="19" y="1"/>
                    <a:pt x="21" y="1"/>
                  </a:cubicBezTo>
                  <a:cubicBezTo>
                    <a:pt x="24" y="0"/>
                    <a:pt x="26" y="1"/>
                    <a:pt x="27" y="2"/>
                  </a:cubicBezTo>
                  <a:cubicBezTo>
                    <a:pt x="28" y="3"/>
                    <a:pt x="29" y="5"/>
                    <a:pt x="30" y="7"/>
                  </a:cubicBezTo>
                  <a:close/>
                  <a:moveTo>
                    <a:pt x="17" y="31"/>
                  </a:moveTo>
                  <a:cubicBezTo>
                    <a:pt x="16" y="31"/>
                    <a:pt x="15" y="32"/>
                    <a:pt x="14" y="32"/>
                  </a:cubicBezTo>
                  <a:cubicBezTo>
                    <a:pt x="13" y="33"/>
                    <a:pt x="12" y="34"/>
                    <a:pt x="11" y="35"/>
                  </a:cubicBezTo>
                  <a:cubicBezTo>
                    <a:pt x="10" y="36"/>
                    <a:pt x="9" y="37"/>
                    <a:pt x="9" y="38"/>
                  </a:cubicBezTo>
                  <a:cubicBezTo>
                    <a:pt x="8" y="39"/>
                    <a:pt x="8" y="41"/>
                    <a:pt x="9" y="42"/>
                  </a:cubicBezTo>
                  <a:cubicBezTo>
                    <a:pt x="9" y="42"/>
                    <a:pt x="9" y="43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3" y="43"/>
                    <a:pt x="15" y="42"/>
                    <a:pt x="17" y="41"/>
                  </a:cubicBezTo>
                  <a:cubicBezTo>
                    <a:pt x="20" y="40"/>
                    <a:pt x="21" y="38"/>
                    <a:pt x="23" y="37"/>
                  </a:cubicBezTo>
                  <a:cubicBezTo>
                    <a:pt x="23" y="37"/>
                    <a:pt x="23" y="36"/>
                    <a:pt x="22" y="35"/>
                  </a:cubicBezTo>
                  <a:cubicBezTo>
                    <a:pt x="22" y="35"/>
                    <a:pt x="21" y="34"/>
                    <a:pt x="21" y="33"/>
                  </a:cubicBezTo>
                  <a:cubicBezTo>
                    <a:pt x="20" y="33"/>
                    <a:pt x="19" y="32"/>
                    <a:pt x="19" y="32"/>
                  </a:cubicBezTo>
                  <a:cubicBezTo>
                    <a:pt x="18" y="31"/>
                    <a:pt x="17" y="31"/>
                    <a:pt x="1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C6F6F208-D34B-468E-9F76-CA7F2B5539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1" y="3347"/>
              <a:ext cx="72" cy="150"/>
            </a:xfrm>
            <a:custGeom>
              <a:avLst/>
              <a:gdLst>
                <a:gd name="T0" fmla="*/ 7 w 30"/>
                <a:gd name="T1" fmla="*/ 4 h 61"/>
                <a:gd name="T2" fmla="*/ 8 w 30"/>
                <a:gd name="T3" fmla="*/ 8 h 61"/>
                <a:gd name="T4" fmla="*/ 8 w 30"/>
                <a:gd name="T5" fmla="*/ 14 h 61"/>
                <a:gd name="T6" fmla="*/ 8 w 30"/>
                <a:gd name="T7" fmla="*/ 20 h 61"/>
                <a:gd name="T8" fmla="*/ 9 w 30"/>
                <a:gd name="T9" fmla="*/ 25 h 61"/>
                <a:gd name="T10" fmla="*/ 13 w 30"/>
                <a:gd name="T11" fmla="*/ 21 h 61"/>
                <a:gd name="T12" fmla="*/ 17 w 30"/>
                <a:gd name="T13" fmla="*/ 19 h 61"/>
                <a:gd name="T14" fmla="*/ 23 w 30"/>
                <a:gd name="T15" fmla="*/ 20 h 61"/>
                <a:gd name="T16" fmla="*/ 27 w 30"/>
                <a:gd name="T17" fmla="*/ 24 h 61"/>
                <a:gd name="T18" fmla="*/ 30 w 30"/>
                <a:gd name="T19" fmla="*/ 28 h 61"/>
                <a:gd name="T20" fmla="*/ 30 w 30"/>
                <a:gd name="T21" fmla="*/ 33 h 61"/>
                <a:gd name="T22" fmla="*/ 28 w 30"/>
                <a:gd name="T23" fmla="*/ 43 h 61"/>
                <a:gd name="T24" fmla="*/ 21 w 30"/>
                <a:gd name="T25" fmla="*/ 51 h 61"/>
                <a:gd name="T26" fmla="*/ 14 w 30"/>
                <a:gd name="T27" fmla="*/ 57 h 61"/>
                <a:gd name="T28" fmla="*/ 9 w 30"/>
                <a:gd name="T29" fmla="*/ 60 h 61"/>
                <a:gd name="T30" fmla="*/ 5 w 30"/>
                <a:gd name="T31" fmla="*/ 61 h 61"/>
                <a:gd name="T32" fmla="*/ 2 w 30"/>
                <a:gd name="T33" fmla="*/ 59 h 61"/>
                <a:gd name="T34" fmla="*/ 2 w 30"/>
                <a:gd name="T35" fmla="*/ 57 h 61"/>
                <a:gd name="T36" fmla="*/ 3 w 30"/>
                <a:gd name="T37" fmla="*/ 55 h 61"/>
                <a:gd name="T38" fmla="*/ 4 w 30"/>
                <a:gd name="T39" fmla="*/ 54 h 61"/>
                <a:gd name="T40" fmla="*/ 6 w 30"/>
                <a:gd name="T41" fmla="*/ 53 h 61"/>
                <a:gd name="T42" fmla="*/ 2 w 30"/>
                <a:gd name="T43" fmla="*/ 28 h 61"/>
                <a:gd name="T44" fmla="*/ 0 w 30"/>
                <a:gd name="T45" fmla="*/ 3 h 61"/>
                <a:gd name="T46" fmla="*/ 1 w 30"/>
                <a:gd name="T47" fmla="*/ 0 h 61"/>
                <a:gd name="T48" fmla="*/ 3 w 30"/>
                <a:gd name="T49" fmla="*/ 0 h 61"/>
                <a:gd name="T50" fmla="*/ 6 w 30"/>
                <a:gd name="T51" fmla="*/ 1 h 61"/>
                <a:gd name="T52" fmla="*/ 7 w 30"/>
                <a:gd name="T53" fmla="*/ 4 h 61"/>
                <a:gd name="T54" fmla="*/ 24 w 30"/>
                <a:gd name="T55" fmla="*/ 33 h 61"/>
                <a:gd name="T56" fmla="*/ 22 w 30"/>
                <a:gd name="T57" fmla="*/ 28 h 61"/>
                <a:gd name="T58" fmla="*/ 18 w 30"/>
                <a:gd name="T59" fmla="*/ 27 h 61"/>
                <a:gd name="T60" fmla="*/ 15 w 30"/>
                <a:gd name="T61" fmla="*/ 28 h 61"/>
                <a:gd name="T62" fmla="*/ 12 w 30"/>
                <a:gd name="T63" fmla="*/ 30 h 61"/>
                <a:gd name="T64" fmla="*/ 11 w 30"/>
                <a:gd name="T65" fmla="*/ 33 h 61"/>
                <a:gd name="T66" fmla="*/ 11 w 30"/>
                <a:gd name="T67" fmla="*/ 37 h 61"/>
                <a:gd name="T68" fmla="*/ 11 w 30"/>
                <a:gd name="T69" fmla="*/ 43 h 61"/>
                <a:gd name="T70" fmla="*/ 12 w 30"/>
                <a:gd name="T71" fmla="*/ 49 h 61"/>
                <a:gd name="T72" fmla="*/ 16 w 30"/>
                <a:gd name="T73" fmla="*/ 46 h 61"/>
                <a:gd name="T74" fmla="*/ 20 w 30"/>
                <a:gd name="T75" fmla="*/ 42 h 61"/>
                <a:gd name="T76" fmla="*/ 22 w 30"/>
                <a:gd name="T77" fmla="*/ 38 h 61"/>
                <a:gd name="T78" fmla="*/ 24 w 30"/>
                <a:gd name="T79" fmla="*/ 3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" h="61">
                  <a:moveTo>
                    <a:pt x="7" y="4"/>
                  </a:moveTo>
                  <a:cubicBezTo>
                    <a:pt x="7" y="5"/>
                    <a:pt x="7" y="6"/>
                    <a:pt x="8" y="8"/>
                  </a:cubicBezTo>
                  <a:cubicBezTo>
                    <a:pt x="8" y="10"/>
                    <a:pt x="8" y="12"/>
                    <a:pt x="8" y="14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5"/>
                  </a:cubicBezTo>
                  <a:cubicBezTo>
                    <a:pt x="10" y="24"/>
                    <a:pt x="11" y="22"/>
                    <a:pt x="13" y="21"/>
                  </a:cubicBezTo>
                  <a:cubicBezTo>
                    <a:pt x="14" y="20"/>
                    <a:pt x="15" y="20"/>
                    <a:pt x="17" y="19"/>
                  </a:cubicBezTo>
                  <a:cubicBezTo>
                    <a:pt x="19" y="19"/>
                    <a:pt x="21" y="19"/>
                    <a:pt x="23" y="20"/>
                  </a:cubicBezTo>
                  <a:cubicBezTo>
                    <a:pt x="25" y="21"/>
                    <a:pt x="26" y="22"/>
                    <a:pt x="27" y="24"/>
                  </a:cubicBezTo>
                  <a:cubicBezTo>
                    <a:pt x="28" y="25"/>
                    <a:pt x="29" y="27"/>
                    <a:pt x="30" y="28"/>
                  </a:cubicBezTo>
                  <a:cubicBezTo>
                    <a:pt x="30" y="30"/>
                    <a:pt x="30" y="32"/>
                    <a:pt x="30" y="33"/>
                  </a:cubicBezTo>
                  <a:cubicBezTo>
                    <a:pt x="30" y="37"/>
                    <a:pt x="29" y="40"/>
                    <a:pt x="28" y="43"/>
                  </a:cubicBezTo>
                  <a:cubicBezTo>
                    <a:pt x="26" y="46"/>
                    <a:pt x="24" y="49"/>
                    <a:pt x="21" y="51"/>
                  </a:cubicBezTo>
                  <a:cubicBezTo>
                    <a:pt x="19" y="53"/>
                    <a:pt x="17" y="55"/>
                    <a:pt x="14" y="57"/>
                  </a:cubicBezTo>
                  <a:cubicBezTo>
                    <a:pt x="12" y="58"/>
                    <a:pt x="10" y="59"/>
                    <a:pt x="9" y="60"/>
                  </a:cubicBezTo>
                  <a:cubicBezTo>
                    <a:pt x="8" y="61"/>
                    <a:pt x="6" y="61"/>
                    <a:pt x="5" y="61"/>
                  </a:cubicBezTo>
                  <a:cubicBezTo>
                    <a:pt x="3" y="60"/>
                    <a:pt x="2" y="60"/>
                    <a:pt x="2" y="59"/>
                  </a:cubicBezTo>
                  <a:cubicBezTo>
                    <a:pt x="2" y="58"/>
                    <a:pt x="2" y="58"/>
                    <a:pt x="2" y="57"/>
                  </a:cubicBezTo>
                  <a:cubicBezTo>
                    <a:pt x="2" y="56"/>
                    <a:pt x="2" y="56"/>
                    <a:pt x="3" y="55"/>
                  </a:cubicBezTo>
                  <a:cubicBezTo>
                    <a:pt x="3" y="55"/>
                    <a:pt x="4" y="54"/>
                    <a:pt x="4" y="54"/>
                  </a:cubicBezTo>
                  <a:cubicBezTo>
                    <a:pt x="5" y="53"/>
                    <a:pt x="5" y="53"/>
                    <a:pt x="6" y="53"/>
                  </a:cubicBezTo>
                  <a:cubicBezTo>
                    <a:pt x="4" y="45"/>
                    <a:pt x="3" y="36"/>
                    <a:pt x="2" y="28"/>
                  </a:cubicBezTo>
                  <a:cubicBezTo>
                    <a:pt x="1" y="20"/>
                    <a:pt x="0" y="11"/>
                    <a:pt x="0" y="3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7" y="2"/>
                    <a:pt x="7" y="2"/>
                    <a:pt x="7" y="4"/>
                  </a:cubicBezTo>
                  <a:close/>
                  <a:moveTo>
                    <a:pt x="24" y="33"/>
                  </a:moveTo>
                  <a:cubicBezTo>
                    <a:pt x="24" y="31"/>
                    <a:pt x="23" y="29"/>
                    <a:pt x="22" y="28"/>
                  </a:cubicBezTo>
                  <a:cubicBezTo>
                    <a:pt x="20" y="27"/>
                    <a:pt x="19" y="26"/>
                    <a:pt x="18" y="27"/>
                  </a:cubicBezTo>
                  <a:cubicBezTo>
                    <a:pt x="17" y="27"/>
                    <a:pt x="16" y="27"/>
                    <a:pt x="15" y="28"/>
                  </a:cubicBezTo>
                  <a:cubicBezTo>
                    <a:pt x="14" y="28"/>
                    <a:pt x="13" y="29"/>
                    <a:pt x="12" y="30"/>
                  </a:cubicBezTo>
                  <a:cubicBezTo>
                    <a:pt x="12" y="31"/>
                    <a:pt x="11" y="32"/>
                    <a:pt x="11" y="33"/>
                  </a:cubicBezTo>
                  <a:cubicBezTo>
                    <a:pt x="11" y="35"/>
                    <a:pt x="10" y="36"/>
                    <a:pt x="11" y="37"/>
                  </a:cubicBezTo>
                  <a:cubicBezTo>
                    <a:pt x="11" y="39"/>
                    <a:pt x="11" y="41"/>
                    <a:pt x="11" y="43"/>
                  </a:cubicBezTo>
                  <a:cubicBezTo>
                    <a:pt x="11" y="45"/>
                    <a:pt x="12" y="47"/>
                    <a:pt x="12" y="49"/>
                  </a:cubicBezTo>
                  <a:cubicBezTo>
                    <a:pt x="13" y="48"/>
                    <a:pt x="15" y="47"/>
                    <a:pt x="16" y="46"/>
                  </a:cubicBezTo>
                  <a:cubicBezTo>
                    <a:pt x="17" y="45"/>
                    <a:pt x="18" y="44"/>
                    <a:pt x="20" y="42"/>
                  </a:cubicBezTo>
                  <a:cubicBezTo>
                    <a:pt x="21" y="41"/>
                    <a:pt x="22" y="39"/>
                    <a:pt x="22" y="38"/>
                  </a:cubicBezTo>
                  <a:cubicBezTo>
                    <a:pt x="23" y="36"/>
                    <a:pt x="24" y="35"/>
                    <a:pt x="2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FCE1B591-C497-46FA-B899-514008E1F0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7" y="3372"/>
              <a:ext cx="50" cy="120"/>
            </a:xfrm>
            <a:custGeom>
              <a:avLst/>
              <a:gdLst>
                <a:gd name="T0" fmla="*/ 21 w 21"/>
                <a:gd name="T1" fmla="*/ 5 h 49"/>
                <a:gd name="T2" fmla="*/ 19 w 21"/>
                <a:gd name="T3" fmla="*/ 6 h 49"/>
                <a:gd name="T4" fmla="*/ 17 w 21"/>
                <a:gd name="T5" fmla="*/ 6 h 49"/>
                <a:gd name="T6" fmla="*/ 11 w 21"/>
                <a:gd name="T7" fmla="*/ 7 h 49"/>
                <a:gd name="T8" fmla="*/ 5 w 21"/>
                <a:gd name="T9" fmla="*/ 8 h 49"/>
                <a:gd name="T10" fmla="*/ 2 w 21"/>
                <a:gd name="T11" fmla="*/ 8 h 49"/>
                <a:gd name="T12" fmla="*/ 0 w 21"/>
                <a:gd name="T13" fmla="*/ 5 h 49"/>
                <a:gd name="T14" fmla="*/ 1 w 21"/>
                <a:gd name="T15" fmla="*/ 3 h 49"/>
                <a:gd name="T16" fmla="*/ 3 w 21"/>
                <a:gd name="T17" fmla="*/ 2 h 49"/>
                <a:gd name="T18" fmla="*/ 6 w 21"/>
                <a:gd name="T19" fmla="*/ 1 h 49"/>
                <a:gd name="T20" fmla="*/ 10 w 21"/>
                <a:gd name="T21" fmla="*/ 0 h 49"/>
                <a:gd name="T22" fmla="*/ 14 w 21"/>
                <a:gd name="T23" fmla="*/ 0 h 49"/>
                <a:gd name="T24" fmla="*/ 17 w 21"/>
                <a:gd name="T25" fmla="*/ 0 h 49"/>
                <a:gd name="T26" fmla="*/ 20 w 21"/>
                <a:gd name="T27" fmla="*/ 2 h 49"/>
                <a:gd name="T28" fmla="*/ 21 w 21"/>
                <a:gd name="T29" fmla="*/ 5 h 49"/>
                <a:gd name="T30" fmla="*/ 18 w 21"/>
                <a:gd name="T31" fmla="*/ 42 h 49"/>
                <a:gd name="T32" fmla="*/ 19 w 21"/>
                <a:gd name="T33" fmla="*/ 46 h 49"/>
                <a:gd name="T34" fmla="*/ 18 w 21"/>
                <a:gd name="T35" fmla="*/ 48 h 49"/>
                <a:gd name="T36" fmla="*/ 15 w 21"/>
                <a:gd name="T37" fmla="*/ 48 h 49"/>
                <a:gd name="T38" fmla="*/ 12 w 21"/>
                <a:gd name="T39" fmla="*/ 45 h 49"/>
                <a:gd name="T40" fmla="*/ 10 w 21"/>
                <a:gd name="T41" fmla="*/ 40 h 49"/>
                <a:gd name="T42" fmla="*/ 9 w 21"/>
                <a:gd name="T43" fmla="*/ 33 h 49"/>
                <a:gd name="T44" fmla="*/ 9 w 21"/>
                <a:gd name="T45" fmla="*/ 27 h 49"/>
                <a:gd name="T46" fmla="*/ 9 w 21"/>
                <a:gd name="T47" fmla="*/ 22 h 49"/>
                <a:gd name="T48" fmla="*/ 9 w 21"/>
                <a:gd name="T49" fmla="*/ 19 h 49"/>
                <a:gd name="T50" fmla="*/ 11 w 21"/>
                <a:gd name="T51" fmla="*/ 18 h 49"/>
                <a:gd name="T52" fmla="*/ 15 w 21"/>
                <a:gd name="T53" fmla="*/ 20 h 49"/>
                <a:gd name="T54" fmla="*/ 16 w 21"/>
                <a:gd name="T55" fmla="*/ 24 h 49"/>
                <a:gd name="T56" fmla="*/ 16 w 21"/>
                <a:gd name="T57" fmla="*/ 28 h 49"/>
                <a:gd name="T58" fmla="*/ 16 w 21"/>
                <a:gd name="T59" fmla="*/ 33 h 49"/>
                <a:gd name="T60" fmla="*/ 17 w 21"/>
                <a:gd name="T61" fmla="*/ 38 h 49"/>
                <a:gd name="T62" fmla="*/ 18 w 21"/>
                <a:gd name="T6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49">
                  <a:moveTo>
                    <a:pt x="21" y="5"/>
                  </a:moveTo>
                  <a:cubicBezTo>
                    <a:pt x="21" y="6"/>
                    <a:pt x="20" y="6"/>
                    <a:pt x="19" y="6"/>
                  </a:cubicBezTo>
                  <a:cubicBezTo>
                    <a:pt x="18" y="6"/>
                    <a:pt x="18" y="6"/>
                    <a:pt x="17" y="6"/>
                  </a:cubicBezTo>
                  <a:cubicBezTo>
                    <a:pt x="15" y="6"/>
                    <a:pt x="13" y="6"/>
                    <a:pt x="11" y="7"/>
                  </a:cubicBezTo>
                  <a:cubicBezTo>
                    <a:pt x="9" y="7"/>
                    <a:pt x="7" y="7"/>
                    <a:pt x="5" y="8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1" y="7"/>
                    <a:pt x="1" y="6"/>
                    <a:pt x="0" y="5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2"/>
                    <a:pt x="5" y="1"/>
                    <a:pt x="6" y="1"/>
                  </a:cubicBezTo>
                  <a:cubicBezTo>
                    <a:pt x="7" y="1"/>
                    <a:pt x="9" y="0"/>
                    <a:pt x="10" y="0"/>
                  </a:cubicBezTo>
                  <a:cubicBezTo>
                    <a:pt x="11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1"/>
                    <a:pt x="19" y="1"/>
                    <a:pt x="20" y="2"/>
                  </a:cubicBezTo>
                  <a:cubicBezTo>
                    <a:pt x="21" y="3"/>
                    <a:pt x="21" y="4"/>
                    <a:pt x="21" y="5"/>
                  </a:cubicBezTo>
                  <a:close/>
                  <a:moveTo>
                    <a:pt x="18" y="42"/>
                  </a:moveTo>
                  <a:cubicBezTo>
                    <a:pt x="19" y="43"/>
                    <a:pt x="19" y="44"/>
                    <a:pt x="19" y="46"/>
                  </a:cubicBezTo>
                  <a:cubicBezTo>
                    <a:pt x="19" y="47"/>
                    <a:pt x="19" y="48"/>
                    <a:pt x="18" y="48"/>
                  </a:cubicBezTo>
                  <a:cubicBezTo>
                    <a:pt x="17" y="49"/>
                    <a:pt x="16" y="49"/>
                    <a:pt x="15" y="48"/>
                  </a:cubicBezTo>
                  <a:cubicBezTo>
                    <a:pt x="13" y="48"/>
                    <a:pt x="12" y="47"/>
                    <a:pt x="12" y="45"/>
                  </a:cubicBezTo>
                  <a:cubicBezTo>
                    <a:pt x="11" y="44"/>
                    <a:pt x="10" y="42"/>
                    <a:pt x="10" y="40"/>
                  </a:cubicBezTo>
                  <a:cubicBezTo>
                    <a:pt x="10" y="37"/>
                    <a:pt x="9" y="35"/>
                    <a:pt x="9" y="33"/>
                  </a:cubicBezTo>
                  <a:cubicBezTo>
                    <a:pt x="9" y="31"/>
                    <a:pt x="9" y="29"/>
                    <a:pt x="9" y="27"/>
                  </a:cubicBezTo>
                  <a:cubicBezTo>
                    <a:pt x="9" y="25"/>
                    <a:pt x="9" y="23"/>
                    <a:pt x="9" y="22"/>
                  </a:cubicBezTo>
                  <a:cubicBezTo>
                    <a:pt x="9" y="21"/>
                    <a:pt x="9" y="20"/>
                    <a:pt x="9" y="19"/>
                  </a:cubicBezTo>
                  <a:cubicBezTo>
                    <a:pt x="10" y="19"/>
                    <a:pt x="11" y="18"/>
                    <a:pt x="11" y="18"/>
                  </a:cubicBezTo>
                  <a:cubicBezTo>
                    <a:pt x="13" y="18"/>
                    <a:pt x="14" y="19"/>
                    <a:pt x="15" y="20"/>
                  </a:cubicBezTo>
                  <a:cubicBezTo>
                    <a:pt x="15" y="21"/>
                    <a:pt x="16" y="22"/>
                    <a:pt x="16" y="24"/>
                  </a:cubicBezTo>
                  <a:cubicBezTo>
                    <a:pt x="16" y="25"/>
                    <a:pt x="16" y="27"/>
                    <a:pt x="16" y="28"/>
                  </a:cubicBezTo>
                  <a:cubicBezTo>
                    <a:pt x="16" y="30"/>
                    <a:pt x="16" y="32"/>
                    <a:pt x="16" y="33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40"/>
                    <a:pt x="18" y="41"/>
                    <a:pt x="18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4CCAF028-DA9E-424F-ACED-39328B389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3354"/>
              <a:ext cx="26" cy="148"/>
            </a:xfrm>
            <a:custGeom>
              <a:avLst/>
              <a:gdLst>
                <a:gd name="T0" fmla="*/ 6 w 11"/>
                <a:gd name="T1" fmla="*/ 5 h 60"/>
                <a:gd name="T2" fmla="*/ 8 w 11"/>
                <a:gd name="T3" fmla="*/ 30 h 60"/>
                <a:gd name="T4" fmla="*/ 11 w 11"/>
                <a:gd name="T5" fmla="*/ 55 h 60"/>
                <a:gd name="T6" fmla="*/ 8 w 11"/>
                <a:gd name="T7" fmla="*/ 60 h 60"/>
                <a:gd name="T8" fmla="*/ 7 w 11"/>
                <a:gd name="T9" fmla="*/ 59 h 60"/>
                <a:gd name="T10" fmla="*/ 6 w 11"/>
                <a:gd name="T11" fmla="*/ 58 h 60"/>
                <a:gd name="T12" fmla="*/ 5 w 11"/>
                <a:gd name="T13" fmla="*/ 56 h 60"/>
                <a:gd name="T14" fmla="*/ 4 w 11"/>
                <a:gd name="T15" fmla="*/ 55 h 60"/>
                <a:gd name="T16" fmla="*/ 3 w 11"/>
                <a:gd name="T17" fmla="*/ 43 h 60"/>
                <a:gd name="T18" fmla="*/ 1 w 11"/>
                <a:gd name="T19" fmla="*/ 30 h 60"/>
                <a:gd name="T20" fmla="*/ 0 w 11"/>
                <a:gd name="T21" fmla="*/ 18 h 60"/>
                <a:gd name="T22" fmla="*/ 0 w 11"/>
                <a:gd name="T23" fmla="*/ 6 h 60"/>
                <a:gd name="T24" fmla="*/ 0 w 11"/>
                <a:gd name="T25" fmla="*/ 2 h 60"/>
                <a:gd name="T26" fmla="*/ 3 w 11"/>
                <a:gd name="T27" fmla="*/ 0 h 60"/>
                <a:gd name="T28" fmla="*/ 5 w 11"/>
                <a:gd name="T29" fmla="*/ 2 h 60"/>
                <a:gd name="T30" fmla="*/ 6 w 11"/>
                <a:gd name="T31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60">
                  <a:moveTo>
                    <a:pt x="6" y="5"/>
                  </a:moveTo>
                  <a:cubicBezTo>
                    <a:pt x="7" y="13"/>
                    <a:pt x="7" y="22"/>
                    <a:pt x="8" y="30"/>
                  </a:cubicBezTo>
                  <a:cubicBezTo>
                    <a:pt x="9" y="39"/>
                    <a:pt x="10" y="47"/>
                    <a:pt x="11" y="55"/>
                  </a:cubicBezTo>
                  <a:cubicBezTo>
                    <a:pt x="11" y="58"/>
                    <a:pt x="10" y="60"/>
                    <a:pt x="8" y="60"/>
                  </a:cubicBezTo>
                  <a:cubicBezTo>
                    <a:pt x="8" y="60"/>
                    <a:pt x="8" y="60"/>
                    <a:pt x="7" y="59"/>
                  </a:cubicBezTo>
                  <a:cubicBezTo>
                    <a:pt x="7" y="59"/>
                    <a:pt x="6" y="59"/>
                    <a:pt x="6" y="58"/>
                  </a:cubicBezTo>
                  <a:cubicBezTo>
                    <a:pt x="6" y="58"/>
                    <a:pt x="5" y="57"/>
                    <a:pt x="5" y="56"/>
                  </a:cubicBezTo>
                  <a:cubicBezTo>
                    <a:pt x="5" y="56"/>
                    <a:pt x="4" y="55"/>
                    <a:pt x="4" y="55"/>
                  </a:cubicBezTo>
                  <a:cubicBezTo>
                    <a:pt x="4" y="51"/>
                    <a:pt x="3" y="47"/>
                    <a:pt x="3" y="43"/>
                  </a:cubicBezTo>
                  <a:cubicBezTo>
                    <a:pt x="2" y="39"/>
                    <a:pt x="2" y="34"/>
                    <a:pt x="1" y="30"/>
                  </a:cubicBezTo>
                  <a:cubicBezTo>
                    <a:pt x="1" y="26"/>
                    <a:pt x="0" y="22"/>
                    <a:pt x="0" y="18"/>
                  </a:cubicBezTo>
                  <a:cubicBezTo>
                    <a:pt x="0" y="14"/>
                    <a:pt x="0" y="10"/>
                    <a:pt x="0" y="6"/>
                  </a:cubicBezTo>
                  <a:cubicBezTo>
                    <a:pt x="0" y="5"/>
                    <a:pt x="0" y="3"/>
                    <a:pt x="0" y="2"/>
                  </a:cubicBezTo>
                  <a:cubicBezTo>
                    <a:pt x="1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6" y="3"/>
                    <a:pt x="6" y="4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2" name="Freeform 13">
              <a:extLst>
                <a:ext uri="{FF2B5EF4-FFF2-40B4-BE49-F238E27FC236}">
                  <a16:creationId xmlns:a16="http://schemas.microsoft.com/office/drawing/2014/main" id="{0D84F810-84C5-41AD-8136-4E506561E9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7" y="3372"/>
              <a:ext cx="50" cy="120"/>
            </a:xfrm>
            <a:custGeom>
              <a:avLst/>
              <a:gdLst>
                <a:gd name="T0" fmla="*/ 21 w 21"/>
                <a:gd name="T1" fmla="*/ 5 h 49"/>
                <a:gd name="T2" fmla="*/ 19 w 21"/>
                <a:gd name="T3" fmla="*/ 6 h 49"/>
                <a:gd name="T4" fmla="*/ 17 w 21"/>
                <a:gd name="T5" fmla="*/ 6 h 49"/>
                <a:gd name="T6" fmla="*/ 11 w 21"/>
                <a:gd name="T7" fmla="*/ 7 h 49"/>
                <a:gd name="T8" fmla="*/ 5 w 21"/>
                <a:gd name="T9" fmla="*/ 8 h 49"/>
                <a:gd name="T10" fmla="*/ 2 w 21"/>
                <a:gd name="T11" fmla="*/ 8 h 49"/>
                <a:gd name="T12" fmla="*/ 0 w 21"/>
                <a:gd name="T13" fmla="*/ 5 h 49"/>
                <a:gd name="T14" fmla="*/ 1 w 21"/>
                <a:gd name="T15" fmla="*/ 3 h 49"/>
                <a:gd name="T16" fmla="*/ 3 w 21"/>
                <a:gd name="T17" fmla="*/ 2 h 49"/>
                <a:gd name="T18" fmla="*/ 6 w 21"/>
                <a:gd name="T19" fmla="*/ 1 h 49"/>
                <a:gd name="T20" fmla="*/ 10 w 21"/>
                <a:gd name="T21" fmla="*/ 0 h 49"/>
                <a:gd name="T22" fmla="*/ 14 w 21"/>
                <a:gd name="T23" fmla="*/ 0 h 49"/>
                <a:gd name="T24" fmla="*/ 17 w 21"/>
                <a:gd name="T25" fmla="*/ 0 h 49"/>
                <a:gd name="T26" fmla="*/ 20 w 21"/>
                <a:gd name="T27" fmla="*/ 2 h 49"/>
                <a:gd name="T28" fmla="*/ 21 w 21"/>
                <a:gd name="T29" fmla="*/ 5 h 49"/>
                <a:gd name="T30" fmla="*/ 18 w 21"/>
                <a:gd name="T31" fmla="*/ 42 h 49"/>
                <a:gd name="T32" fmla="*/ 19 w 21"/>
                <a:gd name="T33" fmla="*/ 46 h 49"/>
                <a:gd name="T34" fmla="*/ 18 w 21"/>
                <a:gd name="T35" fmla="*/ 48 h 49"/>
                <a:gd name="T36" fmla="*/ 15 w 21"/>
                <a:gd name="T37" fmla="*/ 48 h 49"/>
                <a:gd name="T38" fmla="*/ 12 w 21"/>
                <a:gd name="T39" fmla="*/ 45 h 49"/>
                <a:gd name="T40" fmla="*/ 10 w 21"/>
                <a:gd name="T41" fmla="*/ 40 h 49"/>
                <a:gd name="T42" fmla="*/ 9 w 21"/>
                <a:gd name="T43" fmla="*/ 33 h 49"/>
                <a:gd name="T44" fmla="*/ 9 w 21"/>
                <a:gd name="T45" fmla="*/ 27 h 49"/>
                <a:gd name="T46" fmla="*/ 9 w 21"/>
                <a:gd name="T47" fmla="*/ 22 h 49"/>
                <a:gd name="T48" fmla="*/ 10 w 21"/>
                <a:gd name="T49" fmla="*/ 19 h 49"/>
                <a:gd name="T50" fmla="*/ 12 w 21"/>
                <a:gd name="T51" fmla="*/ 18 h 49"/>
                <a:gd name="T52" fmla="*/ 15 w 21"/>
                <a:gd name="T53" fmla="*/ 20 h 49"/>
                <a:gd name="T54" fmla="*/ 16 w 21"/>
                <a:gd name="T55" fmla="*/ 24 h 49"/>
                <a:gd name="T56" fmla="*/ 16 w 21"/>
                <a:gd name="T57" fmla="*/ 28 h 49"/>
                <a:gd name="T58" fmla="*/ 16 w 21"/>
                <a:gd name="T59" fmla="*/ 33 h 49"/>
                <a:gd name="T60" fmla="*/ 17 w 21"/>
                <a:gd name="T61" fmla="*/ 38 h 49"/>
                <a:gd name="T62" fmla="*/ 18 w 21"/>
                <a:gd name="T6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49">
                  <a:moveTo>
                    <a:pt x="21" y="5"/>
                  </a:moveTo>
                  <a:cubicBezTo>
                    <a:pt x="21" y="6"/>
                    <a:pt x="20" y="6"/>
                    <a:pt x="19" y="6"/>
                  </a:cubicBezTo>
                  <a:cubicBezTo>
                    <a:pt x="18" y="6"/>
                    <a:pt x="18" y="6"/>
                    <a:pt x="17" y="6"/>
                  </a:cubicBezTo>
                  <a:cubicBezTo>
                    <a:pt x="15" y="6"/>
                    <a:pt x="13" y="6"/>
                    <a:pt x="11" y="7"/>
                  </a:cubicBezTo>
                  <a:cubicBezTo>
                    <a:pt x="9" y="7"/>
                    <a:pt x="7" y="7"/>
                    <a:pt x="5" y="8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1" y="7"/>
                    <a:pt x="1" y="6"/>
                    <a:pt x="0" y="5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2"/>
                    <a:pt x="5" y="1"/>
                    <a:pt x="6" y="1"/>
                  </a:cubicBezTo>
                  <a:cubicBezTo>
                    <a:pt x="7" y="1"/>
                    <a:pt x="9" y="0"/>
                    <a:pt x="10" y="0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1"/>
                    <a:pt x="19" y="1"/>
                    <a:pt x="20" y="2"/>
                  </a:cubicBezTo>
                  <a:cubicBezTo>
                    <a:pt x="21" y="3"/>
                    <a:pt x="21" y="4"/>
                    <a:pt x="21" y="5"/>
                  </a:cubicBezTo>
                  <a:close/>
                  <a:moveTo>
                    <a:pt x="18" y="42"/>
                  </a:moveTo>
                  <a:cubicBezTo>
                    <a:pt x="19" y="43"/>
                    <a:pt x="19" y="44"/>
                    <a:pt x="19" y="46"/>
                  </a:cubicBezTo>
                  <a:cubicBezTo>
                    <a:pt x="19" y="47"/>
                    <a:pt x="19" y="48"/>
                    <a:pt x="18" y="48"/>
                  </a:cubicBezTo>
                  <a:cubicBezTo>
                    <a:pt x="17" y="49"/>
                    <a:pt x="16" y="49"/>
                    <a:pt x="15" y="48"/>
                  </a:cubicBezTo>
                  <a:cubicBezTo>
                    <a:pt x="13" y="48"/>
                    <a:pt x="13" y="47"/>
                    <a:pt x="12" y="45"/>
                  </a:cubicBezTo>
                  <a:cubicBezTo>
                    <a:pt x="11" y="44"/>
                    <a:pt x="11" y="42"/>
                    <a:pt x="10" y="40"/>
                  </a:cubicBezTo>
                  <a:cubicBezTo>
                    <a:pt x="10" y="37"/>
                    <a:pt x="9" y="35"/>
                    <a:pt x="9" y="33"/>
                  </a:cubicBezTo>
                  <a:cubicBezTo>
                    <a:pt x="9" y="31"/>
                    <a:pt x="9" y="29"/>
                    <a:pt x="9" y="27"/>
                  </a:cubicBezTo>
                  <a:cubicBezTo>
                    <a:pt x="9" y="25"/>
                    <a:pt x="9" y="23"/>
                    <a:pt x="9" y="22"/>
                  </a:cubicBezTo>
                  <a:cubicBezTo>
                    <a:pt x="9" y="21"/>
                    <a:pt x="9" y="20"/>
                    <a:pt x="10" y="19"/>
                  </a:cubicBezTo>
                  <a:cubicBezTo>
                    <a:pt x="10" y="19"/>
                    <a:pt x="11" y="18"/>
                    <a:pt x="12" y="18"/>
                  </a:cubicBezTo>
                  <a:cubicBezTo>
                    <a:pt x="13" y="18"/>
                    <a:pt x="14" y="19"/>
                    <a:pt x="15" y="20"/>
                  </a:cubicBezTo>
                  <a:cubicBezTo>
                    <a:pt x="16" y="21"/>
                    <a:pt x="16" y="22"/>
                    <a:pt x="16" y="24"/>
                  </a:cubicBezTo>
                  <a:cubicBezTo>
                    <a:pt x="16" y="25"/>
                    <a:pt x="16" y="27"/>
                    <a:pt x="16" y="28"/>
                  </a:cubicBezTo>
                  <a:cubicBezTo>
                    <a:pt x="16" y="30"/>
                    <a:pt x="16" y="32"/>
                    <a:pt x="16" y="33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8" y="40"/>
                    <a:pt x="18" y="41"/>
                    <a:pt x="18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388E674C-4E67-4BC9-8842-DD958AB28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" y="3369"/>
              <a:ext cx="108" cy="138"/>
            </a:xfrm>
            <a:custGeom>
              <a:avLst/>
              <a:gdLst>
                <a:gd name="T0" fmla="*/ 29 w 45"/>
                <a:gd name="T1" fmla="*/ 21 h 56"/>
                <a:gd name="T2" fmla="*/ 34 w 45"/>
                <a:gd name="T3" fmla="*/ 22 h 56"/>
                <a:gd name="T4" fmla="*/ 36 w 45"/>
                <a:gd name="T5" fmla="*/ 26 h 56"/>
                <a:gd name="T6" fmla="*/ 34 w 45"/>
                <a:gd name="T7" fmla="*/ 28 h 56"/>
                <a:gd name="T8" fmla="*/ 31 w 45"/>
                <a:gd name="T9" fmla="*/ 29 h 56"/>
                <a:gd name="T10" fmla="*/ 26 w 45"/>
                <a:gd name="T11" fmla="*/ 29 h 56"/>
                <a:gd name="T12" fmla="*/ 21 w 45"/>
                <a:gd name="T13" fmla="*/ 29 h 56"/>
                <a:gd name="T14" fmla="*/ 20 w 45"/>
                <a:gd name="T15" fmla="*/ 36 h 56"/>
                <a:gd name="T16" fmla="*/ 20 w 45"/>
                <a:gd name="T17" fmla="*/ 42 h 56"/>
                <a:gd name="T18" fmla="*/ 20 w 45"/>
                <a:gd name="T19" fmla="*/ 46 h 56"/>
                <a:gd name="T20" fmla="*/ 20 w 45"/>
                <a:gd name="T21" fmla="*/ 47 h 56"/>
                <a:gd name="T22" fmla="*/ 25 w 45"/>
                <a:gd name="T23" fmla="*/ 46 h 56"/>
                <a:gd name="T24" fmla="*/ 31 w 45"/>
                <a:gd name="T25" fmla="*/ 44 h 56"/>
                <a:gd name="T26" fmla="*/ 37 w 45"/>
                <a:gd name="T27" fmla="*/ 41 h 56"/>
                <a:gd name="T28" fmla="*/ 42 w 45"/>
                <a:gd name="T29" fmla="*/ 38 h 56"/>
                <a:gd name="T30" fmla="*/ 44 w 45"/>
                <a:gd name="T31" fmla="*/ 38 h 56"/>
                <a:gd name="T32" fmla="*/ 45 w 45"/>
                <a:gd name="T33" fmla="*/ 39 h 56"/>
                <a:gd name="T34" fmla="*/ 45 w 45"/>
                <a:gd name="T35" fmla="*/ 42 h 56"/>
                <a:gd name="T36" fmla="*/ 43 w 45"/>
                <a:gd name="T37" fmla="*/ 45 h 56"/>
                <a:gd name="T38" fmla="*/ 38 w 45"/>
                <a:gd name="T39" fmla="*/ 48 h 56"/>
                <a:gd name="T40" fmla="*/ 32 w 45"/>
                <a:gd name="T41" fmla="*/ 52 h 56"/>
                <a:gd name="T42" fmla="*/ 26 w 45"/>
                <a:gd name="T43" fmla="*/ 54 h 56"/>
                <a:gd name="T44" fmla="*/ 20 w 45"/>
                <a:gd name="T45" fmla="*/ 56 h 56"/>
                <a:gd name="T46" fmla="*/ 15 w 45"/>
                <a:gd name="T47" fmla="*/ 54 h 56"/>
                <a:gd name="T48" fmla="*/ 13 w 45"/>
                <a:gd name="T49" fmla="*/ 48 h 56"/>
                <a:gd name="T50" fmla="*/ 13 w 45"/>
                <a:gd name="T51" fmla="*/ 40 h 56"/>
                <a:gd name="T52" fmla="*/ 13 w 45"/>
                <a:gd name="T53" fmla="*/ 30 h 56"/>
                <a:gd name="T54" fmla="*/ 9 w 45"/>
                <a:gd name="T55" fmla="*/ 30 h 56"/>
                <a:gd name="T56" fmla="*/ 5 w 45"/>
                <a:gd name="T57" fmla="*/ 30 h 56"/>
                <a:gd name="T58" fmla="*/ 2 w 45"/>
                <a:gd name="T59" fmla="*/ 30 h 56"/>
                <a:gd name="T60" fmla="*/ 0 w 45"/>
                <a:gd name="T61" fmla="*/ 27 h 56"/>
                <a:gd name="T62" fmla="*/ 1 w 45"/>
                <a:gd name="T63" fmla="*/ 25 h 56"/>
                <a:gd name="T64" fmla="*/ 3 w 45"/>
                <a:gd name="T65" fmla="*/ 24 h 56"/>
                <a:gd name="T66" fmla="*/ 14 w 45"/>
                <a:gd name="T67" fmla="*/ 22 h 56"/>
                <a:gd name="T68" fmla="*/ 14 w 45"/>
                <a:gd name="T69" fmla="*/ 12 h 56"/>
                <a:gd name="T70" fmla="*/ 15 w 45"/>
                <a:gd name="T71" fmla="*/ 3 h 56"/>
                <a:gd name="T72" fmla="*/ 16 w 45"/>
                <a:gd name="T73" fmla="*/ 1 h 56"/>
                <a:gd name="T74" fmla="*/ 17 w 45"/>
                <a:gd name="T75" fmla="*/ 0 h 56"/>
                <a:gd name="T76" fmla="*/ 21 w 45"/>
                <a:gd name="T77" fmla="*/ 1 h 56"/>
                <a:gd name="T78" fmla="*/ 23 w 45"/>
                <a:gd name="T79" fmla="*/ 3 h 56"/>
                <a:gd name="T80" fmla="*/ 22 w 45"/>
                <a:gd name="T81" fmla="*/ 12 h 56"/>
                <a:gd name="T82" fmla="*/ 21 w 45"/>
                <a:gd name="T83" fmla="*/ 22 h 56"/>
                <a:gd name="T84" fmla="*/ 25 w 45"/>
                <a:gd name="T85" fmla="*/ 21 h 56"/>
                <a:gd name="T86" fmla="*/ 29 w 45"/>
                <a:gd name="T87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" h="56">
                  <a:moveTo>
                    <a:pt x="29" y="21"/>
                  </a:moveTo>
                  <a:cubicBezTo>
                    <a:pt x="31" y="21"/>
                    <a:pt x="32" y="22"/>
                    <a:pt x="34" y="22"/>
                  </a:cubicBezTo>
                  <a:cubicBezTo>
                    <a:pt x="35" y="23"/>
                    <a:pt x="36" y="24"/>
                    <a:pt x="36" y="26"/>
                  </a:cubicBezTo>
                  <a:cubicBezTo>
                    <a:pt x="36" y="27"/>
                    <a:pt x="35" y="28"/>
                    <a:pt x="34" y="28"/>
                  </a:cubicBezTo>
                  <a:cubicBezTo>
                    <a:pt x="32" y="28"/>
                    <a:pt x="31" y="29"/>
                    <a:pt x="31" y="29"/>
                  </a:cubicBezTo>
                  <a:cubicBezTo>
                    <a:pt x="29" y="29"/>
                    <a:pt x="28" y="29"/>
                    <a:pt x="26" y="29"/>
                  </a:cubicBezTo>
                  <a:cubicBezTo>
                    <a:pt x="24" y="29"/>
                    <a:pt x="22" y="29"/>
                    <a:pt x="21" y="29"/>
                  </a:cubicBezTo>
                  <a:cubicBezTo>
                    <a:pt x="21" y="32"/>
                    <a:pt x="20" y="34"/>
                    <a:pt x="20" y="36"/>
                  </a:cubicBezTo>
                  <a:cubicBezTo>
                    <a:pt x="20" y="38"/>
                    <a:pt x="20" y="40"/>
                    <a:pt x="20" y="42"/>
                  </a:cubicBezTo>
                  <a:cubicBezTo>
                    <a:pt x="20" y="43"/>
                    <a:pt x="20" y="45"/>
                    <a:pt x="20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2" y="47"/>
                    <a:pt x="23" y="47"/>
                    <a:pt x="25" y="46"/>
                  </a:cubicBezTo>
                  <a:cubicBezTo>
                    <a:pt x="27" y="45"/>
                    <a:pt x="29" y="44"/>
                    <a:pt x="31" y="44"/>
                  </a:cubicBezTo>
                  <a:cubicBezTo>
                    <a:pt x="33" y="43"/>
                    <a:pt x="35" y="42"/>
                    <a:pt x="37" y="41"/>
                  </a:cubicBezTo>
                  <a:cubicBezTo>
                    <a:pt x="38" y="40"/>
                    <a:pt x="40" y="39"/>
                    <a:pt x="42" y="38"/>
                  </a:cubicBezTo>
                  <a:cubicBezTo>
                    <a:pt x="42" y="38"/>
                    <a:pt x="43" y="38"/>
                    <a:pt x="44" y="38"/>
                  </a:cubicBezTo>
                  <a:cubicBezTo>
                    <a:pt x="44" y="38"/>
                    <a:pt x="45" y="38"/>
                    <a:pt x="45" y="39"/>
                  </a:cubicBezTo>
                  <a:cubicBezTo>
                    <a:pt x="45" y="40"/>
                    <a:pt x="45" y="41"/>
                    <a:pt x="45" y="42"/>
                  </a:cubicBezTo>
                  <a:cubicBezTo>
                    <a:pt x="44" y="43"/>
                    <a:pt x="44" y="44"/>
                    <a:pt x="43" y="45"/>
                  </a:cubicBezTo>
                  <a:cubicBezTo>
                    <a:pt x="41" y="46"/>
                    <a:pt x="40" y="47"/>
                    <a:pt x="38" y="48"/>
                  </a:cubicBezTo>
                  <a:cubicBezTo>
                    <a:pt x="36" y="49"/>
                    <a:pt x="34" y="51"/>
                    <a:pt x="32" y="52"/>
                  </a:cubicBezTo>
                  <a:cubicBezTo>
                    <a:pt x="30" y="53"/>
                    <a:pt x="28" y="53"/>
                    <a:pt x="26" y="54"/>
                  </a:cubicBezTo>
                  <a:cubicBezTo>
                    <a:pt x="24" y="55"/>
                    <a:pt x="22" y="56"/>
                    <a:pt x="20" y="56"/>
                  </a:cubicBezTo>
                  <a:cubicBezTo>
                    <a:pt x="18" y="56"/>
                    <a:pt x="16" y="55"/>
                    <a:pt x="15" y="54"/>
                  </a:cubicBezTo>
                  <a:cubicBezTo>
                    <a:pt x="14" y="52"/>
                    <a:pt x="13" y="50"/>
                    <a:pt x="13" y="48"/>
                  </a:cubicBezTo>
                  <a:cubicBezTo>
                    <a:pt x="13" y="45"/>
                    <a:pt x="13" y="43"/>
                    <a:pt x="13" y="40"/>
                  </a:cubicBezTo>
                  <a:cubicBezTo>
                    <a:pt x="13" y="36"/>
                    <a:pt x="13" y="33"/>
                    <a:pt x="13" y="30"/>
                  </a:cubicBezTo>
                  <a:cubicBezTo>
                    <a:pt x="12" y="30"/>
                    <a:pt x="10" y="30"/>
                    <a:pt x="9" y="30"/>
                  </a:cubicBezTo>
                  <a:cubicBezTo>
                    <a:pt x="8" y="30"/>
                    <a:pt x="7" y="30"/>
                    <a:pt x="5" y="30"/>
                  </a:cubicBezTo>
                  <a:cubicBezTo>
                    <a:pt x="4" y="30"/>
                    <a:pt x="3" y="30"/>
                    <a:pt x="2" y="30"/>
                  </a:cubicBezTo>
                  <a:cubicBezTo>
                    <a:pt x="1" y="29"/>
                    <a:pt x="0" y="28"/>
                    <a:pt x="0" y="27"/>
                  </a:cubicBezTo>
                  <a:cubicBezTo>
                    <a:pt x="0" y="27"/>
                    <a:pt x="1" y="26"/>
                    <a:pt x="1" y="25"/>
                  </a:cubicBezTo>
                  <a:cubicBezTo>
                    <a:pt x="1" y="25"/>
                    <a:pt x="2" y="24"/>
                    <a:pt x="3" y="24"/>
                  </a:cubicBezTo>
                  <a:cubicBezTo>
                    <a:pt x="6" y="23"/>
                    <a:pt x="10" y="23"/>
                    <a:pt x="14" y="22"/>
                  </a:cubicBezTo>
                  <a:cubicBezTo>
                    <a:pt x="14" y="19"/>
                    <a:pt x="14" y="16"/>
                    <a:pt x="14" y="12"/>
                  </a:cubicBezTo>
                  <a:cubicBezTo>
                    <a:pt x="15" y="9"/>
                    <a:pt x="15" y="6"/>
                    <a:pt x="15" y="3"/>
                  </a:cubicBezTo>
                  <a:cubicBezTo>
                    <a:pt x="15" y="3"/>
                    <a:pt x="15" y="2"/>
                    <a:pt x="16" y="1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9" y="0"/>
                    <a:pt x="20" y="0"/>
                    <a:pt x="21" y="1"/>
                  </a:cubicBezTo>
                  <a:cubicBezTo>
                    <a:pt x="22" y="2"/>
                    <a:pt x="23" y="3"/>
                    <a:pt x="23" y="3"/>
                  </a:cubicBezTo>
                  <a:cubicBezTo>
                    <a:pt x="22" y="6"/>
                    <a:pt x="22" y="9"/>
                    <a:pt x="22" y="12"/>
                  </a:cubicBezTo>
                  <a:cubicBezTo>
                    <a:pt x="22" y="15"/>
                    <a:pt x="21" y="18"/>
                    <a:pt x="21" y="22"/>
                  </a:cubicBezTo>
                  <a:cubicBezTo>
                    <a:pt x="23" y="22"/>
                    <a:pt x="24" y="22"/>
                    <a:pt x="25" y="21"/>
                  </a:cubicBezTo>
                  <a:cubicBezTo>
                    <a:pt x="27" y="21"/>
                    <a:pt x="28" y="21"/>
                    <a:pt x="2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5" name="Freeform 15">
              <a:extLst>
                <a:ext uri="{FF2B5EF4-FFF2-40B4-BE49-F238E27FC236}">
                  <a16:creationId xmlns:a16="http://schemas.microsoft.com/office/drawing/2014/main" id="{13B786BF-5792-4DBF-BED5-12CFD1A29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1" y="3401"/>
              <a:ext cx="88" cy="167"/>
            </a:xfrm>
            <a:custGeom>
              <a:avLst/>
              <a:gdLst>
                <a:gd name="T0" fmla="*/ 36 w 37"/>
                <a:gd name="T1" fmla="*/ 3 h 68"/>
                <a:gd name="T2" fmla="*/ 37 w 37"/>
                <a:gd name="T3" fmla="*/ 15 h 68"/>
                <a:gd name="T4" fmla="*/ 37 w 37"/>
                <a:gd name="T5" fmla="*/ 27 h 68"/>
                <a:gd name="T6" fmla="*/ 36 w 37"/>
                <a:gd name="T7" fmla="*/ 39 h 68"/>
                <a:gd name="T8" fmla="*/ 32 w 37"/>
                <a:gd name="T9" fmla="*/ 50 h 68"/>
                <a:gd name="T10" fmla="*/ 27 w 37"/>
                <a:gd name="T11" fmla="*/ 59 h 68"/>
                <a:gd name="T12" fmla="*/ 17 w 37"/>
                <a:gd name="T13" fmla="*/ 67 h 68"/>
                <a:gd name="T14" fmla="*/ 15 w 37"/>
                <a:gd name="T15" fmla="*/ 68 h 68"/>
                <a:gd name="T16" fmla="*/ 13 w 37"/>
                <a:gd name="T17" fmla="*/ 68 h 68"/>
                <a:gd name="T18" fmla="*/ 11 w 37"/>
                <a:gd name="T19" fmla="*/ 67 h 68"/>
                <a:gd name="T20" fmla="*/ 10 w 37"/>
                <a:gd name="T21" fmla="*/ 66 h 68"/>
                <a:gd name="T22" fmla="*/ 11 w 37"/>
                <a:gd name="T23" fmla="*/ 64 h 68"/>
                <a:gd name="T24" fmla="*/ 13 w 37"/>
                <a:gd name="T25" fmla="*/ 62 h 68"/>
                <a:gd name="T26" fmla="*/ 21 w 37"/>
                <a:gd name="T27" fmla="*/ 54 h 68"/>
                <a:gd name="T28" fmla="*/ 26 w 37"/>
                <a:gd name="T29" fmla="*/ 45 h 68"/>
                <a:gd name="T30" fmla="*/ 29 w 37"/>
                <a:gd name="T31" fmla="*/ 34 h 68"/>
                <a:gd name="T32" fmla="*/ 29 w 37"/>
                <a:gd name="T33" fmla="*/ 22 h 68"/>
                <a:gd name="T34" fmla="*/ 26 w 37"/>
                <a:gd name="T35" fmla="*/ 26 h 68"/>
                <a:gd name="T36" fmla="*/ 22 w 37"/>
                <a:gd name="T37" fmla="*/ 29 h 68"/>
                <a:gd name="T38" fmla="*/ 18 w 37"/>
                <a:gd name="T39" fmla="*/ 31 h 68"/>
                <a:gd name="T40" fmla="*/ 14 w 37"/>
                <a:gd name="T41" fmla="*/ 32 h 68"/>
                <a:gd name="T42" fmla="*/ 11 w 37"/>
                <a:gd name="T43" fmla="*/ 31 h 68"/>
                <a:gd name="T44" fmla="*/ 8 w 37"/>
                <a:gd name="T45" fmla="*/ 29 h 68"/>
                <a:gd name="T46" fmla="*/ 5 w 37"/>
                <a:gd name="T47" fmla="*/ 24 h 68"/>
                <a:gd name="T48" fmla="*/ 2 w 37"/>
                <a:gd name="T49" fmla="*/ 18 h 68"/>
                <a:gd name="T50" fmla="*/ 1 w 37"/>
                <a:gd name="T51" fmla="*/ 13 h 68"/>
                <a:gd name="T52" fmla="*/ 0 w 37"/>
                <a:gd name="T53" fmla="*/ 10 h 68"/>
                <a:gd name="T54" fmla="*/ 0 w 37"/>
                <a:gd name="T55" fmla="*/ 8 h 68"/>
                <a:gd name="T56" fmla="*/ 1 w 37"/>
                <a:gd name="T57" fmla="*/ 6 h 68"/>
                <a:gd name="T58" fmla="*/ 4 w 37"/>
                <a:gd name="T59" fmla="*/ 7 h 68"/>
                <a:gd name="T60" fmla="*/ 6 w 37"/>
                <a:gd name="T61" fmla="*/ 8 h 68"/>
                <a:gd name="T62" fmla="*/ 8 w 37"/>
                <a:gd name="T63" fmla="*/ 12 h 68"/>
                <a:gd name="T64" fmla="*/ 10 w 37"/>
                <a:gd name="T65" fmla="*/ 17 h 68"/>
                <a:gd name="T66" fmla="*/ 12 w 37"/>
                <a:gd name="T67" fmla="*/ 22 h 68"/>
                <a:gd name="T68" fmla="*/ 15 w 37"/>
                <a:gd name="T69" fmla="*/ 24 h 68"/>
                <a:gd name="T70" fmla="*/ 19 w 37"/>
                <a:gd name="T71" fmla="*/ 22 h 68"/>
                <a:gd name="T72" fmla="*/ 23 w 37"/>
                <a:gd name="T73" fmla="*/ 18 h 68"/>
                <a:gd name="T74" fmla="*/ 27 w 37"/>
                <a:gd name="T75" fmla="*/ 12 h 68"/>
                <a:gd name="T76" fmla="*/ 28 w 37"/>
                <a:gd name="T77" fmla="*/ 5 h 68"/>
                <a:gd name="T78" fmla="*/ 28 w 37"/>
                <a:gd name="T79" fmla="*/ 4 h 68"/>
                <a:gd name="T80" fmla="*/ 29 w 37"/>
                <a:gd name="T81" fmla="*/ 2 h 68"/>
                <a:gd name="T82" fmla="*/ 30 w 37"/>
                <a:gd name="T83" fmla="*/ 0 h 68"/>
                <a:gd name="T84" fmla="*/ 31 w 37"/>
                <a:gd name="T85" fmla="*/ 0 h 68"/>
                <a:gd name="T86" fmla="*/ 35 w 37"/>
                <a:gd name="T87" fmla="*/ 1 h 68"/>
                <a:gd name="T88" fmla="*/ 36 w 37"/>
                <a:gd name="T8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7" h="68">
                  <a:moveTo>
                    <a:pt x="36" y="3"/>
                  </a:moveTo>
                  <a:cubicBezTo>
                    <a:pt x="36" y="7"/>
                    <a:pt x="36" y="11"/>
                    <a:pt x="37" y="15"/>
                  </a:cubicBezTo>
                  <a:cubicBezTo>
                    <a:pt x="37" y="19"/>
                    <a:pt x="37" y="23"/>
                    <a:pt x="37" y="27"/>
                  </a:cubicBezTo>
                  <a:cubicBezTo>
                    <a:pt x="37" y="31"/>
                    <a:pt x="36" y="35"/>
                    <a:pt x="36" y="39"/>
                  </a:cubicBezTo>
                  <a:cubicBezTo>
                    <a:pt x="35" y="43"/>
                    <a:pt x="34" y="46"/>
                    <a:pt x="32" y="50"/>
                  </a:cubicBezTo>
                  <a:cubicBezTo>
                    <a:pt x="31" y="53"/>
                    <a:pt x="29" y="56"/>
                    <a:pt x="27" y="59"/>
                  </a:cubicBezTo>
                  <a:cubicBezTo>
                    <a:pt x="24" y="62"/>
                    <a:pt x="21" y="65"/>
                    <a:pt x="17" y="67"/>
                  </a:cubicBezTo>
                  <a:cubicBezTo>
                    <a:pt x="17" y="68"/>
                    <a:pt x="16" y="68"/>
                    <a:pt x="15" y="68"/>
                  </a:cubicBezTo>
                  <a:cubicBezTo>
                    <a:pt x="14" y="68"/>
                    <a:pt x="14" y="68"/>
                    <a:pt x="13" y="68"/>
                  </a:cubicBezTo>
                  <a:cubicBezTo>
                    <a:pt x="12" y="68"/>
                    <a:pt x="12" y="68"/>
                    <a:pt x="11" y="67"/>
                  </a:cubicBezTo>
                  <a:cubicBezTo>
                    <a:pt x="11" y="67"/>
                    <a:pt x="10" y="67"/>
                    <a:pt x="10" y="66"/>
                  </a:cubicBezTo>
                  <a:cubicBezTo>
                    <a:pt x="10" y="66"/>
                    <a:pt x="10" y="65"/>
                    <a:pt x="11" y="64"/>
                  </a:cubicBezTo>
                  <a:cubicBezTo>
                    <a:pt x="11" y="63"/>
                    <a:pt x="12" y="62"/>
                    <a:pt x="13" y="62"/>
                  </a:cubicBezTo>
                  <a:cubicBezTo>
                    <a:pt x="16" y="59"/>
                    <a:pt x="19" y="57"/>
                    <a:pt x="21" y="54"/>
                  </a:cubicBezTo>
                  <a:cubicBezTo>
                    <a:pt x="23" y="51"/>
                    <a:pt x="25" y="48"/>
                    <a:pt x="26" y="45"/>
                  </a:cubicBezTo>
                  <a:cubicBezTo>
                    <a:pt x="28" y="42"/>
                    <a:pt x="29" y="38"/>
                    <a:pt x="29" y="34"/>
                  </a:cubicBezTo>
                  <a:cubicBezTo>
                    <a:pt x="29" y="31"/>
                    <a:pt x="29" y="27"/>
                    <a:pt x="29" y="22"/>
                  </a:cubicBezTo>
                  <a:cubicBezTo>
                    <a:pt x="28" y="23"/>
                    <a:pt x="27" y="24"/>
                    <a:pt x="26" y="26"/>
                  </a:cubicBezTo>
                  <a:cubicBezTo>
                    <a:pt x="25" y="27"/>
                    <a:pt x="23" y="28"/>
                    <a:pt x="22" y="29"/>
                  </a:cubicBezTo>
                  <a:cubicBezTo>
                    <a:pt x="21" y="30"/>
                    <a:pt x="19" y="31"/>
                    <a:pt x="18" y="31"/>
                  </a:cubicBezTo>
                  <a:cubicBezTo>
                    <a:pt x="17" y="32"/>
                    <a:pt x="15" y="32"/>
                    <a:pt x="14" y="32"/>
                  </a:cubicBezTo>
                  <a:cubicBezTo>
                    <a:pt x="13" y="32"/>
                    <a:pt x="12" y="32"/>
                    <a:pt x="11" y="31"/>
                  </a:cubicBezTo>
                  <a:cubicBezTo>
                    <a:pt x="10" y="31"/>
                    <a:pt x="9" y="30"/>
                    <a:pt x="8" y="29"/>
                  </a:cubicBezTo>
                  <a:cubicBezTo>
                    <a:pt x="7" y="27"/>
                    <a:pt x="6" y="26"/>
                    <a:pt x="5" y="24"/>
                  </a:cubicBezTo>
                  <a:cubicBezTo>
                    <a:pt x="4" y="22"/>
                    <a:pt x="3" y="20"/>
                    <a:pt x="2" y="18"/>
                  </a:cubicBezTo>
                  <a:cubicBezTo>
                    <a:pt x="2" y="16"/>
                    <a:pt x="1" y="14"/>
                    <a:pt x="1" y="13"/>
                  </a:cubicBezTo>
                  <a:cubicBezTo>
                    <a:pt x="0" y="11"/>
                    <a:pt x="0" y="10"/>
                    <a:pt x="0" y="10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7"/>
                    <a:pt x="1" y="7"/>
                    <a:pt x="1" y="6"/>
                  </a:cubicBezTo>
                  <a:cubicBezTo>
                    <a:pt x="2" y="6"/>
                    <a:pt x="3" y="6"/>
                    <a:pt x="4" y="7"/>
                  </a:cubicBezTo>
                  <a:cubicBezTo>
                    <a:pt x="5" y="7"/>
                    <a:pt x="6" y="8"/>
                    <a:pt x="6" y="8"/>
                  </a:cubicBezTo>
                  <a:cubicBezTo>
                    <a:pt x="7" y="9"/>
                    <a:pt x="7" y="11"/>
                    <a:pt x="8" y="12"/>
                  </a:cubicBezTo>
                  <a:cubicBezTo>
                    <a:pt x="8" y="14"/>
                    <a:pt x="9" y="16"/>
                    <a:pt x="10" y="17"/>
                  </a:cubicBezTo>
                  <a:cubicBezTo>
                    <a:pt x="10" y="19"/>
                    <a:pt x="11" y="20"/>
                    <a:pt x="12" y="22"/>
                  </a:cubicBezTo>
                  <a:cubicBezTo>
                    <a:pt x="13" y="23"/>
                    <a:pt x="14" y="24"/>
                    <a:pt x="15" y="24"/>
                  </a:cubicBezTo>
                  <a:cubicBezTo>
                    <a:pt x="16" y="24"/>
                    <a:pt x="17" y="23"/>
                    <a:pt x="19" y="22"/>
                  </a:cubicBezTo>
                  <a:cubicBezTo>
                    <a:pt x="20" y="21"/>
                    <a:pt x="22" y="19"/>
                    <a:pt x="23" y="18"/>
                  </a:cubicBezTo>
                  <a:cubicBezTo>
                    <a:pt x="24" y="16"/>
                    <a:pt x="26" y="14"/>
                    <a:pt x="27" y="12"/>
                  </a:cubicBezTo>
                  <a:cubicBezTo>
                    <a:pt x="28" y="9"/>
                    <a:pt x="28" y="7"/>
                    <a:pt x="28" y="5"/>
                  </a:cubicBezTo>
                  <a:cubicBezTo>
                    <a:pt x="28" y="5"/>
                    <a:pt x="28" y="4"/>
                    <a:pt x="28" y="4"/>
                  </a:cubicBezTo>
                  <a:cubicBezTo>
                    <a:pt x="28" y="3"/>
                    <a:pt x="29" y="2"/>
                    <a:pt x="29" y="2"/>
                  </a:cubicBezTo>
                  <a:cubicBezTo>
                    <a:pt x="29" y="1"/>
                    <a:pt x="30" y="1"/>
                    <a:pt x="30" y="0"/>
                  </a:cubicBezTo>
                  <a:cubicBezTo>
                    <a:pt x="30" y="0"/>
                    <a:pt x="31" y="0"/>
                    <a:pt x="31" y="0"/>
                  </a:cubicBezTo>
                  <a:cubicBezTo>
                    <a:pt x="33" y="0"/>
                    <a:pt x="34" y="0"/>
                    <a:pt x="35" y="1"/>
                  </a:cubicBezTo>
                  <a:cubicBezTo>
                    <a:pt x="35" y="1"/>
                    <a:pt x="36" y="2"/>
                    <a:pt x="3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117" name="Group 18">
            <a:extLst>
              <a:ext uri="{FF2B5EF4-FFF2-40B4-BE49-F238E27FC236}">
                <a16:creationId xmlns:a16="http://schemas.microsoft.com/office/drawing/2014/main" id="{62C16958-926E-49D7-A8FC-4B3481E8E284}"/>
              </a:ext>
            </a:extLst>
          </p:cNvPr>
          <p:cNvGrpSpPr>
            <a:grpSpLocks noChangeAspect="1"/>
          </p:cNvGrpSpPr>
          <p:nvPr/>
        </p:nvGrpSpPr>
        <p:grpSpPr bwMode="auto">
          <a:xfrm rot="18577502">
            <a:off x="7716417" y="1963972"/>
            <a:ext cx="634038" cy="129920"/>
            <a:chOff x="1473" y="2492"/>
            <a:chExt cx="937" cy="192"/>
          </a:xfrm>
          <a:solidFill>
            <a:schemeClr val="bg1"/>
          </a:solidFill>
        </p:grpSpPr>
        <p:sp>
          <p:nvSpPr>
            <p:cNvPr id="138" name="Freeform 19">
              <a:extLst>
                <a:ext uri="{FF2B5EF4-FFF2-40B4-BE49-F238E27FC236}">
                  <a16:creationId xmlns:a16="http://schemas.microsoft.com/office/drawing/2014/main" id="{A84A0EA2-CA9E-45AE-9BEA-CF3974EE1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" y="2522"/>
              <a:ext cx="105" cy="123"/>
            </a:xfrm>
            <a:custGeom>
              <a:avLst/>
              <a:gdLst>
                <a:gd name="T0" fmla="*/ 11 w 44"/>
                <a:gd name="T1" fmla="*/ 5 h 50"/>
                <a:gd name="T2" fmla="*/ 10 w 44"/>
                <a:gd name="T3" fmla="*/ 14 h 50"/>
                <a:gd name="T4" fmla="*/ 9 w 44"/>
                <a:gd name="T5" fmla="*/ 24 h 50"/>
                <a:gd name="T6" fmla="*/ 8 w 44"/>
                <a:gd name="T7" fmla="*/ 33 h 50"/>
                <a:gd name="T8" fmla="*/ 7 w 44"/>
                <a:gd name="T9" fmla="*/ 41 h 50"/>
                <a:gd name="T10" fmla="*/ 16 w 44"/>
                <a:gd name="T11" fmla="*/ 39 h 50"/>
                <a:gd name="T12" fmla="*/ 25 w 44"/>
                <a:gd name="T13" fmla="*/ 38 h 50"/>
                <a:gd name="T14" fmla="*/ 34 w 44"/>
                <a:gd name="T15" fmla="*/ 36 h 50"/>
                <a:gd name="T16" fmla="*/ 43 w 44"/>
                <a:gd name="T17" fmla="*/ 35 h 50"/>
                <a:gd name="T18" fmla="*/ 44 w 44"/>
                <a:gd name="T19" fmla="*/ 35 h 50"/>
                <a:gd name="T20" fmla="*/ 44 w 44"/>
                <a:gd name="T21" fmla="*/ 37 h 50"/>
                <a:gd name="T22" fmla="*/ 44 w 44"/>
                <a:gd name="T23" fmla="*/ 39 h 50"/>
                <a:gd name="T24" fmla="*/ 43 w 44"/>
                <a:gd name="T25" fmla="*/ 40 h 50"/>
                <a:gd name="T26" fmla="*/ 41 w 44"/>
                <a:gd name="T27" fmla="*/ 41 h 50"/>
                <a:gd name="T28" fmla="*/ 39 w 44"/>
                <a:gd name="T29" fmla="*/ 42 h 50"/>
                <a:gd name="T30" fmla="*/ 32 w 44"/>
                <a:gd name="T31" fmla="*/ 43 h 50"/>
                <a:gd name="T32" fmla="*/ 23 w 44"/>
                <a:gd name="T33" fmla="*/ 45 h 50"/>
                <a:gd name="T34" fmla="*/ 15 w 44"/>
                <a:gd name="T35" fmla="*/ 47 h 50"/>
                <a:gd name="T36" fmla="*/ 7 w 44"/>
                <a:gd name="T37" fmla="*/ 49 h 50"/>
                <a:gd name="T38" fmla="*/ 1 w 44"/>
                <a:gd name="T39" fmla="*/ 48 h 50"/>
                <a:gd name="T40" fmla="*/ 0 w 44"/>
                <a:gd name="T41" fmla="*/ 41 h 50"/>
                <a:gd name="T42" fmla="*/ 1 w 44"/>
                <a:gd name="T43" fmla="*/ 23 h 50"/>
                <a:gd name="T44" fmla="*/ 3 w 44"/>
                <a:gd name="T45" fmla="*/ 5 h 50"/>
                <a:gd name="T46" fmla="*/ 5 w 44"/>
                <a:gd name="T47" fmla="*/ 2 h 50"/>
                <a:gd name="T48" fmla="*/ 7 w 44"/>
                <a:gd name="T49" fmla="*/ 1 h 50"/>
                <a:gd name="T50" fmla="*/ 10 w 44"/>
                <a:gd name="T51" fmla="*/ 2 h 50"/>
                <a:gd name="T52" fmla="*/ 11 w 44"/>
                <a:gd name="T53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50">
                  <a:moveTo>
                    <a:pt x="11" y="5"/>
                  </a:moveTo>
                  <a:cubicBezTo>
                    <a:pt x="10" y="8"/>
                    <a:pt x="10" y="11"/>
                    <a:pt x="10" y="14"/>
                  </a:cubicBezTo>
                  <a:cubicBezTo>
                    <a:pt x="9" y="17"/>
                    <a:pt x="9" y="20"/>
                    <a:pt x="9" y="24"/>
                  </a:cubicBezTo>
                  <a:cubicBezTo>
                    <a:pt x="8" y="27"/>
                    <a:pt x="8" y="30"/>
                    <a:pt x="8" y="33"/>
                  </a:cubicBezTo>
                  <a:cubicBezTo>
                    <a:pt x="8" y="36"/>
                    <a:pt x="7" y="39"/>
                    <a:pt x="7" y="41"/>
                  </a:cubicBezTo>
                  <a:cubicBezTo>
                    <a:pt x="10" y="41"/>
                    <a:pt x="13" y="40"/>
                    <a:pt x="16" y="39"/>
                  </a:cubicBezTo>
                  <a:cubicBezTo>
                    <a:pt x="19" y="39"/>
                    <a:pt x="22" y="38"/>
                    <a:pt x="25" y="38"/>
                  </a:cubicBezTo>
                  <a:cubicBezTo>
                    <a:pt x="28" y="37"/>
                    <a:pt x="31" y="36"/>
                    <a:pt x="34" y="36"/>
                  </a:cubicBezTo>
                  <a:cubicBezTo>
                    <a:pt x="37" y="35"/>
                    <a:pt x="40" y="35"/>
                    <a:pt x="43" y="35"/>
                  </a:cubicBezTo>
                  <a:cubicBezTo>
                    <a:pt x="43" y="35"/>
                    <a:pt x="43" y="35"/>
                    <a:pt x="44" y="35"/>
                  </a:cubicBezTo>
                  <a:cubicBezTo>
                    <a:pt x="44" y="35"/>
                    <a:pt x="44" y="36"/>
                    <a:pt x="44" y="37"/>
                  </a:cubicBezTo>
                  <a:cubicBezTo>
                    <a:pt x="44" y="38"/>
                    <a:pt x="44" y="38"/>
                    <a:pt x="44" y="39"/>
                  </a:cubicBezTo>
                  <a:cubicBezTo>
                    <a:pt x="44" y="39"/>
                    <a:pt x="43" y="40"/>
                    <a:pt x="43" y="40"/>
                  </a:cubicBezTo>
                  <a:cubicBezTo>
                    <a:pt x="42" y="40"/>
                    <a:pt x="42" y="40"/>
                    <a:pt x="41" y="41"/>
                  </a:cubicBezTo>
                  <a:cubicBezTo>
                    <a:pt x="40" y="41"/>
                    <a:pt x="40" y="41"/>
                    <a:pt x="39" y="42"/>
                  </a:cubicBezTo>
                  <a:cubicBezTo>
                    <a:pt x="37" y="42"/>
                    <a:pt x="35" y="43"/>
                    <a:pt x="32" y="43"/>
                  </a:cubicBezTo>
                  <a:cubicBezTo>
                    <a:pt x="29" y="44"/>
                    <a:pt x="26" y="45"/>
                    <a:pt x="23" y="45"/>
                  </a:cubicBezTo>
                  <a:cubicBezTo>
                    <a:pt x="21" y="46"/>
                    <a:pt x="18" y="47"/>
                    <a:pt x="15" y="47"/>
                  </a:cubicBezTo>
                  <a:cubicBezTo>
                    <a:pt x="12" y="48"/>
                    <a:pt x="9" y="49"/>
                    <a:pt x="7" y="49"/>
                  </a:cubicBezTo>
                  <a:cubicBezTo>
                    <a:pt x="4" y="50"/>
                    <a:pt x="3" y="50"/>
                    <a:pt x="1" y="48"/>
                  </a:cubicBezTo>
                  <a:cubicBezTo>
                    <a:pt x="0" y="47"/>
                    <a:pt x="0" y="45"/>
                    <a:pt x="0" y="41"/>
                  </a:cubicBezTo>
                  <a:cubicBezTo>
                    <a:pt x="0" y="35"/>
                    <a:pt x="1" y="29"/>
                    <a:pt x="1" y="23"/>
                  </a:cubicBezTo>
                  <a:cubicBezTo>
                    <a:pt x="2" y="17"/>
                    <a:pt x="2" y="11"/>
                    <a:pt x="3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1" y="3"/>
                    <a:pt x="11" y="4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9" name="Freeform 20">
              <a:extLst>
                <a:ext uri="{FF2B5EF4-FFF2-40B4-BE49-F238E27FC236}">
                  <a16:creationId xmlns:a16="http://schemas.microsoft.com/office/drawing/2014/main" id="{EB63B06D-D66B-480D-ACA3-72FE1829F2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5" y="2546"/>
              <a:ext cx="79" cy="86"/>
            </a:xfrm>
            <a:custGeom>
              <a:avLst/>
              <a:gdLst>
                <a:gd name="T0" fmla="*/ 29 w 33"/>
                <a:gd name="T1" fmla="*/ 14 h 35"/>
                <a:gd name="T2" fmla="*/ 19 w 33"/>
                <a:gd name="T3" fmla="*/ 18 h 35"/>
                <a:gd name="T4" fmla="*/ 8 w 33"/>
                <a:gd name="T5" fmla="*/ 19 h 35"/>
                <a:gd name="T6" fmla="*/ 11 w 33"/>
                <a:gd name="T7" fmla="*/ 25 h 35"/>
                <a:gd name="T8" fmla="*/ 16 w 33"/>
                <a:gd name="T9" fmla="*/ 28 h 35"/>
                <a:gd name="T10" fmla="*/ 19 w 33"/>
                <a:gd name="T11" fmla="*/ 28 h 35"/>
                <a:gd name="T12" fmla="*/ 23 w 33"/>
                <a:gd name="T13" fmla="*/ 27 h 35"/>
                <a:gd name="T14" fmla="*/ 26 w 33"/>
                <a:gd name="T15" fmla="*/ 25 h 35"/>
                <a:gd name="T16" fmla="*/ 28 w 33"/>
                <a:gd name="T17" fmla="*/ 24 h 35"/>
                <a:gd name="T18" fmla="*/ 30 w 33"/>
                <a:gd name="T19" fmla="*/ 22 h 35"/>
                <a:gd name="T20" fmla="*/ 32 w 33"/>
                <a:gd name="T21" fmla="*/ 22 h 35"/>
                <a:gd name="T22" fmla="*/ 33 w 33"/>
                <a:gd name="T23" fmla="*/ 26 h 35"/>
                <a:gd name="T24" fmla="*/ 28 w 33"/>
                <a:gd name="T25" fmla="*/ 32 h 35"/>
                <a:gd name="T26" fmla="*/ 20 w 33"/>
                <a:gd name="T27" fmla="*/ 35 h 35"/>
                <a:gd name="T28" fmla="*/ 13 w 33"/>
                <a:gd name="T29" fmla="*/ 35 h 35"/>
                <a:gd name="T30" fmla="*/ 6 w 33"/>
                <a:gd name="T31" fmla="*/ 31 h 35"/>
                <a:gd name="T32" fmla="*/ 2 w 33"/>
                <a:gd name="T33" fmla="*/ 25 h 35"/>
                <a:gd name="T34" fmla="*/ 1 w 33"/>
                <a:gd name="T35" fmla="*/ 18 h 35"/>
                <a:gd name="T36" fmla="*/ 1 w 33"/>
                <a:gd name="T37" fmla="*/ 11 h 35"/>
                <a:gd name="T38" fmla="*/ 4 w 33"/>
                <a:gd name="T39" fmla="*/ 6 h 35"/>
                <a:gd name="T40" fmla="*/ 9 w 33"/>
                <a:gd name="T41" fmla="*/ 2 h 35"/>
                <a:gd name="T42" fmla="*/ 16 w 33"/>
                <a:gd name="T43" fmla="*/ 0 h 35"/>
                <a:gd name="T44" fmla="*/ 25 w 33"/>
                <a:gd name="T45" fmla="*/ 2 h 35"/>
                <a:gd name="T46" fmla="*/ 30 w 33"/>
                <a:gd name="T47" fmla="*/ 8 h 35"/>
                <a:gd name="T48" fmla="*/ 31 w 33"/>
                <a:gd name="T49" fmla="*/ 11 h 35"/>
                <a:gd name="T50" fmla="*/ 29 w 33"/>
                <a:gd name="T51" fmla="*/ 14 h 35"/>
                <a:gd name="T52" fmla="*/ 16 w 33"/>
                <a:gd name="T53" fmla="*/ 6 h 35"/>
                <a:gd name="T54" fmla="*/ 13 w 33"/>
                <a:gd name="T55" fmla="*/ 7 h 35"/>
                <a:gd name="T56" fmla="*/ 11 w 33"/>
                <a:gd name="T57" fmla="*/ 9 h 35"/>
                <a:gd name="T58" fmla="*/ 9 w 33"/>
                <a:gd name="T59" fmla="*/ 10 h 35"/>
                <a:gd name="T60" fmla="*/ 8 w 33"/>
                <a:gd name="T61" fmla="*/ 13 h 35"/>
                <a:gd name="T62" fmla="*/ 12 w 33"/>
                <a:gd name="T63" fmla="*/ 13 h 35"/>
                <a:gd name="T64" fmla="*/ 17 w 33"/>
                <a:gd name="T65" fmla="*/ 12 h 35"/>
                <a:gd name="T66" fmla="*/ 21 w 33"/>
                <a:gd name="T67" fmla="*/ 11 h 35"/>
                <a:gd name="T68" fmla="*/ 24 w 33"/>
                <a:gd name="T69" fmla="*/ 9 h 35"/>
                <a:gd name="T70" fmla="*/ 21 w 33"/>
                <a:gd name="T71" fmla="*/ 6 h 35"/>
                <a:gd name="T72" fmla="*/ 16 w 33"/>
                <a:gd name="T73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35">
                  <a:moveTo>
                    <a:pt x="29" y="14"/>
                  </a:moveTo>
                  <a:cubicBezTo>
                    <a:pt x="26" y="16"/>
                    <a:pt x="23" y="17"/>
                    <a:pt x="19" y="18"/>
                  </a:cubicBezTo>
                  <a:cubicBezTo>
                    <a:pt x="16" y="19"/>
                    <a:pt x="12" y="19"/>
                    <a:pt x="8" y="19"/>
                  </a:cubicBezTo>
                  <a:cubicBezTo>
                    <a:pt x="9" y="22"/>
                    <a:pt x="9" y="24"/>
                    <a:pt x="11" y="25"/>
                  </a:cubicBezTo>
                  <a:cubicBezTo>
                    <a:pt x="12" y="27"/>
                    <a:pt x="14" y="28"/>
                    <a:pt x="16" y="28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1" y="28"/>
                    <a:pt x="22" y="28"/>
                    <a:pt x="23" y="27"/>
                  </a:cubicBezTo>
                  <a:cubicBezTo>
                    <a:pt x="24" y="27"/>
                    <a:pt x="25" y="26"/>
                    <a:pt x="26" y="25"/>
                  </a:cubicBezTo>
                  <a:cubicBezTo>
                    <a:pt x="27" y="25"/>
                    <a:pt x="27" y="24"/>
                    <a:pt x="28" y="24"/>
                  </a:cubicBezTo>
                  <a:cubicBezTo>
                    <a:pt x="29" y="23"/>
                    <a:pt x="29" y="23"/>
                    <a:pt x="30" y="22"/>
                  </a:cubicBezTo>
                  <a:cubicBezTo>
                    <a:pt x="31" y="22"/>
                    <a:pt x="31" y="22"/>
                    <a:pt x="32" y="22"/>
                  </a:cubicBezTo>
                  <a:cubicBezTo>
                    <a:pt x="33" y="23"/>
                    <a:pt x="33" y="24"/>
                    <a:pt x="33" y="26"/>
                  </a:cubicBezTo>
                  <a:cubicBezTo>
                    <a:pt x="32" y="28"/>
                    <a:pt x="30" y="30"/>
                    <a:pt x="28" y="32"/>
                  </a:cubicBezTo>
                  <a:cubicBezTo>
                    <a:pt x="26" y="33"/>
                    <a:pt x="23" y="35"/>
                    <a:pt x="20" y="35"/>
                  </a:cubicBezTo>
                  <a:cubicBezTo>
                    <a:pt x="18" y="35"/>
                    <a:pt x="16" y="35"/>
                    <a:pt x="13" y="35"/>
                  </a:cubicBezTo>
                  <a:cubicBezTo>
                    <a:pt x="10" y="34"/>
                    <a:pt x="8" y="33"/>
                    <a:pt x="6" y="31"/>
                  </a:cubicBezTo>
                  <a:cubicBezTo>
                    <a:pt x="5" y="29"/>
                    <a:pt x="3" y="27"/>
                    <a:pt x="2" y="25"/>
                  </a:cubicBezTo>
                  <a:cubicBezTo>
                    <a:pt x="1" y="22"/>
                    <a:pt x="1" y="20"/>
                    <a:pt x="1" y="18"/>
                  </a:cubicBezTo>
                  <a:cubicBezTo>
                    <a:pt x="0" y="15"/>
                    <a:pt x="1" y="13"/>
                    <a:pt x="1" y="11"/>
                  </a:cubicBezTo>
                  <a:cubicBezTo>
                    <a:pt x="2" y="9"/>
                    <a:pt x="3" y="7"/>
                    <a:pt x="4" y="6"/>
                  </a:cubicBezTo>
                  <a:cubicBezTo>
                    <a:pt x="6" y="4"/>
                    <a:pt x="7" y="3"/>
                    <a:pt x="9" y="2"/>
                  </a:cubicBezTo>
                  <a:cubicBezTo>
                    <a:pt x="11" y="1"/>
                    <a:pt x="14" y="0"/>
                    <a:pt x="16" y="0"/>
                  </a:cubicBezTo>
                  <a:cubicBezTo>
                    <a:pt x="19" y="0"/>
                    <a:pt x="22" y="0"/>
                    <a:pt x="25" y="2"/>
                  </a:cubicBezTo>
                  <a:cubicBezTo>
                    <a:pt x="27" y="3"/>
                    <a:pt x="29" y="5"/>
                    <a:pt x="30" y="8"/>
                  </a:cubicBezTo>
                  <a:cubicBezTo>
                    <a:pt x="31" y="9"/>
                    <a:pt x="31" y="10"/>
                    <a:pt x="31" y="11"/>
                  </a:cubicBezTo>
                  <a:cubicBezTo>
                    <a:pt x="31" y="12"/>
                    <a:pt x="30" y="13"/>
                    <a:pt x="29" y="14"/>
                  </a:cubicBezTo>
                  <a:close/>
                  <a:moveTo>
                    <a:pt x="16" y="6"/>
                  </a:moveTo>
                  <a:cubicBezTo>
                    <a:pt x="15" y="7"/>
                    <a:pt x="14" y="7"/>
                    <a:pt x="13" y="7"/>
                  </a:cubicBezTo>
                  <a:cubicBezTo>
                    <a:pt x="13" y="8"/>
                    <a:pt x="12" y="8"/>
                    <a:pt x="11" y="9"/>
                  </a:cubicBezTo>
                  <a:cubicBezTo>
                    <a:pt x="10" y="9"/>
                    <a:pt x="10" y="10"/>
                    <a:pt x="9" y="10"/>
                  </a:cubicBezTo>
                  <a:cubicBezTo>
                    <a:pt x="9" y="11"/>
                    <a:pt x="8" y="12"/>
                    <a:pt x="8" y="13"/>
                  </a:cubicBezTo>
                  <a:cubicBezTo>
                    <a:pt x="9" y="13"/>
                    <a:pt x="11" y="13"/>
                    <a:pt x="12" y="13"/>
                  </a:cubicBezTo>
                  <a:cubicBezTo>
                    <a:pt x="14" y="12"/>
                    <a:pt x="15" y="12"/>
                    <a:pt x="17" y="12"/>
                  </a:cubicBezTo>
                  <a:cubicBezTo>
                    <a:pt x="18" y="11"/>
                    <a:pt x="20" y="11"/>
                    <a:pt x="21" y="11"/>
                  </a:cubicBezTo>
                  <a:cubicBezTo>
                    <a:pt x="22" y="10"/>
                    <a:pt x="23" y="10"/>
                    <a:pt x="24" y="9"/>
                  </a:cubicBezTo>
                  <a:cubicBezTo>
                    <a:pt x="23" y="8"/>
                    <a:pt x="22" y="7"/>
                    <a:pt x="21" y="6"/>
                  </a:cubicBezTo>
                  <a:cubicBezTo>
                    <a:pt x="19" y="6"/>
                    <a:pt x="17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0" name="Freeform 21">
              <a:extLst>
                <a:ext uri="{FF2B5EF4-FFF2-40B4-BE49-F238E27FC236}">
                  <a16:creationId xmlns:a16="http://schemas.microsoft.com/office/drawing/2014/main" id="{0913CC31-D07B-42DB-B8A0-31771A6A08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8" y="2527"/>
              <a:ext cx="84" cy="125"/>
            </a:xfrm>
            <a:custGeom>
              <a:avLst/>
              <a:gdLst>
                <a:gd name="T0" fmla="*/ 29 w 35"/>
                <a:gd name="T1" fmla="*/ 7 h 51"/>
                <a:gd name="T2" fmla="*/ 30 w 35"/>
                <a:gd name="T3" fmla="*/ 14 h 51"/>
                <a:gd name="T4" fmla="*/ 31 w 35"/>
                <a:gd name="T5" fmla="*/ 21 h 51"/>
                <a:gd name="T6" fmla="*/ 31 w 35"/>
                <a:gd name="T7" fmla="*/ 28 h 51"/>
                <a:gd name="T8" fmla="*/ 31 w 35"/>
                <a:gd name="T9" fmla="*/ 34 h 51"/>
                <a:gd name="T10" fmla="*/ 35 w 35"/>
                <a:gd name="T11" fmla="*/ 38 h 51"/>
                <a:gd name="T12" fmla="*/ 35 w 35"/>
                <a:gd name="T13" fmla="*/ 41 h 51"/>
                <a:gd name="T14" fmla="*/ 33 w 35"/>
                <a:gd name="T15" fmla="*/ 43 h 51"/>
                <a:gd name="T16" fmla="*/ 29 w 35"/>
                <a:gd name="T17" fmla="*/ 42 h 51"/>
                <a:gd name="T18" fmla="*/ 25 w 35"/>
                <a:gd name="T19" fmla="*/ 44 h 51"/>
                <a:gd name="T20" fmla="*/ 21 w 35"/>
                <a:gd name="T21" fmla="*/ 47 h 51"/>
                <a:gd name="T22" fmla="*/ 17 w 35"/>
                <a:gd name="T23" fmla="*/ 49 h 51"/>
                <a:gd name="T24" fmla="*/ 12 w 35"/>
                <a:gd name="T25" fmla="*/ 50 h 51"/>
                <a:gd name="T26" fmla="*/ 6 w 35"/>
                <a:gd name="T27" fmla="*/ 49 h 51"/>
                <a:gd name="T28" fmla="*/ 2 w 35"/>
                <a:gd name="T29" fmla="*/ 43 h 51"/>
                <a:gd name="T30" fmla="*/ 2 w 35"/>
                <a:gd name="T31" fmla="*/ 38 h 51"/>
                <a:gd name="T32" fmla="*/ 4 w 35"/>
                <a:gd name="T33" fmla="*/ 33 h 51"/>
                <a:gd name="T34" fmla="*/ 7 w 35"/>
                <a:gd name="T35" fmla="*/ 28 h 51"/>
                <a:gd name="T36" fmla="*/ 13 w 35"/>
                <a:gd name="T37" fmla="*/ 25 h 51"/>
                <a:gd name="T38" fmla="*/ 15 w 35"/>
                <a:gd name="T39" fmla="*/ 25 h 51"/>
                <a:gd name="T40" fmla="*/ 18 w 35"/>
                <a:gd name="T41" fmla="*/ 24 h 51"/>
                <a:gd name="T42" fmla="*/ 21 w 35"/>
                <a:gd name="T43" fmla="*/ 25 h 51"/>
                <a:gd name="T44" fmla="*/ 24 w 35"/>
                <a:gd name="T45" fmla="*/ 27 h 51"/>
                <a:gd name="T46" fmla="*/ 24 w 35"/>
                <a:gd name="T47" fmla="*/ 23 h 51"/>
                <a:gd name="T48" fmla="*/ 23 w 35"/>
                <a:gd name="T49" fmla="*/ 18 h 51"/>
                <a:gd name="T50" fmla="*/ 23 w 35"/>
                <a:gd name="T51" fmla="*/ 14 h 51"/>
                <a:gd name="T52" fmla="*/ 23 w 35"/>
                <a:gd name="T53" fmla="*/ 10 h 51"/>
                <a:gd name="T54" fmla="*/ 21 w 35"/>
                <a:gd name="T55" fmla="*/ 8 h 51"/>
                <a:gd name="T56" fmla="*/ 19 w 35"/>
                <a:gd name="T57" fmla="*/ 8 h 51"/>
                <a:gd name="T58" fmla="*/ 13 w 35"/>
                <a:gd name="T59" fmla="*/ 12 h 51"/>
                <a:gd name="T60" fmla="*/ 6 w 35"/>
                <a:gd name="T61" fmla="*/ 17 h 51"/>
                <a:gd name="T62" fmla="*/ 4 w 35"/>
                <a:gd name="T63" fmla="*/ 18 h 51"/>
                <a:gd name="T64" fmla="*/ 1 w 35"/>
                <a:gd name="T65" fmla="*/ 17 h 51"/>
                <a:gd name="T66" fmla="*/ 0 w 35"/>
                <a:gd name="T67" fmla="*/ 15 h 51"/>
                <a:gd name="T68" fmla="*/ 1 w 35"/>
                <a:gd name="T69" fmla="*/ 13 h 51"/>
                <a:gd name="T70" fmla="*/ 5 w 35"/>
                <a:gd name="T71" fmla="*/ 8 h 51"/>
                <a:gd name="T72" fmla="*/ 10 w 35"/>
                <a:gd name="T73" fmla="*/ 5 h 51"/>
                <a:gd name="T74" fmla="*/ 16 w 35"/>
                <a:gd name="T75" fmla="*/ 2 h 51"/>
                <a:gd name="T76" fmla="*/ 21 w 35"/>
                <a:gd name="T77" fmla="*/ 1 h 51"/>
                <a:gd name="T78" fmla="*/ 27 w 35"/>
                <a:gd name="T79" fmla="*/ 2 h 51"/>
                <a:gd name="T80" fmla="*/ 29 w 35"/>
                <a:gd name="T81" fmla="*/ 7 h 51"/>
                <a:gd name="T82" fmla="*/ 17 w 35"/>
                <a:gd name="T83" fmla="*/ 31 h 51"/>
                <a:gd name="T84" fmla="*/ 14 w 35"/>
                <a:gd name="T85" fmla="*/ 32 h 51"/>
                <a:gd name="T86" fmla="*/ 11 w 35"/>
                <a:gd name="T87" fmla="*/ 35 h 51"/>
                <a:gd name="T88" fmla="*/ 9 w 35"/>
                <a:gd name="T89" fmla="*/ 38 h 51"/>
                <a:gd name="T90" fmla="*/ 9 w 35"/>
                <a:gd name="T91" fmla="*/ 42 h 51"/>
                <a:gd name="T92" fmla="*/ 10 w 35"/>
                <a:gd name="T93" fmla="*/ 43 h 51"/>
                <a:gd name="T94" fmla="*/ 11 w 35"/>
                <a:gd name="T95" fmla="*/ 43 h 51"/>
                <a:gd name="T96" fmla="*/ 17 w 35"/>
                <a:gd name="T97" fmla="*/ 41 h 51"/>
                <a:gd name="T98" fmla="*/ 23 w 35"/>
                <a:gd name="T99" fmla="*/ 37 h 51"/>
                <a:gd name="T100" fmla="*/ 22 w 35"/>
                <a:gd name="T101" fmla="*/ 35 h 51"/>
                <a:gd name="T102" fmla="*/ 20 w 35"/>
                <a:gd name="T103" fmla="*/ 33 h 51"/>
                <a:gd name="T104" fmla="*/ 19 w 35"/>
                <a:gd name="T105" fmla="*/ 32 h 51"/>
                <a:gd name="T106" fmla="*/ 17 w 35"/>
                <a:gd name="T107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" h="51">
                  <a:moveTo>
                    <a:pt x="29" y="7"/>
                  </a:moveTo>
                  <a:cubicBezTo>
                    <a:pt x="30" y="9"/>
                    <a:pt x="30" y="11"/>
                    <a:pt x="30" y="14"/>
                  </a:cubicBezTo>
                  <a:cubicBezTo>
                    <a:pt x="30" y="16"/>
                    <a:pt x="31" y="18"/>
                    <a:pt x="31" y="21"/>
                  </a:cubicBezTo>
                  <a:cubicBezTo>
                    <a:pt x="31" y="23"/>
                    <a:pt x="31" y="25"/>
                    <a:pt x="31" y="28"/>
                  </a:cubicBezTo>
                  <a:cubicBezTo>
                    <a:pt x="31" y="30"/>
                    <a:pt x="31" y="32"/>
                    <a:pt x="31" y="34"/>
                  </a:cubicBezTo>
                  <a:cubicBezTo>
                    <a:pt x="33" y="35"/>
                    <a:pt x="34" y="37"/>
                    <a:pt x="35" y="38"/>
                  </a:cubicBezTo>
                  <a:cubicBezTo>
                    <a:pt x="35" y="39"/>
                    <a:pt x="35" y="40"/>
                    <a:pt x="35" y="41"/>
                  </a:cubicBezTo>
                  <a:cubicBezTo>
                    <a:pt x="35" y="43"/>
                    <a:pt x="34" y="43"/>
                    <a:pt x="33" y="43"/>
                  </a:cubicBezTo>
                  <a:cubicBezTo>
                    <a:pt x="32" y="43"/>
                    <a:pt x="30" y="43"/>
                    <a:pt x="29" y="42"/>
                  </a:cubicBezTo>
                  <a:cubicBezTo>
                    <a:pt x="28" y="43"/>
                    <a:pt x="27" y="44"/>
                    <a:pt x="25" y="44"/>
                  </a:cubicBezTo>
                  <a:cubicBezTo>
                    <a:pt x="24" y="45"/>
                    <a:pt x="22" y="46"/>
                    <a:pt x="21" y="47"/>
                  </a:cubicBezTo>
                  <a:cubicBezTo>
                    <a:pt x="20" y="48"/>
                    <a:pt x="18" y="48"/>
                    <a:pt x="17" y="49"/>
                  </a:cubicBezTo>
                  <a:cubicBezTo>
                    <a:pt x="15" y="50"/>
                    <a:pt x="14" y="50"/>
                    <a:pt x="12" y="50"/>
                  </a:cubicBezTo>
                  <a:cubicBezTo>
                    <a:pt x="10" y="51"/>
                    <a:pt x="8" y="50"/>
                    <a:pt x="6" y="49"/>
                  </a:cubicBezTo>
                  <a:cubicBezTo>
                    <a:pt x="4" y="48"/>
                    <a:pt x="3" y="46"/>
                    <a:pt x="2" y="43"/>
                  </a:cubicBezTo>
                  <a:cubicBezTo>
                    <a:pt x="2" y="42"/>
                    <a:pt x="2" y="40"/>
                    <a:pt x="2" y="38"/>
                  </a:cubicBezTo>
                  <a:cubicBezTo>
                    <a:pt x="2" y="36"/>
                    <a:pt x="3" y="34"/>
                    <a:pt x="4" y="33"/>
                  </a:cubicBezTo>
                  <a:cubicBezTo>
                    <a:pt x="4" y="31"/>
                    <a:pt x="6" y="30"/>
                    <a:pt x="7" y="28"/>
                  </a:cubicBezTo>
                  <a:cubicBezTo>
                    <a:pt x="9" y="27"/>
                    <a:pt x="10" y="26"/>
                    <a:pt x="13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4"/>
                    <a:pt x="17" y="24"/>
                    <a:pt x="18" y="24"/>
                  </a:cubicBezTo>
                  <a:cubicBezTo>
                    <a:pt x="19" y="24"/>
                    <a:pt x="20" y="25"/>
                    <a:pt x="21" y="25"/>
                  </a:cubicBezTo>
                  <a:cubicBezTo>
                    <a:pt x="22" y="25"/>
                    <a:pt x="23" y="26"/>
                    <a:pt x="24" y="27"/>
                  </a:cubicBezTo>
                  <a:cubicBezTo>
                    <a:pt x="24" y="26"/>
                    <a:pt x="24" y="24"/>
                    <a:pt x="24" y="23"/>
                  </a:cubicBezTo>
                  <a:cubicBezTo>
                    <a:pt x="23" y="21"/>
                    <a:pt x="23" y="20"/>
                    <a:pt x="23" y="18"/>
                  </a:cubicBezTo>
                  <a:cubicBezTo>
                    <a:pt x="23" y="17"/>
                    <a:pt x="23" y="15"/>
                    <a:pt x="23" y="14"/>
                  </a:cubicBezTo>
                  <a:cubicBezTo>
                    <a:pt x="23" y="12"/>
                    <a:pt x="23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1" y="8"/>
                    <a:pt x="20" y="8"/>
                    <a:pt x="19" y="8"/>
                  </a:cubicBezTo>
                  <a:cubicBezTo>
                    <a:pt x="17" y="9"/>
                    <a:pt x="15" y="10"/>
                    <a:pt x="13" y="12"/>
                  </a:cubicBezTo>
                  <a:cubicBezTo>
                    <a:pt x="10" y="13"/>
                    <a:pt x="8" y="15"/>
                    <a:pt x="6" y="17"/>
                  </a:cubicBezTo>
                  <a:cubicBezTo>
                    <a:pt x="5" y="18"/>
                    <a:pt x="4" y="18"/>
                    <a:pt x="4" y="18"/>
                  </a:cubicBezTo>
                  <a:cubicBezTo>
                    <a:pt x="3" y="18"/>
                    <a:pt x="2" y="18"/>
                    <a:pt x="1" y="17"/>
                  </a:cubicBezTo>
                  <a:cubicBezTo>
                    <a:pt x="1" y="17"/>
                    <a:pt x="0" y="16"/>
                    <a:pt x="0" y="15"/>
                  </a:cubicBezTo>
                  <a:cubicBezTo>
                    <a:pt x="0" y="14"/>
                    <a:pt x="1" y="13"/>
                    <a:pt x="1" y="13"/>
                  </a:cubicBezTo>
                  <a:cubicBezTo>
                    <a:pt x="2" y="11"/>
                    <a:pt x="4" y="10"/>
                    <a:pt x="5" y="8"/>
                  </a:cubicBezTo>
                  <a:cubicBezTo>
                    <a:pt x="7" y="7"/>
                    <a:pt x="9" y="6"/>
                    <a:pt x="10" y="5"/>
                  </a:cubicBezTo>
                  <a:cubicBezTo>
                    <a:pt x="12" y="3"/>
                    <a:pt x="14" y="3"/>
                    <a:pt x="16" y="2"/>
                  </a:cubicBezTo>
                  <a:cubicBezTo>
                    <a:pt x="17" y="1"/>
                    <a:pt x="19" y="1"/>
                    <a:pt x="21" y="1"/>
                  </a:cubicBezTo>
                  <a:cubicBezTo>
                    <a:pt x="23" y="0"/>
                    <a:pt x="25" y="1"/>
                    <a:pt x="27" y="2"/>
                  </a:cubicBezTo>
                  <a:cubicBezTo>
                    <a:pt x="28" y="3"/>
                    <a:pt x="29" y="5"/>
                    <a:pt x="29" y="7"/>
                  </a:cubicBezTo>
                  <a:close/>
                  <a:moveTo>
                    <a:pt x="17" y="31"/>
                  </a:moveTo>
                  <a:cubicBezTo>
                    <a:pt x="16" y="31"/>
                    <a:pt x="15" y="32"/>
                    <a:pt x="14" y="32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0" y="36"/>
                    <a:pt x="9" y="37"/>
                    <a:pt x="9" y="38"/>
                  </a:cubicBezTo>
                  <a:cubicBezTo>
                    <a:pt x="8" y="39"/>
                    <a:pt x="8" y="41"/>
                    <a:pt x="9" y="42"/>
                  </a:cubicBezTo>
                  <a:cubicBezTo>
                    <a:pt x="9" y="42"/>
                    <a:pt x="9" y="43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3" y="43"/>
                    <a:pt x="15" y="42"/>
                    <a:pt x="17" y="41"/>
                  </a:cubicBezTo>
                  <a:cubicBezTo>
                    <a:pt x="20" y="40"/>
                    <a:pt x="21" y="38"/>
                    <a:pt x="23" y="37"/>
                  </a:cubicBezTo>
                  <a:cubicBezTo>
                    <a:pt x="23" y="37"/>
                    <a:pt x="22" y="36"/>
                    <a:pt x="22" y="35"/>
                  </a:cubicBezTo>
                  <a:cubicBezTo>
                    <a:pt x="22" y="35"/>
                    <a:pt x="21" y="34"/>
                    <a:pt x="20" y="33"/>
                  </a:cubicBezTo>
                  <a:cubicBezTo>
                    <a:pt x="20" y="33"/>
                    <a:pt x="19" y="32"/>
                    <a:pt x="19" y="32"/>
                  </a:cubicBezTo>
                  <a:cubicBezTo>
                    <a:pt x="18" y="31"/>
                    <a:pt x="17" y="31"/>
                    <a:pt x="1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1" name="Freeform 22">
              <a:extLst>
                <a:ext uri="{FF2B5EF4-FFF2-40B4-BE49-F238E27FC236}">
                  <a16:creationId xmlns:a16="http://schemas.microsoft.com/office/drawing/2014/main" id="{EE308892-CC4C-444E-AD1B-3FAECC3878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6" y="2492"/>
              <a:ext cx="84" cy="150"/>
            </a:xfrm>
            <a:custGeom>
              <a:avLst/>
              <a:gdLst>
                <a:gd name="T0" fmla="*/ 19 w 35"/>
                <a:gd name="T1" fmla="*/ 6 h 61"/>
                <a:gd name="T2" fmla="*/ 20 w 35"/>
                <a:gd name="T3" fmla="*/ 2 h 61"/>
                <a:gd name="T4" fmla="*/ 22 w 35"/>
                <a:gd name="T5" fmla="*/ 0 h 61"/>
                <a:gd name="T6" fmla="*/ 25 w 35"/>
                <a:gd name="T7" fmla="*/ 1 h 61"/>
                <a:gd name="T8" fmla="*/ 27 w 35"/>
                <a:gd name="T9" fmla="*/ 4 h 61"/>
                <a:gd name="T10" fmla="*/ 31 w 35"/>
                <a:gd name="T11" fmla="*/ 29 h 61"/>
                <a:gd name="T12" fmla="*/ 34 w 35"/>
                <a:gd name="T13" fmla="*/ 54 h 61"/>
                <a:gd name="T14" fmla="*/ 34 w 35"/>
                <a:gd name="T15" fmla="*/ 58 h 61"/>
                <a:gd name="T16" fmla="*/ 32 w 35"/>
                <a:gd name="T17" fmla="*/ 60 h 61"/>
                <a:gd name="T18" fmla="*/ 29 w 35"/>
                <a:gd name="T19" fmla="*/ 60 h 61"/>
                <a:gd name="T20" fmla="*/ 28 w 35"/>
                <a:gd name="T21" fmla="*/ 58 h 61"/>
                <a:gd name="T22" fmla="*/ 28 w 35"/>
                <a:gd name="T23" fmla="*/ 58 h 61"/>
                <a:gd name="T24" fmla="*/ 27 w 35"/>
                <a:gd name="T25" fmla="*/ 58 h 61"/>
                <a:gd name="T26" fmla="*/ 20 w 35"/>
                <a:gd name="T27" fmla="*/ 59 h 61"/>
                <a:gd name="T28" fmla="*/ 12 w 35"/>
                <a:gd name="T29" fmla="*/ 58 h 61"/>
                <a:gd name="T30" fmla="*/ 5 w 35"/>
                <a:gd name="T31" fmla="*/ 55 h 61"/>
                <a:gd name="T32" fmla="*/ 1 w 35"/>
                <a:gd name="T33" fmla="*/ 48 h 61"/>
                <a:gd name="T34" fmla="*/ 5 w 35"/>
                <a:gd name="T35" fmla="*/ 33 h 61"/>
                <a:gd name="T36" fmla="*/ 11 w 35"/>
                <a:gd name="T37" fmla="*/ 27 h 61"/>
                <a:gd name="T38" fmla="*/ 20 w 35"/>
                <a:gd name="T39" fmla="*/ 24 h 61"/>
                <a:gd name="T40" fmla="*/ 22 w 35"/>
                <a:gd name="T41" fmla="*/ 23 h 61"/>
                <a:gd name="T42" fmla="*/ 19 w 35"/>
                <a:gd name="T43" fmla="*/ 6 h 61"/>
                <a:gd name="T44" fmla="*/ 8 w 35"/>
                <a:gd name="T45" fmla="*/ 45 h 61"/>
                <a:gd name="T46" fmla="*/ 11 w 35"/>
                <a:gd name="T47" fmla="*/ 50 h 61"/>
                <a:gd name="T48" fmla="*/ 15 w 35"/>
                <a:gd name="T49" fmla="*/ 51 h 61"/>
                <a:gd name="T50" fmla="*/ 20 w 35"/>
                <a:gd name="T51" fmla="*/ 52 h 61"/>
                <a:gd name="T52" fmla="*/ 25 w 35"/>
                <a:gd name="T53" fmla="*/ 50 h 61"/>
                <a:gd name="T54" fmla="*/ 26 w 35"/>
                <a:gd name="T55" fmla="*/ 50 h 61"/>
                <a:gd name="T56" fmla="*/ 23 w 35"/>
                <a:gd name="T57" fmla="*/ 31 h 61"/>
                <a:gd name="T58" fmla="*/ 21 w 35"/>
                <a:gd name="T59" fmla="*/ 31 h 61"/>
                <a:gd name="T60" fmla="*/ 16 w 35"/>
                <a:gd name="T61" fmla="*/ 33 h 61"/>
                <a:gd name="T62" fmla="*/ 12 w 35"/>
                <a:gd name="T63" fmla="*/ 36 h 61"/>
                <a:gd name="T64" fmla="*/ 9 w 35"/>
                <a:gd name="T65" fmla="*/ 41 h 61"/>
                <a:gd name="T66" fmla="*/ 8 w 35"/>
                <a:gd name="T67" fmla="*/ 4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61">
                  <a:moveTo>
                    <a:pt x="19" y="6"/>
                  </a:moveTo>
                  <a:cubicBezTo>
                    <a:pt x="19" y="4"/>
                    <a:pt x="19" y="3"/>
                    <a:pt x="20" y="2"/>
                  </a:cubicBezTo>
                  <a:cubicBezTo>
                    <a:pt x="20" y="1"/>
                    <a:pt x="21" y="0"/>
                    <a:pt x="22" y="0"/>
                  </a:cubicBezTo>
                  <a:cubicBezTo>
                    <a:pt x="23" y="0"/>
                    <a:pt x="24" y="0"/>
                    <a:pt x="25" y="1"/>
                  </a:cubicBezTo>
                  <a:cubicBezTo>
                    <a:pt x="26" y="2"/>
                    <a:pt x="26" y="3"/>
                    <a:pt x="27" y="4"/>
                  </a:cubicBezTo>
                  <a:cubicBezTo>
                    <a:pt x="28" y="13"/>
                    <a:pt x="30" y="21"/>
                    <a:pt x="31" y="29"/>
                  </a:cubicBezTo>
                  <a:cubicBezTo>
                    <a:pt x="32" y="38"/>
                    <a:pt x="33" y="46"/>
                    <a:pt x="34" y="54"/>
                  </a:cubicBezTo>
                  <a:cubicBezTo>
                    <a:pt x="35" y="56"/>
                    <a:pt x="34" y="58"/>
                    <a:pt x="34" y="58"/>
                  </a:cubicBezTo>
                  <a:cubicBezTo>
                    <a:pt x="33" y="59"/>
                    <a:pt x="33" y="60"/>
                    <a:pt x="32" y="60"/>
                  </a:cubicBezTo>
                  <a:cubicBezTo>
                    <a:pt x="31" y="61"/>
                    <a:pt x="30" y="61"/>
                    <a:pt x="29" y="60"/>
                  </a:cubicBezTo>
                  <a:cubicBezTo>
                    <a:pt x="29" y="60"/>
                    <a:pt x="28" y="59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9"/>
                    <a:pt x="22" y="59"/>
                    <a:pt x="20" y="59"/>
                  </a:cubicBezTo>
                  <a:cubicBezTo>
                    <a:pt x="17" y="59"/>
                    <a:pt x="14" y="59"/>
                    <a:pt x="12" y="58"/>
                  </a:cubicBezTo>
                  <a:cubicBezTo>
                    <a:pt x="9" y="57"/>
                    <a:pt x="7" y="56"/>
                    <a:pt x="5" y="55"/>
                  </a:cubicBezTo>
                  <a:cubicBezTo>
                    <a:pt x="4" y="53"/>
                    <a:pt x="2" y="51"/>
                    <a:pt x="1" y="48"/>
                  </a:cubicBezTo>
                  <a:cubicBezTo>
                    <a:pt x="0" y="43"/>
                    <a:pt x="1" y="37"/>
                    <a:pt x="5" y="33"/>
                  </a:cubicBezTo>
                  <a:cubicBezTo>
                    <a:pt x="6" y="31"/>
                    <a:pt x="8" y="29"/>
                    <a:pt x="11" y="27"/>
                  </a:cubicBezTo>
                  <a:cubicBezTo>
                    <a:pt x="14" y="26"/>
                    <a:pt x="17" y="25"/>
                    <a:pt x="20" y="24"/>
                  </a:cubicBezTo>
                  <a:cubicBezTo>
                    <a:pt x="22" y="23"/>
                    <a:pt x="22" y="23"/>
                    <a:pt x="22" y="23"/>
                  </a:cubicBezTo>
                  <a:lnTo>
                    <a:pt x="19" y="6"/>
                  </a:lnTo>
                  <a:close/>
                  <a:moveTo>
                    <a:pt x="8" y="45"/>
                  </a:moveTo>
                  <a:cubicBezTo>
                    <a:pt x="9" y="47"/>
                    <a:pt x="9" y="49"/>
                    <a:pt x="11" y="50"/>
                  </a:cubicBezTo>
                  <a:cubicBezTo>
                    <a:pt x="12" y="51"/>
                    <a:pt x="13" y="51"/>
                    <a:pt x="15" y="51"/>
                  </a:cubicBezTo>
                  <a:cubicBezTo>
                    <a:pt x="16" y="52"/>
                    <a:pt x="18" y="52"/>
                    <a:pt x="20" y="52"/>
                  </a:cubicBezTo>
                  <a:cubicBezTo>
                    <a:pt x="22" y="51"/>
                    <a:pt x="24" y="51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2"/>
                    <a:pt x="18" y="32"/>
                    <a:pt x="16" y="33"/>
                  </a:cubicBezTo>
                  <a:cubicBezTo>
                    <a:pt x="14" y="34"/>
                    <a:pt x="13" y="35"/>
                    <a:pt x="12" y="36"/>
                  </a:cubicBezTo>
                  <a:cubicBezTo>
                    <a:pt x="10" y="38"/>
                    <a:pt x="9" y="39"/>
                    <a:pt x="9" y="41"/>
                  </a:cubicBezTo>
                  <a:cubicBezTo>
                    <a:pt x="8" y="42"/>
                    <a:pt x="8" y="44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2" name="Freeform 23">
              <a:extLst>
                <a:ext uri="{FF2B5EF4-FFF2-40B4-BE49-F238E27FC236}">
                  <a16:creationId xmlns:a16="http://schemas.microsoft.com/office/drawing/2014/main" id="{986C806A-019B-4D0A-A5DF-B0148097D2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0" y="2546"/>
              <a:ext cx="79" cy="86"/>
            </a:xfrm>
            <a:custGeom>
              <a:avLst/>
              <a:gdLst>
                <a:gd name="T0" fmla="*/ 28 w 33"/>
                <a:gd name="T1" fmla="*/ 14 h 35"/>
                <a:gd name="T2" fmla="*/ 19 w 33"/>
                <a:gd name="T3" fmla="*/ 18 h 35"/>
                <a:gd name="T4" fmla="*/ 8 w 33"/>
                <a:gd name="T5" fmla="*/ 19 h 35"/>
                <a:gd name="T6" fmla="*/ 10 w 33"/>
                <a:gd name="T7" fmla="*/ 25 h 35"/>
                <a:gd name="T8" fmla="*/ 15 w 33"/>
                <a:gd name="T9" fmla="*/ 28 h 35"/>
                <a:gd name="T10" fmla="*/ 19 w 33"/>
                <a:gd name="T11" fmla="*/ 28 h 35"/>
                <a:gd name="T12" fmla="*/ 22 w 33"/>
                <a:gd name="T13" fmla="*/ 27 h 35"/>
                <a:gd name="T14" fmla="*/ 25 w 33"/>
                <a:gd name="T15" fmla="*/ 25 h 35"/>
                <a:gd name="T16" fmla="*/ 28 w 33"/>
                <a:gd name="T17" fmla="*/ 24 h 35"/>
                <a:gd name="T18" fmla="*/ 30 w 33"/>
                <a:gd name="T19" fmla="*/ 22 h 35"/>
                <a:gd name="T20" fmla="*/ 31 w 33"/>
                <a:gd name="T21" fmla="*/ 22 h 35"/>
                <a:gd name="T22" fmla="*/ 32 w 33"/>
                <a:gd name="T23" fmla="*/ 26 h 35"/>
                <a:gd name="T24" fmla="*/ 27 w 33"/>
                <a:gd name="T25" fmla="*/ 32 h 35"/>
                <a:gd name="T26" fmla="*/ 20 w 33"/>
                <a:gd name="T27" fmla="*/ 35 h 35"/>
                <a:gd name="T28" fmla="*/ 13 w 33"/>
                <a:gd name="T29" fmla="*/ 35 h 35"/>
                <a:gd name="T30" fmla="*/ 6 w 33"/>
                <a:gd name="T31" fmla="*/ 31 h 35"/>
                <a:gd name="T32" fmla="*/ 2 w 33"/>
                <a:gd name="T33" fmla="*/ 25 h 35"/>
                <a:gd name="T34" fmla="*/ 0 w 33"/>
                <a:gd name="T35" fmla="*/ 18 h 35"/>
                <a:gd name="T36" fmla="*/ 1 w 33"/>
                <a:gd name="T37" fmla="*/ 11 h 35"/>
                <a:gd name="T38" fmla="*/ 4 w 33"/>
                <a:gd name="T39" fmla="*/ 6 h 35"/>
                <a:gd name="T40" fmla="*/ 9 w 33"/>
                <a:gd name="T41" fmla="*/ 2 h 35"/>
                <a:gd name="T42" fmla="*/ 16 w 33"/>
                <a:gd name="T43" fmla="*/ 0 h 35"/>
                <a:gd name="T44" fmla="*/ 24 w 33"/>
                <a:gd name="T45" fmla="*/ 2 h 35"/>
                <a:gd name="T46" fmla="*/ 30 w 33"/>
                <a:gd name="T47" fmla="*/ 8 h 35"/>
                <a:gd name="T48" fmla="*/ 30 w 33"/>
                <a:gd name="T49" fmla="*/ 11 h 35"/>
                <a:gd name="T50" fmla="*/ 28 w 33"/>
                <a:gd name="T51" fmla="*/ 14 h 35"/>
                <a:gd name="T52" fmla="*/ 15 w 33"/>
                <a:gd name="T53" fmla="*/ 6 h 35"/>
                <a:gd name="T54" fmla="*/ 13 w 33"/>
                <a:gd name="T55" fmla="*/ 7 h 35"/>
                <a:gd name="T56" fmla="*/ 11 w 33"/>
                <a:gd name="T57" fmla="*/ 9 h 35"/>
                <a:gd name="T58" fmla="*/ 9 w 33"/>
                <a:gd name="T59" fmla="*/ 10 h 35"/>
                <a:gd name="T60" fmla="*/ 8 w 33"/>
                <a:gd name="T61" fmla="*/ 13 h 35"/>
                <a:gd name="T62" fmla="*/ 12 w 33"/>
                <a:gd name="T63" fmla="*/ 13 h 35"/>
                <a:gd name="T64" fmla="*/ 16 w 33"/>
                <a:gd name="T65" fmla="*/ 12 h 35"/>
                <a:gd name="T66" fmla="*/ 20 w 33"/>
                <a:gd name="T67" fmla="*/ 11 h 35"/>
                <a:gd name="T68" fmla="*/ 23 w 33"/>
                <a:gd name="T69" fmla="*/ 9 h 35"/>
                <a:gd name="T70" fmla="*/ 20 w 33"/>
                <a:gd name="T71" fmla="*/ 6 h 35"/>
                <a:gd name="T72" fmla="*/ 15 w 33"/>
                <a:gd name="T73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35">
                  <a:moveTo>
                    <a:pt x="28" y="14"/>
                  </a:moveTo>
                  <a:cubicBezTo>
                    <a:pt x="25" y="16"/>
                    <a:pt x="22" y="17"/>
                    <a:pt x="19" y="18"/>
                  </a:cubicBezTo>
                  <a:cubicBezTo>
                    <a:pt x="15" y="19"/>
                    <a:pt x="12" y="19"/>
                    <a:pt x="8" y="19"/>
                  </a:cubicBezTo>
                  <a:cubicBezTo>
                    <a:pt x="8" y="22"/>
                    <a:pt x="9" y="24"/>
                    <a:pt x="10" y="25"/>
                  </a:cubicBezTo>
                  <a:cubicBezTo>
                    <a:pt x="12" y="27"/>
                    <a:pt x="13" y="28"/>
                    <a:pt x="15" y="28"/>
                  </a:cubicBezTo>
                  <a:cubicBezTo>
                    <a:pt x="16" y="28"/>
                    <a:pt x="18" y="28"/>
                    <a:pt x="19" y="28"/>
                  </a:cubicBezTo>
                  <a:cubicBezTo>
                    <a:pt x="20" y="28"/>
                    <a:pt x="21" y="28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26" y="25"/>
                    <a:pt x="27" y="24"/>
                    <a:pt x="28" y="24"/>
                  </a:cubicBezTo>
                  <a:cubicBezTo>
                    <a:pt x="28" y="23"/>
                    <a:pt x="29" y="23"/>
                    <a:pt x="30" y="22"/>
                  </a:cubicBezTo>
                  <a:cubicBezTo>
                    <a:pt x="30" y="22"/>
                    <a:pt x="31" y="22"/>
                    <a:pt x="31" y="22"/>
                  </a:cubicBezTo>
                  <a:cubicBezTo>
                    <a:pt x="32" y="23"/>
                    <a:pt x="33" y="24"/>
                    <a:pt x="32" y="26"/>
                  </a:cubicBezTo>
                  <a:cubicBezTo>
                    <a:pt x="31" y="28"/>
                    <a:pt x="30" y="30"/>
                    <a:pt x="27" y="32"/>
                  </a:cubicBezTo>
                  <a:cubicBezTo>
                    <a:pt x="25" y="33"/>
                    <a:pt x="23" y="35"/>
                    <a:pt x="20" y="35"/>
                  </a:cubicBezTo>
                  <a:cubicBezTo>
                    <a:pt x="18" y="35"/>
                    <a:pt x="15" y="35"/>
                    <a:pt x="13" y="35"/>
                  </a:cubicBezTo>
                  <a:cubicBezTo>
                    <a:pt x="10" y="34"/>
                    <a:pt x="8" y="33"/>
                    <a:pt x="6" y="31"/>
                  </a:cubicBezTo>
                  <a:cubicBezTo>
                    <a:pt x="4" y="29"/>
                    <a:pt x="3" y="27"/>
                    <a:pt x="2" y="25"/>
                  </a:cubicBezTo>
                  <a:cubicBezTo>
                    <a:pt x="1" y="22"/>
                    <a:pt x="0" y="20"/>
                    <a:pt x="0" y="18"/>
                  </a:cubicBezTo>
                  <a:cubicBezTo>
                    <a:pt x="0" y="15"/>
                    <a:pt x="0" y="13"/>
                    <a:pt x="1" y="11"/>
                  </a:cubicBezTo>
                  <a:cubicBezTo>
                    <a:pt x="1" y="9"/>
                    <a:pt x="2" y="7"/>
                    <a:pt x="4" y="6"/>
                  </a:cubicBezTo>
                  <a:cubicBezTo>
                    <a:pt x="5" y="4"/>
                    <a:pt x="7" y="3"/>
                    <a:pt x="9" y="2"/>
                  </a:cubicBezTo>
                  <a:cubicBezTo>
                    <a:pt x="11" y="1"/>
                    <a:pt x="13" y="0"/>
                    <a:pt x="16" y="0"/>
                  </a:cubicBezTo>
                  <a:cubicBezTo>
                    <a:pt x="19" y="0"/>
                    <a:pt x="22" y="0"/>
                    <a:pt x="24" y="2"/>
                  </a:cubicBezTo>
                  <a:cubicBezTo>
                    <a:pt x="27" y="3"/>
                    <a:pt x="29" y="5"/>
                    <a:pt x="30" y="8"/>
                  </a:cubicBezTo>
                  <a:cubicBezTo>
                    <a:pt x="30" y="9"/>
                    <a:pt x="31" y="10"/>
                    <a:pt x="30" y="11"/>
                  </a:cubicBezTo>
                  <a:cubicBezTo>
                    <a:pt x="30" y="12"/>
                    <a:pt x="29" y="13"/>
                    <a:pt x="28" y="14"/>
                  </a:cubicBezTo>
                  <a:close/>
                  <a:moveTo>
                    <a:pt x="15" y="6"/>
                  </a:moveTo>
                  <a:cubicBezTo>
                    <a:pt x="15" y="7"/>
                    <a:pt x="14" y="7"/>
                    <a:pt x="13" y="7"/>
                  </a:cubicBezTo>
                  <a:cubicBezTo>
                    <a:pt x="12" y="8"/>
                    <a:pt x="11" y="8"/>
                    <a:pt x="11" y="9"/>
                  </a:cubicBezTo>
                  <a:cubicBezTo>
                    <a:pt x="10" y="9"/>
                    <a:pt x="9" y="10"/>
                    <a:pt x="9" y="10"/>
                  </a:cubicBezTo>
                  <a:cubicBezTo>
                    <a:pt x="8" y="11"/>
                    <a:pt x="8" y="12"/>
                    <a:pt x="8" y="13"/>
                  </a:cubicBezTo>
                  <a:cubicBezTo>
                    <a:pt x="9" y="13"/>
                    <a:pt x="10" y="13"/>
                    <a:pt x="12" y="13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8" y="11"/>
                    <a:pt x="19" y="11"/>
                    <a:pt x="20" y="11"/>
                  </a:cubicBezTo>
                  <a:cubicBezTo>
                    <a:pt x="22" y="10"/>
                    <a:pt x="23" y="10"/>
                    <a:pt x="23" y="9"/>
                  </a:cubicBezTo>
                  <a:cubicBezTo>
                    <a:pt x="23" y="8"/>
                    <a:pt x="22" y="7"/>
                    <a:pt x="20" y="6"/>
                  </a:cubicBezTo>
                  <a:cubicBezTo>
                    <a:pt x="19" y="6"/>
                    <a:pt x="17" y="6"/>
                    <a:pt x="1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3" name="Freeform 24">
              <a:extLst>
                <a:ext uri="{FF2B5EF4-FFF2-40B4-BE49-F238E27FC236}">
                  <a16:creationId xmlns:a16="http://schemas.microsoft.com/office/drawing/2014/main" id="{EA259BBD-702E-44BD-8DB8-C3604D2CE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" y="2539"/>
              <a:ext cx="86" cy="103"/>
            </a:xfrm>
            <a:custGeom>
              <a:avLst/>
              <a:gdLst>
                <a:gd name="T0" fmla="*/ 34 w 36"/>
                <a:gd name="T1" fmla="*/ 5 h 42"/>
                <a:gd name="T2" fmla="*/ 30 w 36"/>
                <a:gd name="T3" fmla="*/ 7 h 42"/>
                <a:gd name="T4" fmla="*/ 26 w 36"/>
                <a:gd name="T5" fmla="*/ 10 h 42"/>
                <a:gd name="T6" fmla="*/ 22 w 36"/>
                <a:gd name="T7" fmla="*/ 14 h 42"/>
                <a:gd name="T8" fmla="*/ 18 w 36"/>
                <a:gd name="T9" fmla="*/ 19 h 42"/>
                <a:gd name="T10" fmla="*/ 15 w 36"/>
                <a:gd name="T11" fmla="*/ 27 h 42"/>
                <a:gd name="T12" fmla="*/ 14 w 36"/>
                <a:gd name="T13" fmla="*/ 36 h 42"/>
                <a:gd name="T14" fmla="*/ 13 w 36"/>
                <a:gd name="T15" fmla="*/ 40 h 42"/>
                <a:gd name="T16" fmla="*/ 11 w 36"/>
                <a:gd name="T17" fmla="*/ 42 h 42"/>
                <a:gd name="T18" fmla="*/ 7 w 36"/>
                <a:gd name="T19" fmla="*/ 40 h 42"/>
                <a:gd name="T20" fmla="*/ 6 w 36"/>
                <a:gd name="T21" fmla="*/ 36 h 42"/>
                <a:gd name="T22" fmla="*/ 3 w 36"/>
                <a:gd name="T23" fmla="*/ 20 h 42"/>
                <a:gd name="T24" fmla="*/ 0 w 36"/>
                <a:gd name="T25" fmla="*/ 5 h 42"/>
                <a:gd name="T26" fmla="*/ 1 w 36"/>
                <a:gd name="T27" fmla="*/ 3 h 42"/>
                <a:gd name="T28" fmla="*/ 4 w 36"/>
                <a:gd name="T29" fmla="*/ 3 h 42"/>
                <a:gd name="T30" fmla="*/ 6 w 36"/>
                <a:gd name="T31" fmla="*/ 3 h 42"/>
                <a:gd name="T32" fmla="*/ 8 w 36"/>
                <a:gd name="T33" fmla="*/ 5 h 42"/>
                <a:gd name="T34" fmla="*/ 9 w 36"/>
                <a:gd name="T35" fmla="*/ 14 h 42"/>
                <a:gd name="T36" fmla="*/ 10 w 36"/>
                <a:gd name="T37" fmla="*/ 21 h 42"/>
                <a:gd name="T38" fmla="*/ 12 w 36"/>
                <a:gd name="T39" fmla="*/ 14 h 42"/>
                <a:gd name="T40" fmla="*/ 17 w 36"/>
                <a:gd name="T41" fmla="*/ 8 h 42"/>
                <a:gd name="T42" fmla="*/ 24 w 36"/>
                <a:gd name="T43" fmla="*/ 3 h 42"/>
                <a:gd name="T44" fmla="*/ 32 w 36"/>
                <a:gd name="T45" fmla="*/ 0 h 42"/>
                <a:gd name="T46" fmla="*/ 34 w 36"/>
                <a:gd name="T47" fmla="*/ 0 h 42"/>
                <a:gd name="T48" fmla="*/ 36 w 36"/>
                <a:gd name="T49" fmla="*/ 1 h 42"/>
                <a:gd name="T50" fmla="*/ 36 w 36"/>
                <a:gd name="T51" fmla="*/ 3 h 42"/>
                <a:gd name="T52" fmla="*/ 34 w 36"/>
                <a:gd name="T53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42">
                  <a:moveTo>
                    <a:pt x="34" y="5"/>
                  </a:moveTo>
                  <a:cubicBezTo>
                    <a:pt x="33" y="6"/>
                    <a:pt x="32" y="6"/>
                    <a:pt x="30" y="7"/>
                  </a:cubicBezTo>
                  <a:cubicBezTo>
                    <a:pt x="29" y="8"/>
                    <a:pt x="27" y="9"/>
                    <a:pt x="26" y="10"/>
                  </a:cubicBezTo>
                  <a:cubicBezTo>
                    <a:pt x="25" y="11"/>
                    <a:pt x="23" y="12"/>
                    <a:pt x="22" y="14"/>
                  </a:cubicBezTo>
                  <a:cubicBezTo>
                    <a:pt x="21" y="15"/>
                    <a:pt x="19" y="17"/>
                    <a:pt x="18" y="19"/>
                  </a:cubicBezTo>
                  <a:cubicBezTo>
                    <a:pt x="17" y="22"/>
                    <a:pt x="16" y="25"/>
                    <a:pt x="15" y="27"/>
                  </a:cubicBezTo>
                  <a:cubicBezTo>
                    <a:pt x="15" y="30"/>
                    <a:pt x="14" y="33"/>
                    <a:pt x="14" y="36"/>
                  </a:cubicBezTo>
                  <a:cubicBezTo>
                    <a:pt x="14" y="37"/>
                    <a:pt x="14" y="39"/>
                    <a:pt x="13" y="40"/>
                  </a:cubicBezTo>
                  <a:cubicBezTo>
                    <a:pt x="13" y="42"/>
                    <a:pt x="12" y="42"/>
                    <a:pt x="11" y="42"/>
                  </a:cubicBezTo>
                  <a:cubicBezTo>
                    <a:pt x="9" y="42"/>
                    <a:pt x="8" y="41"/>
                    <a:pt x="7" y="40"/>
                  </a:cubicBezTo>
                  <a:cubicBezTo>
                    <a:pt x="7" y="39"/>
                    <a:pt x="6" y="37"/>
                    <a:pt x="6" y="36"/>
                  </a:cubicBezTo>
                  <a:cubicBezTo>
                    <a:pt x="4" y="31"/>
                    <a:pt x="3" y="25"/>
                    <a:pt x="3" y="20"/>
                  </a:cubicBezTo>
                  <a:cubicBezTo>
                    <a:pt x="2" y="15"/>
                    <a:pt x="1" y="10"/>
                    <a:pt x="0" y="5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2" y="3"/>
                    <a:pt x="3" y="2"/>
                    <a:pt x="4" y="3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7" y="4"/>
                    <a:pt x="7" y="4"/>
                    <a:pt x="8" y="5"/>
                  </a:cubicBezTo>
                  <a:cubicBezTo>
                    <a:pt x="8" y="8"/>
                    <a:pt x="8" y="11"/>
                    <a:pt x="9" y="14"/>
                  </a:cubicBezTo>
                  <a:cubicBezTo>
                    <a:pt x="9" y="17"/>
                    <a:pt x="10" y="19"/>
                    <a:pt x="10" y="21"/>
                  </a:cubicBezTo>
                  <a:cubicBezTo>
                    <a:pt x="10" y="19"/>
                    <a:pt x="11" y="16"/>
                    <a:pt x="12" y="14"/>
                  </a:cubicBezTo>
                  <a:cubicBezTo>
                    <a:pt x="14" y="12"/>
                    <a:pt x="15" y="9"/>
                    <a:pt x="17" y="8"/>
                  </a:cubicBezTo>
                  <a:cubicBezTo>
                    <a:pt x="19" y="6"/>
                    <a:pt x="22" y="4"/>
                    <a:pt x="24" y="3"/>
                  </a:cubicBezTo>
                  <a:cubicBezTo>
                    <a:pt x="27" y="1"/>
                    <a:pt x="29" y="0"/>
                    <a:pt x="32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5" y="0"/>
                    <a:pt x="36" y="0"/>
                    <a:pt x="36" y="1"/>
                  </a:cubicBezTo>
                  <a:cubicBezTo>
                    <a:pt x="36" y="1"/>
                    <a:pt x="36" y="2"/>
                    <a:pt x="36" y="3"/>
                  </a:cubicBezTo>
                  <a:cubicBezTo>
                    <a:pt x="36" y="3"/>
                    <a:pt x="35" y="4"/>
                    <a:pt x="3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4" name="Freeform 25">
              <a:extLst>
                <a:ext uri="{FF2B5EF4-FFF2-40B4-BE49-F238E27FC236}">
                  <a16:creationId xmlns:a16="http://schemas.microsoft.com/office/drawing/2014/main" id="{2C71A4C6-DF71-4DEF-AD06-E24121E83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" y="2534"/>
              <a:ext cx="79" cy="128"/>
            </a:xfrm>
            <a:custGeom>
              <a:avLst/>
              <a:gdLst>
                <a:gd name="T0" fmla="*/ 23 w 33"/>
                <a:gd name="T1" fmla="*/ 12 h 52"/>
                <a:gd name="T2" fmla="*/ 22 w 33"/>
                <a:gd name="T3" fmla="*/ 10 h 52"/>
                <a:gd name="T4" fmla="*/ 21 w 33"/>
                <a:gd name="T5" fmla="*/ 8 h 52"/>
                <a:gd name="T6" fmla="*/ 17 w 33"/>
                <a:gd name="T7" fmla="*/ 8 h 52"/>
                <a:gd name="T8" fmla="*/ 13 w 33"/>
                <a:gd name="T9" fmla="*/ 9 h 52"/>
                <a:gd name="T10" fmla="*/ 10 w 33"/>
                <a:gd name="T11" fmla="*/ 11 h 52"/>
                <a:gd name="T12" fmla="*/ 9 w 33"/>
                <a:gd name="T13" fmla="*/ 14 h 52"/>
                <a:gd name="T14" fmla="*/ 10 w 33"/>
                <a:gd name="T15" fmla="*/ 17 h 52"/>
                <a:gd name="T16" fmla="*/ 14 w 33"/>
                <a:gd name="T17" fmla="*/ 20 h 52"/>
                <a:gd name="T18" fmla="*/ 22 w 33"/>
                <a:gd name="T19" fmla="*/ 25 h 52"/>
                <a:gd name="T20" fmla="*/ 29 w 33"/>
                <a:gd name="T21" fmla="*/ 30 h 52"/>
                <a:gd name="T22" fmla="*/ 33 w 33"/>
                <a:gd name="T23" fmla="*/ 35 h 52"/>
                <a:gd name="T24" fmla="*/ 32 w 33"/>
                <a:gd name="T25" fmla="*/ 42 h 52"/>
                <a:gd name="T26" fmla="*/ 28 w 33"/>
                <a:gd name="T27" fmla="*/ 47 h 52"/>
                <a:gd name="T28" fmla="*/ 20 w 33"/>
                <a:gd name="T29" fmla="*/ 50 h 52"/>
                <a:gd name="T30" fmla="*/ 12 w 33"/>
                <a:gd name="T31" fmla="*/ 51 h 52"/>
                <a:gd name="T32" fmla="*/ 6 w 33"/>
                <a:gd name="T33" fmla="*/ 52 h 52"/>
                <a:gd name="T34" fmla="*/ 4 w 33"/>
                <a:gd name="T35" fmla="*/ 51 h 52"/>
                <a:gd name="T36" fmla="*/ 2 w 33"/>
                <a:gd name="T37" fmla="*/ 50 h 52"/>
                <a:gd name="T38" fmla="*/ 1 w 33"/>
                <a:gd name="T39" fmla="*/ 49 h 52"/>
                <a:gd name="T40" fmla="*/ 0 w 33"/>
                <a:gd name="T41" fmla="*/ 48 h 52"/>
                <a:gd name="T42" fmla="*/ 2 w 33"/>
                <a:gd name="T43" fmla="*/ 45 h 52"/>
                <a:gd name="T44" fmla="*/ 6 w 33"/>
                <a:gd name="T45" fmla="*/ 44 h 52"/>
                <a:gd name="T46" fmla="*/ 11 w 33"/>
                <a:gd name="T47" fmla="*/ 44 h 52"/>
                <a:gd name="T48" fmla="*/ 17 w 33"/>
                <a:gd name="T49" fmla="*/ 43 h 52"/>
                <a:gd name="T50" fmla="*/ 22 w 33"/>
                <a:gd name="T51" fmla="*/ 41 h 52"/>
                <a:gd name="T52" fmla="*/ 25 w 33"/>
                <a:gd name="T53" fmla="*/ 39 h 52"/>
                <a:gd name="T54" fmla="*/ 24 w 33"/>
                <a:gd name="T55" fmla="*/ 35 h 52"/>
                <a:gd name="T56" fmla="*/ 20 w 33"/>
                <a:gd name="T57" fmla="*/ 32 h 52"/>
                <a:gd name="T58" fmla="*/ 14 w 33"/>
                <a:gd name="T59" fmla="*/ 28 h 52"/>
                <a:gd name="T60" fmla="*/ 8 w 33"/>
                <a:gd name="T61" fmla="*/ 24 h 52"/>
                <a:gd name="T62" fmla="*/ 4 w 33"/>
                <a:gd name="T63" fmla="*/ 21 h 52"/>
                <a:gd name="T64" fmla="*/ 2 w 33"/>
                <a:gd name="T65" fmla="*/ 15 h 52"/>
                <a:gd name="T66" fmla="*/ 3 w 33"/>
                <a:gd name="T67" fmla="*/ 10 h 52"/>
                <a:gd name="T68" fmla="*/ 7 w 33"/>
                <a:gd name="T69" fmla="*/ 5 h 52"/>
                <a:gd name="T70" fmla="*/ 12 w 33"/>
                <a:gd name="T71" fmla="*/ 2 h 52"/>
                <a:gd name="T72" fmla="*/ 17 w 33"/>
                <a:gd name="T73" fmla="*/ 0 h 52"/>
                <a:gd name="T74" fmla="*/ 25 w 33"/>
                <a:gd name="T75" fmla="*/ 3 h 52"/>
                <a:gd name="T76" fmla="*/ 29 w 33"/>
                <a:gd name="T77" fmla="*/ 10 h 52"/>
                <a:gd name="T78" fmla="*/ 28 w 33"/>
                <a:gd name="T79" fmla="*/ 13 h 52"/>
                <a:gd name="T80" fmla="*/ 26 w 33"/>
                <a:gd name="T81" fmla="*/ 14 h 52"/>
                <a:gd name="T82" fmla="*/ 24 w 33"/>
                <a:gd name="T83" fmla="*/ 13 h 52"/>
                <a:gd name="T84" fmla="*/ 23 w 33"/>
                <a:gd name="T85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" h="52">
                  <a:moveTo>
                    <a:pt x="23" y="12"/>
                  </a:moveTo>
                  <a:cubicBezTo>
                    <a:pt x="23" y="11"/>
                    <a:pt x="23" y="10"/>
                    <a:pt x="22" y="10"/>
                  </a:cubicBezTo>
                  <a:cubicBezTo>
                    <a:pt x="22" y="9"/>
                    <a:pt x="22" y="8"/>
                    <a:pt x="21" y="8"/>
                  </a:cubicBezTo>
                  <a:cubicBezTo>
                    <a:pt x="20" y="8"/>
                    <a:pt x="19" y="8"/>
                    <a:pt x="17" y="8"/>
                  </a:cubicBezTo>
                  <a:cubicBezTo>
                    <a:pt x="16" y="8"/>
                    <a:pt x="15" y="9"/>
                    <a:pt x="13" y="9"/>
                  </a:cubicBezTo>
                  <a:cubicBezTo>
                    <a:pt x="12" y="10"/>
                    <a:pt x="11" y="11"/>
                    <a:pt x="10" y="11"/>
                  </a:cubicBezTo>
                  <a:cubicBezTo>
                    <a:pt x="10" y="12"/>
                    <a:pt x="9" y="13"/>
                    <a:pt x="9" y="14"/>
                  </a:cubicBezTo>
                  <a:cubicBezTo>
                    <a:pt x="9" y="15"/>
                    <a:pt x="9" y="16"/>
                    <a:pt x="10" y="17"/>
                  </a:cubicBezTo>
                  <a:cubicBezTo>
                    <a:pt x="11" y="18"/>
                    <a:pt x="12" y="19"/>
                    <a:pt x="14" y="20"/>
                  </a:cubicBezTo>
                  <a:cubicBezTo>
                    <a:pt x="16" y="21"/>
                    <a:pt x="19" y="23"/>
                    <a:pt x="22" y="25"/>
                  </a:cubicBezTo>
                  <a:cubicBezTo>
                    <a:pt x="24" y="26"/>
                    <a:pt x="27" y="28"/>
                    <a:pt x="29" y="30"/>
                  </a:cubicBezTo>
                  <a:cubicBezTo>
                    <a:pt x="31" y="31"/>
                    <a:pt x="32" y="33"/>
                    <a:pt x="33" y="35"/>
                  </a:cubicBezTo>
                  <a:cubicBezTo>
                    <a:pt x="33" y="37"/>
                    <a:pt x="33" y="40"/>
                    <a:pt x="32" y="42"/>
                  </a:cubicBezTo>
                  <a:cubicBezTo>
                    <a:pt x="31" y="44"/>
                    <a:pt x="30" y="46"/>
                    <a:pt x="28" y="47"/>
                  </a:cubicBezTo>
                  <a:cubicBezTo>
                    <a:pt x="25" y="48"/>
                    <a:pt x="23" y="49"/>
                    <a:pt x="20" y="50"/>
                  </a:cubicBezTo>
                  <a:cubicBezTo>
                    <a:pt x="18" y="51"/>
                    <a:pt x="15" y="51"/>
                    <a:pt x="12" y="51"/>
                  </a:cubicBezTo>
                  <a:cubicBezTo>
                    <a:pt x="10" y="52"/>
                    <a:pt x="7" y="52"/>
                    <a:pt x="6" y="52"/>
                  </a:cubicBezTo>
                  <a:cubicBezTo>
                    <a:pt x="5" y="52"/>
                    <a:pt x="5" y="52"/>
                    <a:pt x="4" y="51"/>
                  </a:cubicBezTo>
                  <a:cubicBezTo>
                    <a:pt x="3" y="51"/>
                    <a:pt x="3" y="51"/>
                    <a:pt x="2" y="50"/>
                  </a:cubicBezTo>
                  <a:cubicBezTo>
                    <a:pt x="2" y="50"/>
                    <a:pt x="1" y="49"/>
                    <a:pt x="1" y="4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6"/>
                    <a:pt x="1" y="45"/>
                    <a:pt x="2" y="45"/>
                  </a:cubicBezTo>
                  <a:cubicBezTo>
                    <a:pt x="3" y="44"/>
                    <a:pt x="4" y="44"/>
                    <a:pt x="6" y="44"/>
                  </a:cubicBezTo>
                  <a:cubicBezTo>
                    <a:pt x="7" y="44"/>
                    <a:pt x="9" y="44"/>
                    <a:pt x="11" y="44"/>
                  </a:cubicBezTo>
                  <a:cubicBezTo>
                    <a:pt x="13" y="44"/>
                    <a:pt x="15" y="43"/>
                    <a:pt x="17" y="43"/>
                  </a:cubicBezTo>
                  <a:cubicBezTo>
                    <a:pt x="19" y="42"/>
                    <a:pt x="21" y="42"/>
                    <a:pt x="22" y="41"/>
                  </a:cubicBezTo>
                  <a:cubicBezTo>
                    <a:pt x="24" y="41"/>
                    <a:pt x="25" y="40"/>
                    <a:pt x="25" y="39"/>
                  </a:cubicBezTo>
                  <a:cubicBezTo>
                    <a:pt x="26" y="38"/>
                    <a:pt x="25" y="37"/>
                    <a:pt x="24" y="35"/>
                  </a:cubicBezTo>
                  <a:cubicBezTo>
                    <a:pt x="23" y="34"/>
                    <a:pt x="22" y="33"/>
                    <a:pt x="20" y="32"/>
                  </a:cubicBezTo>
                  <a:cubicBezTo>
                    <a:pt x="18" y="30"/>
                    <a:pt x="16" y="29"/>
                    <a:pt x="14" y="28"/>
                  </a:cubicBezTo>
                  <a:cubicBezTo>
                    <a:pt x="11" y="27"/>
                    <a:pt x="10" y="25"/>
                    <a:pt x="8" y="24"/>
                  </a:cubicBezTo>
                  <a:cubicBezTo>
                    <a:pt x="6" y="23"/>
                    <a:pt x="5" y="22"/>
                    <a:pt x="4" y="21"/>
                  </a:cubicBezTo>
                  <a:cubicBezTo>
                    <a:pt x="3" y="19"/>
                    <a:pt x="2" y="17"/>
                    <a:pt x="2" y="15"/>
                  </a:cubicBezTo>
                  <a:cubicBezTo>
                    <a:pt x="2" y="13"/>
                    <a:pt x="2" y="11"/>
                    <a:pt x="3" y="10"/>
                  </a:cubicBezTo>
                  <a:cubicBezTo>
                    <a:pt x="4" y="8"/>
                    <a:pt x="5" y="6"/>
                    <a:pt x="7" y="5"/>
                  </a:cubicBezTo>
                  <a:cubicBezTo>
                    <a:pt x="8" y="4"/>
                    <a:pt x="10" y="2"/>
                    <a:pt x="12" y="2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1"/>
                    <a:pt x="23" y="1"/>
                    <a:pt x="25" y="3"/>
                  </a:cubicBezTo>
                  <a:cubicBezTo>
                    <a:pt x="27" y="5"/>
                    <a:pt x="28" y="7"/>
                    <a:pt x="29" y="10"/>
                  </a:cubicBezTo>
                  <a:cubicBezTo>
                    <a:pt x="29" y="11"/>
                    <a:pt x="29" y="12"/>
                    <a:pt x="28" y="13"/>
                  </a:cubicBezTo>
                  <a:cubicBezTo>
                    <a:pt x="28" y="13"/>
                    <a:pt x="27" y="14"/>
                    <a:pt x="26" y="14"/>
                  </a:cubicBezTo>
                  <a:cubicBezTo>
                    <a:pt x="25" y="14"/>
                    <a:pt x="25" y="14"/>
                    <a:pt x="24" y="13"/>
                  </a:cubicBezTo>
                  <a:cubicBezTo>
                    <a:pt x="23" y="13"/>
                    <a:pt x="23" y="13"/>
                    <a:pt x="2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5" name="Freeform 26">
              <a:extLst>
                <a:ext uri="{FF2B5EF4-FFF2-40B4-BE49-F238E27FC236}">
                  <a16:creationId xmlns:a16="http://schemas.microsoft.com/office/drawing/2014/main" id="{1B293252-6481-452D-A075-3EAB4F869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" y="2509"/>
              <a:ext cx="90" cy="148"/>
            </a:xfrm>
            <a:custGeom>
              <a:avLst/>
              <a:gdLst>
                <a:gd name="T0" fmla="*/ 8 w 38"/>
                <a:gd name="T1" fmla="*/ 6 h 60"/>
                <a:gd name="T2" fmla="*/ 8 w 38"/>
                <a:gd name="T3" fmla="*/ 12 h 60"/>
                <a:gd name="T4" fmla="*/ 8 w 38"/>
                <a:gd name="T5" fmla="*/ 19 h 60"/>
                <a:gd name="T6" fmla="*/ 8 w 38"/>
                <a:gd name="T7" fmla="*/ 26 h 60"/>
                <a:gd name="T8" fmla="*/ 8 w 38"/>
                <a:gd name="T9" fmla="*/ 33 h 60"/>
                <a:gd name="T10" fmla="*/ 10 w 38"/>
                <a:gd name="T11" fmla="*/ 29 h 60"/>
                <a:gd name="T12" fmla="*/ 14 w 38"/>
                <a:gd name="T13" fmla="*/ 25 h 60"/>
                <a:gd name="T14" fmla="*/ 18 w 38"/>
                <a:gd name="T15" fmla="*/ 22 h 60"/>
                <a:gd name="T16" fmla="*/ 23 w 38"/>
                <a:gd name="T17" fmla="*/ 21 h 60"/>
                <a:gd name="T18" fmla="*/ 28 w 38"/>
                <a:gd name="T19" fmla="*/ 23 h 60"/>
                <a:gd name="T20" fmla="*/ 32 w 38"/>
                <a:gd name="T21" fmla="*/ 28 h 60"/>
                <a:gd name="T22" fmla="*/ 34 w 38"/>
                <a:gd name="T23" fmla="*/ 34 h 60"/>
                <a:gd name="T24" fmla="*/ 36 w 38"/>
                <a:gd name="T25" fmla="*/ 42 h 60"/>
                <a:gd name="T26" fmla="*/ 37 w 38"/>
                <a:gd name="T27" fmla="*/ 49 h 60"/>
                <a:gd name="T28" fmla="*/ 38 w 38"/>
                <a:gd name="T29" fmla="*/ 55 h 60"/>
                <a:gd name="T30" fmla="*/ 37 w 38"/>
                <a:gd name="T31" fmla="*/ 58 h 60"/>
                <a:gd name="T32" fmla="*/ 35 w 38"/>
                <a:gd name="T33" fmla="*/ 59 h 60"/>
                <a:gd name="T34" fmla="*/ 33 w 38"/>
                <a:gd name="T35" fmla="*/ 58 h 60"/>
                <a:gd name="T36" fmla="*/ 31 w 38"/>
                <a:gd name="T37" fmla="*/ 55 h 60"/>
                <a:gd name="T38" fmla="*/ 30 w 38"/>
                <a:gd name="T39" fmla="*/ 51 h 60"/>
                <a:gd name="T40" fmla="*/ 29 w 38"/>
                <a:gd name="T41" fmla="*/ 45 h 60"/>
                <a:gd name="T42" fmla="*/ 28 w 38"/>
                <a:gd name="T43" fmla="*/ 39 h 60"/>
                <a:gd name="T44" fmla="*/ 27 w 38"/>
                <a:gd name="T45" fmla="*/ 34 h 60"/>
                <a:gd name="T46" fmla="*/ 24 w 38"/>
                <a:gd name="T47" fmla="*/ 30 h 60"/>
                <a:gd name="T48" fmla="*/ 21 w 38"/>
                <a:gd name="T49" fmla="*/ 29 h 60"/>
                <a:gd name="T50" fmla="*/ 16 w 38"/>
                <a:gd name="T51" fmla="*/ 33 h 60"/>
                <a:gd name="T52" fmla="*/ 13 w 38"/>
                <a:gd name="T53" fmla="*/ 41 h 60"/>
                <a:gd name="T54" fmla="*/ 10 w 38"/>
                <a:gd name="T55" fmla="*/ 49 h 60"/>
                <a:gd name="T56" fmla="*/ 9 w 38"/>
                <a:gd name="T57" fmla="*/ 56 h 60"/>
                <a:gd name="T58" fmla="*/ 8 w 38"/>
                <a:gd name="T59" fmla="*/ 59 h 60"/>
                <a:gd name="T60" fmla="*/ 6 w 38"/>
                <a:gd name="T61" fmla="*/ 60 h 60"/>
                <a:gd name="T62" fmla="*/ 5 w 38"/>
                <a:gd name="T63" fmla="*/ 59 h 60"/>
                <a:gd name="T64" fmla="*/ 3 w 38"/>
                <a:gd name="T65" fmla="*/ 57 h 60"/>
                <a:gd name="T66" fmla="*/ 2 w 38"/>
                <a:gd name="T67" fmla="*/ 54 h 60"/>
                <a:gd name="T68" fmla="*/ 2 w 38"/>
                <a:gd name="T69" fmla="*/ 52 h 60"/>
                <a:gd name="T70" fmla="*/ 1 w 38"/>
                <a:gd name="T71" fmla="*/ 40 h 60"/>
                <a:gd name="T72" fmla="*/ 0 w 38"/>
                <a:gd name="T73" fmla="*/ 29 h 60"/>
                <a:gd name="T74" fmla="*/ 0 w 38"/>
                <a:gd name="T75" fmla="*/ 18 h 60"/>
                <a:gd name="T76" fmla="*/ 0 w 38"/>
                <a:gd name="T77" fmla="*/ 5 h 60"/>
                <a:gd name="T78" fmla="*/ 4 w 38"/>
                <a:gd name="T79" fmla="*/ 0 h 60"/>
                <a:gd name="T80" fmla="*/ 7 w 38"/>
                <a:gd name="T81" fmla="*/ 2 h 60"/>
                <a:gd name="T82" fmla="*/ 8 w 38"/>
                <a:gd name="T83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" h="60">
                  <a:moveTo>
                    <a:pt x="8" y="6"/>
                  </a:moveTo>
                  <a:cubicBezTo>
                    <a:pt x="8" y="8"/>
                    <a:pt x="8" y="10"/>
                    <a:pt x="8" y="12"/>
                  </a:cubicBezTo>
                  <a:cubicBezTo>
                    <a:pt x="7" y="14"/>
                    <a:pt x="7" y="16"/>
                    <a:pt x="8" y="19"/>
                  </a:cubicBezTo>
                  <a:cubicBezTo>
                    <a:pt x="8" y="21"/>
                    <a:pt x="8" y="24"/>
                    <a:pt x="8" y="26"/>
                  </a:cubicBezTo>
                  <a:cubicBezTo>
                    <a:pt x="8" y="29"/>
                    <a:pt x="8" y="31"/>
                    <a:pt x="8" y="33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7"/>
                    <a:pt x="13" y="26"/>
                    <a:pt x="14" y="25"/>
                  </a:cubicBezTo>
                  <a:cubicBezTo>
                    <a:pt x="15" y="24"/>
                    <a:pt x="17" y="23"/>
                    <a:pt x="18" y="22"/>
                  </a:cubicBezTo>
                  <a:cubicBezTo>
                    <a:pt x="20" y="22"/>
                    <a:pt x="21" y="21"/>
                    <a:pt x="23" y="21"/>
                  </a:cubicBezTo>
                  <a:cubicBezTo>
                    <a:pt x="25" y="21"/>
                    <a:pt x="26" y="22"/>
                    <a:pt x="28" y="23"/>
                  </a:cubicBezTo>
                  <a:cubicBezTo>
                    <a:pt x="29" y="24"/>
                    <a:pt x="30" y="26"/>
                    <a:pt x="32" y="28"/>
                  </a:cubicBezTo>
                  <a:cubicBezTo>
                    <a:pt x="33" y="30"/>
                    <a:pt x="33" y="32"/>
                    <a:pt x="34" y="34"/>
                  </a:cubicBezTo>
                  <a:cubicBezTo>
                    <a:pt x="35" y="37"/>
                    <a:pt x="36" y="39"/>
                    <a:pt x="36" y="42"/>
                  </a:cubicBezTo>
                  <a:cubicBezTo>
                    <a:pt x="37" y="44"/>
                    <a:pt x="37" y="47"/>
                    <a:pt x="37" y="49"/>
                  </a:cubicBezTo>
                  <a:cubicBezTo>
                    <a:pt x="37" y="51"/>
                    <a:pt x="38" y="53"/>
                    <a:pt x="38" y="55"/>
                  </a:cubicBezTo>
                  <a:cubicBezTo>
                    <a:pt x="38" y="56"/>
                    <a:pt x="37" y="57"/>
                    <a:pt x="37" y="58"/>
                  </a:cubicBezTo>
                  <a:cubicBezTo>
                    <a:pt x="36" y="58"/>
                    <a:pt x="35" y="59"/>
                    <a:pt x="35" y="59"/>
                  </a:cubicBezTo>
                  <a:cubicBezTo>
                    <a:pt x="34" y="59"/>
                    <a:pt x="33" y="58"/>
                    <a:pt x="33" y="58"/>
                  </a:cubicBezTo>
                  <a:cubicBezTo>
                    <a:pt x="32" y="57"/>
                    <a:pt x="31" y="56"/>
                    <a:pt x="31" y="55"/>
                  </a:cubicBezTo>
                  <a:cubicBezTo>
                    <a:pt x="30" y="54"/>
                    <a:pt x="30" y="53"/>
                    <a:pt x="30" y="51"/>
                  </a:cubicBezTo>
                  <a:cubicBezTo>
                    <a:pt x="30" y="49"/>
                    <a:pt x="30" y="47"/>
                    <a:pt x="29" y="45"/>
                  </a:cubicBezTo>
                  <a:cubicBezTo>
                    <a:pt x="29" y="43"/>
                    <a:pt x="29" y="41"/>
                    <a:pt x="28" y="39"/>
                  </a:cubicBezTo>
                  <a:cubicBezTo>
                    <a:pt x="28" y="37"/>
                    <a:pt x="27" y="36"/>
                    <a:pt x="27" y="34"/>
                  </a:cubicBezTo>
                  <a:cubicBezTo>
                    <a:pt x="26" y="32"/>
                    <a:pt x="25" y="31"/>
                    <a:pt x="24" y="30"/>
                  </a:cubicBezTo>
                  <a:cubicBezTo>
                    <a:pt x="23" y="29"/>
                    <a:pt x="22" y="29"/>
                    <a:pt x="21" y="29"/>
                  </a:cubicBezTo>
                  <a:cubicBezTo>
                    <a:pt x="19" y="30"/>
                    <a:pt x="18" y="31"/>
                    <a:pt x="16" y="33"/>
                  </a:cubicBezTo>
                  <a:cubicBezTo>
                    <a:pt x="15" y="35"/>
                    <a:pt x="14" y="38"/>
                    <a:pt x="13" y="41"/>
                  </a:cubicBezTo>
                  <a:cubicBezTo>
                    <a:pt x="12" y="44"/>
                    <a:pt x="11" y="46"/>
                    <a:pt x="10" y="49"/>
                  </a:cubicBezTo>
                  <a:cubicBezTo>
                    <a:pt x="10" y="52"/>
                    <a:pt x="9" y="55"/>
                    <a:pt x="9" y="56"/>
                  </a:cubicBezTo>
                  <a:cubicBezTo>
                    <a:pt x="9" y="58"/>
                    <a:pt x="8" y="59"/>
                    <a:pt x="8" y="59"/>
                  </a:cubicBezTo>
                  <a:cubicBezTo>
                    <a:pt x="7" y="60"/>
                    <a:pt x="7" y="60"/>
                    <a:pt x="6" y="60"/>
                  </a:cubicBezTo>
                  <a:cubicBezTo>
                    <a:pt x="6" y="60"/>
                    <a:pt x="5" y="59"/>
                    <a:pt x="5" y="59"/>
                  </a:cubicBezTo>
                  <a:cubicBezTo>
                    <a:pt x="4" y="58"/>
                    <a:pt x="4" y="58"/>
                    <a:pt x="3" y="57"/>
                  </a:cubicBezTo>
                  <a:cubicBezTo>
                    <a:pt x="3" y="56"/>
                    <a:pt x="2" y="55"/>
                    <a:pt x="2" y="54"/>
                  </a:cubicBezTo>
                  <a:cubicBezTo>
                    <a:pt x="2" y="53"/>
                    <a:pt x="2" y="52"/>
                    <a:pt x="2" y="52"/>
                  </a:cubicBezTo>
                  <a:cubicBezTo>
                    <a:pt x="1" y="48"/>
                    <a:pt x="1" y="44"/>
                    <a:pt x="1" y="40"/>
                  </a:cubicBezTo>
                  <a:cubicBezTo>
                    <a:pt x="0" y="36"/>
                    <a:pt x="0" y="33"/>
                    <a:pt x="0" y="29"/>
                  </a:cubicBezTo>
                  <a:cubicBezTo>
                    <a:pt x="0" y="25"/>
                    <a:pt x="0" y="22"/>
                    <a:pt x="0" y="18"/>
                  </a:cubicBezTo>
                  <a:cubicBezTo>
                    <a:pt x="0" y="14"/>
                    <a:pt x="0" y="10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7" y="3"/>
                    <a:pt x="8" y="5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6" name="Freeform 27">
              <a:extLst>
                <a:ext uri="{FF2B5EF4-FFF2-40B4-BE49-F238E27FC236}">
                  <a16:creationId xmlns:a16="http://schemas.microsoft.com/office/drawing/2014/main" id="{46BA816C-615E-400A-844E-E05525F7C3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7" y="2522"/>
              <a:ext cx="48" cy="120"/>
            </a:xfrm>
            <a:custGeom>
              <a:avLst/>
              <a:gdLst>
                <a:gd name="T0" fmla="*/ 20 w 20"/>
                <a:gd name="T1" fmla="*/ 5 h 49"/>
                <a:gd name="T2" fmla="*/ 19 w 20"/>
                <a:gd name="T3" fmla="*/ 6 h 49"/>
                <a:gd name="T4" fmla="*/ 17 w 20"/>
                <a:gd name="T5" fmla="*/ 6 h 49"/>
                <a:gd name="T6" fmla="*/ 11 w 20"/>
                <a:gd name="T7" fmla="*/ 7 h 49"/>
                <a:gd name="T8" fmla="*/ 5 w 20"/>
                <a:gd name="T9" fmla="*/ 8 h 49"/>
                <a:gd name="T10" fmla="*/ 2 w 20"/>
                <a:gd name="T11" fmla="*/ 8 h 49"/>
                <a:gd name="T12" fmla="*/ 0 w 20"/>
                <a:gd name="T13" fmla="*/ 5 h 49"/>
                <a:gd name="T14" fmla="*/ 1 w 20"/>
                <a:gd name="T15" fmla="*/ 3 h 49"/>
                <a:gd name="T16" fmla="*/ 2 w 20"/>
                <a:gd name="T17" fmla="*/ 2 h 49"/>
                <a:gd name="T18" fmla="*/ 6 w 20"/>
                <a:gd name="T19" fmla="*/ 1 h 49"/>
                <a:gd name="T20" fmla="*/ 10 w 20"/>
                <a:gd name="T21" fmla="*/ 0 h 49"/>
                <a:gd name="T22" fmla="*/ 14 w 20"/>
                <a:gd name="T23" fmla="*/ 0 h 49"/>
                <a:gd name="T24" fmla="*/ 17 w 20"/>
                <a:gd name="T25" fmla="*/ 0 h 49"/>
                <a:gd name="T26" fmla="*/ 20 w 20"/>
                <a:gd name="T27" fmla="*/ 2 h 49"/>
                <a:gd name="T28" fmla="*/ 20 w 20"/>
                <a:gd name="T29" fmla="*/ 5 h 49"/>
                <a:gd name="T30" fmla="*/ 18 w 20"/>
                <a:gd name="T31" fmla="*/ 42 h 49"/>
                <a:gd name="T32" fmla="*/ 19 w 20"/>
                <a:gd name="T33" fmla="*/ 46 h 49"/>
                <a:gd name="T34" fmla="*/ 17 w 20"/>
                <a:gd name="T35" fmla="*/ 48 h 49"/>
                <a:gd name="T36" fmla="*/ 14 w 20"/>
                <a:gd name="T37" fmla="*/ 48 h 49"/>
                <a:gd name="T38" fmla="*/ 11 w 20"/>
                <a:gd name="T39" fmla="*/ 45 h 49"/>
                <a:gd name="T40" fmla="*/ 10 w 20"/>
                <a:gd name="T41" fmla="*/ 40 h 49"/>
                <a:gd name="T42" fmla="*/ 9 w 20"/>
                <a:gd name="T43" fmla="*/ 33 h 49"/>
                <a:gd name="T44" fmla="*/ 8 w 20"/>
                <a:gd name="T45" fmla="*/ 27 h 49"/>
                <a:gd name="T46" fmla="*/ 8 w 20"/>
                <a:gd name="T47" fmla="*/ 22 h 49"/>
                <a:gd name="T48" fmla="*/ 9 w 20"/>
                <a:gd name="T49" fmla="*/ 19 h 49"/>
                <a:gd name="T50" fmla="*/ 11 w 20"/>
                <a:gd name="T51" fmla="*/ 18 h 49"/>
                <a:gd name="T52" fmla="*/ 14 w 20"/>
                <a:gd name="T53" fmla="*/ 20 h 49"/>
                <a:gd name="T54" fmla="*/ 15 w 20"/>
                <a:gd name="T55" fmla="*/ 24 h 49"/>
                <a:gd name="T56" fmla="*/ 15 w 20"/>
                <a:gd name="T57" fmla="*/ 28 h 49"/>
                <a:gd name="T58" fmla="*/ 16 w 20"/>
                <a:gd name="T59" fmla="*/ 33 h 49"/>
                <a:gd name="T60" fmla="*/ 17 w 20"/>
                <a:gd name="T61" fmla="*/ 38 h 49"/>
                <a:gd name="T62" fmla="*/ 18 w 20"/>
                <a:gd name="T6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" h="49">
                  <a:moveTo>
                    <a:pt x="20" y="5"/>
                  </a:moveTo>
                  <a:cubicBezTo>
                    <a:pt x="20" y="6"/>
                    <a:pt x="20" y="6"/>
                    <a:pt x="19" y="6"/>
                  </a:cubicBezTo>
                  <a:cubicBezTo>
                    <a:pt x="18" y="6"/>
                    <a:pt x="17" y="6"/>
                    <a:pt x="17" y="6"/>
                  </a:cubicBezTo>
                  <a:cubicBezTo>
                    <a:pt x="15" y="6"/>
                    <a:pt x="13" y="6"/>
                    <a:pt x="11" y="7"/>
                  </a:cubicBezTo>
                  <a:cubicBezTo>
                    <a:pt x="9" y="7"/>
                    <a:pt x="7" y="7"/>
                    <a:pt x="5" y="8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3" y="2"/>
                    <a:pt x="4" y="1"/>
                    <a:pt x="6" y="1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1" y="0"/>
                    <a:pt x="12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1"/>
                    <a:pt x="19" y="1"/>
                    <a:pt x="20" y="2"/>
                  </a:cubicBezTo>
                  <a:cubicBezTo>
                    <a:pt x="20" y="3"/>
                    <a:pt x="20" y="4"/>
                    <a:pt x="20" y="5"/>
                  </a:cubicBezTo>
                  <a:close/>
                  <a:moveTo>
                    <a:pt x="18" y="42"/>
                  </a:moveTo>
                  <a:cubicBezTo>
                    <a:pt x="18" y="43"/>
                    <a:pt x="19" y="44"/>
                    <a:pt x="19" y="46"/>
                  </a:cubicBezTo>
                  <a:cubicBezTo>
                    <a:pt x="19" y="47"/>
                    <a:pt x="18" y="48"/>
                    <a:pt x="17" y="48"/>
                  </a:cubicBezTo>
                  <a:cubicBezTo>
                    <a:pt x="16" y="49"/>
                    <a:pt x="15" y="49"/>
                    <a:pt x="14" y="48"/>
                  </a:cubicBezTo>
                  <a:cubicBezTo>
                    <a:pt x="13" y="48"/>
                    <a:pt x="12" y="47"/>
                    <a:pt x="11" y="45"/>
                  </a:cubicBezTo>
                  <a:cubicBezTo>
                    <a:pt x="11" y="44"/>
                    <a:pt x="10" y="42"/>
                    <a:pt x="10" y="40"/>
                  </a:cubicBezTo>
                  <a:cubicBezTo>
                    <a:pt x="9" y="37"/>
                    <a:pt x="9" y="35"/>
                    <a:pt x="9" y="33"/>
                  </a:cubicBezTo>
                  <a:cubicBezTo>
                    <a:pt x="8" y="31"/>
                    <a:pt x="8" y="29"/>
                    <a:pt x="8" y="27"/>
                  </a:cubicBezTo>
                  <a:cubicBezTo>
                    <a:pt x="8" y="25"/>
                    <a:pt x="8" y="23"/>
                    <a:pt x="8" y="22"/>
                  </a:cubicBezTo>
                  <a:cubicBezTo>
                    <a:pt x="8" y="21"/>
                    <a:pt x="8" y="20"/>
                    <a:pt x="9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2" y="18"/>
                    <a:pt x="13" y="19"/>
                    <a:pt x="14" y="20"/>
                  </a:cubicBezTo>
                  <a:cubicBezTo>
                    <a:pt x="15" y="21"/>
                    <a:pt x="15" y="22"/>
                    <a:pt x="15" y="24"/>
                  </a:cubicBezTo>
                  <a:cubicBezTo>
                    <a:pt x="15" y="25"/>
                    <a:pt x="15" y="27"/>
                    <a:pt x="15" y="28"/>
                  </a:cubicBezTo>
                  <a:cubicBezTo>
                    <a:pt x="16" y="30"/>
                    <a:pt x="16" y="32"/>
                    <a:pt x="16" y="33"/>
                  </a:cubicBezTo>
                  <a:cubicBezTo>
                    <a:pt x="16" y="35"/>
                    <a:pt x="16" y="37"/>
                    <a:pt x="17" y="38"/>
                  </a:cubicBezTo>
                  <a:cubicBezTo>
                    <a:pt x="17" y="40"/>
                    <a:pt x="17" y="41"/>
                    <a:pt x="18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7" name="Freeform 28">
              <a:extLst>
                <a:ext uri="{FF2B5EF4-FFF2-40B4-BE49-F238E27FC236}">
                  <a16:creationId xmlns:a16="http://schemas.microsoft.com/office/drawing/2014/main" id="{430DBCBF-EE3D-4012-A688-3F852B814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4" y="2531"/>
              <a:ext cx="96" cy="153"/>
            </a:xfrm>
            <a:custGeom>
              <a:avLst/>
              <a:gdLst>
                <a:gd name="T0" fmla="*/ 23 w 40"/>
                <a:gd name="T1" fmla="*/ 58 h 62"/>
                <a:gd name="T2" fmla="*/ 22 w 40"/>
                <a:gd name="T3" fmla="*/ 60 h 62"/>
                <a:gd name="T4" fmla="*/ 20 w 40"/>
                <a:gd name="T5" fmla="*/ 61 h 62"/>
                <a:gd name="T6" fmla="*/ 17 w 40"/>
                <a:gd name="T7" fmla="*/ 60 h 62"/>
                <a:gd name="T8" fmla="*/ 16 w 40"/>
                <a:gd name="T9" fmla="*/ 58 h 62"/>
                <a:gd name="T10" fmla="*/ 16 w 40"/>
                <a:gd name="T11" fmla="*/ 49 h 62"/>
                <a:gd name="T12" fmla="*/ 15 w 40"/>
                <a:gd name="T13" fmla="*/ 39 h 62"/>
                <a:gd name="T14" fmla="*/ 13 w 40"/>
                <a:gd name="T15" fmla="*/ 39 h 62"/>
                <a:gd name="T16" fmla="*/ 11 w 40"/>
                <a:gd name="T17" fmla="*/ 38 h 62"/>
                <a:gd name="T18" fmla="*/ 11 w 40"/>
                <a:gd name="T19" fmla="*/ 34 h 62"/>
                <a:gd name="T20" fmla="*/ 15 w 40"/>
                <a:gd name="T21" fmla="*/ 31 h 62"/>
                <a:gd name="T22" fmla="*/ 14 w 40"/>
                <a:gd name="T23" fmla="*/ 23 h 62"/>
                <a:gd name="T24" fmla="*/ 13 w 40"/>
                <a:gd name="T25" fmla="*/ 16 h 62"/>
                <a:gd name="T26" fmla="*/ 13 w 40"/>
                <a:gd name="T27" fmla="*/ 14 h 62"/>
                <a:gd name="T28" fmla="*/ 13 w 40"/>
                <a:gd name="T29" fmla="*/ 13 h 62"/>
                <a:gd name="T30" fmla="*/ 14 w 40"/>
                <a:gd name="T31" fmla="*/ 12 h 62"/>
                <a:gd name="T32" fmla="*/ 18 w 40"/>
                <a:gd name="T33" fmla="*/ 13 h 62"/>
                <a:gd name="T34" fmla="*/ 20 w 40"/>
                <a:gd name="T35" fmla="*/ 17 h 62"/>
                <a:gd name="T36" fmla="*/ 21 w 40"/>
                <a:gd name="T37" fmla="*/ 22 h 62"/>
                <a:gd name="T38" fmla="*/ 22 w 40"/>
                <a:gd name="T39" fmla="*/ 28 h 62"/>
                <a:gd name="T40" fmla="*/ 26 w 40"/>
                <a:gd name="T41" fmla="*/ 25 h 62"/>
                <a:gd name="T42" fmla="*/ 30 w 40"/>
                <a:gd name="T43" fmla="*/ 21 h 62"/>
                <a:gd name="T44" fmla="*/ 32 w 40"/>
                <a:gd name="T45" fmla="*/ 17 h 62"/>
                <a:gd name="T46" fmla="*/ 32 w 40"/>
                <a:gd name="T47" fmla="*/ 13 h 62"/>
                <a:gd name="T48" fmla="*/ 31 w 40"/>
                <a:gd name="T49" fmla="*/ 9 h 62"/>
                <a:gd name="T50" fmla="*/ 26 w 40"/>
                <a:gd name="T51" fmla="*/ 8 h 62"/>
                <a:gd name="T52" fmla="*/ 21 w 40"/>
                <a:gd name="T53" fmla="*/ 8 h 62"/>
                <a:gd name="T54" fmla="*/ 15 w 40"/>
                <a:gd name="T55" fmla="*/ 10 h 62"/>
                <a:gd name="T56" fmla="*/ 10 w 40"/>
                <a:gd name="T57" fmla="*/ 12 h 62"/>
                <a:gd name="T58" fmla="*/ 5 w 40"/>
                <a:gd name="T59" fmla="*/ 14 h 62"/>
                <a:gd name="T60" fmla="*/ 2 w 40"/>
                <a:gd name="T61" fmla="*/ 15 h 62"/>
                <a:gd name="T62" fmla="*/ 0 w 40"/>
                <a:gd name="T63" fmla="*/ 14 h 62"/>
                <a:gd name="T64" fmla="*/ 1 w 40"/>
                <a:gd name="T65" fmla="*/ 10 h 62"/>
                <a:gd name="T66" fmla="*/ 4 w 40"/>
                <a:gd name="T67" fmla="*/ 7 h 62"/>
                <a:gd name="T68" fmla="*/ 9 w 40"/>
                <a:gd name="T69" fmla="*/ 4 h 62"/>
                <a:gd name="T70" fmla="*/ 15 w 40"/>
                <a:gd name="T71" fmla="*/ 2 h 62"/>
                <a:gd name="T72" fmla="*/ 22 w 40"/>
                <a:gd name="T73" fmla="*/ 0 h 62"/>
                <a:gd name="T74" fmla="*/ 29 w 40"/>
                <a:gd name="T75" fmla="*/ 1 h 62"/>
                <a:gd name="T76" fmla="*/ 34 w 40"/>
                <a:gd name="T77" fmla="*/ 3 h 62"/>
                <a:gd name="T78" fmla="*/ 38 w 40"/>
                <a:gd name="T79" fmla="*/ 7 h 62"/>
                <a:gd name="T80" fmla="*/ 39 w 40"/>
                <a:gd name="T81" fmla="*/ 17 h 62"/>
                <a:gd name="T82" fmla="*/ 36 w 40"/>
                <a:gd name="T83" fmla="*/ 25 h 62"/>
                <a:gd name="T84" fmla="*/ 30 w 40"/>
                <a:gd name="T85" fmla="*/ 31 h 62"/>
                <a:gd name="T86" fmla="*/ 23 w 40"/>
                <a:gd name="T87" fmla="*/ 36 h 62"/>
                <a:gd name="T88" fmla="*/ 23 w 40"/>
                <a:gd name="T89" fmla="*/ 48 h 62"/>
                <a:gd name="T90" fmla="*/ 23 w 40"/>
                <a:gd name="T91" fmla="*/ 5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" h="62">
                  <a:moveTo>
                    <a:pt x="23" y="58"/>
                  </a:moveTo>
                  <a:cubicBezTo>
                    <a:pt x="23" y="59"/>
                    <a:pt x="23" y="60"/>
                    <a:pt x="22" y="60"/>
                  </a:cubicBezTo>
                  <a:cubicBezTo>
                    <a:pt x="22" y="61"/>
                    <a:pt x="21" y="62"/>
                    <a:pt x="20" y="61"/>
                  </a:cubicBezTo>
                  <a:cubicBezTo>
                    <a:pt x="19" y="61"/>
                    <a:pt x="18" y="61"/>
                    <a:pt x="17" y="60"/>
                  </a:cubicBezTo>
                  <a:cubicBezTo>
                    <a:pt x="17" y="59"/>
                    <a:pt x="16" y="58"/>
                    <a:pt x="16" y="58"/>
                  </a:cubicBezTo>
                  <a:cubicBezTo>
                    <a:pt x="16" y="55"/>
                    <a:pt x="16" y="52"/>
                    <a:pt x="16" y="49"/>
                  </a:cubicBezTo>
                  <a:cubicBezTo>
                    <a:pt x="16" y="46"/>
                    <a:pt x="16" y="43"/>
                    <a:pt x="15" y="39"/>
                  </a:cubicBezTo>
                  <a:cubicBezTo>
                    <a:pt x="14" y="40"/>
                    <a:pt x="14" y="39"/>
                    <a:pt x="13" y="39"/>
                  </a:cubicBezTo>
                  <a:cubicBezTo>
                    <a:pt x="12" y="39"/>
                    <a:pt x="12" y="38"/>
                    <a:pt x="11" y="38"/>
                  </a:cubicBezTo>
                  <a:cubicBezTo>
                    <a:pt x="11" y="36"/>
                    <a:pt x="11" y="35"/>
                    <a:pt x="11" y="34"/>
                  </a:cubicBezTo>
                  <a:cubicBezTo>
                    <a:pt x="12" y="33"/>
                    <a:pt x="13" y="32"/>
                    <a:pt x="15" y="31"/>
                  </a:cubicBezTo>
                  <a:cubicBezTo>
                    <a:pt x="14" y="29"/>
                    <a:pt x="14" y="26"/>
                    <a:pt x="14" y="23"/>
                  </a:cubicBezTo>
                  <a:cubicBezTo>
                    <a:pt x="13" y="21"/>
                    <a:pt x="13" y="18"/>
                    <a:pt x="13" y="16"/>
                  </a:cubicBezTo>
                  <a:cubicBezTo>
                    <a:pt x="12" y="15"/>
                    <a:pt x="13" y="15"/>
                    <a:pt x="13" y="14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13"/>
                    <a:pt x="14" y="13"/>
                    <a:pt x="14" y="12"/>
                  </a:cubicBezTo>
                  <a:cubicBezTo>
                    <a:pt x="15" y="12"/>
                    <a:pt x="17" y="12"/>
                    <a:pt x="18" y="13"/>
                  </a:cubicBezTo>
                  <a:cubicBezTo>
                    <a:pt x="19" y="14"/>
                    <a:pt x="20" y="15"/>
                    <a:pt x="20" y="17"/>
                  </a:cubicBezTo>
                  <a:cubicBezTo>
                    <a:pt x="20" y="18"/>
                    <a:pt x="21" y="20"/>
                    <a:pt x="21" y="22"/>
                  </a:cubicBezTo>
                  <a:cubicBezTo>
                    <a:pt x="21" y="24"/>
                    <a:pt x="21" y="26"/>
                    <a:pt x="22" y="28"/>
                  </a:cubicBezTo>
                  <a:cubicBezTo>
                    <a:pt x="23" y="27"/>
                    <a:pt x="25" y="26"/>
                    <a:pt x="26" y="25"/>
                  </a:cubicBezTo>
                  <a:cubicBezTo>
                    <a:pt x="27" y="23"/>
                    <a:pt x="29" y="22"/>
                    <a:pt x="30" y="21"/>
                  </a:cubicBezTo>
                  <a:cubicBezTo>
                    <a:pt x="31" y="20"/>
                    <a:pt x="31" y="18"/>
                    <a:pt x="32" y="17"/>
                  </a:cubicBezTo>
                  <a:cubicBezTo>
                    <a:pt x="32" y="16"/>
                    <a:pt x="33" y="14"/>
                    <a:pt x="32" y="13"/>
                  </a:cubicBezTo>
                  <a:cubicBezTo>
                    <a:pt x="32" y="12"/>
                    <a:pt x="32" y="10"/>
                    <a:pt x="31" y="9"/>
                  </a:cubicBezTo>
                  <a:cubicBezTo>
                    <a:pt x="30" y="8"/>
                    <a:pt x="28" y="8"/>
                    <a:pt x="26" y="8"/>
                  </a:cubicBezTo>
                  <a:cubicBezTo>
                    <a:pt x="24" y="8"/>
                    <a:pt x="22" y="8"/>
                    <a:pt x="21" y="8"/>
                  </a:cubicBezTo>
                  <a:cubicBezTo>
                    <a:pt x="19" y="9"/>
                    <a:pt x="17" y="9"/>
                    <a:pt x="15" y="10"/>
                  </a:cubicBezTo>
                  <a:cubicBezTo>
                    <a:pt x="14" y="10"/>
                    <a:pt x="12" y="11"/>
                    <a:pt x="10" y="12"/>
                  </a:cubicBezTo>
                  <a:cubicBezTo>
                    <a:pt x="9" y="13"/>
                    <a:pt x="7" y="13"/>
                    <a:pt x="5" y="14"/>
                  </a:cubicBezTo>
                  <a:cubicBezTo>
                    <a:pt x="4" y="15"/>
                    <a:pt x="3" y="15"/>
                    <a:pt x="2" y="15"/>
                  </a:cubicBezTo>
                  <a:cubicBezTo>
                    <a:pt x="1" y="15"/>
                    <a:pt x="1" y="14"/>
                    <a:pt x="0" y="14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9"/>
                    <a:pt x="2" y="8"/>
                    <a:pt x="4" y="7"/>
                  </a:cubicBezTo>
                  <a:cubicBezTo>
                    <a:pt x="6" y="6"/>
                    <a:pt x="7" y="5"/>
                    <a:pt x="9" y="4"/>
                  </a:cubicBezTo>
                  <a:cubicBezTo>
                    <a:pt x="11" y="3"/>
                    <a:pt x="13" y="2"/>
                    <a:pt x="15" y="2"/>
                  </a:cubicBezTo>
                  <a:cubicBezTo>
                    <a:pt x="18" y="1"/>
                    <a:pt x="20" y="1"/>
                    <a:pt x="22" y="0"/>
                  </a:cubicBezTo>
                  <a:cubicBezTo>
                    <a:pt x="24" y="0"/>
                    <a:pt x="26" y="0"/>
                    <a:pt x="29" y="1"/>
                  </a:cubicBezTo>
                  <a:cubicBezTo>
                    <a:pt x="31" y="1"/>
                    <a:pt x="33" y="2"/>
                    <a:pt x="34" y="3"/>
                  </a:cubicBezTo>
                  <a:cubicBezTo>
                    <a:pt x="36" y="4"/>
                    <a:pt x="37" y="5"/>
                    <a:pt x="38" y="7"/>
                  </a:cubicBezTo>
                  <a:cubicBezTo>
                    <a:pt x="39" y="11"/>
                    <a:pt x="40" y="14"/>
                    <a:pt x="39" y="17"/>
                  </a:cubicBezTo>
                  <a:cubicBezTo>
                    <a:pt x="39" y="20"/>
                    <a:pt x="38" y="22"/>
                    <a:pt x="36" y="25"/>
                  </a:cubicBezTo>
                  <a:cubicBezTo>
                    <a:pt x="34" y="27"/>
                    <a:pt x="32" y="29"/>
                    <a:pt x="30" y="31"/>
                  </a:cubicBezTo>
                  <a:cubicBezTo>
                    <a:pt x="27" y="33"/>
                    <a:pt x="25" y="35"/>
                    <a:pt x="23" y="36"/>
                  </a:cubicBezTo>
                  <a:cubicBezTo>
                    <a:pt x="23" y="40"/>
                    <a:pt x="23" y="44"/>
                    <a:pt x="23" y="48"/>
                  </a:cubicBezTo>
                  <a:cubicBezTo>
                    <a:pt x="23" y="52"/>
                    <a:pt x="24" y="55"/>
                    <a:pt x="23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240" name="Group 4">
            <a:extLst>
              <a:ext uri="{FF2B5EF4-FFF2-40B4-BE49-F238E27FC236}">
                <a16:creationId xmlns:a16="http://schemas.microsoft.com/office/drawing/2014/main" id="{7EA94898-61F8-4ED8-A139-C24072BAEFC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76344" y="3566416"/>
            <a:ext cx="3712484" cy="636491"/>
            <a:chOff x="2035" y="1234"/>
            <a:chExt cx="4987" cy="855"/>
          </a:xfrm>
          <a:solidFill>
            <a:srgbClr val="003A70"/>
          </a:solidFill>
        </p:grpSpPr>
        <p:sp>
          <p:nvSpPr>
            <p:cNvPr id="241" name="Rectangle 5">
              <a:extLst>
                <a:ext uri="{FF2B5EF4-FFF2-40B4-BE49-F238E27FC236}">
                  <a16:creationId xmlns:a16="http://schemas.microsoft.com/office/drawing/2014/main" id="{FBBC6B44-9D7F-4CB0-8E20-E66725CD8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1" y="1514"/>
              <a:ext cx="214" cy="575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42" name="Rectangle 6">
              <a:extLst>
                <a:ext uri="{FF2B5EF4-FFF2-40B4-BE49-F238E27FC236}">
                  <a16:creationId xmlns:a16="http://schemas.microsoft.com/office/drawing/2014/main" id="{D7FB74D7-868D-4828-8E2B-23C9B3239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1" y="1234"/>
              <a:ext cx="214" cy="218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43" name="Rectangle 7">
              <a:extLst>
                <a:ext uri="{FF2B5EF4-FFF2-40B4-BE49-F238E27FC236}">
                  <a16:creationId xmlns:a16="http://schemas.microsoft.com/office/drawing/2014/main" id="{7480A189-092B-4DBC-8EC9-DE60C8F7F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0" y="1234"/>
              <a:ext cx="216" cy="218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44" name="Freeform 8">
              <a:extLst>
                <a:ext uri="{FF2B5EF4-FFF2-40B4-BE49-F238E27FC236}">
                  <a16:creationId xmlns:a16="http://schemas.microsoft.com/office/drawing/2014/main" id="{009C6EB3-011C-421F-AD0C-57DD78AF3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" y="1237"/>
              <a:ext cx="983" cy="852"/>
            </a:xfrm>
            <a:custGeom>
              <a:avLst/>
              <a:gdLst>
                <a:gd name="T0" fmla="*/ 0 w 983"/>
                <a:gd name="T1" fmla="*/ 535 h 852"/>
                <a:gd name="T2" fmla="*/ 767 w 983"/>
                <a:gd name="T3" fmla="*/ 535 h 852"/>
                <a:gd name="T4" fmla="*/ 767 w 983"/>
                <a:gd name="T5" fmla="*/ 637 h 852"/>
                <a:gd name="T6" fmla="*/ 0 w 983"/>
                <a:gd name="T7" fmla="*/ 637 h 852"/>
                <a:gd name="T8" fmla="*/ 0 w 983"/>
                <a:gd name="T9" fmla="*/ 852 h 852"/>
                <a:gd name="T10" fmla="*/ 983 w 983"/>
                <a:gd name="T11" fmla="*/ 852 h 852"/>
                <a:gd name="T12" fmla="*/ 983 w 983"/>
                <a:gd name="T13" fmla="*/ 317 h 852"/>
                <a:gd name="T14" fmla="*/ 214 w 983"/>
                <a:gd name="T15" fmla="*/ 317 h 852"/>
                <a:gd name="T16" fmla="*/ 214 w 983"/>
                <a:gd name="T17" fmla="*/ 215 h 852"/>
                <a:gd name="T18" fmla="*/ 983 w 983"/>
                <a:gd name="T19" fmla="*/ 215 h 852"/>
                <a:gd name="T20" fmla="*/ 983 w 983"/>
                <a:gd name="T21" fmla="*/ 0 h 852"/>
                <a:gd name="T22" fmla="*/ 0 w 983"/>
                <a:gd name="T23" fmla="*/ 0 h 852"/>
                <a:gd name="T24" fmla="*/ 0 w 983"/>
                <a:gd name="T25" fmla="*/ 535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3" h="852">
                  <a:moveTo>
                    <a:pt x="0" y="535"/>
                  </a:moveTo>
                  <a:lnTo>
                    <a:pt x="767" y="535"/>
                  </a:lnTo>
                  <a:lnTo>
                    <a:pt x="767" y="637"/>
                  </a:lnTo>
                  <a:lnTo>
                    <a:pt x="0" y="637"/>
                  </a:lnTo>
                  <a:lnTo>
                    <a:pt x="0" y="852"/>
                  </a:lnTo>
                  <a:lnTo>
                    <a:pt x="983" y="852"/>
                  </a:lnTo>
                  <a:lnTo>
                    <a:pt x="983" y="317"/>
                  </a:lnTo>
                  <a:lnTo>
                    <a:pt x="214" y="317"/>
                  </a:lnTo>
                  <a:lnTo>
                    <a:pt x="214" y="215"/>
                  </a:lnTo>
                  <a:lnTo>
                    <a:pt x="983" y="215"/>
                  </a:lnTo>
                  <a:lnTo>
                    <a:pt x="983" y="0"/>
                  </a:lnTo>
                  <a:lnTo>
                    <a:pt x="0" y="0"/>
                  </a:lnTo>
                  <a:lnTo>
                    <a:pt x="0" y="53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45" name="Freeform 9">
              <a:extLst>
                <a:ext uri="{FF2B5EF4-FFF2-40B4-BE49-F238E27FC236}">
                  <a16:creationId xmlns:a16="http://schemas.microsoft.com/office/drawing/2014/main" id="{0E429CF8-D943-4147-B3D0-01C2545C8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0" y="1237"/>
              <a:ext cx="702" cy="852"/>
            </a:xfrm>
            <a:custGeom>
              <a:avLst/>
              <a:gdLst>
                <a:gd name="T0" fmla="*/ 0 w 702"/>
                <a:gd name="T1" fmla="*/ 0 h 852"/>
                <a:gd name="T2" fmla="*/ 0 w 702"/>
                <a:gd name="T3" fmla="*/ 852 h 852"/>
                <a:gd name="T4" fmla="*/ 213 w 702"/>
                <a:gd name="T5" fmla="*/ 852 h 852"/>
                <a:gd name="T6" fmla="*/ 213 w 702"/>
                <a:gd name="T7" fmla="*/ 215 h 852"/>
                <a:gd name="T8" fmla="*/ 702 w 702"/>
                <a:gd name="T9" fmla="*/ 215 h 852"/>
                <a:gd name="T10" fmla="*/ 702 w 702"/>
                <a:gd name="T11" fmla="*/ 0 h 852"/>
                <a:gd name="T12" fmla="*/ 0 w 702"/>
                <a:gd name="T13" fmla="*/ 0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2" h="852">
                  <a:moveTo>
                    <a:pt x="0" y="0"/>
                  </a:moveTo>
                  <a:lnTo>
                    <a:pt x="0" y="852"/>
                  </a:lnTo>
                  <a:lnTo>
                    <a:pt x="213" y="852"/>
                  </a:lnTo>
                  <a:lnTo>
                    <a:pt x="213" y="215"/>
                  </a:lnTo>
                  <a:lnTo>
                    <a:pt x="702" y="215"/>
                  </a:lnTo>
                  <a:lnTo>
                    <a:pt x="70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47" name="Freeform 10">
              <a:extLst>
                <a:ext uri="{FF2B5EF4-FFF2-40B4-BE49-F238E27FC236}">
                  <a16:creationId xmlns:a16="http://schemas.microsoft.com/office/drawing/2014/main" id="{782AC8C7-600C-4823-9C30-AE19409D0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" y="1234"/>
              <a:ext cx="741" cy="855"/>
            </a:xfrm>
            <a:custGeom>
              <a:avLst/>
              <a:gdLst>
                <a:gd name="T0" fmla="*/ 0 w 741"/>
                <a:gd name="T1" fmla="*/ 855 h 855"/>
                <a:gd name="T2" fmla="*/ 214 w 741"/>
                <a:gd name="T3" fmla="*/ 855 h 855"/>
                <a:gd name="T4" fmla="*/ 214 w 741"/>
                <a:gd name="T5" fmla="*/ 218 h 855"/>
                <a:gd name="T6" fmla="*/ 741 w 741"/>
                <a:gd name="T7" fmla="*/ 218 h 855"/>
                <a:gd name="T8" fmla="*/ 741 w 741"/>
                <a:gd name="T9" fmla="*/ 0 h 855"/>
                <a:gd name="T10" fmla="*/ 0 w 741"/>
                <a:gd name="T11" fmla="*/ 0 h 855"/>
                <a:gd name="T12" fmla="*/ 0 w 741"/>
                <a:gd name="T13" fmla="*/ 855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1" h="855">
                  <a:moveTo>
                    <a:pt x="0" y="855"/>
                  </a:moveTo>
                  <a:lnTo>
                    <a:pt x="214" y="855"/>
                  </a:lnTo>
                  <a:lnTo>
                    <a:pt x="214" y="218"/>
                  </a:lnTo>
                  <a:lnTo>
                    <a:pt x="741" y="218"/>
                  </a:lnTo>
                  <a:lnTo>
                    <a:pt x="741" y="0"/>
                  </a:lnTo>
                  <a:lnTo>
                    <a:pt x="0" y="0"/>
                  </a:lnTo>
                  <a:lnTo>
                    <a:pt x="0" y="85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48" name="Freeform 11">
              <a:extLst>
                <a:ext uri="{FF2B5EF4-FFF2-40B4-BE49-F238E27FC236}">
                  <a16:creationId xmlns:a16="http://schemas.microsoft.com/office/drawing/2014/main" id="{1AC37BF7-D5A7-46B3-8942-632099093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3" y="1234"/>
              <a:ext cx="213" cy="855"/>
            </a:xfrm>
            <a:custGeom>
              <a:avLst/>
              <a:gdLst>
                <a:gd name="T0" fmla="*/ 0 w 213"/>
                <a:gd name="T1" fmla="*/ 0 h 855"/>
                <a:gd name="T2" fmla="*/ 0 w 213"/>
                <a:gd name="T3" fmla="*/ 855 h 855"/>
                <a:gd name="T4" fmla="*/ 213 w 213"/>
                <a:gd name="T5" fmla="*/ 855 h 855"/>
                <a:gd name="T6" fmla="*/ 213 w 213"/>
                <a:gd name="T7" fmla="*/ 120 h 855"/>
                <a:gd name="T8" fmla="*/ 97 w 213"/>
                <a:gd name="T9" fmla="*/ 0 h 855"/>
                <a:gd name="T10" fmla="*/ 0 w 213"/>
                <a:gd name="T11" fmla="*/ 0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" h="855">
                  <a:moveTo>
                    <a:pt x="0" y="0"/>
                  </a:moveTo>
                  <a:lnTo>
                    <a:pt x="0" y="855"/>
                  </a:lnTo>
                  <a:lnTo>
                    <a:pt x="213" y="855"/>
                  </a:lnTo>
                  <a:lnTo>
                    <a:pt x="213" y="120"/>
                  </a:lnTo>
                  <a:lnTo>
                    <a:pt x="9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49" name="Freeform 12">
              <a:extLst>
                <a:ext uri="{FF2B5EF4-FFF2-40B4-BE49-F238E27FC236}">
                  <a16:creationId xmlns:a16="http://schemas.microsoft.com/office/drawing/2014/main" id="{C9FD8253-8C5C-43D7-98AF-ABF38F194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3" y="1234"/>
              <a:ext cx="743" cy="855"/>
            </a:xfrm>
            <a:custGeom>
              <a:avLst/>
              <a:gdLst>
                <a:gd name="T0" fmla="*/ 527 w 743"/>
                <a:gd name="T1" fmla="*/ 640 h 855"/>
                <a:gd name="T2" fmla="*/ 0 w 743"/>
                <a:gd name="T3" fmla="*/ 640 h 855"/>
                <a:gd name="T4" fmla="*/ 0 w 743"/>
                <a:gd name="T5" fmla="*/ 855 h 855"/>
                <a:gd name="T6" fmla="*/ 743 w 743"/>
                <a:gd name="T7" fmla="*/ 855 h 855"/>
                <a:gd name="T8" fmla="*/ 743 w 743"/>
                <a:gd name="T9" fmla="*/ 0 h 855"/>
                <a:gd name="T10" fmla="*/ 527 w 743"/>
                <a:gd name="T11" fmla="*/ 0 h 855"/>
                <a:gd name="T12" fmla="*/ 527 w 743"/>
                <a:gd name="T13" fmla="*/ 640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3" h="855">
                  <a:moveTo>
                    <a:pt x="527" y="640"/>
                  </a:moveTo>
                  <a:lnTo>
                    <a:pt x="0" y="640"/>
                  </a:lnTo>
                  <a:lnTo>
                    <a:pt x="0" y="855"/>
                  </a:lnTo>
                  <a:lnTo>
                    <a:pt x="743" y="855"/>
                  </a:lnTo>
                  <a:lnTo>
                    <a:pt x="743" y="0"/>
                  </a:lnTo>
                  <a:lnTo>
                    <a:pt x="527" y="0"/>
                  </a:lnTo>
                  <a:lnTo>
                    <a:pt x="527" y="64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0" name="Freeform 13">
              <a:extLst>
                <a:ext uri="{FF2B5EF4-FFF2-40B4-BE49-F238E27FC236}">
                  <a16:creationId xmlns:a16="http://schemas.microsoft.com/office/drawing/2014/main" id="{C88F8089-9BB1-4B14-A009-F5EFC5BDD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1234"/>
              <a:ext cx="214" cy="855"/>
            </a:xfrm>
            <a:custGeom>
              <a:avLst/>
              <a:gdLst>
                <a:gd name="T0" fmla="*/ 0 w 214"/>
                <a:gd name="T1" fmla="*/ 738 h 855"/>
                <a:gd name="T2" fmla="*/ 116 w 214"/>
                <a:gd name="T3" fmla="*/ 855 h 855"/>
                <a:gd name="T4" fmla="*/ 214 w 214"/>
                <a:gd name="T5" fmla="*/ 855 h 855"/>
                <a:gd name="T6" fmla="*/ 214 w 214"/>
                <a:gd name="T7" fmla="*/ 0 h 855"/>
                <a:gd name="T8" fmla="*/ 0 w 214"/>
                <a:gd name="T9" fmla="*/ 0 h 855"/>
                <a:gd name="T10" fmla="*/ 0 w 214"/>
                <a:gd name="T11" fmla="*/ 738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4" h="855">
                  <a:moveTo>
                    <a:pt x="0" y="738"/>
                  </a:moveTo>
                  <a:lnTo>
                    <a:pt x="116" y="855"/>
                  </a:lnTo>
                  <a:lnTo>
                    <a:pt x="214" y="855"/>
                  </a:lnTo>
                  <a:lnTo>
                    <a:pt x="214" y="0"/>
                  </a:lnTo>
                  <a:lnTo>
                    <a:pt x="0" y="0"/>
                  </a:lnTo>
                  <a:lnTo>
                    <a:pt x="0" y="73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251" name="Group 20">
            <a:extLst>
              <a:ext uri="{FF2B5EF4-FFF2-40B4-BE49-F238E27FC236}">
                <a16:creationId xmlns:a16="http://schemas.microsoft.com/office/drawing/2014/main" id="{A084A490-F193-49C1-8E75-ED687129441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50481" y="4677398"/>
            <a:ext cx="1815292" cy="266711"/>
            <a:chOff x="2476" y="1749"/>
            <a:chExt cx="4601" cy="676"/>
          </a:xfrm>
          <a:solidFill>
            <a:srgbClr val="003A70"/>
          </a:solidFill>
        </p:grpSpPr>
        <p:sp>
          <p:nvSpPr>
            <p:cNvPr id="252" name="Freeform 21">
              <a:extLst>
                <a:ext uri="{FF2B5EF4-FFF2-40B4-BE49-F238E27FC236}">
                  <a16:creationId xmlns:a16="http://schemas.microsoft.com/office/drawing/2014/main" id="{CBC7DCD0-2177-4147-9AD0-F88747E6C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1759"/>
              <a:ext cx="271" cy="659"/>
            </a:xfrm>
            <a:custGeom>
              <a:avLst/>
              <a:gdLst>
                <a:gd name="T0" fmla="*/ 102 w 271"/>
                <a:gd name="T1" fmla="*/ 292 h 659"/>
                <a:gd name="T2" fmla="*/ 235 w 271"/>
                <a:gd name="T3" fmla="*/ 292 h 659"/>
                <a:gd name="T4" fmla="*/ 235 w 271"/>
                <a:gd name="T5" fmla="*/ 386 h 659"/>
                <a:gd name="T6" fmla="*/ 102 w 271"/>
                <a:gd name="T7" fmla="*/ 386 h 659"/>
                <a:gd name="T8" fmla="*/ 102 w 271"/>
                <a:gd name="T9" fmla="*/ 659 h 659"/>
                <a:gd name="T10" fmla="*/ 0 w 271"/>
                <a:gd name="T11" fmla="*/ 659 h 659"/>
                <a:gd name="T12" fmla="*/ 0 w 271"/>
                <a:gd name="T13" fmla="*/ 0 h 659"/>
                <a:gd name="T14" fmla="*/ 271 w 271"/>
                <a:gd name="T15" fmla="*/ 0 h 659"/>
                <a:gd name="T16" fmla="*/ 271 w 271"/>
                <a:gd name="T17" fmla="*/ 93 h 659"/>
                <a:gd name="T18" fmla="*/ 102 w 271"/>
                <a:gd name="T19" fmla="*/ 93 h 659"/>
                <a:gd name="T20" fmla="*/ 102 w 271"/>
                <a:gd name="T21" fmla="*/ 292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1" h="659">
                  <a:moveTo>
                    <a:pt x="102" y="292"/>
                  </a:moveTo>
                  <a:lnTo>
                    <a:pt x="235" y="292"/>
                  </a:lnTo>
                  <a:lnTo>
                    <a:pt x="235" y="386"/>
                  </a:lnTo>
                  <a:lnTo>
                    <a:pt x="102" y="386"/>
                  </a:lnTo>
                  <a:lnTo>
                    <a:pt x="102" y="659"/>
                  </a:lnTo>
                  <a:lnTo>
                    <a:pt x="0" y="659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93"/>
                  </a:lnTo>
                  <a:lnTo>
                    <a:pt x="102" y="93"/>
                  </a:lnTo>
                  <a:lnTo>
                    <a:pt x="102" y="29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3" name="Rectangle 22">
              <a:extLst>
                <a:ext uri="{FF2B5EF4-FFF2-40B4-BE49-F238E27FC236}">
                  <a16:creationId xmlns:a16="http://schemas.microsoft.com/office/drawing/2014/main" id="{DD7CBAEA-3254-4479-961F-61D4718C1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7" y="1759"/>
              <a:ext cx="102" cy="659"/>
            </a:xfrm>
            <a:prstGeom prst="rect">
              <a:avLst/>
            </a:pr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4" name="Freeform 23">
              <a:extLst>
                <a:ext uri="{FF2B5EF4-FFF2-40B4-BE49-F238E27FC236}">
                  <a16:creationId xmlns:a16="http://schemas.microsoft.com/office/drawing/2014/main" id="{C2822876-2D4A-4BEE-A627-5FAC09208C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5" y="1759"/>
              <a:ext cx="318" cy="659"/>
            </a:xfrm>
            <a:custGeom>
              <a:avLst/>
              <a:gdLst>
                <a:gd name="T0" fmla="*/ 90 w 134"/>
                <a:gd name="T1" fmla="*/ 275 h 275"/>
                <a:gd name="T2" fmla="*/ 86 w 134"/>
                <a:gd name="T3" fmla="*/ 241 h 275"/>
                <a:gd name="T4" fmla="*/ 86 w 134"/>
                <a:gd name="T5" fmla="*/ 198 h 275"/>
                <a:gd name="T6" fmla="*/ 58 w 134"/>
                <a:gd name="T7" fmla="*/ 163 h 275"/>
                <a:gd name="T8" fmla="*/ 43 w 134"/>
                <a:gd name="T9" fmla="*/ 163 h 275"/>
                <a:gd name="T10" fmla="*/ 43 w 134"/>
                <a:gd name="T11" fmla="*/ 275 h 275"/>
                <a:gd name="T12" fmla="*/ 0 w 134"/>
                <a:gd name="T13" fmla="*/ 275 h 275"/>
                <a:gd name="T14" fmla="*/ 0 w 134"/>
                <a:gd name="T15" fmla="*/ 0 h 275"/>
                <a:gd name="T16" fmla="*/ 65 w 134"/>
                <a:gd name="T17" fmla="*/ 0 h 275"/>
                <a:gd name="T18" fmla="*/ 129 w 134"/>
                <a:gd name="T19" fmla="*/ 63 h 275"/>
                <a:gd name="T20" fmla="*/ 129 w 134"/>
                <a:gd name="T21" fmla="*/ 84 h 275"/>
                <a:gd name="T22" fmla="*/ 101 w 134"/>
                <a:gd name="T23" fmla="*/ 140 h 275"/>
                <a:gd name="T24" fmla="*/ 130 w 134"/>
                <a:gd name="T25" fmla="*/ 199 h 275"/>
                <a:gd name="T26" fmla="*/ 130 w 134"/>
                <a:gd name="T27" fmla="*/ 241 h 275"/>
                <a:gd name="T28" fmla="*/ 134 w 134"/>
                <a:gd name="T29" fmla="*/ 275 h 275"/>
                <a:gd name="T30" fmla="*/ 90 w 134"/>
                <a:gd name="T31" fmla="*/ 275 h 275"/>
                <a:gd name="T32" fmla="*/ 43 w 134"/>
                <a:gd name="T33" fmla="*/ 39 h 275"/>
                <a:gd name="T34" fmla="*/ 43 w 134"/>
                <a:gd name="T35" fmla="*/ 123 h 275"/>
                <a:gd name="T36" fmla="*/ 60 w 134"/>
                <a:gd name="T37" fmla="*/ 123 h 275"/>
                <a:gd name="T38" fmla="*/ 86 w 134"/>
                <a:gd name="T39" fmla="*/ 94 h 275"/>
                <a:gd name="T40" fmla="*/ 86 w 134"/>
                <a:gd name="T41" fmla="*/ 67 h 275"/>
                <a:gd name="T42" fmla="*/ 64 w 134"/>
                <a:gd name="T43" fmla="*/ 39 h 275"/>
                <a:gd name="T44" fmla="*/ 43 w 134"/>
                <a:gd name="T45" fmla="*/ 3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4" h="275">
                  <a:moveTo>
                    <a:pt x="90" y="275"/>
                  </a:moveTo>
                  <a:cubicBezTo>
                    <a:pt x="88" y="268"/>
                    <a:pt x="86" y="263"/>
                    <a:pt x="86" y="241"/>
                  </a:cubicBezTo>
                  <a:cubicBezTo>
                    <a:pt x="86" y="198"/>
                    <a:pt x="86" y="198"/>
                    <a:pt x="86" y="198"/>
                  </a:cubicBezTo>
                  <a:cubicBezTo>
                    <a:pt x="86" y="172"/>
                    <a:pt x="78" y="163"/>
                    <a:pt x="58" y="163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10" y="0"/>
                    <a:pt x="129" y="20"/>
                    <a:pt x="129" y="63"/>
                  </a:cubicBezTo>
                  <a:cubicBezTo>
                    <a:pt x="129" y="84"/>
                    <a:pt x="129" y="84"/>
                    <a:pt x="129" y="84"/>
                  </a:cubicBezTo>
                  <a:cubicBezTo>
                    <a:pt x="129" y="113"/>
                    <a:pt x="120" y="131"/>
                    <a:pt x="101" y="140"/>
                  </a:cubicBezTo>
                  <a:cubicBezTo>
                    <a:pt x="123" y="149"/>
                    <a:pt x="130" y="170"/>
                    <a:pt x="130" y="199"/>
                  </a:cubicBezTo>
                  <a:cubicBezTo>
                    <a:pt x="130" y="241"/>
                    <a:pt x="130" y="241"/>
                    <a:pt x="130" y="241"/>
                  </a:cubicBezTo>
                  <a:cubicBezTo>
                    <a:pt x="130" y="255"/>
                    <a:pt x="130" y="264"/>
                    <a:pt x="134" y="275"/>
                  </a:cubicBezTo>
                  <a:lnTo>
                    <a:pt x="90" y="275"/>
                  </a:lnTo>
                  <a:close/>
                  <a:moveTo>
                    <a:pt x="43" y="39"/>
                  </a:moveTo>
                  <a:cubicBezTo>
                    <a:pt x="43" y="123"/>
                    <a:pt x="43" y="123"/>
                    <a:pt x="43" y="123"/>
                  </a:cubicBezTo>
                  <a:cubicBezTo>
                    <a:pt x="60" y="123"/>
                    <a:pt x="60" y="123"/>
                    <a:pt x="60" y="123"/>
                  </a:cubicBezTo>
                  <a:cubicBezTo>
                    <a:pt x="76" y="123"/>
                    <a:pt x="86" y="116"/>
                    <a:pt x="86" y="94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6" y="47"/>
                    <a:pt x="79" y="39"/>
                    <a:pt x="64" y="39"/>
                  </a:cubicBezTo>
                  <a:lnTo>
                    <a:pt x="43" y="39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5" name="Freeform 24">
              <a:extLst>
                <a:ext uri="{FF2B5EF4-FFF2-40B4-BE49-F238E27FC236}">
                  <a16:creationId xmlns:a16="http://schemas.microsoft.com/office/drawing/2014/main" id="{C409DD6D-1A20-452E-9610-6FD874681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" y="1749"/>
              <a:ext cx="307" cy="676"/>
            </a:xfrm>
            <a:custGeom>
              <a:avLst/>
              <a:gdLst>
                <a:gd name="T0" fmla="*/ 65 w 129"/>
                <a:gd name="T1" fmla="*/ 0 h 282"/>
                <a:gd name="T2" fmla="*/ 129 w 129"/>
                <a:gd name="T3" fmla="*/ 70 h 282"/>
                <a:gd name="T4" fmla="*/ 129 w 129"/>
                <a:gd name="T5" fmla="*/ 78 h 282"/>
                <a:gd name="T6" fmla="*/ 88 w 129"/>
                <a:gd name="T7" fmla="*/ 78 h 282"/>
                <a:gd name="T8" fmla="*/ 88 w 129"/>
                <a:gd name="T9" fmla="*/ 67 h 282"/>
                <a:gd name="T10" fmla="*/ 66 w 129"/>
                <a:gd name="T11" fmla="*/ 40 h 282"/>
                <a:gd name="T12" fmla="*/ 45 w 129"/>
                <a:gd name="T13" fmla="*/ 67 h 282"/>
                <a:gd name="T14" fmla="*/ 129 w 129"/>
                <a:gd name="T15" fmla="*/ 213 h 282"/>
                <a:gd name="T16" fmla="*/ 65 w 129"/>
                <a:gd name="T17" fmla="*/ 282 h 282"/>
                <a:gd name="T18" fmla="*/ 0 w 129"/>
                <a:gd name="T19" fmla="*/ 213 h 282"/>
                <a:gd name="T20" fmla="*/ 0 w 129"/>
                <a:gd name="T21" fmla="*/ 196 h 282"/>
                <a:gd name="T22" fmla="*/ 41 w 129"/>
                <a:gd name="T23" fmla="*/ 196 h 282"/>
                <a:gd name="T24" fmla="*/ 41 w 129"/>
                <a:gd name="T25" fmla="*/ 215 h 282"/>
                <a:gd name="T26" fmla="*/ 63 w 129"/>
                <a:gd name="T27" fmla="*/ 242 h 282"/>
                <a:gd name="T28" fmla="*/ 86 w 129"/>
                <a:gd name="T29" fmla="*/ 215 h 282"/>
                <a:gd name="T30" fmla="*/ 1 w 129"/>
                <a:gd name="T31" fmla="*/ 70 h 282"/>
                <a:gd name="T32" fmla="*/ 65 w 129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9" h="282">
                  <a:moveTo>
                    <a:pt x="65" y="0"/>
                  </a:moveTo>
                  <a:cubicBezTo>
                    <a:pt x="107" y="0"/>
                    <a:pt x="129" y="26"/>
                    <a:pt x="129" y="70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88" y="47"/>
                    <a:pt x="80" y="40"/>
                    <a:pt x="66" y="40"/>
                  </a:cubicBezTo>
                  <a:cubicBezTo>
                    <a:pt x="52" y="40"/>
                    <a:pt x="45" y="47"/>
                    <a:pt x="45" y="67"/>
                  </a:cubicBezTo>
                  <a:cubicBezTo>
                    <a:pt x="45" y="123"/>
                    <a:pt x="129" y="134"/>
                    <a:pt x="129" y="213"/>
                  </a:cubicBezTo>
                  <a:cubicBezTo>
                    <a:pt x="129" y="257"/>
                    <a:pt x="107" y="282"/>
                    <a:pt x="65" y="282"/>
                  </a:cubicBezTo>
                  <a:cubicBezTo>
                    <a:pt x="22" y="282"/>
                    <a:pt x="0" y="257"/>
                    <a:pt x="0" y="213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41" y="196"/>
                    <a:pt x="41" y="196"/>
                    <a:pt x="41" y="196"/>
                  </a:cubicBezTo>
                  <a:cubicBezTo>
                    <a:pt x="41" y="215"/>
                    <a:pt x="41" y="215"/>
                    <a:pt x="41" y="215"/>
                  </a:cubicBezTo>
                  <a:cubicBezTo>
                    <a:pt x="41" y="235"/>
                    <a:pt x="50" y="242"/>
                    <a:pt x="63" y="242"/>
                  </a:cubicBezTo>
                  <a:cubicBezTo>
                    <a:pt x="77" y="242"/>
                    <a:pt x="86" y="235"/>
                    <a:pt x="86" y="215"/>
                  </a:cubicBezTo>
                  <a:cubicBezTo>
                    <a:pt x="86" y="159"/>
                    <a:pt x="1" y="148"/>
                    <a:pt x="1" y="70"/>
                  </a:cubicBezTo>
                  <a:cubicBezTo>
                    <a:pt x="1" y="26"/>
                    <a:pt x="23" y="0"/>
                    <a:pt x="65" y="0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6" name="Freeform 25">
              <a:extLst>
                <a:ext uri="{FF2B5EF4-FFF2-40B4-BE49-F238E27FC236}">
                  <a16:creationId xmlns:a16="http://schemas.microsoft.com/office/drawing/2014/main" id="{6861E2A8-7C94-46B7-991F-38275F51A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1759"/>
              <a:ext cx="318" cy="659"/>
            </a:xfrm>
            <a:custGeom>
              <a:avLst/>
              <a:gdLst>
                <a:gd name="T0" fmla="*/ 0 w 318"/>
                <a:gd name="T1" fmla="*/ 0 h 659"/>
                <a:gd name="T2" fmla="*/ 318 w 318"/>
                <a:gd name="T3" fmla="*/ 0 h 659"/>
                <a:gd name="T4" fmla="*/ 318 w 318"/>
                <a:gd name="T5" fmla="*/ 93 h 659"/>
                <a:gd name="T6" fmla="*/ 211 w 318"/>
                <a:gd name="T7" fmla="*/ 93 h 659"/>
                <a:gd name="T8" fmla="*/ 211 w 318"/>
                <a:gd name="T9" fmla="*/ 659 h 659"/>
                <a:gd name="T10" fmla="*/ 109 w 318"/>
                <a:gd name="T11" fmla="*/ 659 h 659"/>
                <a:gd name="T12" fmla="*/ 109 w 318"/>
                <a:gd name="T13" fmla="*/ 93 h 659"/>
                <a:gd name="T14" fmla="*/ 0 w 318"/>
                <a:gd name="T15" fmla="*/ 93 h 659"/>
                <a:gd name="T16" fmla="*/ 0 w 318"/>
                <a:gd name="T17" fmla="*/ 0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659">
                  <a:moveTo>
                    <a:pt x="0" y="0"/>
                  </a:moveTo>
                  <a:lnTo>
                    <a:pt x="318" y="0"/>
                  </a:lnTo>
                  <a:lnTo>
                    <a:pt x="318" y="93"/>
                  </a:lnTo>
                  <a:lnTo>
                    <a:pt x="211" y="93"/>
                  </a:lnTo>
                  <a:lnTo>
                    <a:pt x="211" y="659"/>
                  </a:lnTo>
                  <a:lnTo>
                    <a:pt x="109" y="659"/>
                  </a:lnTo>
                  <a:lnTo>
                    <a:pt x="109" y="93"/>
                  </a:lnTo>
                  <a:lnTo>
                    <a:pt x="0" y="9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7" name="Rectangle 26">
              <a:extLst>
                <a:ext uri="{FF2B5EF4-FFF2-40B4-BE49-F238E27FC236}">
                  <a16:creationId xmlns:a16="http://schemas.microsoft.com/office/drawing/2014/main" id="{55C08F52-096F-4324-9FBC-524F1422D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759"/>
              <a:ext cx="102" cy="659"/>
            </a:xfrm>
            <a:prstGeom prst="rect">
              <a:avLst/>
            </a:pr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8" name="Freeform 27">
              <a:extLst>
                <a:ext uri="{FF2B5EF4-FFF2-40B4-BE49-F238E27FC236}">
                  <a16:creationId xmlns:a16="http://schemas.microsoft.com/office/drawing/2014/main" id="{C39FC830-9D80-42A3-A334-69FE95F66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" y="1759"/>
              <a:ext cx="325" cy="659"/>
            </a:xfrm>
            <a:custGeom>
              <a:avLst/>
              <a:gdLst>
                <a:gd name="T0" fmla="*/ 93 w 325"/>
                <a:gd name="T1" fmla="*/ 179 h 659"/>
                <a:gd name="T2" fmla="*/ 93 w 325"/>
                <a:gd name="T3" fmla="*/ 659 h 659"/>
                <a:gd name="T4" fmla="*/ 0 w 325"/>
                <a:gd name="T5" fmla="*/ 659 h 659"/>
                <a:gd name="T6" fmla="*/ 0 w 325"/>
                <a:gd name="T7" fmla="*/ 0 h 659"/>
                <a:gd name="T8" fmla="*/ 128 w 325"/>
                <a:gd name="T9" fmla="*/ 0 h 659"/>
                <a:gd name="T10" fmla="*/ 235 w 325"/>
                <a:gd name="T11" fmla="*/ 393 h 659"/>
                <a:gd name="T12" fmla="*/ 235 w 325"/>
                <a:gd name="T13" fmla="*/ 0 h 659"/>
                <a:gd name="T14" fmla="*/ 325 w 325"/>
                <a:gd name="T15" fmla="*/ 0 h 659"/>
                <a:gd name="T16" fmla="*/ 325 w 325"/>
                <a:gd name="T17" fmla="*/ 659 h 659"/>
                <a:gd name="T18" fmla="*/ 221 w 325"/>
                <a:gd name="T19" fmla="*/ 659 h 659"/>
                <a:gd name="T20" fmla="*/ 93 w 325"/>
                <a:gd name="T21" fmla="*/ 17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5" h="659">
                  <a:moveTo>
                    <a:pt x="93" y="179"/>
                  </a:moveTo>
                  <a:lnTo>
                    <a:pt x="93" y="659"/>
                  </a:lnTo>
                  <a:lnTo>
                    <a:pt x="0" y="659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235" y="393"/>
                  </a:lnTo>
                  <a:lnTo>
                    <a:pt x="235" y="0"/>
                  </a:lnTo>
                  <a:lnTo>
                    <a:pt x="325" y="0"/>
                  </a:lnTo>
                  <a:lnTo>
                    <a:pt x="325" y="659"/>
                  </a:lnTo>
                  <a:lnTo>
                    <a:pt x="221" y="659"/>
                  </a:lnTo>
                  <a:lnTo>
                    <a:pt x="93" y="179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9" name="Freeform 28">
              <a:extLst>
                <a:ext uri="{FF2B5EF4-FFF2-40B4-BE49-F238E27FC236}">
                  <a16:creationId xmlns:a16="http://schemas.microsoft.com/office/drawing/2014/main" id="{9438A598-5CB5-4191-B4E0-33B55B2DF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8" y="1749"/>
              <a:ext cx="304" cy="676"/>
            </a:xfrm>
            <a:custGeom>
              <a:avLst/>
              <a:gdLst>
                <a:gd name="T0" fmla="*/ 128 w 128"/>
                <a:gd name="T1" fmla="*/ 176 h 282"/>
                <a:gd name="T2" fmla="*/ 128 w 128"/>
                <a:gd name="T3" fmla="*/ 213 h 282"/>
                <a:gd name="T4" fmla="*/ 64 w 128"/>
                <a:gd name="T5" fmla="*/ 282 h 282"/>
                <a:gd name="T6" fmla="*/ 0 w 128"/>
                <a:gd name="T7" fmla="*/ 213 h 282"/>
                <a:gd name="T8" fmla="*/ 0 w 128"/>
                <a:gd name="T9" fmla="*/ 70 h 282"/>
                <a:gd name="T10" fmla="*/ 64 w 128"/>
                <a:gd name="T11" fmla="*/ 0 h 282"/>
                <a:gd name="T12" fmla="*/ 128 w 128"/>
                <a:gd name="T13" fmla="*/ 70 h 282"/>
                <a:gd name="T14" fmla="*/ 128 w 128"/>
                <a:gd name="T15" fmla="*/ 96 h 282"/>
                <a:gd name="T16" fmla="*/ 88 w 128"/>
                <a:gd name="T17" fmla="*/ 96 h 282"/>
                <a:gd name="T18" fmla="*/ 88 w 128"/>
                <a:gd name="T19" fmla="*/ 67 h 282"/>
                <a:gd name="T20" fmla="*/ 65 w 128"/>
                <a:gd name="T21" fmla="*/ 40 h 282"/>
                <a:gd name="T22" fmla="*/ 43 w 128"/>
                <a:gd name="T23" fmla="*/ 67 h 282"/>
                <a:gd name="T24" fmla="*/ 43 w 128"/>
                <a:gd name="T25" fmla="*/ 215 h 282"/>
                <a:gd name="T26" fmla="*/ 65 w 128"/>
                <a:gd name="T27" fmla="*/ 242 h 282"/>
                <a:gd name="T28" fmla="*/ 88 w 128"/>
                <a:gd name="T29" fmla="*/ 215 h 282"/>
                <a:gd name="T30" fmla="*/ 88 w 128"/>
                <a:gd name="T31" fmla="*/ 176 h 282"/>
                <a:gd name="T32" fmla="*/ 128 w 128"/>
                <a:gd name="T33" fmla="*/ 176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8" h="282">
                  <a:moveTo>
                    <a:pt x="128" y="176"/>
                  </a:moveTo>
                  <a:cubicBezTo>
                    <a:pt x="128" y="213"/>
                    <a:pt x="128" y="213"/>
                    <a:pt x="128" y="213"/>
                  </a:cubicBezTo>
                  <a:cubicBezTo>
                    <a:pt x="128" y="257"/>
                    <a:pt x="106" y="282"/>
                    <a:pt x="64" y="282"/>
                  </a:cubicBezTo>
                  <a:cubicBezTo>
                    <a:pt x="22" y="282"/>
                    <a:pt x="0" y="257"/>
                    <a:pt x="0" y="21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26"/>
                    <a:pt x="22" y="0"/>
                    <a:pt x="64" y="0"/>
                  </a:cubicBezTo>
                  <a:cubicBezTo>
                    <a:pt x="106" y="0"/>
                    <a:pt x="128" y="26"/>
                    <a:pt x="128" y="70"/>
                  </a:cubicBezTo>
                  <a:cubicBezTo>
                    <a:pt x="128" y="96"/>
                    <a:pt x="128" y="96"/>
                    <a:pt x="128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88" y="47"/>
                    <a:pt x="79" y="40"/>
                    <a:pt x="65" y="40"/>
                  </a:cubicBezTo>
                  <a:cubicBezTo>
                    <a:pt x="51" y="40"/>
                    <a:pt x="43" y="47"/>
                    <a:pt x="43" y="67"/>
                  </a:cubicBezTo>
                  <a:cubicBezTo>
                    <a:pt x="43" y="215"/>
                    <a:pt x="43" y="215"/>
                    <a:pt x="43" y="215"/>
                  </a:cubicBezTo>
                  <a:cubicBezTo>
                    <a:pt x="43" y="235"/>
                    <a:pt x="51" y="242"/>
                    <a:pt x="65" y="242"/>
                  </a:cubicBezTo>
                  <a:cubicBezTo>
                    <a:pt x="79" y="242"/>
                    <a:pt x="88" y="235"/>
                    <a:pt x="88" y="215"/>
                  </a:cubicBezTo>
                  <a:cubicBezTo>
                    <a:pt x="88" y="176"/>
                    <a:pt x="88" y="176"/>
                    <a:pt x="88" y="176"/>
                  </a:cubicBezTo>
                  <a:lnTo>
                    <a:pt x="128" y="17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60" name="Freeform 29">
              <a:extLst>
                <a:ext uri="{FF2B5EF4-FFF2-40B4-BE49-F238E27FC236}">
                  <a16:creationId xmlns:a16="http://schemas.microsoft.com/office/drawing/2014/main" id="{136FF180-BF50-4CDF-9999-F046A2A9D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6" y="1759"/>
              <a:ext cx="323" cy="659"/>
            </a:xfrm>
            <a:custGeom>
              <a:avLst/>
              <a:gdLst>
                <a:gd name="T0" fmla="*/ 103 w 323"/>
                <a:gd name="T1" fmla="*/ 659 h 659"/>
                <a:gd name="T2" fmla="*/ 0 w 323"/>
                <a:gd name="T3" fmla="*/ 659 h 659"/>
                <a:gd name="T4" fmla="*/ 0 w 323"/>
                <a:gd name="T5" fmla="*/ 0 h 659"/>
                <a:gd name="T6" fmla="*/ 103 w 323"/>
                <a:gd name="T7" fmla="*/ 0 h 659"/>
                <a:gd name="T8" fmla="*/ 103 w 323"/>
                <a:gd name="T9" fmla="*/ 280 h 659"/>
                <a:gd name="T10" fmla="*/ 219 w 323"/>
                <a:gd name="T11" fmla="*/ 280 h 659"/>
                <a:gd name="T12" fmla="*/ 219 w 323"/>
                <a:gd name="T13" fmla="*/ 0 h 659"/>
                <a:gd name="T14" fmla="*/ 323 w 323"/>
                <a:gd name="T15" fmla="*/ 0 h 659"/>
                <a:gd name="T16" fmla="*/ 323 w 323"/>
                <a:gd name="T17" fmla="*/ 659 h 659"/>
                <a:gd name="T18" fmla="*/ 219 w 323"/>
                <a:gd name="T19" fmla="*/ 659 h 659"/>
                <a:gd name="T20" fmla="*/ 219 w 323"/>
                <a:gd name="T21" fmla="*/ 376 h 659"/>
                <a:gd name="T22" fmla="*/ 103 w 323"/>
                <a:gd name="T23" fmla="*/ 376 h 659"/>
                <a:gd name="T24" fmla="*/ 103 w 323"/>
                <a:gd name="T25" fmla="*/ 65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3" h="659">
                  <a:moveTo>
                    <a:pt x="103" y="659"/>
                  </a:moveTo>
                  <a:lnTo>
                    <a:pt x="0" y="659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280"/>
                  </a:lnTo>
                  <a:lnTo>
                    <a:pt x="219" y="280"/>
                  </a:lnTo>
                  <a:lnTo>
                    <a:pt x="219" y="0"/>
                  </a:lnTo>
                  <a:lnTo>
                    <a:pt x="323" y="0"/>
                  </a:lnTo>
                  <a:lnTo>
                    <a:pt x="323" y="659"/>
                  </a:lnTo>
                  <a:lnTo>
                    <a:pt x="219" y="659"/>
                  </a:lnTo>
                  <a:lnTo>
                    <a:pt x="219" y="376"/>
                  </a:lnTo>
                  <a:lnTo>
                    <a:pt x="103" y="376"/>
                  </a:lnTo>
                  <a:lnTo>
                    <a:pt x="103" y="659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61" name="Freeform 30">
              <a:extLst>
                <a:ext uri="{FF2B5EF4-FFF2-40B4-BE49-F238E27FC236}">
                  <a16:creationId xmlns:a16="http://schemas.microsoft.com/office/drawing/2014/main" id="{D70DFD17-0398-4303-BC74-FD094A815C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7" y="1759"/>
              <a:ext cx="358" cy="659"/>
            </a:xfrm>
            <a:custGeom>
              <a:avLst/>
              <a:gdLst>
                <a:gd name="T0" fmla="*/ 358 w 358"/>
                <a:gd name="T1" fmla="*/ 659 h 659"/>
                <a:gd name="T2" fmla="*/ 256 w 358"/>
                <a:gd name="T3" fmla="*/ 659 h 659"/>
                <a:gd name="T4" fmla="*/ 237 w 358"/>
                <a:gd name="T5" fmla="*/ 539 h 659"/>
                <a:gd name="T6" fmla="*/ 111 w 358"/>
                <a:gd name="T7" fmla="*/ 539 h 659"/>
                <a:gd name="T8" fmla="*/ 95 w 358"/>
                <a:gd name="T9" fmla="*/ 659 h 659"/>
                <a:gd name="T10" fmla="*/ 0 w 358"/>
                <a:gd name="T11" fmla="*/ 659 h 659"/>
                <a:gd name="T12" fmla="*/ 104 w 358"/>
                <a:gd name="T13" fmla="*/ 0 h 659"/>
                <a:gd name="T14" fmla="*/ 254 w 358"/>
                <a:gd name="T15" fmla="*/ 0 h 659"/>
                <a:gd name="T16" fmla="*/ 358 w 358"/>
                <a:gd name="T17" fmla="*/ 659 h 659"/>
                <a:gd name="T18" fmla="*/ 126 w 358"/>
                <a:gd name="T19" fmla="*/ 448 h 659"/>
                <a:gd name="T20" fmla="*/ 225 w 358"/>
                <a:gd name="T21" fmla="*/ 448 h 659"/>
                <a:gd name="T22" fmla="*/ 176 w 358"/>
                <a:gd name="T23" fmla="*/ 115 h 659"/>
                <a:gd name="T24" fmla="*/ 126 w 358"/>
                <a:gd name="T25" fmla="*/ 448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659">
                  <a:moveTo>
                    <a:pt x="358" y="659"/>
                  </a:moveTo>
                  <a:lnTo>
                    <a:pt x="256" y="659"/>
                  </a:lnTo>
                  <a:lnTo>
                    <a:pt x="237" y="539"/>
                  </a:lnTo>
                  <a:lnTo>
                    <a:pt x="111" y="539"/>
                  </a:lnTo>
                  <a:lnTo>
                    <a:pt x="95" y="659"/>
                  </a:lnTo>
                  <a:lnTo>
                    <a:pt x="0" y="659"/>
                  </a:lnTo>
                  <a:lnTo>
                    <a:pt x="104" y="0"/>
                  </a:lnTo>
                  <a:lnTo>
                    <a:pt x="254" y="0"/>
                  </a:lnTo>
                  <a:lnTo>
                    <a:pt x="358" y="659"/>
                  </a:lnTo>
                  <a:close/>
                  <a:moveTo>
                    <a:pt x="126" y="448"/>
                  </a:moveTo>
                  <a:lnTo>
                    <a:pt x="225" y="448"/>
                  </a:lnTo>
                  <a:lnTo>
                    <a:pt x="176" y="115"/>
                  </a:lnTo>
                  <a:lnTo>
                    <a:pt x="126" y="44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62" name="Freeform 31">
              <a:extLst>
                <a:ext uri="{FF2B5EF4-FFF2-40B4-BE49-F238E27FC236}">
                  <a16:creationId xmlns:a16="http://schemas.microsoft.com/office/drawing/2014/main" id="{DE5E15D8-C20C-43B0-901D-94D385322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" y="1759"/>
              <a:ext cx="325" cy="659"/>
            </a:xfrm>
            <a:custGeom>
              <a:avLst/>
              <a:gdLst>
                <a:gd name="T0" fmla="*/ 92 w 325"/>
                <a:gd name="T1" fmla="*/ 179 h 659"/>
                <a:gd name="T2" fmla="*/ 92 w 325"/>
                <a:gd name="T3" fmla="*/ 659 h 659"/>
                <a:gd name="T4" fmla="*/ 0 w 325"/>
                <a:gd name="T5" fmla="*/ 659 h 659"/>
                <a:gd name="T6" fmla="*/ 0 w 325"/>
                <a:gd name="T7" fmla="*/ 0 h 659"/>
                <a:gd name="T8" fmla="*/ 128 w 325"/>
                <a:gd name="T9" fmla="*/ 0 h 659"/>
                <a:gd name="T10" fmla="*/ 235 w 325"/>
                <a:gd name="T11" fmla="*/ 393 h 659"/>
                <a:gd name="T12" fmla="*/ 235 w 325"/>
                <a:gd name="T13" fmla="*/ 0 h 659"/>
                <a:gd name="T14" fmla="*/ 325 w 325"/>
                <a:gd name="T15" fmla="*/ 0 h 659"/>
                <a:gd name="T16" fmla="*/ 325 w 325"/>
                <a:gd name="T17" fmla="*/ 659 h 659"/>
                <a:gd name="T18" fmla="*/ 221 w 325"/>
                <a:gd name="T19" fmla="*/ 659 h 659"/>
                <a:gd name="T20" fmla="*/ 92 w 325"/>
                <a:gd name="T21" fmla="*/ 17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5" h="659">
                  <a:moveTo>
                    <a:pt x="92" y="179"/>
                  </a:moveTo>
                  <a:lnTo>
                    <a:pt x="92" y="659"/>
                  </a:lnTo>
                  <a:lnTo>
                    <a:pt x="0" y="659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235" y="393"/>
                  </a:lnTo>
                  <a:lnTo>
                    <a:pt x="235" y="0"/>
                  </a:lnTo>
                  <a:lnTo>
                    <a:pt x="325" y="0"/>
                  </a:lnTo>
                  <a:lnTo>
                    <a:pt x="325" y="659"/>
                  </a:lnTo>
                  <a:lnTo>
                    <a:pt x="221" y="659"/>
                  </a:lnTo>
                  <a:lnTo>
                    <a:pt x="92" y="179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63" name="Freeform 32">
              <a:extLst>
                <a:ext uri="{FF2B5EF4-FFF2-40B4-BE49-F238E27FC236}">
                  <a16:creationId xmlns:a16="http://schemas.microsoft.com/office/drawing/2014/main" id="{462AB901-C7AE-4D4F-A665-8D974A2DB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5" y="1749"/>
              <a:ext cx="306" cy="676"/>
            </a:xfrm>
            <a:custGeom>
              <a:avLst/>
              <a:gdLst>
                <a:gd name="T0" fmla="*/ 68 w 129"/>
                <a:gd name="T1" fmla="*/ 125 h 282"/>
                <a:gd name="T2" fmla="*/ 129 w 129"/>
                <a:gd name="T3" fmla="*/ 125 h 282"/>
                <a:gd name="T4" fmla="*/ 129 w 129"/>
                <a:gd name="T5" fmla="*/ 213 h 282"/>
                <a:gd name="T6" fmla="*/ 64 w 129"/>
                <a:gd name="T7" fmla="*/ 282 h 282"/>
                <a:gd name="T8" fmla="*/ 0 w 129"/>
                <a:gd name="T9" fmla="*/ 213 h 282"/>
                <a:gd name="T10" fmla="*/ 0 w 129"/>
                <a:gd name="T11" fmla="*/ 70 h 282"/>
                <a:gd name="T12" fmla="*/ 64 w 129"/>
                <a:gd name="T13" fmla="*/ 0 h 282"/>
                <a:gd name="T14" fmla="*/ 129 w 129"/>
                <a:gd name="T15" fmla="*/ 70 h 282"/>
                <a:gd name="T16" fmla="*/ 129 w 129"/>
                <a:gd name="T17" fmla="*/ 96 h 282"/>
                <a:gd name="T18" fmla="*/ 88 w 129"/>
                <a:gd name="T19" fmla="*/ 96 h 282"/>
                <a:gd name="T20" fmla="*/ 88 w 129"/>
                <a:gd name="T21" fmla="*/ 67 h 282"/>
                <a:gd name="T22" fmla="*/ 65 w 129"/>
                <a:gd name="T23" fmla="*/ 40 h 282"/>
                <a:gd name="T24" fmla="*/ 43 w 129"/>
                <a:gd name="T25" fmla="*/ 67 h 282"/>
                <a:gd name="T26" fmla="*/ 43 w 129"/>
                <a:gd name="T27" fmla="*/ 215 h 282"/>
                <a:gd name="T28" fmla="*/ 65 w 129"/>
                <a:gd name="T29" fmla="*/ 242 h 282"/>
                <a:gd name="T30" fmla="*/ 88 w 129"/>
                <a:gd name="T31" fmla="*/ 215 h 282"/>
                <a:gd name="T32" fmla="*/ 88 w 129"/>
                <a:gd name="T33" fmla="*/ 165 h 282"/>
                <a:gd name="T34" fmla="*/ 68 w 129"/>
                <a:gd name="T35" fmla="*/ 165 h 282"/>
                <a:gd name="T36" fmla="*/ 68 w 129"/>
                <a:gd name="T37" fmla="*/ 12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282">
                  <a:moveTo>
                    <a:pt x="68" y="125"/>
                  </a:moveTo>
                  <a:cubicBezTo>
                    <a:pt x="129" y="125"/>
                    <a:pt x="129" y="125"/>
                    <a:pt x="129" y="125"/>
                  </a:cubicBezTo>
                  <a:cubicBezTo>
                    <a:pt x="129" y="213"/>
                    <a:pt x="129" y="213"/>
                    <a:pt x="129" y="213"/>
                  </a:cubicBezTo>
                  <a:cubicBezTo>
                    <a:pt x="129" y="257"/>
                    <a:pt x="107" y="282"/>
                    <a:pt x="64" y="282"/>
                  </a:cubicBezTo>
                  <a:cubicBezTo>
                    <a:pt x="22" y="282"/>
                    <a:pt x="0" y="257"/>
                    <a:pt x="0" y="21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26"/>
                    <a:pt x="22" y="0"/>
                    <a:pt x="64" y="0"/>
                  </a:cubicBezTo>
                  <a:cubicBezTo>
                    <a:pt x="107" y="0"/>
                    <a:pt x="129" y="26"/>
                    <a:pt x="129" y="70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88" y="47"/>
                    <a:pt x="79" y="40"/>
                    <a:pt x="65" y="40"/>
                  </a:cubicBezTo>
                  <a:cubicBezTo>
                    <a:pt x="52" y="40"/>
                    <a:pt x="43" y="47"/>
                    <a:pt x="43" y="67"/>
                  </a:cubicBezTo>
                  <a:cubicBezTo>
                    <a:pt x="43" y="215"/>
                    <a:pt x="43" y="215"/>
                    <a:pt x="43" y="215"/>
                  </a:cubicBezTo>
                  <a:cubicBezTo>
                    <a:pt x="43" y="235"/>
                    <a:pt x="52" y="242"/>
                    <a:pt x="65" y="242"/>
                  </a:cubicBezTo>
                  <a:cubicBezTo>
                    <a:pt x="79" y="242"/>
                    <a:pt x="88" y="235"/>
                    <a:pt x="88" y="215"/>
                  </a:cubicBezTo>
                  <a:cubicBezTo>
                    <a:pt x="88" y="165"/>
                    <a:pt x="88" y="165"/>
                    <a:pt x="88" y="165"/>
                  </a:cubicBezTo>
                  <a:cubicBezTo>
                    <a:pt x="68" y="165"/>
                    <a:pt x="68" y="165"/>
                    <a:pt x="68" y="165"/>
                  </a:cubicBezTo>
                  <a:lnTo>
                    <a:pt x="68" y="125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64" name="Freeform 33">
              <a:extLst>
                <a:ext uri="{FF2B5EF4-FFF2-40B4-BE49-F238E27FC236}">
                  <a16:creationId xmlns:a16="http://schemas.microsoft.com/office/drawing/2014/main" id="{CD48C7AB-F85D-4281-957F-6BABF1AF0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" y="1759"/>
              <a:ext cx="280" cy="659"/>
            </a:xfrm>
            <a:custGeom>
              <a:avLst/>
              <a:gdLst>
                <a:gd name="T0" fmla="*/ 102 w 280"/>
                <a:gd name="T1" fmla="*/ 275 h 659"/>
                <a:gd name="T2" fmla="*/ 242 w 280"/>
                <a:gd name="T3" fmla="*/ 275 h 659"/>
                <a:gd name="T4" fmla="*/ 242 w 280"/>
                <a:gd name="T5" fmla="*/ 371 h 659"/>
                <a:gd name="T6" fmla="*/ 102 w 280"/>
                <a:gd name="T7" fmla="*/ 371 h 659"/>
                <a:gd name="T8" fmla="*/ 102 w 280"/>
                <a:gd name="T9" fmla="*/ 563 h 659"/>
                <a:gd name="T10" fmla="*/ 280 w 280"/>
                <a:gd name="T11" fmla="*/ 563 h 659"/>
                <a:gd name="T12" fmla="*/ 280 w 280"/>
                <a:gd name="T13" fmla="*/ 659 h 659"/>
                <a:gd name="T14" fmla="*/ 0 w 280"/>
                <a:gd name="T15" fmla="*/ 659 h 659"/>
                <a:gd name="T16" fmla="*/ 0 w 280"/>
                <a:gd name="T17" fmla="*/ 0 h 659"/>
                <a:gd name="T18" fmla="*/ 280 w 280"/>
                <a:gd name="T19" fmla="*/ 0 h 659"/>
                <a:gd name="T20" fmla="*/ 280 w 280"/>
                <a:gd name="T21" fmla="*/ 93 h 659"/>
                <a:gd name="T22" fmla="*/ 102 w 280"/>
                <a:gd name="T23" fmla="*/ 93 h 659"/>
                <a:gd name="T24" fmla="*/ 102 w 280"/>
                <a:gd name="T25" fmla="*/ 275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0" h="659">
                  <a:moveTo>
                    <a:pt x="102" y="275"/>
                  </a:moveTo>
                  <a:lnTo>
                    <a:pt x="242" y="275"/>
                  </a:lnTo>
                  <a:lnTo>
                    <a:pt x="242" y="371"/>
                  </a:lnTo>
                  <a:lnTo>
                    <a:pt x="102" y="371"/>
                  </a:lnTo>
                  <a:lnTo>
                    <a:pt x="102" y="563"/>
                  </a:lnTo>
                  <a:lnTo>
                    <a:pt x="280" y="563"/>
                  </a:lnTo>
                  <a:lnTo>
                    <a:pt x="280" y="659"/>
                  </a:lnTo>
                  <a:lnTo>
                    <a:pt x="0" y="659"/>
                  </a:lnTo>
                  <a:lnTo>
                    <a:pt x="0" y="0"/>
                  </a:lnTo>
                  <a:lnTo>
                    <a:pt x="280" y="0"/>
                  </a:lnTo>
                  <a:lnTo>
                    <a:pt x="280" y="93"/>
                  </a:lnTo>
                  <a:lnTo>
                    <a:pt x="102" y="93"/>
                  </a:lnTo>
                  <a:lnTo>
                    <a:pt x="102" y="275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265" name="직사각형 264">
            <a:extLst>
              <a:ext uri="{FF2B5EF4-FFF2-40B4-BE49-F238E27FC236}">
                <a16:creationId xmlns:a16="http://schemas.microsoft.com/office/drawing/2014/main" id="{DC80CFE3-8D56-428F-8B61-134386B337DA}"/>
              </a:ext>
            </a:extLst>
          </p:cNvPr>
          <p:cNvSpPr/>
          <p:nvPr/>
        </p:nvSpPr>
        <p:spPr>
          <a:xfrm>
            <a:off x="8488271" y="1469273"/>
            <a:ext cx="139712" cy="1898449"/>
          </a:xfrm>
          <a:prstGeom prst="rect">
            <a:avLst/>
          </a:prstGeom>
          <a:solidFill>
            <a:srgbClr val="003A7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69" name="직선 연결선 268">
            <a:extLst>
              <a:ext uri="{FF2B5EF4-FFF2-40B4-BE49-F238E27FC236}">
                <a16:creationId xmlns:a16="http://schemas.microsoft.com/office/drawing/2014/main" id="{D6122BFE-8C7B-4D29-A4D5-DAF0D2AC83EB}"/>
              </a:ext>
            </a:extLst>
          </p:cNvPr>
          <p:cNvCxnSpPr>
            <a:cxnSpLocks/>
          </p:cNvCxnSpPr>
          <p:nvPr/>
        </p:nvCxnSpPr>
        <p:spPr>
          <a:xfrm>
            <a:off x="1563917" y="-414020"/>
            <a:ext cx="0" cy="7264763"/>
          </a:xfrm>
          <a:prstGeom prst="line">
            <a:avLst/>
          </a:prstGeom>
          <a:ln w="31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직사각형 269">
            <a:extLst>
              <a:ext uri="{FF2B5EF4-FFF2-40B4-BE49-F238E27FC236}">
                <a16:creationId xmlns:a16="http://schemas.microsoft.com/office/drawing/2014/main" id="{7BB757F3-DEDC-4A34-B639-A858E3241AEB}"/>
              </a:ext>
            </a:extLst>
          </p:cNvPr>
          <p:cNvSpPr/>
          <p:nvPr/>
        </p:nvSpPr>
        <p:spPr>
          <a:xfrm>
            <a:off x="733434" y="3190875"/>
            <a:ext cx="4317917" cy="764660"/>
          </a:xfrm>
          <a:prstGeom prst="rect">
            <a:avLst/>
          </a:prstGeom>
          <a:solidFill>
            <a:srgbClr val="63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30" name="Group 154">
            <a:extLst>
              <a:ext uri="{FF2B5EF4-FFF2-40B4-BE49-F238E27FC236}">
                <a16:creationId xmlns:a16="http://schemas.microsoft.com/office/drawing/2014/main" id="{60C8FA8B-3419-4762-BA52-A6793A6EA48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16638" y="3393704"/>
            <a:ext cx="3664912" cy="324646"/>
            <a:chOff x="4132" y="949"/>
            <a:chExt cx="1524" cy="135"/>
          </a:xfrm>
          <a:solidFill>
            <a:schemeClr val="bg1"/>
          </a:solidFill>
        </p:grpSpPr>
        <p:sp>
          <p:nvSpPr>
            <p:cNvPr id="332" name="Freeform 155">
              <a:extLst>
                <a:ext uri="{FF2B5EF4-FFF2-40B4-BE49-F238E27FC236}">
                  <a16:creationId xmlns:a16="http://schemas.microsoft.com/office/drawing/2014/main" id="{4B7D7F1C-D732-46EF-8949-B242F3582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2" y="949"/>
              <a:ext cx="62" cy="132"/>
            </a:xfrm>
            <a:custGeom>
              <a:avLst/>
              <a:gdLst>
                <a:gd name="T0" fmla="*/ 0 w 62"/>
                <a:gd name="T1" fmla="*/ 0 h 132"/>
                <a:gd name="T2" fmla="*/ 62 w 62"/>
                <a:gd name="T3" fmla="*/ 0 h 132"/>
                <a:gd name="T4" fmla="*/ 62 w 62"/>
                <a:gd name="T5" fmla="*/ 20 h 132"/>
                <a:gd name="T6" fmla="*/ 40 w 62"/>
                <a:gd name="T7" fmla="*/ 20 h 132"/>
                <a:gd name="T8" fmla="*/ 40 w 62"/>
                <a:gd name="T9" fmla="*/ 132 h 132"/>
                <a:gd name="T10" fmla="*/ 21 w 62"/>
                <a:gd name="T11" fmla="*/ 132 h 132"/>
                <a:gd name="T12" fmla="*/ 21 w 62"/>
                <a:gd name="T13" fmla="*/ 20 h 132"/>
                <a:gd name="T14" fmla="*/ 0 w 62"/>
                <a:gd name="T15" fmla="*/ 20 h 132"/>
                <a:gd name="T16" fmla="*/ 0 w 62"/>
                <a:gd name="T1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132">
                  <a:moveTo>
                    <a:pt x="0" y="0"/>
                  </a:moveTo>
                  <a:lnTo>
                    <a:pt x="62" y="0"/>
                  </a:lnTo>
                  <a:lnTo>
                    <a:pt x="62" y="20"/>
                  </a:lnTo>
                  <a:lnTo>
                    <a:pt x="40" y="20"/>
                  </a:lnTo>
                  <a:lnTo>
                    <a:pt x="40" y="132"/>
                  </a:lnTo>
                  <a:lnTo>
                    <a:pt x="21" y="132"/>
                  </a:lnTo>
                  <a:lnTo>
                    <a:pt x="21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33" name="Freeform 156">
              <a:extLst>
                <a:ext uri="{FF2B5EF4-FFF2-40B4-BE49-F238E27FC236}">
                  <a16:creationId xmlns:a16="http://schemas.microsoft.com/office/drawing/2014/main" id="{5B0F882F-3B2F-490B-9EBF-CC637B345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" y="949"/>
              <a:ext cx="62" cy="132"/>
            </a:xfrm>
            <a:custGeom>
              <a:avLst/>
              <a:gdLst>
                <a:gd name="T0" fmla="*/ 19 w 62"/>
                <a:gd name="T1" fmla="*/ 132 h 132"/>
                <a:gd name="T2" fmla="*/ 0 w 62"/>
                <a:gd name="T3" fmla="*/ 132 h 132"/>
                <a:gd name="T4" fmla="*/ 0 w 62"/>
                <a:gd name="T5" fmla="*/ 0 h 132"/>
                <a:gd name="T6" fmla="*/ 19 w 62"/>
                <a:gd name="T7" fmla="*/ 0 h 132"/>
                <a:gd name="T8" fmla="*/ 19 w 62"/>
                <a:gd name="T9" fmla="*/ 57 h 132"/>
                <a:gd name="T10" fmla="*/ 41 w 62"/>
                <a:gd name="T11" fmla="*/ 57 h 132"/>
                <a:gd name="T12" fmla="*/ 41 w 62"/>
                <a:gd name="T13" fmla="*/ 0 h 132"/>
                <a:gd name="T14" fmla="*/ 62 w 62"/>
                <a:gd name="T15" fmla="*/ 0 h 132"/>
                <a:gd name="T16" fmla="*/ 62 w 62"/>
                <a:gd name="T17" fmla="*/ 132 h 132"/>
                <a:gd name="T18" fmla="*/ 41 w 62"/>
                <a:gd name="T19" fmla="*/ 132 h 132"/>
                <a:gd name="T20" fmla="*/ 41 w 62"/>
                <a:gd name="T21" fmla="*/ 77 h 132"/>
                <a:gd name="T22" fmla="*/ 19 w 62"/>
                <a:gd name="T23" fmla="*/ 77 h 132"/>
                <a:gd name="T24" fmla="*/ 19 w 62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132">
                  <a:moveTo>
                    <a:pt x="19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7"/>
                  </a:lnTo>
                  <a:lnTo>
                    <a:pt x="41" y="57"/>
                  </a:lnTo>
                  <a:lnTo>
                    <a:pt x="41" y="0"/>
                  </a:lnTo>
                  <a:lnTo>
                    <a:pt x="62" y="0"/>
                  </a:lnTo>
                  <a:lnTo>
                    <a:pt x="62" y="132"/>
                  </a:lnTo>
                  <a:lnTo>
                    <a:pt x="41" y="132"/>
                  </a:lnTo>
                  <a:lnTo>
                    <a:pt x="41" y="77"/>
                  </a:lnTo>
                  <a:lnTo>
                    <a:pt x="19" y="77"/>
                  </a:lnTo>
                  <a:lnTo>
                    <a:pt x="19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34" name="Freeform 157">
              <a:extLst>
                <a:ext uri="{FF2B5EF4-FFF2-40B4-BE49-F238E27FC236}">
                  <a16:creationId xmlns:a16="http://schemas.microsoft.com/office/drawing/2014/main" id="{04CA5AE3-31BD-42F5-9A77-AE7ECE945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" y="949"/>
              <a:ext cx="55" cy="132"/>
            </a:xfrm>
            <a:custGeom>
              <a:avLst/>
              <a:gdLst>
                <a:gd name="T0" fmla="*/ 19 w 55"/>
                <a:gd name="T1" fmla="*/ 57 h 132"/>
                <a:gd name="T2" fmla="*/ 48 w 55"/>
                <a:gd name="T3" fmla="*/ 57 h 132"/>
                <a:gd name="T4" fmla="*/ 48 w 55"/>
                <a:gd name="T5" fmla="*/ 75 h 132"/>
                <a:gd name="T6" fmla="*/ 19 w 55"/>
                <a:gd name="T7" fmla="*/ 75 h 132"/>
                <a:gd name="T8" fmla="*/ 19 w 55"/>
                <a:gd name="T9" fmla="*/ 115 h 132"/>
                <a:gd name="T10" fmla="*/ 55 w 55"/>
                <a:gd name="T11" fmla="*/ 115 h 132"/>
                <a:gd name="T12" fmla="*/ 55 w 55"/>
                <a:gd name="T13" fmla="*/ 132 h 132"/>
                <a:gd name="T14" fmla="*/ 0 w 55"/>
                <a:gd name="T15" fmla="*/ 132 h 132"/>
                <a:gd name="T16" fmla="*/ 0 w 55"/>
                <a:gd name="T17" fmla="*/ 0 h 132"/>
                <a:gd name="T18" fmla="*/ 55 w 55"/>
                <a:gd name="T19" fmla="*/ 0 h 132"/>
                <a:gd name="T20" fmla="*/ 55 w 55"/>
                <a:gd name="T21" fmla="*/ 20 h 132"/>
                <a:gd name="T22" fmla="*/ 19 w 55"/>
                <a:gd name="T23" fmla="*/ 20 h 132"/>
                <a:gd name="T24" fmla="*/ 19 w 55"/>
                <a:gd name="T25" fmla="*/ 5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132">
                  <a:moveTo>
                    <a:pt x="19" y="57"/>
                  </a:moveTo>
                  <a:lnTo>
                    <a:pt x="48" y="57"/>
                  </a:lnTo>
                  <a:lnTo>
                    <a:pt x="48" y="75"/>
                  </a:lnTo>
                  <a:lnTo>
                    <a:pt x="19" y="75"/>
                  </a:lnTo>
                  <a:lnTo>
                    <a:pt x="19" y="115"/>
                  </a:lnTo>
                  <a:lnTo>
                    <a:pt x="55" y="115"/>
                  </a:lnTo>
                  <a:lnTo>
                    <a:pt x="55" y="132"/>
                  </a:lnTo>
                  <a:lnTo>
                    <a:pt x="0" y="132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20"/>
                  </a:lnTo>
                  <a:lnTo>
                    <a:pt x="19" y="20"/>
                  </a:lnTo>
                  <a:lnTo>
                    <a:pt x="19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35" name="Freeform 158">
              <a:extLst>
                <a:ext uri="{FF2B5EF4-FFF2-40B4-BE49-F238E27FC236}">
                  <a16:creationId xmlns:a16="http://schemas.microsoft.com/office/drawing/2014/main" id="{FC4398E9-C7EC-4CDD-B8FC-C9E816DA2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" y="949"/>
              <a:ext cx="60" cy="135"/>
            </a:xfrm>
            <a:custGeom>
              <a:avLst/>
              <a:gdLst>
                <a:gd name="T0" fmla="*/ 25 w 25"/>
                <a:gd name="T1" fmla="*/ 34 h 54"/>
                <a:gd name="T2" fmla="*/ 25 w 25"/>
                <a:gd name="T3" fmla="*/ 41 h 54"/>
                <a:gd name="T4" fmla="*/ 12 w 25"/>
                <a:gd name="T5" fmla="*/ 54 h 54"/>
                <a:gd name="T6" fmla="*/ 0 w 25"/>
                <a:gd name="T7" fmla="*/ 41 h 54"/>
                <a:gd name="T8" fmla="*/ 0 w 25"/>
                <a:gd name="T9" fmla="*/ 13 h 54"/>
                <a:gd name="T10" fmla="*/ 12 w 25"/>
                <a:gd name="T11" fmla="*/ 0 h 54"/>
                <a:gd name="T12" fmla="*/ 25 w 25"/>
                <a:gd name="T13" fmla="*/ 13 h 54"/>
                <a:gd name="T14" fmla="*/ 25 w 25"/>
                <a:gd name="T15" fmla="*/ 18 h 54"/>
                <a:gd name="T16" fmla="*/ 17 w 25"/>
                <a:gd name="T17" fmla="*/ 18 h 54"/>
                <a:gd name="T18" fmla="*/ 17 w 25"/>
                <a:gd name="T19" fmla="*/ 13 h 54"/>
                <a:gd name="T20" fmla="*/ 13 w 25"/>
                <a:gd name="T21" fmla="*/ 7 h 54"/>
                <a:gd name="T22" fmla="*/ 8 w 25"/>
                <a:gd name="T23" fmla="*/ 13 h 54"/>
                <a:gd name="T24" fmla="*/ 8 w 25"/>
                <a:gd name="T25" fmla="*/ 41 h 54"/>
                <a:gd name="T26" fmla="*/ 13 w 25"/>
                <a:gd name="T27" fmla="*/ 46 h 54"/>
                <a:gd name="T28" fmla="*/ 17 w 25"/>
                <a:gd name="T29" fmla="*/ 41 h 54"/>
                <a:gd name="T30" fmla="*/ 17 w 25"/>
                <a:gd name="T31" fmla="*/ 34 h 54"/>
                <a:gd name="T32" fmla="*/ 25 w 25"/>
                <a:gd name="T33" fmla="*/ 3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25" y="34"/>
                  </a:moveTo>
                  <a:cubicBezTo>
                    <a:pt x="25" y="41"/>
                    <a:pt x="25" y="41"/>
                    <a:pt x="25" y="41"/>
                  </a:cubicBezTo>
                  <a:cubicBezTo>
                    <a:pt x="25" y="49"/>
                    <a:pt x="20" y="54"/>
                    <a:pt x="12" y="54"/>
                  </a:cubicBezTo>
                  <a:cubicBezTo>
                    <a:pt x="4" y="54"/>
                    <a:pt x="0" y="49"/>
                    <a:pt x="0" y="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"/>
                    <a:pt x="4" y="0"/>
                    <a:pt x="12" y="0"/>
                  </a:cubicBezTo>
                  <a:cubicBezTo>
                    <a:pt x="20" y="0"/>
                    <a:pt x="25" y="5"/>
                    <a:pt x="25" y="13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9"/>
                    <a:pt x="15" y="7"/>
                    <a:pt x="13" y="7"/>
                  </a:cubicBezTo>
                  <a:cubicBezTo>
                    <a:pt x="10" y="7"/>
                    <a:pt x="8" y="9"/>
                    <a:pt x="8" y="1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5"/>
                    <a:pt x="10" y="46"/>
                    <a:pt x="13" y="46"/>
                  </a:cubicBezTo>
                  <a:cubicBezTo>
                    <a:pt x="15" y="46"/>
                    <a:pt x="17" y="45"/>
                    <a:pt x="17" y="41"/>
                  </a:cubicBezTo>
                  <a:cubicBezTo>
                    <a:pt x="17" y="34"/>
                    <a:pt x="17" y="34"/>
                    <a:pt x="17" y="34"/>
                  </a:cubicBezTo>
                  <a:lnTo>
                    <a:pt x="25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36" name="Freeform 159">
              <a:extLst>
                <a:ext uri="{FF2B5EF4-FFF2-40B4-BE49-F238E27FC236}">
                  <a16:creationId xmlns:a16="http://schemas.microsoft.com/office/drawing/2014/main" id="{9FF961C5-FFBF-4501-A97E-F981A29EF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4" y="949"/>
              <a:ext cx="62" cy="132"/>
            </a:xfrm>
            <a:custGeom>
              <a:avLst/>
              <a:gdLst>
                <a:gd name="T0" fmla="*/ 19 w 62"/>
                <a:gd name="T1" fmla="*/ 132 h 132"/>
                <a:gd name="T2" fmla="*/ 0 w 62"/>
                <a:gd name="T3" fmla="*/ 132 h 132"/>
                <a:gd name="T4" fmla="*/ 0 w 62"/>
                <a:gd name="T5" fmla="*/ 0 h 132"/>
                <a:gd name="T6" fmla="*/ 19 w 62"/>
                <a:gd name="T7" fmla="*/ 0 h 132"/>
                <a:gd name="T8" fmla="*/ 19 w 62"/>
                <a:gd name="T9" fmla="*/ 57 h 132"/>
                <a:gd name="T10" fmla="*/ 43 w 62"/>
                <a:gd name="T11" fmla="*/ 57 h 132"/>
                <a:gd name="T12" fmla="*/ 43 w 62"/>
                <a:gd name="T13" fmla="*/ 0 h 132"/>
                <a:gd name="T14" fmla="*/ 62 w 62"/>
                <a:gd name="T15" fmla="*/ 0 h 132"/>
                <a:gd name="T16" fmla="*/ 62 w 62"/>
                <a:gd name="T17" fmla="*/ 132 h 132"/>
                <a:gd name="T18" fmla="*/ 43 w 62"/>
                <a:gd name="T19" fmla="*/ 132 h 132"/>
                <a:gd name="T20" fmla="*/ 43 w 62"/>
                <a:gd name="T21" fmla="*/ 77 h 132"/>
                <a:gd name="T22" fmla="*/ 19 w 62"/>
                <a:gd name="T23" fmla="*/ 77 h 132"/>
                <a:gd name="T24" fmla="*/ 19 w 62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132">
                  <a:moveTo>
                    <a:pt x="19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7"/>
                  </a:lnTo>
                  <a:lnTo>
                    <a:pt x="43" y="57"/>
                  </a:lnTo>
                  <a:lnTo>
                    <a:pt x="43" y="0"/>
                  </a:lnTo>
                  <a:lnTo>
                    <a:pt x="62" y="0"/>
                  </a:lnTo>
                  <a:lnTo>
                    <a:pt x="62" y="132"/>
                  </a:lnTo>
                  <a:lnTo>
                    <a:pt x="43" y="132"/>
                  </a:lnTo>
                  <a:lnTo>
                    <a:pt x="43" y="77"/>
                  </a:lnTo>
                  <a:lnTo>
                    <a:pt x="19" y="77"/>
                  </a:lnTo>
                  <a:lnTo>
                    <a:pt x="19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37" name="Freeform 160">
              <a:extLst>
                <a:ext uri="{FF2B5EF4-FFF2-40B4-BE49-F238E27FC236}">
                  <a16:creationId xmlns:a16="http://schemas.microsoft.com/office/drawing/2014/main" id="{7390189C-015B-450E-A75F-F2459B3805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8" y="949"/>
              <a:ext cx="61" cy="135"/>
            </a:xfrm>
            <a:custGeom>
              <a:avLst/>
              <a:gdLst>
                <a:gd name="T0" fmla="*/ 0 w 26"/>
                <a:gd name="T1" fmla="*/ 13 h 54"/>
                <a:gd name="T2" fmla="*/ 13 w 26"/>
                <a:gd name="T3" fmla="*/ 0 h 54"/>
                <a:gd name="T4" fmla="*/ 26 w 26"/>
                <a:gd name="T5" fmla="*/ 13 h 54"/>
                <a:gd name="T6" fmla="*/ 26 w 26"/>
                <a:gd name="T7" fmla="*/ 41 h 54"/>
                <a:gd name="T8" fmla="*/ 13 w 26"/>
                <a:gd name="T9" fmla="*/ 54 h 54"/>
                <a:gd name="T10" fmla="*/ 0 w 26"/>
                <a:gd name="T11" fmla="*/ 41 h 54"/>
                <a:gd name="T12" fmla="*/ 0 w 26"/>
                <a:gd name="T13" fmla="*/ 13 h 54"/>
                <a:gd name="T14" fmla="*/ 9 w 26"/>
                <a:gd name="T15" fmla="*/ 41 h 54"/>
                <a:gd name="T16" fmla="*/ 13 w 26"/>
                <a:gd name="T17" fmla="*/ 47 h 54"/>
                <a:gd name="T18" fmla="*/ 17 w 26"/>
                <a:gd name="T19" fmla="*/ 41 h 54"/>
                <a:gd name="T20" fmla="*/ 17 w 26"/>
                <a:gd name="T21" fmla="*/ 13 h 54"/>
                <a:gd name="T22" fmla="*/ 13 w 26"/>
                <a:gd name="T23" fmla="*/ 7 h 54"/>
                <a:gd name="T24" fmla="*/ 9 w 26"/>
                <a:gd name="T25" fmla="*/ 13 h 54"/>
                <a:gd name="T26" fmla="*/ 9 w 26"/>
                <a:gd name="T27" fmla="*/ 4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54">
                  <a:moveTo>
                    <a:pt x="0" y="13"/>
                  </a:moveTo>
                  <a:cubicBezTo>
                    <a:pt x="0" y="5"/>
                    <a:pt x="5" y="0"/>
                    <a:pt x="13" y="0"/>
                  </a:cubicBezTo>
                  <a:cubicBezTo>
                    <a:pt x="21" y="0"/>
                    <a:pt x="26" y="5"/>
                    <a:pt x="26" y="13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9"/>
                    <a:pt x="21" y="54"/>
                    <a:pt x="13" y="54"/>
                  </a:cubicBezTo>
                  <a:cubicBezTo>
                    <a:pt x="5" y="54"/>
                    <a:pt x="0" y="49"/>
                    <a:pt x="0" y="41"/>
                  </a:cubicBezTo>
                  <a:lnTo>
                    <a:pt x="0" y="13"/>
                  </a:lnTo>
                  <a:close/>
                  <a:moveTo>
                    <a:pt x="9" y="41"/>
                  </a:moveTo>
                  <a:cubicBezTo>
                    <a:pt x="9" y="45"/>
                    <a:pt x="11" y="47"/>
                    <a:pt x="13" y="47"/>
                  </a:cubicBezTo>
                  <a:cubicBezTo>
                    <a:pt x="16" y="47"/>
                    <a:pt x="17" y="45"/>
                    <a:pt x="17" y="41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9"/>
                    <a:pt x="16" y="7"/>
                    <a:pt x="13" y="7"/>
                  </a:cubicBezTo>
                  <a:cubicBezTo>
                    <a:pt x="11" y="7"/>
                    <a:pt x="9" y="9"/>
                    <a:pt x="9" y="13"/>
                  </a:cubicBezTo>
                  <a:lnTo>
                    <a:pt x="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38" name="Rectangle 161">
              <a:extLst>
                <a:ext uri="{FF2B5EF4-FFF2-40B4-BE49-F238E27FC236}">
                  <a16:creationId xmlns:a16="http://schemas.microsoft.com/office/drawing/2014/main" id="{439502CD-7AB7-4ECE-842B-B9AAAEF2F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" y="949"/>
              <a:ext cx="22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39" name="Freeform 162">
              <a:extLst>
                <a:ext uri="{FF2B5EF4-FFF2-40B4-BE49-F238E27FC236}">
                  <a16:creationId xmlns:a16="http://schemas.microsoft.com/office/drawing/2014/main" id="{4F2CF3FC-DA38-40BC-A9D9-7CDB663DD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5" y="949"/>
              <a:ext cx="59" cy="135"/>
            </a:xfrm>
            <a:custGeom>
              <a:avLst/>
              <a:gdLst>
                <a:gd name="T0" fmla="*/ 25 w 25"/>
                <a:gd name="T1" fmla="*/ 34 h 54"/>
                <a:gd name="T2" fmla="*/ 25 w 25"/>
                <a:gd name="T3" fmla="*/ 41 h 54"/>
                <a:gd name="T4" fmla="*/ 12 w 25"/>
                <a:gd name="T5" fmla="*/ 54 h 54"/>
                <a:gd name="T6" fmla="*/ 0 w 25"/>
                <a:gd name="T7" fmla="*/ 41 h 54"/>
                <a:gd name="T8" fmla="*/ 0 w 25"/>
                <a:gd name="T9" fmla="*/ 13 h 54"/>
                <a:gd name="T10" fmla="*/ 12 w 25"/>
                <a:gd name="T11" fmla="*/ 0 h 54"/>
                <a:gd name="T12" fmla="*/ 25 w 25"/>
                <a:gd name="T13" fmla="*/ 13 h 54"/>
                <a:gd name="T14" fmla="*/ 25 w 25"/>
                <a:gd name="T15" fmla="*/ 18 h 54"/>
                <a:gd name="T16" fmla="*/ 17 w 25"/>
                <a:gd name="T17" fmla="*/ 18 h 54"/>
                <a:gd name="T18" fmla="*/ 17 w 25"/>
                <a:gd name="T19" fmla="*/ 13 h 54"/>
                <a:gd name="T20" fmla="*/ 13 w 25"/>
                <a:gd name="T21" fmla="*/ 7 h 54"/>
                <a:gd name="T22" fmla="*/ 8 w 25"/>
                <a:gd name="T23" fmla="*/ 13 h 54"/>
                <a:gd name="T24" fmla="*/ 8 w 25"/>
                <a:gd name="T25" fmla="*/ 41 h 54"/>
                <a:gd name="T26" fmla="*/ 13 w 25"/>
                <a:gd name="T27" fmla="*/ 46 h 54"/>
                <a:gd name="T28" fmla="*/ 17 w 25"/>
                <a:gd name="T29" fmla="*/ 41 h 54"/>
                <a:gd name="T30" fmla="*/ 17 w 25"/>
                <a:gd name="T31" fmla="*/ 34 h 54"/>
                <a:gd name="T32" fmla="*/ 25 w 25"/>
                <a:gd name="T33" fmla="*/ 3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25" y="34"/>
                  </a:moveTo>
                  <a:cubicBezTo>
                    <a:pt x="25" y="41"/>
                    <a:pt x="25" y="41"/>
                    <a:pt x="25" y="41"/>
                  </a:cubicBezTo>
                  <a:cubicBezTo>
                    <a:pt x="25" y="49"/>
                    <a:pt x="21" y="54"/>
                    <a:pt x="12" y="54"/>
                  </a:cubicBezTo>
                  <a:cubicBezTo>
                    <a:pt x="4" y="54"/>
                    <a:pt x="0" y="49"/>
                    <a:pt x="0" y="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"/>
                    <a:pt x="4" y="0"/>
                    <a:pt x="12" y="0"/>
                  </a:cubicBezTo>
                  <a:cubicBezTo>
                    <a:pt x="21" y="0"/>
                    <a:pt x="25" y="5"/>
                    <a:pt x="25" y="13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9"/>
                    <a:pt x="15" y="7"/>
                    <a:pt x="13" y="7"/>
                  </a:cubicBezTo>
                  <a:cubicBezTo>
                    <a:pt x="10" y="7"/>
                    <a:pt x="8" y="9"/>
                    <a:pt x="8" y="1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5"/>
                    <a:pt x="10" y="46"/>
                    <a:pt x="13" y="46"/>
                  </a:cubicBezTo>
                  <a:cubicBezTo>
                    <a:pt x="15" y="46"/>
                    <a:pt x="17" y="45"/>
                    <a:pt x="17" y="41"/>
                  </a:cubicBezTo>
                  <a:cubicBezTo>
                    <a:pt x="17" y="34"/>
                    <a:pt x="17" y="34"/>
                    <a:pt x="17" y="34"/>
                  </a:cubicBezTo>
                  <a:lnTo>
                    <a:pt x="25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40" name="Freeform 163">
              <a:extLst>
                <a:ext uri="{FF2B5EF4-FFF2-40B4-BE49-F238E27FC236}">
                  <a16:creationId xmlns:a16="http://schemas.microsoft.com/office/drawing/2014/main" id="{B109CEB6-5CF7-41CF-A074-21C27BD6B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6" y="949"/>
              <a:ext cx="55" cy="132"/>
            </a:xfrm>
            <a:custGeom>
              <a:avLst/>
              <a:gdLst>
                <a:gd name="T0" fmla="*/ 19 w 55"/>
                <a:gd name="T1" fmla="*/ 57 h 132"/>
                <a:gd name="T2" fmla="*/ 48 w 55"/>
                <a:gd name="T3" fmla="*/ 57 h 132"/>
                <a:gd name="T4" fmla="*/ 48 w 55"/>
                <a:gd name="T5" fmla="*/ 75 h 132"/>
                <a:gd name="T6" fmla="*/ 19 w 55"/>
                <a:gd name="T7" fmla="*/ 75 h 132"/>
                <a:gd name="T8" fmla="*/ 19 w 55"/>
                <a:gd name="T9" fmla="*/ 115 h 132"/>
                <a:gd name="T10" fmla="*/ 55 w 55"/>
                <a:gd name="T11" fmla="*/ 115 h 132"/>
                <a:gd name="T12" fmla="*/ 55 w 55"/>
                <a:gd name="T13" fmla="*/ 132 h 132"/>
                <a:gd name="T14" fmla="*/ 0 w 55"/>
                <a:gd name="T15" fmla="*/ 132 h 132"/>
                <a:gd name="T16" fmla="*/ 0 w 55"/>
                <a:gd name="T17" fmla="*/ 0 h 132"/>
                <a:gd name="T18" fmla="*/ 55 w 55"/>
                <a:gd name="T19" fmla="*/ 0 h 132"/>
                <a:gd name="T20" fmla="*/ 55 w 55"/>
                <a:gd name="T21" fmla="*/ 20 h 132"/>
                <a:gd name="T22" fmla="*/ 19 w 55"/>
                <a:gd name="T23" fmla="*/ 20 h 132"/>
                <a:gd name="T24" fmla="*/ 19 w 55"/>
                <a:gd name="T25" fmla="*/ 5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132">
                  <a:moveTo>
                    <a:pt x="19" y="57"/>
                  </a:moveTo>
                  <a:lnTo>
                    <a:pt x="48" y="57"/>
                  </a:lnTo>
                  <a:lnTo>
                    <a:pt x="48" y="75"/>
                  </a:lnTo>
                  <a:lnTo>
                    <a:pt x="19" y="75"/>
                  </a:lnTo>
                  <a:lnTo>
                    <a:pt x="19" y="115"/>
                  </a:lnTo>
                  <a:lnTo>
                    <a:pt x="55" y="115"/>
                  </a:lnTo>
                  <a:lnTo>
                    <a:pt x="55" y="132"/>
                  </a:lnTo>
                  <a:lnTo>
                    <a:pt x="0" y="132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20"/>
                  </a:lnTo>
                  <a:lnTo>
                    <a:pt x="19" y="20"/>
                  </a:lnTo>
                  <a:lnTo>
                    <a:pt x="19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41" name="Freeform 164">
              <a:extLst>
                <a:ext uri="{FF2B5EF4-FFF2-40B4-BE49-F238E27FC236}">
                  <a16:creationId xmlns:a16="http://schemas.microsoft.com/office/drawing/2014/main" id="{7B20A2AD-6444-4B2D-9EAD-C04C2FE73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949"/>
              <a:ext cx="53" cy="132"/>
            </a:xfrm>
            <a:custGeom>
              <a:avLst/>
              <a:gdLst>
                <a:gd name="T0" fmla="*/ 20 w 53"/>
                <a:gd name="T1" fmla="*/ 60 h 132"/>
                <a:gd name="T2" fmla="*/ 46 w 53"/>
                <a:gd name="T3" fmla="*/ 60 h 132"/>
                <a:gd name="T4" fmla="*/ 46 w 53"/>
                <a:gd name="T5" fmla="*/ 80 h 132"/>
                <a:gd name="T6" fmla="*/ 20 w 53"/>
                <a:gd name="T7" fmla="*/ 80 h 132"/>
                <a:gd name="T8" fmla="*/ 20 w 53"/>
                <a:gd name="T9" fmla="*/ 132 h 132"/>
                <a:gd name="T10" fmla="*/ 0 w 53"/>
                <a:gd name="T11" fmla="*/ 132 h 132"/>
                <a:gd name="T12" fmla="*/ 0 w 53"/>
                <a:gd name="T13" fmla="*/ 0 h 132"/>
                <a:gd name="T14" fmla="*/ 53 w 53"/>
                <a:gd name="T15" fmla="*/ 0 h 132"/>
                <a:gd name="T16" fmla="*/ 53 w 53"/>
                <a:gd name="T17" fmla="*/ 20 h 132"/>
                <a:gd name="T18" fmla="*/ 20 w 53"/>
                <a:gd name="T19" fmla="*/ 20 h 132"/>
                <a:gd name="T20" fmla="*/ 20 w 53"/>
                <a:gd name="T21" fmla="*/ 6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132">
                  <a:moveTo>
                    <a:pt x="20" y="60"/>
                  </a:moveTo>
                  <a:lnTo>
                    <a:pt x="46" y="60"/>
                  </a:lnTo>
                  <a:lnTo>
                    <a:pt x="46" y="80"/>
                  </a:lnTo>
                  <a:lnTo>
                    <a:pt x="20" y="80"/>
                  </a:lnTo>
                  <a:lnTo>
                    <a:pt x="20" y="132"/>
                  </a:lnTo>
                  <a:lnTo>
                    <a:pt x="0" y="132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20" y="20"/>
                  </a:lnTo>
                  <a:lnTo>
                    <a:pt x="20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42" name="Freeform 165">
              <a:extLst>
                <a:ext uri="{FF2B5EF4-FFF2-40B4-BE49-F238E27FC236}">
                  <a16:creationId xmlns:a16="http://schemas.microsoft.com/office/drawing/2014/main" id="{6D85C1BF-671E-4FEE-B61E-F28DFF5CC6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1" y="949"/>
              <a:ext cx="60" cy="135"/>
            </a:xfrm>
            <a:custGeom>
              <a:avLst/>
              <a:gdLst>
                <a:gd name="T0" fmla="*/ 0 w 25"/>
                <a:gd name="T1" fmla="*/ 13 h 54"/>
                <a:gd name="T2" fmla="*/ 13 w 25"/>
                <a:gd name="T3" fmla="*/ 0 h 54"/>
                <a:gd name="T4" fmla="*/ 25 w 25"/>
                <a:gd name="T5" fmla="*/ 13 h 54"/>
                <a:gd name="T6" fmla="*/ 25 w 25"/>
                <a:gd name="T7" fmla="*/ 41 h 54"/>
                <a:gd name="T8" fmla="*/ 13 w 25"/>
                <a:gd name="T9" fmla="*/ 54 h 54"/>
                <a:gd name="T10" fmla="*/ 0 w 25"/>
                <a:gd name="T11" fmla="*/ 41 h 54"/>
                <a:gd name="T12" fmla="*/ 0 w 25"/>
                <a:gd name="T13" fmla="*/ 13 h 54"/>
                <a:gd name="T14" fmla="*/ 8 w 25"/>
                <a:gd name="T15" fmla="*/ 41 h 54"/>
                <a:gd name="T16" fmla="*/ 13 w 25"/>
                <a:gd name="T17" fmla="*/ 47 h 54"/>
                <a:gd name="T18" fmla="*/ 17 w 25"/>
                <a:gd name="T19" fmla="*/ 41 h 54"/>
                <a:gd name="T20" fmla="*/ 17 w 25"/>
                <a:gd name="T21" fmla="*/ 13 h 54"/>
                <a:gd name="T22" fmla="*/ 13 w 25"/>
                <a:gd name="T23" fmla="*/ 7 h 54"/>
                <a:gd name="T24" fmla="*/ 8 w 25"/>
                <a:gd name="T25" fmla="*/ 13 h 54"/>
                <a:gd name="T26" fmla="*/ 8 w 25"/>
                <a:gd name="T27" fmla="*/ 4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54">
                  <a:moveTo>
                    <a:pt x="0" y="13"/>
                  </a:moveTo>
                  <a:cubicBezTo>
                    <a:pt x="0" y="5"/>
                    <a:pt x="4" y="0"/>
                    <a:pt x="13" y="0"/>
                  </a:cubicBezTo>
                  <a:cubicBezTo>
                    <a:pt x="21" y="0"/>
                    <a:pt x="25" y="5"/>
                    <a:pt x="25" y="1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9"/>
                    <a:pt x="21" y="54"/>
                    <a:pt x="13" y="54"/>
                  </a:cubicBezTo>
                  <a:cubicBezTo>
                    <a:pt x="4" y="54"/>
                    <a:pt x="0" y="49"/>
                    <a:pt x="0" y="41"/>
                  </a:cubicBezTo>
                  <a:lnTo>
                    <a:pt x="0" y="13"/>
                  </a:lnTo>
                  <a:close/>
                  <a:moveTo>
                    <a:pt x="8" y="41"/>
                  </a:moveTo>
                  <a:cubicBezTo>
                    <a:pt x="8" y="45"/>
                    <a:pt x="10" y="47"/>
                    <a:pt x="13" y="47"/>
                  </a:cubicBezTo>
                  <a:cubicBezTo>
                    <a:pt x="15" y="47"/>
                    <a:pt x="17" y="45"/>
                    <a:pt x="17" y="41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9"/>
                    <a:pt x="15" y="7"/>
                    <a:pt x="13" y="7"/>
                  </a:cubicBezTo>
                  <a:cubicBezTo>
                    <a:pt x="10" y="7"/>
                    <a:pt x="8" y="9"/>
                    <a:pt x="8" y="13"/>
                  </a:cubicBezTo>
                  <a:lnTo>
                    <a:pt x="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43" name="Freeform 166">
              <a:extLst>
                <a:ext uri="{FF2B5EF4-FFF2-40B4-BE49-F238E27FC236}">
                  <a16:creationId xmlns:a16="http://schemas.microsoft.com/office/drawing/2014/main" id="{3BA91960-B368-4448-AAA7-B733C4E594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5" y="949"/>
              <a:ext cx="62" cy="132"/>
            </a:xfrm>
            <a:custGeom>
              <a:avLst/>
              <a:gdLst>
                <a:gd name="T0" fmla="*/ 17 w 26"/>
                <a:gd name="T1" fmla="*/ 53 h 53"/>
                <a:gd name="T2" fmla="*/ 16 w 26"/>
                <a:gd name="T3" fmla="*/ 47 h 53"/>
                <a:gd name="T4" fmla="*/ 16 w 26"/>
                <a:gd name="T5" fmla="*/ 39 h 53"/>
                <a:gd name="T6" fmla="*/ 11 w 26"/>
                <a:gd name="T7" fmla="*/ 32 h 53"/>
                <a:gd name="T8" fmla="*/ 8 w 26"/>
                <a:gd name="T9" fmla="*/ 32 h 53"/>
                <a:gd name="T10" fmla="*/ 8 w 26"/>
                <a:gd name="T11" fmla="*/ 53 h 53"/>
                <a:gd name="T12" fmla="*/ 0 w 26"/>
                <a:gd name="T13" fmla="*/ 53 h 53"/>
                <a:gd name="T14" fmla="*/ 0 w 26"/>
                <a:gd name="T15" fmla="*/ 0 h 53"/>
                <a:gd name="T16" fmla="*/ 12 w 26"/>
                <a:gd name="T17" fmla="*/ 0 h 53"/>
                <a:gd name="T18" fmla="*/ 25 w 26"/>
                <a:gd name="T19" fmla="*/ 13 h 53"/>
                <a:gd name="T20" fmla="*/ 25 w 26"/>
                <a:gd name="T21" fmla="*/ 17 h 53"/>
                <a:gd name="T22" fmla="*/ 19 w 26"/>
                <a:gd name="T23" fmla="*/ 28 h 53"/>
                <a:gd name="T24" fmla="*/ 25 w 26"/>
                <a:gd name="T25" fmla="*/ 39 h 53"/>
                <a:gd name="T26" fmla="*/ 25 w 26"/>
                <a:gd name="T27" fmla="*/ 47 h 53"/>
                <a:gd name="T28" fmla="*/ 26 w 26"/>
                <a:gd name="T29" fmla="*/ 53 h 53"/>
                <a:gd name="T30" fmla="*/ 17 w 26"/>
                <a:gd name="T31" fmla="*/ 53 h 53"/>
                <a:gd name="T32" fmla="*/ 8 w 26"/>
                <a:gd name="T33" fmla="*/ 8 h 53"/>
                <a:gd name="T34" fmla="*/ 8 w 26"/>
                <a:gd name="T35" fmla="*/ 24 h 53"/>
                <a:gd name="T36" fmla="*/ 11 w 26"/>
                <a:gd name="T37" fmla="*/ 24 h 53"/>
                <a:gd name="T38" fmla="*/ 16 w 26"/>
                <a:gd name="T39" fmla="*/ 19 h 53"/>
                <a:gd name="T40" fmla="*/ 16 w 26"/>
                <a:gd name="T41" fmla="*/ 13 h 53"/>
                <a:gd name="T42" fmla="*/ 12 w 26"/>
                <a:gd name="T43" fmla="*/ 8 h 53"/>
                <a:gd name="T44" fmla="*/ 8 w 26"/>
                <a:gd name="T45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" h="53">
                  <a:moveTo>
                    <a:pt x="17" y="53"/>
                  </a:moveTo>
                  <a:cubicBezTo>
                    <a:pt x="17" y="52"/>
                    <a:pt x="16" y="51"/>
                    <a:pt x="16" y="4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4"/>
                    <a:pt x="15" y="32"/>
                    <a:pt x="11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0"/>
                    <a:pt x="25" y="4"/>
                    <a:pt x="25" y="13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22"/>
                    <a:pt x="23" y="26"/>
                    <a:pt x="19" y="28"/>
                  </a:cubicBezTo>
                  <a:cubicBezTo>
                    <a:pt x="23" y="29"/>
                    <a:pt x="25" y="33"/>
                    <a:pt x="25" y="39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50"/>
                    <a:pt x="25" y="52"/>
                    <a:pt x="26" y="53"/>
                  </a:cubicBezTo>
                  <a:lnTo>
                    <a:pt x="17" y="53"/>
                  </a:lnTo>
                  <a:close/>
                  <a:moveTo>
                    <a:pt x="8" y="8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4" y="24"/>
                    <a:pt x="16" y="23"/>
                    <a:pt x="16" y="19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0"/>
                    <a:pt x="15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44" name="Freeform 167">
              <a:extLst>
                <a:ext uri="{FF2B5EF4-FFF2-40B4-BE49-F238E27FC236}">
                  <a16:creationId xmlns:a16="http://schemas.microsoft.com/office/drawing/2014/main" id="{CDC19A67-07B2-4BFE-9667-EBB45E59F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" y="949"/>
              <a:ext cx="62" cy="132"/>
            </a:xfrm>
            <a:custGeom>
              <a:avLst/>
              <a:gdLst>
                <a:gd name="T0" fmla="*/ 0 w 62"/>
                <a:gd name="T1" fmla="*/ 0 h 132"/>
                <a:gd name="T2" fmla="*/ 62 w 62"/>
                <a:gd name="T3" fmla="*/ 0 h 132"/>
                <a:gd name="T4" fmla="*/ 62 w 62"/>
                <a:gd name="T5" fmla="*/ 20 h 132"/>
                <a:gd name="T6" fmla="*/ 40 w 62"/>
                <a:gd name="T7" fmla="*/ 20 h 132"/>
                <a:gd name="T8" fmla="*/ 40 w 62"/>
                <a:gd name="T9" fmla="*/ 132 h 132"/>
                <a:gd name="T10" fmla="*/ 21 w 62"/>
                <a:gd name="T11" fmla="*/ 132 h 132"/>
                <a:gd name="T12" fmla="*/ 21 w 62"/>
                <a:gd name="T13" fmla="*/ 20 h 132"/>
                <a:gd name="T14" fmla="*/ 0 w 62"/>
                <a:gd name="T15" fmla="*/ 20 h 132"/>
                <a:gd name="T16" fmla="*/ 0 w 62"/>
                <a:gd name="T1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132">
                  <a:moveTo>
                    <a:pt x="0" y="0"/>
                  </a:moveTo>
                  <a:lnTo>
                    <a:pt x="62" y="0"/>
                  </a:lnTo>
                  <a:lnTo>
                    <a:pt x="62" y="20"/>
                  </a:lnTo>
                  <a:lnTo>
                    <a:pt x="40" y="20"/>
                  </a:lnTo>
                  <a:lnTo>
                    <a:pt x="40" y="132"/>
                  </a:lnTo>
                  <a:lnTo>
                    <a:pt x="21" y="132"/>
                  </a:lnTo>
                  <a:lnTo>
                    <a:pt x="21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45" name="Freeform 168">
              <a:extLst>
                <a:ext uri="{FF2B5EF4-FFF2-40B4-BE49-F238E27FC236}">
                  <a16:creationId xmlns:a16="http://schemas.microsoft.com/office/drawing/2014/main" id="{F85EE48D-017C-436A-8C81-0CED36AB0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" y="949"/>
              <a:ext cx="62" cy="132"/>
            </a:xfrm>
            <a:custGeom>
              <a:avLst/>
              <a:gdLst>
                <a:gd name="T0" fmla="*/ 19 w 62"/>
                <a:gd name="T1" fmla="*/ 132 h 132"/>
                <a:gd name="T2" fmla="*/ 0 w 62"/>
                <a:gd name="T3" fmla="*/ 132 h 132"/>
                <a:gd name="T4" fmla="*/ 0 w 62"/>
                <a:gd name="T5" fmla="*/ 0 h 132"/>
                <a:gd name="T6" fmla="*/ 19 w 62"/>
                <a:gd name="T7" fmla="*/ 0 h 132"/>
                <a:gd name="T8" fmla="*/ 19 w 62"/>
                <a:gd name="T9" fmla="*/ 57 h 132"/>
                <a:gd name="T10" fmla="*/ 43 w 62"/>
                <a:gd name="T11" fmla="*/ 57 h 132"/>
                <a:gd name="T12" fmla="*/ 43 w 62"/>
                <a:gd name="T13" fmla="*/ 0 h 132"/>
                <a:gd name="T14" fmla="*/ 62 w 62"/>
                <a:gd name="T15" fmla="*/ 0 h 132"/>
                <a:gd name="T16" fmla="*/ 62 w 62"/>
                <a:gd name="T17" fmla="*/ 132 h 132"/>
                <a:gd name="T18" fmla="*/ 43 w 62"/>
                <a:gd name="T19" fmla="*/ 132 h 132"/>
                <a:gd name="T20" fmla="*/ 43 w 62"/>
                <a:gd name="T21" fmla="*/ 77 h 132"/>
                <a:gd name="T22" fmla="*/ 19 w 62"/>
                <a:gd name="T23" fmla="*/ 77 h 132"/>
                <a:gd name="T24" fmla="*/ 19 w 62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132">
                  <a:moveTo>
                    <a:pt x="19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7"/>
                  </a:lnTo>
                  <a:lnTo>
                    <a:pt x="43" y="57"/>
                  </a:lnTo>
                  <a:lnTo>
                    <a:pt x="43" y="0"/>
                  </a:lnTo>
                  <a:lnTo>
                    <a:pt x="62" y="0"/>
                  </a:lnTo>
                  <a:lnTo>
                    <a:pt x="62" y="132"/>
                  </a:lnTo>
                  <a:lnTo>
                    <a:pt x="43" y="132"/>
                  </a:lnTo>
                  <a:lnTo>
                    <a:pt x="43" y="77"/>
                  </a:lnTo>
                  <a:lnTo>
                    <a:pt x="19" y="77"/>
                  </a:lnTo>
                  <a:lnTo>
                    <a:pt x="19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46" name="Freeform 169">
              <a:extLst>
                <a:ext uri="{FF2B5EF4-FFF2-40B4-BE49-F238E27FC236}">
                  <a16:creationId xmlns:a16="http://schemas.microsoft.com/office/drawing/2014/main" id="{34897D8E-F854-4CBF-95E0-997C264D2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" y="949"/>
              <a:ext cx="55" cy="132"/>
            </a:xfrm>
            <a:custGeom>
              <a:avLst/>
              <a:gdLst>
                <a:gd name="T0" fmla="*/ 22 w 55"/>
                <a:gd name="T1" fmla="*/ 57 h 132"/>
                <a:gd name="T2" fmla="*/ 48 w 55"/>
                <a:gd name="T3" fmla="*/ 57 h 132"/>
                <a:gd name="T4" fmla="*/ 48 w 55"/>
                <a:gd name="T5" fmla="*/ 75 h 132"/>
                <a:gd name="T6" fmla="*/ 22 w 55"/>
                <a:gd name="T7" fmla="*/ 75 h 132"/>
                <a:gd name="T8" fmla="*/ 22 w 55"/>
                <a:gd name="T9" fmla="*/ 115 h 132"/>
                <a:gd name="T10" fmla="*/ 55 w 55"/>
                <a:gd name="T11" fmla="*/ 115 h 132"/>
                <a:gd name="T12" fmla="*/ 55 w 55"/>
                <a:gd name="T13" fmla="*/ 132 h 132"/>
                <a:gd name="T14" fmla="*/ 0 w 55"/>
                <a:gd name="T15" fmla="*/ 132 h 132"/>
                <a:gd name="T16" fmla="*/ 0 w 55"/>
                <a:gd name="T17" fmla="*/ 0 h 132"/>
                <a:gd name="T18" fmla="*/ 55 w 55"/>
                <a:gd name="T19" fmla="*/ 0 h 132"/>
                <a:gd name="T20" fmla="*/ 55 w 55"/>
                <a:gd name="T21" fmla="*/ 20 h 132"/>
                <a:gd name="T22" fmla="*/ 22 w 55"/>
                <a:gd name="T23" fmla="*/ 20 h 132"/>
                <a:gd name="T24" fmla="*/ 22 w 55"/>
                <a:gd name="T25" fmla="*/ 5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132">
                  <a:moveTo>
                    <a:pt x="22" y="57"/>
                  </a:moveTo>
                  <a:lnTo>
                    <a:pt x="48" y="57"/>
                  </a:lnTo>
                  <a:lnTo>
                    <a:pt x="48" y="75"/>
                  </a:lnTo>
                  <a:lnTo>
                    <a:pt x="22" y="75"/>
                  </a:lnTo>
                  <a:lnTo>
                    <a:pt x="22" y="115"/>
                  </a:lnTo>
                  <a:lnTo>
                    <a:pt x="55" y="115"/>
                  </a:lnTo>
                  <a:lnTo>
                    <a:pt x="55" y="132"/>
                  </a:lnTo>
                  <a:lnTo>
                    <a:pt x="0" y="132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20"/>
                  </a:lnTo>
                  <a:lnTo>
                    <a:pt x="22" y="20"/>
                  </a:lnTo>
                  <a:lnTo>
                    <a:pt x="2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47" name="Freeform 170">
              <a:extLst>
                <a:ext uri="{FF2B5EF4-FFF2-40B4-BE49-F238E27FC236}">
                  <a16:creationId xmlns:a16="http://schemas.microsoft.com/office/drawing/2014/main" id="{41636537-0640-48E7-803A-DECF74BF0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" y="949"/>
              <a:ext cx="52" cy="132"/>
            </a:xfrm>
            <a:custGeom>
              <a:avLst/>
              <a:gdLst>
                <a:gd name="T0" fmla="*/ 19 w 52"/>
                <a:gd name="T1" fmla="*/ 60 h 132"/>
                <a:gd name="T2" fmla="*/ 45 w 52"/>
                <a:gd name="T3" fmla="*/ 60 h 132"/>
                <a:gd name="T4" fmla="*/ 45 w 52"/>
                <a:gd name="T5" fmla="*/ 80 h 132"/>
                <a:gd name="T6" fmla="*/ 19 w 52"/>
                <a:gd name="T7" fmla="*/ 80 h 132"/>
                <a:gd name="T8" fmla="*/ 19 w 52"/>
                <a:gd name="T9" fmla="*/ 132 h 132"/>
                <a:gd name="T10" fmla="*/ 0 w 52"/>
                <a:gd name="T11" fmla="*/ 132 h 132"/>
                <a:gd name="T12" fmla="*/ 0 w 52"/>
                <a:gd name="T13" fmla="*/ 0 h 132"/>
                <a:gd name="T14" fmla="*/ 52 w 52"/>
                <a:gd name="T15" fmla="*/ 0 h 132"/>
                <a:gd name="T16" fmla="*/ 52 w 52"/>
                <a:gd name="T17" fmla="*/ 20 h 132"/>
                <a:gd name="T18" fmla="*/ 19 w 52"/>
                <a:gd name="T19" fmla="*/ 20 h 132"/>
                <a:gd name="T20" fmla="*/ 19 w 52"/>
                <a:gd name="T21" fmla="*/ 6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132">
                  <a:moveTo>
                    <a:pt x="19" y="60"/>
                  </a:moveTo>
                  <a:lnTo>
                    <a:pt x="45" y="60"/>
                  </a:lnTo>
                  <a:lnTo>
                    <a:pt x="45" y="80"/>
                  </a:lnTo>
                  <a:lnTo>
                    <a:pt x="19" y="80"/>
                  </a:lnTo>
                  <a:lnTo>
                    <a:pt x="19" y="132"/>
                  </a:lnTo>
                  <a:lnTo>
                    <a:pt x="0" y="132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20"/>
                  </a:lnTo>
                  <a:lnTo>
                    <a:pt x="19" y="20"/>
                  </a:lnTo>
                  <a:lnTo>
                    <a:pt x="19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48" name="Freeform 171">
              <a:extLst>
                <a:ext uri="{FF2B5EF4-FFF2-40B4-BE49-F238E27FC236}">
                  <a16:creationId xmlns:a16="http://schemas.microsoft.com/office/drawing/2014/main" id="{0BB85247-9809-459B-BCEB-57C81C80B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3" y="949"/>
              <a:ext cx="57" cy="135"/>
            </a:xfrm>
            <a:custGeom>
              <a:avLst/>
              <a:gdLst>
                <a:gd name="T0" fmla="*/ 8 w 24"/>
                <a:gd name="T1" fmla="*/ 0 h 54"/>
                <a:gd name="T2" fmla="*/ 8 w 24"/>
                <a:gd name="T3" fmla="*/ 41 h 54"/>
                <a:gd name="T4" fmla="*/ 12 w 24"/>
                <a:gd name="T5" fmla="*/ 47 h 54"/>
                <a:gd name="T6" fmla="*/ 17 w 24"/>
                <a:gd name="T7" fmla="*/ 41 h 54"/>
                <a:gd name="T8" fmla="*/ 17 w 24"/>
                <a:gd name="T9" fmla="*/ 0 h 54"/>
                <a:gd name="T10" fmla="*/ 24 w 24"/>
                <a:gd name="T11" fmla="*/ 0 h 54"/>
                <a:gd name="T12" fmla="*/ 24 w 24"/>
                <a:gd name="T13" fmla="*/ 41 h 54"/>
                <a:gd name="T14" fmla="*/ 12 w 24"/>
                <a:gd name="T15" fmla="*/ 54 h 54"/>
                <a:gd name="T16" fmla="*/ 0 w 24"/>
                <a:gd name="T17" fmla="*/ 41 h 54"/>
                <a:gd name="T18" fmla="*/ 0 w 24"/>
                <a:gd name="T19" fmla="*/ 0 h 54"/>
                <a:gd name="T20" fmla="*/ 8 w 24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54">
                  <a:moveTo>
                    <a:pt x="8" y="0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8" y="45"/>
                    <a:pt x="10" y="47"/>
                    <a:pt x="12" y="47"/>
                  </a:cubicBezTo>
                  <a:cubicBezTo>
                    <a:pt x="15" y="47"/>
                    <a:pt x="17" y="45"/>
                    <a:pt x="17" y="4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49"/>
                    <a:pt x="20" y="54"/>
                    <a:pt x="12" y="54"/>
                  </a:cubicBezTo>
                  <a:cubicBezTo>
                    <a:pt x="4" y="54"/>
                    <a:pt x="0" y="49"/>
                    <a:pt x="0" y="4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49" name="Freeform 172">
              <a:extLst>
                <a:ext uri="{FF2B5EF4-FFF2-40B4-BE49-F238E27FC236}">
                  <a16:creationId xmlns:a16="http://schemas.microsoft.com/office/drawing/2014/main" id="{4EDEAFB1-AE40-4BE4-97C9-8C8EDB86A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9" y="949"/>
              <a:ext cx="60" cy="132"/>
            </a:xfrm>
            <a:custGeom>
              <a:avLst/>
              <a:gdLst>
                <a:gd name="T0" fmla="*/ 0 w 60"/>
                <a:gd name="T1" fmla="*/ 0 h 132"/>
                <a:gd name="T2" fmla="*/ 60 w 60"/>
                <a:gd name="T3" fmla="*/ 0 h 132"/>
                <a:gd name="T4" fmla="*/ 60 w 60"/>
                <a:gd name="T5" fmla="*/ 20 h 132"/>
                <a:gd name="T6" fmla="*/ 41 w 60"/>
                <a:gd name="T7" fmla="*/ 20 h 132"/>
                <a:gd name="T8" fmla="*/ 41 w 60"/>
                <a:gd name="T9" fmla="*/ 132 h 132"/>
                <a:gd name="T10" fmla="*/ 19 w 60"/>
                <a:gd name="T11" fmla="*/ 132 h 132"/>
                <a:gd name="T12" fmla="*/ 19 w 60"/>
                <a:gd name="T13" fmla="*/ 20 h 132"/>
                <a:gd name="T14" fmla="*/ 0 w 60"/>
                <a:gd name="T15" fmla="*/ 20 h 132"/>
                <a:gd name="T16" fmla="*/ 0 w 60"/>
                <a:gd name="T1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32">
                  <a:moveTo>
                    <a:pt x="0" y="0"/>
                  </a:moveTo>
                  <a:lnTo>
                    <a:pt x="60" y="0"/>
                  </a:lnTo>
                  <a:lnTo>
                    <a:pt x="60" y="20"/>
                  </a:lnTo>
                  <a:lnTo>
                    <a:pt x="41" y="20"/>
                  </a:lnTo>
                  <a:lnTo>
                    <a:pt x="41" y="132"/>
                  </a:lnTo>
                  <a:lnTo>
                    <a:pt x="19" y="132"/>
                  </a:lnTo>
                  <a:lnTo>
                    <a:pt x="19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0" name="Freeform 173">
              <a:extLst>
                <a:ext uri="{FF2B5EF4-FFF2-40B4-BE49-F238E27FC236}">
                  <a16:creationId xmlns:a16="http://schemas.microsoft.com/office/drawing/2014/main" id="{85E646B6-B6E1-4500-B442-66EC1BBA7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" y="949"/>
              <a:ext cx="60" cy="135"/>
            </a:xfrm>
            <a:custGeom>
              <a:avLst/>
              <a:gdLst>
                <a:gd name="T0" fmla="*/ 8 w 25"/>
                <a:gd name="T1" fmla="*/ 0 h 54"/>
                <a:gd name="T2" fmla="*/ 8 w 25"/>
                <a:gd name="T3" fmla="*/ 41 h 54"/>
                <a:gd name="T4" fmla="*/ 12 w 25"/>
                <a:gd name="T5" fmla="*/ 47 h 54"/>
                <a:gd name="T6" fmla="*/ 17 w 25"/>
                <a:gd name="T7" fmla="*/ 41 h 54"/>
                <a:gd name="T8" fmla="*/ 17 w 25"/>
                <a:gd name="T9" fmla="*/ 0 h 54"/>
                <a:gd name="T10" fmla="*/ 25 w 25"/>
                <a:gd name="T11" fmla="*/ 0 h 54"/>
                <a:gd name="T12" fmla="*/ 25 w 25"/>
                <a:gd name="T13" fmla="*/ 41 h 54"/>
                <a:gd name="T14" fmla="*/ 12 w 25"/>
                <a:gd name="T15" fmla="*/ 54 h 54"/>
                <a:gd name="T16" fmla="*/ 0 w 25"/>
                <a:gd name="T17" fmla="*/ 41 h 54"/>
                <a:gd name="T18" fmla="*/ 0 w 25"/>
                <a:gd name="T19" fmla="*/ 0 h 54"/>
                <a:gd name="T20" fmla="*/ 8 w 25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54">
                  <a:moveTo>
                    <a:pt x="8" y="0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8" y="45"/>
                    <a:pt x="10" y="47"/>
                    <a:pt x="12" y="47"/>
                  </a:cubicBezTo>
                  <a:cubicBezTo>
                    <a:pt x="15" y="47"/>
                    <a:pt x="17" y="45"/>
                    <a:pt x="17" y="4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9"/>
                    <a:pt x="20" y="54"/>
                    <a:pt x="12" y="54"/>
                  </a:cubicBezTo>
                  <a:cubicBezTo>
                    <a:pt x="4" y="54"/>
                    <a:pt x="0" y="49"/>
                    <a:pt x="0" y="4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1" name="Freeform 174">
              <a:extLst>
                <a:ext uri="{FF2B5EF4-FFF2-40B4-BE49-F238E27FC236}">
                  <a16:creationId xmlns:a16="http://schemas.microsoft.com/office/drawing/2014/main" id="{7065DF12-C448-415D-B22A-DCF2D8DE8B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0" y="949"/>
              <a:ext cx="62" cy="132"/>
            </a:xfrm>
            <a:custGeom>
              <a:avLst/>
              <a:gdLst>
                <a:gd name="T0" fmla="*/ 18 w 26"/>
                <a:gd name="T1" fmla="*/ 53 h 53"/>
                <a:gd name="T2" fmla="*/ 17 w 26"/>
                <a:gd name="T3" fmla="*/ 47 h 53"/>
                <a:gd name="T4" fmla="*/ 17 w 26"/>
                <a:gd name="T5" fmla="*/ 39 h 53"/>
                <a:gd name="T6" fmla="*/ 11 w 26"/>
                <a:gd name="T7" fmla="*/ 32 h 53"/>
                <a:gd name="T8" fmla="*/ 9 w 26"/>
                <a:gd name="T9" fmla="*/ 32 h 53"/>
                <a:gd name="T10" fmla="*/ 9 w 26"/>
                <a:gd name="T11" fmla="*/ 53 h 53"/>
                <a:gd name="T12" fmla="*/ 0 w 26"/>
                <a:gd name="T13" fmla="*/ 53 h 53"/>
                <a:gd name="T14" fmla="*/ 0 w 26"/>
                <a:gd name="T15" fmla="*/ 0 h 53"/>
                <a:gd name="T16" fmla="*/ 13 w 26"/>
                <a:gd name="T17" fmla="*/ 0 h 53"/>
                <a:gd name="T18" fmla="*/ 25 w 26"/>
                <a:gd name="T19" fmla="*/ 13 h 53"/>
                <a:gd name="T20" fmla="*/ 25 w 26"/>
                <a:gd name="T21" fmla="*/ 17 h 53"/>
                <a:gd name="T22" fmla="*/ 20 w 26"/>
                <a:gd name="T23" fmla="*/ 28 h 53"/>
                <a:gd name="T24" fmla="*/ 25 w 26"/>
                <a:gd name="T25" fmla="*/ 39 h 53"/>
                <a:gd name="T26" fmla="*/ 25 w 26"/>
                <a:gd name="T27" fmla="*/ 47 h 53"/>
                <a:gd name="T28" fmla="*/ 26 w 26"/>
                <a:gd name="T29" fmla="*/ 53 h 53"/>
                <a:gd name="T30" fmla="*/ 18 w 26"/>
                <a:gd name="T31" fmla="*/ 53 h 53"/>
                <a:gd name="T32" fmla="*/ 9 w 26"/>
                <a:gd name="T33" fmla="*/ 8 h 53"/>
                <a:gd name="T34" fmla="*/ 9 w 26"/>
                <a:gd name="T35" fmla="*/ 24 h 53"/>
                <a:gd name="T36" fmla="*/ 12 w 26"/>
                <a:gd name="T37" fmla="*/ 24 h 53"/>
                <a:gd name="T38" fmla="*/ 17 w 26"/>
                <a:gd name="T39" fmla="*/ 19 h 53"/>
                <a:gd name="T40" fmla="*/ 17 w 26"/>
                <a:gd name="T41" fmla="*/ 13 h 53"/>
                <a:gd name="T42" fmla="*/ 13 w 26"/>
                <a:gd name="T43" fmla="*/ 8 h 53"/>
                <a:gd name="T44" fmla="*/ 9 w 26"/>
                <a:gd name="T45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" h="53">
                  <a:moveTo>
                    <a:pt x="18" y="53"/>
                  </a:moveTo>
                  <a:cubicBezTo>
                    <a:pt x="17" y="52"/>
                    <a:pt x="17" y="51"/>
                    <a:pt x="17" y="4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4"/>
                    <a:pt x="15" y="32"/>
                    <a:pt x="11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1" y="0"/>
                    <a:pt x="25" y="4"/>
                    <a:pt x="25" y="13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22"/>
                    <a:pt x="23" y="26"/>
                    <a:pt x="20" y="28"/>
                  </a:cubicBezTo>
                  <a:cubicBezTo>
                    <a:pt x="24" y="29"/>
                    <a:pt x="25" y="33"/>
                    <a:pt x="25" y="39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50"/>
                    <a:pt x="25" y="52"/>
                    <a:pt x="26" y="53"/>
                  </a:cubicBezTo>
                  <a:lnTo>
                    <a:pt x="18" y="53"/>
                  </a:lnTo>
                  <a:close/>
                  <a:moveTo>
                    <a:pt x="9" y="8"/>
                  </a:moveTo>
                  <a:cubicBezTo>
                    <a:pt x="9" y="24"/>
                    <a:pt x="9" y="24"/>
                    <a:pt x="9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5" y="24"/>
                    <a:pt x="17" y="23"/>
                    <a:pt x="17" y="1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0"/>
                    <a:pt x="16" y="8"/>
                    <a:pt x="13" y="8"/>
                  </a:cubicBezTo>
                  <a:lnTo>
                    <a:pt x="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2" name="Freeform 175">
              <a:extLst>
                <a:ext uri="{FF2B5EF4-FFF2-40B4-BE49-F238E27FC236}">
                  <a16:creationId xmlns:a16="http://schemas.microsoft.com/office/drawing/2014/main" id="{F0F5A086-36C0-4AFB-8B90-75A4B63F1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949"/>
              <a:ext cx="52" cy="132"/>
            </a:xfrm>
            <a:custGeom>
              <a:avLst/>
              <a:gdLst>
                <a:gd name="T0" fmla="*/ 19 w 52"/>
                <a:gd name="T1" fmla="*/ 57 h 132"/>
                <a:gd name="T2" fmla="*/ 45 w 52"/>
                <a:gd name="T3" fmla="*/ 57 h 132"/>
                <a:gd name="T4" fmla="*/ 45 w 52"/>
                <a:gd name="T5" fmla="*/ 75 h 132"/>
                <a:gd name="T6" fmla="*/ 19 w 52"/>
                <a:gd name="T7" fmla="*/ 75 h 132"/>
                <a:gd name="T8" fmla="*/ 19 w 52"/>
                <a:gd name="T9" fmla="*/ 115 h 132"/>
                <a:gd name="T10" fmla="*/ 52 w 52"/>
                <a:gd name="T11" fmla="*/ 115 h 132"/>
                <a:gd name="T12" fmla="*/ 52 w 52"/>
                <a:gd name="T13" fmla="*/ 132 h 132"/>
                <a:gd name="T14" fmla="*/ 0 w 52"/>
                <a:gd name="T15" fmla="*/ 132 h 132"/>
                <a:gd name="T16" fmla="*/ 0 w 52"/>
                <a:gd name="T17" fmla="*/ 0 h 132"/>
                <a:gd name="T18" fmla="*/ 52 w 52"/>
                <a:gd name="T19" fmla="*/ 0 h 132"/>
                <a:gd name="T20" fmla="*/ 52 w 52"/>
                <a:gd name="T21" fmla="*/ 20 h 132"/>
                <a:gd name="T22" fmla="*/ 19 w 52"/>
                <a:gd name="T23" fmla="*/ 20 h 132"/>
                <a:gd name="T24" fmla="*/ 19 w 52"/>
                <a:gd name="T25" fmla="*/ 5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132">
                  <a:moveTo>
                    <a:pt x="19" y="57"/>
                  </a:moveTo>
                  <a:lnTo>
                    <a:pt x="45" y="57"/>
                  </a:lnTo>
                  <a:lnTo>
                    <a:pt x="45" y="75"/>
                  </a:lnTo>
                  <a:lnTo>
                    <a:pt x="19" y="75"/>
                  </a:lnTo>
                  <a:lnTo>
                    <a:pt x="19" y="115"/>
                  </a:lnTo>
                  <a:lnTo>
                    <a:pt x="52" y="115"/>
                  </a:lnTo>
                  <a:lnTo>
                    <a:pt x="52" y="132"/>
                  </a:lnTo>
                  <a:lnTo>
                    <a:pt x="0" y="132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20"/>
                  </a:lnTo>
                  <a:lnTo>
                    <a:pt x="19" y="20"/>
                  </a:lnTo>
                  <a:lnTo>
                    <a:pt x="19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266" name="그룹 265">
            <a:extLst>
              <a:ext uri="{FF2B5EF4-FFF2-40B4-BE49-F238E27FC236}">
                <a16:creationId xmlns:a16="http://schemas.microsoft.com/office/drawing/2014/main" id="{08C47102-47EA-4509-8725-EB9E492B0C52}"/>
              </a:ext>
            </a:extLst>
          </p:cNvPr>
          <p:cNvGrpSpPr/>
          <p:nvPr/>
        </p:nvGrpSpPr>
        <p:grpSpPr>
          <a:xfrm>
            <a:off x="8383211" y="3387431"/>
            <a:ext cx="349832" cy="349832"/>
            <a:chOff x="7453309" y="-25952"/>
            <a:chExt cx="3971920" cy="3971920"/>
          </a:xfrm>
        </p:grpSpPr>
        <p:pic>
          <p:nvPicPr>
            <p:cNvPr id="267" name="그림 266">
              <a:extLst>
                <a:ext uri="{FF2B5EF4-FFF2-40B4-BE49-F238E27FC236}">
                  <a16:creationId xmlns:a16="http://schemas.microsoft.com/office/drawing/2014/main" id="{1B34288F-2763-474C-A9DF-EEB3EA34F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8498" y="-25396"/>
              <a:ext cx="3961531" cy="3970796"/>
            </a:xfrm>
            <a:prstGeom prst="rect">
              <a:avLst/>
            </a:prstGeom>
          </p:spPr>
        </p:pic>
        <p:sp>
          <p:nvSpPr>
            <p:cNvPr id="268" name="Freeform 17">
              <a:extLst>
                <a:ext uri="{FF2B5EF4-FFF2-40B4-BE49-F238E27FC236}">
                  <a16:creationId xmlns:a16="http://schemas.microsoft.com/office/drawing/2014/main" id="{1596C909-A5DB-4728-9C64-125C21219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3309" y="-25952"/>
              <a:ext cx="3971920" cy="3971920"/>
            </a:xfrm>
            <a:custGeom>
              <a:avLst/>
              <a:gdLst>
                <a:gd name="T0" fmla="*/ 2612 w 2612"/>
                <a:gd name="T1" fmla="*/ 1307 h 2612"/>
                <a:gd name="T2" fmla="*/ 1907 w 2612"/>
                <a:gd name="T3" fmla="*/ 1057 h 2612"/>
                <a:gd name="T4" fmla="*/ 2229 w 2612"/>
                <a:gd name="T5" fmla="*/ 383 h 2612"/>
                <a:gd name="T6" fmla="*/ 1555 w 2612"/>
                <a:gd name="T7" fmla="*/ 704 h 2612"/>
                <a:gd name="T8" fmla="*/ 1305 w 2612"/>
                <a:gd name="T9" fmla="*/ 0 h 2612"/>
                <a:gd name="T10" fmla="*/ 1055 w 2612"/>
                <a:gd name="T11" fmla="*/ 704 h 2612"/>
                <a:gd name="T12" fmla="*/ 382 w 2612"/>
                <a:gd name="T13" fmla="*/ 383 h 2612"/>
                <a:gd name="T14" fmla="*/ 703 w 2612"/>
                <a:gd name="T15" fmla="*/ 1057 h 2612"/>
                <a:gd name="T16" fmla="*/ 0 w 2612"/>
                <a:gd name="T17" fmla="*/ 1307 h 2612"/>
                <a:gd name="T18" fmla="*/ 703 w 2612"/>
                <a:gd name="T19" fmla="*/ 1556 h 2612"/>
                <a:gd name="T20" fmla="*/ 382 w 2612"/>
                <a:gd name="T21" fmla="*/ 2229 h 2612"/>
                <a:gd name="T22" fmla="*/ 1055 w 2612"/>
                <a:gd name="T23" fmla="*/ 1910 h 2612"/>
                <a:gd name="T24" fmla="*/ 1305 w 2612"/>
                <a:gd name="T25" fmla="*/ 2612 h 2612"/>
                <a:gd name="T26" fmla="*/ 1555 w 2612"/>
                <a:gd name="T27" fmla="*/ 1910 h 2612"/>
                <a:gd name="T28" fmla="*/ 2229 w 2612"/>
                <a:gd name="T29" fmla="*/ 2229 h 2612"/>
                <a:gd name="T30" fmla="*/ 1907 w 2612"/>
                <a:gd name="T31" fmla="*/ 1556 h 2612"/>
                <a:gd name="T32" fmla="*/ 2612 w 2612"/>
                <a:gd name="T33" fmla="*/ 1307 h 2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12" h="2612">
                  <a:moveTo>
                    <a:pt x="2612" y="1307"/>
                  </a:moveTo>
                  <a:lnTo>
                    <a:pt x="1907" y="1057"/>
                  </a:lnTo>
                  <a:lnTo>
                    <a:pt x="2229" y="383"/>
                  </a:lnTo>
                  <a:lnTo>
                    <a:pt x="1555" y="704"/>
                  </a:lnTo>
                  <a:lnTo>
                    <a:pt x="1305" y="0"/>
                  </a:lnTo>
                  <a:lnTo>
                    <a:pt x="1055" y="704"/>
                  </a:lnTo>
                  <a:lnTo>
                    <a:pt x="382" y="383"/>
                  </a:lnTo>
                  <a:lnTo>
                    <a:pt x="703" y="1057"/>
                  </a:lnTo>
                  <a:lnTo>
                    <a:pt x="0" y="1307"/>
                  </a:lnTo>
                  <a:lnTo>
                    <a:pt x="703" y="1556"/>
                  </a:lnTo>
                  <a:lnTo>
                    <a:pt x="382" y="2229"/>
                  </a:lnTo>
                  <a:lnTo>
                    <a:pt x="1055" y="1910"/>
                  </a:lnTo>
                  <a:lnTo>
                    <a:pt x="1305" y="2612"/>
                  </a:lnTo>
                  <a:lnTo>
                    <a:pt x="1555" y="1910"/>
                  </a:lnTo>
                  <a:lnTo>
                    <a:pt x="2229" y="2229"/>
                  </a:lnTo>
                  <a:lnTo>
                    <a:pt x="1907" y="1556"/>
                  </a:lnTo>
                  <a:lnTo>
                    <a:pt x="2612" y="1307"/>
                  </a:lnTo>
                  <a:close/>
                </a:path>
              </a:pathLst>
            </a:custGeom>
            <a:noFill/>
            <a:ln w="6350" cap="flat">
              <a:solidFill>
                <a:schemeClr val="bg1">
                  <a:alpha val="96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4561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6 -0.07917 L -2.08333E-6 2.96296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5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6 0.13912 L -2.08333E-6 -4.44444E-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5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3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13841 -0.24583 L 3.54167E-6 3.7037E-7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1229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13972 0.25046 L 2.91667E-6 3.7037E-7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125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15404 -4.44444E-6 L -1.875E-6 -4.44444E-6 " pathEditMode="relative" rAng="0" ptsTypes="AA">
                                      <p:cBhvr>
                                        <p:cTn id="5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823 2.96296E-6 L -1.25E-6 2.96296E-6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3399 1.11111E-6 L -6.25E-7 1.11111E-6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1862 -0.03379 L -4.16667E-6 -3.33333E-6 " pathEditMode="relative" rAng="0" ptsTypes="AA">
                                      <p:cBhvr>
                                        <p:cTn id="83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169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58333E-6 -0.04213 L -4.58333E-6 4.81481E-6 " pathEditMode="relative" rAng="0" ptsTypes="AA">
                                      <p:cBhvr>
                                        <p:cTn id="8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1315 0.0007 L -1.04167E-6 -2.59259E-6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4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1693 1.48148E-6 L 3.125E-6 1.48148E-6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23" presetClass="exit" presetSubtype="32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3.125E-6 -4.44444E-6 L -3.125E-6 -0.36574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287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1" grpId="2" animBg="1"/>
      <p:bldP spid="13" grpId="0" animBg="1"/>
      <p:bldP spid="13" grpId="1" animBg="1"/>
      <p:bldP spid="18" grpId="0" animBg="1"/>
      <p:bldP spid="18" grpId="1" animBg="1"/>
      <p:bldP spid="19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265" grpId="0" animBg="1"/>
      <p:bldP spid="2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그림 598">
            <a:extLst>
              <a:ext uri="{FF2B5EF4-FFF2-40B4-BE49-F238E27FC236}">
                <a16:creationId xmlns:a16="http://schemas.microsoft.com/office/drawing/2014/main" id="{A014C889-2EFC-484A-98DC-8E584E5EE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177" y="-543973"/>
            <a:ext cx="5702335" cy="4029773"/>
          </a:xfrm>
          <a:prstGeom prst="rect">
            <a:avLst/>
          </a:prstGeom>
        </p:spPr>
      </p:pic>
      <p:sp>
        <p:nvSpPr>
          <p:cNvPr id="600" name="자유형: 도형 599">
            <a:extLst>
              <a:ext uri="{FF2B5EF4-FFF2-40B4-BE49-F238E27FC236}">
                <a16:creationId xmlns:a16="http://schemas.microsoft.com/office/drawing/2014/main" id="{05FBCCFF-F68E-4517-9AB3-9D44E02B8780}"/>
              </a:ext>
            </a:extLst>
          </p:cNvPr>
          <p:cNvSpPr/>
          <p:nvPr/>
        </p:nvSpPr>
        <p:spPr>
          <a:xfrm flipH="1">
            <a:off x="-3246962" y="2285300"/>
            <a:ext cx="15438962" cy="4572700"/>
          </a:xfrm>
          <a:custGeom>
            <a:avLst/>
            <a:gdLst>
              <a:gd name="connsiteX0" fmla="*/ 0 w 12192000"/>
              <a:gd name="connsiteY0" fmla="*/ 0 h 4572700"/>
              <a:gd name="connsiteX1" fmla="*/ 2895600 w 12192000"/>
              <a:gd name="connsiteY1" fmla="*/ 1200851 h 4572700"/>
              <a:gd name="connsiteX2" fmla="*/ 12192000 w 12192000"/>
              <a:gd name="connsiteY2" fmla="*/ 1200851 h 4572700"/>
              <a:gd name="connsiteX3" fmla="*/ 12192000 w 12192000"/>
              <a:gd name="connsiteY3" fmla="*/ 4572700 h 4572700"/>
              <a:gd name="connsiteX4" fmla="*/ 0 w 12192000"/>
              <a:gd name="connsiteY4" fmla="*/ 4572700 h 4572700"/>
              <a:gd name="connsiteX5" fmla="*/ 0 w 12192000"/>
              <a:gd name="connsiteY5" fmla="*/ 0 h 457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572700">
                <a:moveTo>
                  <a:pt x="0" y="0"/>
                </a:moveTo>
                <a:lnTo>
                  <a:pt x="2895600" y="1200851"/>
                </a:lnTo>
                <a:lnTo>
                  <a:pt x="12192000" y="1200851"/>
                </a:lnTo>
                <a:lnTo>
                  <a:pt x="12192000" y="4572700"/>
                </a:lnTo>
                <a:lnTo>
                  <a:pt x="0" y="4572700"/>
                </a:lnTo>
                <a:lnTo>
                  <a:pt x="0" y="0"/>
                </a:lnTo>
                <a:close/>
              </a:path>
            </a:pathLst>
          </a:custGeom>
          <a:solidFill>
            <a:srgbClr val="68C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01" name="자유형: 도형 600">
            <a:extLst>
              <a:ext uri="{FF2B5EF4-FFF2-40B4-BE49-F238E27FC236}">
                <a16:creationId xmlns:a16="http://schemas.microsoft.com/office/drawing/2014/main" id="{9B21EE11-3A8D-4C45-8704-DD5C7C82F559}"/>
              </a:ext>
            </a:extLst>
          </p:cNvPr>
          <p:cNvSpPr/>
          <p:nvPr/>
        </p:nvSpPr>
        <p:spPr>
          <a:xfrm flipH="1">
            <a:off x="0" y="0"/>
            <a:ext cx="8511233" cy="6858001"/>
          </a:xfrm>
          <a:custGeom>
            <a:avLst/>
            <a:gdLst>
              <a:gd name="connsiteX0" fmla="*/ 930694 w 9296400"/>
              <a:gd name="connsiteY0" fmla="*/ 0 h 6858001"/>
              <a:gd name="connsiteX1" fmla="*/ 9296400 w 9296400"/>
              <a:gd name="connsiteY1" fmla="*/ 0 h 6858001"/>
              <a:gd name="connsiteX2" fmla="*/ 9296400 w 9296400"/>
              <a:gd name="connsiteY2" fmla="*/ 6858001 h 6858001"/>
              <a:gd name="connsiteX3" fmla="*/ 1688782 w 9296400"/>
              <a:gd name="connsiteY3" fmla="*/ 6858001 h 6858001"/>
              <a:gd name="connsiteX4" fmla="*/ 0 w 9296400"/>
              <a:gd name="connsiteY4" fmla="*/ 3492501 h 6858001"/>
              <a:gd name="connsiteX5" fmla="*/ 930694 w 9296400"/>
              <a:gd name="connsiteY5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6400" h="6858001">
                <a:moveTo>
                  <a:pt x="930694" y="0"/>
                </a:moveTo>
                <a:lnTo>
                  <a:pt x="9296400" y="0"/>
                </a:lnTo>
                <a:lnTo>
                  <a:pt x="9296400" y="6858001"/>
                </a:lnTo>
                <a:lnTo>
                  <a:pt x="1688782" y="6858001"/>
                </a:lnTo>
                <a:lnTo>
                  <a:pt x="0" y="3492501"/>
                </a:lnTo>
                <a:lnTo>
                  <a:pt x="93069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602" name="그룹 601">
            <a:extLst>
              <a:ext uri="{FF2B5EF4-FFF2-40B4-BE49-F238E27FC236}">
                <a16:creationId xmlns:a16="http://schemas.microsoft.com/office/drawing/2014/main" id="{8369A0A5-611A-4684-81EE-5B7998F67945}"/>
              </a:ext>
            </a:extLst>
          </p:cNvPr>
          <p:cNvGrpSpPr/>
          <p:nvPr/>
        </p:nvGrpSpPr>
        <p:grpSpPr>
          <a:xfrm>
            <a:off x="7915607" y="3805060"/>
            <a:ext cx="3794308" cy="2292116"/>
            <a:chOff x="-146369" y="3878854"/>
            <a:chExt cx="3794308" cy="2292116"/>
          </a:xfrm>
        </p:grpSpPr>
        <p:sp>
          <p:nvSpPr>
            <p:cNvPr id="603" name="TextBox 602">
              <a:extLst>
                <a:ext uri="{FF2B5EF4-FFF2-40B4-BE49-F238E27FC236}">
                  <a16:creationId xmlns:a16="http://schemas.microsoft.com/office/drawing/2014/main" id="{D2FB1B49-BCF3-4111-AA3E-BC86A6281E3C}"/>
                </a:ext>
              </a:extLst>
            </p:cNvPr>
            <p:cNvSpPr txBox="1"/>
            <p:nvPr/>
          </p:nvSpPr>
          <p:spPr>
            <a:xfrm>
              <a:off x="1204962" y="3878854"/>
              <a:ext cx="2442977" cy="861774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000" kern="0" spc="-100">
                  <a:ln>
                    <a:solidFill>
                      <a:srgbClr val="617991">
                        <a:alpha val="0"/>
                      </a:srgbClr>
                    </a:solidFill>
                  </a:ln>
                  <a:solidFill>
                    <a:srgbClr val="001B54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en-US" altLang="ko-KR" sz="2800" dirty="0"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International</a:t>
              </a:r>
            </a:p>
            <a:p>
              <a:pPr algn="r">
                <a:lnSpc>
                  <a:spcPct val="100000"/>
                </a:lnSpc>
              </a:pPr>
              <a:r>
                <a:rPr lang="en-US" altLang="ko-KR" sz="2800" dirty="0"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Relationship</a:t>
              </a:r>
              <a:endParaRPr lang="ko-KR" altLang="en-US" sz="1800" b="1" dirty="0">
                <a:solidFill>
                  <a:schemeClr val="bg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</a:endParaRPr>
            </a:p>
          </p:txBody>
        </p:sp>
        <p:sp>
          <p:nvSpPr>
            <p:cNvPr id="604" name="TextBox 603">
              <a:extLst>
                <a:ext uri="{FF2B5EF4-FFF2-40B4-BE49-F238E27FC236}">
                  <a16:creationId xmlns:a16="http://schemas.microsoft.com/office/drawing/2014/main" id="{216E03FA-597A-4519-A057-6D45B47B5EA2}"/>
                </a:ext>
              </a:extLst>
            </p:cNvPr>
            <p:cNvSpPr txBox="1"/>
            <p:nvPr/>
          </p:nvSpPr>
          <p:spPr>
            <a:xfrm>
              <a:off x="493229" y="4988299"/>
              <a:ext cx="3154710" cy="553998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000" kern="0" spc="-100">
                  <a:ln>
                    <a:solidFill>
                      <a:srgbClr val="617991">
                        <a:alpha val="0"/>
                      </a:srgbClr>
                    </a:solidFill>
                  </a:ln>
                  <a:solidFill>
                    <a:srgbClr val="001B54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r">
                <a:lnSpc>
                  <a:spcPct val="100000"/>
                </a:lnSpc>
                <a:spcAft>
                  <a:spcPts val="1200"/>
                </a:spcAft>
              </a:pPr>
              <a:r>
                <a:rPr lang="en-US" altLang="ko-KR" sz="1600" b="1" dirty="0">
                  <a:solidFill>
                    <a:schemeClr val="bg1"/>
                  </a:solidFill>
                  <a:latin typeface="G마켓 산스 Medium" panose="02000000000000000000" pitchFamily="50" charset="-127"/>
                  <a:ea typeface="G마켓 산스 Medium" panose="02000000000000000000" pitchFamily="50" charset="-127"/>
                </a:rPr>
                <a:t>The number of Country  </a:t>
              </a:r>
              <a:r>
                <a:rPr lang="en-US" altLang="ko-KR" sz="3600" dirty="0"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55</a:t>
              </a:r>
            </a:p>
          </p:txBody>
        </p:sp>
        <p:sp>
          <p:nvSpPr>
            <p:cNvPr id="605" name="TextBox 604">
              <a:extLst>
                <a:ext uri="{FF2B5EF4-FFF2-40B4-BE49-F238E27FC236}">
                  <a16:creationId xmlns:a16="http://schemas.microsoft.com/office/drawing/2014/main" id="{492B889C-EFDA-40E9-AE74-65E1656248AF}"/>
                </a:ext>
              </a:extLst>
            </p:cNvPr>
            <p:cNvSpPr txBox="1"/>
            <p:nvPr/>
          </p:nvSpPr>
          <p:spPr>
            <a:xfrm>
              <a:off x="-146369" y="5616972"/>
              <a:ext cx="3794308" cy="553998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000" kern="0" spc="-100">
                  <a:ln>
                    <a:solidFill>
                      <a:srgbClr val="617991">
                        <a:alpha val="0"/>
                      </a:srgbClr>
                    </a:solidFill>
                  </a:ln>
                  <a:solidFill>
                    <a:srgbClr val="001B54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r">
                <a:lnSpc>
                  <a:spcPct val="100000"/>
                </a:lnSpc>
                <a:spcAft>
                  <a:spcPts val="1200"/>
                </a:spcAft>
              </a:pPr>
              <a:r>
                <a:rPr lang="en-US" altLang="ko-KR" sz="1600" b="1" dirty="0">
                  <a:solidFill>
                    <a:schemeClr val="bg1"/>
                  </a:solidFill>
                  <a:latin typeface="G마켓 산스 Medium" panose="02000000000000000000" pitchFamily="50" charset="-127"/>
                  <a:ea typeface="G마켓 산스 Medium" panose="02000000000000000000" pitchFamily="50" charset="-127"/>
                </a:rPr>
                <a:t>The number of Universities  </a:t>
              </a:r>
              <a:r>
                <a:rPr lang="en-US" altLang="ko-KR" sz="3600" dirty="0"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237</a:t>
              </a:r>
              <a:endParaRPr lang="ko-KR" altLang="en-US" sz="3600" dirty="0"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</p:grpSp>
      <p:grpSp>
        <p:nvGrpSpPr>
          <p:cNvPr id="613" name="그룹 612">
            <a:extLst>
              <a:ext uri="{FF2B5EF4-FFF2-40B4-BE49-F238E27FC236}">
                <a16:creationId xmlns:a16="http://schemas.microsoft.com/office/drawing/2014/main" id="{B8EA31BC-7966-4EF1-95D8-0845F24C4CED}"/>
              </a:ext>
            </a:extLst>
          </p:cNvPr>
          <p:cNvGrpSpPr/>
          <p:nvPr/>
        </p:nvGrpSpPr>
        <p:grpSpPr>
          <a:xfrm>
            <a:off x="855717" y="2037771"/>
            <a:ext cx="6658742" cy="3887100"/>
            <a:chOff x="744539" y="714374"/>
            <a:chExt cx="10699743" cy="5935649"/>
          </a:xfrm>
          <a:solidFill>
            <a:schemeClr val="bg1"/>
          </a:solidFill>
        </p:grpSpPr>
        <p:grpSp>
          <p:nvGrpSpPr>
            <p:cNvPr id="614" name="Group 205">
              <a:extLst>
                <a:ext uri="{FF2B5EF4-FFF2-40B4-BE49-F238E27FC236}">
                  <a16:creationId xmlns:a16="http://schemas.microsoft.com/office/drawing/2014/main" id="{92779AD7-16C7-441B-8D94-B87A59D5DF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539" y="741360"/>
              <a:ext cx="9675807" cy="5548301"/>
              <a:chOff x="469" y="467"/>
              <a:chExt cx="6095" cy="3495"/>
            </a:xfrm>
            <a:grpFill/>
          </p:grpSpPr>
          <p:sp>
            <p:nvSpPr>
              <p:cNvPr id="674" name="Freeform 5">
                <a:extLst>
                  <a:ext uri="{FF2B5EF4-FFF2-40B4-BE49-F238E27FC236}">
                    <a16:creationId xmlns:a16="http://schemas.microsoft.com/office/drawing/2014/main" id="{67026065-4DF7-473B-A1FB-B0831B693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9" y="1988"/>
                <a:ext cx="36" cy="33"/>
              </a:xfrm>
              <a:custGeom>
                <a:avLst/>
                <a:gdLst>
                  <a:gd name="T0" fmla="*/ 143 w 236"/>
                  <a:gd name="T1" fmla="*/ 5 h 242"/>
                  <a:gd name="T2" fmla="*/ 69 w 236"/>
                  <a:gd name="T3" fmla="*/ 50 h 242"/>
                  <a:gd name="T4" fmla="*/ 49 w 236"/>
                  <a:gd name="T5" fmla="*/ 124 h 242"/>
                  <a:gd name="T6" fmla="*/ 4 w 236"/>
                  <a:gd name="T7" fmla="*/ 193 h 242"/>
                  <a:gd name="T8" fmla="*/ 49 w 236"/>
                  <a:gd name="T9" fmla="*/ 242 h 242"/>
                  <a:gd name="T10" fmla="*/ 143 w 236"/>
                  <a:gd name="T11" fmla="*/ 208 h 242"/>
                  <a:gd name="T12" fmla="*/ 177 w 236"/>
                  <a:gd name="T13" fmla="*/ 148 h 242"/>
                  <a:gd name="T14" fmla="*/ 217 w 236"/>
                  <a:gd name="T15" fmla="*/ 94 h 242"/>
                  <a:gd name="T16" fmla="*/ 157 w 236"/>
                  <a:gd name="T17" fmla="*/ 55 h 242"/>
                  <a:gd name="T18" fmla="*/ 143 w 236"/>
                  <a:gd name="T19" fmla="*/ 5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6" h="242">
                    <a:moveTo>
                      <a:pt x="143" y="5"/>
                    </a:moveTo>
                    <a:cubicBezTo>
                      <a:pt x="88" y="16"/>
                      <a:pt x="59" y="10"/>
                      <a:pt x="69" y="50"/>
                    </a:cubicBezTo>
                    <a:cubicBezTo>
                      <a:pt x="78" y="89"/>
                      <a:pt x="83" y="109"/>
                      <a:pt x="49" y="124"/>
                    </a:cubicBezTo>
                    <a:cubicBezTo>
                      <a:pt x="14" y="139"/>
                      <a:pt x="0" y="163"/>
                      <a:pt x="4" y="193"/>
                    </a:cubicBezTo>
                    <a:cubicBezTo>
                      <a:pt x="9" y="222"/>
                      <a:pt x="14" y="242"/>
                      <a:pt x="49" y="242"/>
                    </a:cubicBezTo>
                    <a:cubicBezTo>
                      <a:pt x="83" y="242"/>
                      <a:pt x="133" y="242"/>
                      <a:pt x="143" y="208"/>
                    </a:cubicBezTo>
                    <a:cubicBezTo>
                      <a:pt x="152" y="173"/>
                      <a:pt x="147" y="168"/>
                      <a:pt x="177" y="148"/>
                    </a:cubicBezTo>
                    <a:cubicBezTo>
                      <a:pt x="207" y="129"/>
                      <a:pt x="236" y="104"/>
                      <a:pt x="217" y="94"/>
                    </a:cubicBezTo>
                    <a:cubicBezTo>
                      <a:pt x="197" y="84"/>
                      <a:pt x="152" y="84"/>
                      <a:pt x="157" y="55"/>
                    </a:cubicBezTo>
                    <a:cubicBezTo>
                      <a:pt x="162" y="25"/>
                      <a:pt x="167" y="0"/>
                      <a:pt x="143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5" name="Freeform 6">
                <a:extLst>
                  <a:ext uri="{FF2B5EF4-FFF2-40B4-BE49-F238E27FC236}">
                    <a16:creationId xmlns:a16="http://schemas.microsoft.com/office/drawing/2014/main" id="{DB47FB11-E475-4F4A-9285-6E7A4F3F3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4" y="2042"/>
                <a:ext cx="56" cy="206"/>
              </a:xfrm>
              <a:custGeom>
                <a:avLst/>
                <a:gdLst>
                  <a:gd name="T0" fmla="*/ 45 w 360"/>
                  <a:gd name="T1" fmla="*/ 276 h 1495"/>
                  <a:gd name="T2" fmla="*/ 64 w 360"/>
                  <a:gd name="T3" fmla="*/ 163 h 1495"/>
                  <a:gd name="T4" fmla="*/ 104 w 360"/>
                  <a:gd name="T5" fmla="*/ 99 h 1495"/>
                  <a:gd name="T6" fmla="*/ 193 w 360"/>
                  <a:gd name="T7" fmla="*/ 5 h 1495"/>
                  <a:gd name="T8" fmla="*/ 183 w 360"/>
                  <a:gd name="T9" fmla="*/ 89 h 1495"/>
                  <a:gd name="T10" fmla="*/ 237 w 360"/>
                  <a:gd name="T11" fmla="*/ 119 h 1495"/>
                  <a:gd name="T12" fmla="*/ 227 w 360"/>
                  <a:gd name="T13" fmla="*/ 197 h 1495"/>
                  <a:gd name="T14" fmla="*/ 242 w 360"/>
                  <a:gd name="T15" fmla="*/ 301 h 1495"/>
                  <a:gd name="T16" fmla="*/ 217 w 360"/>
                  <a:gd name="T17" fmla="*/ 395 h 1495"/>
                  <a:gd name="T18" fmla="*/ 232 w 360"/>
                  <a:gd name="T19" fmla="*/ 484 h 1495"/>
                  <a:gd name="T20" fmla="*/ 271 w 360"/>
                  <a:gd name="T21" fmla="*/ 538 h 1495"/>
                  <a:gd name="T22" fmla="*/ 276 w 360"/>
                  <a:gd name="T23" fmla="*/ 627 h 1495"/>
                  <a:gd name="T24" fmla="*/ 301 w 360"/>
                  <a:gd name="T25" fmla="*/ 745 h 1495"/>
                  <a:gd name="T26" fmla="*/ 341 w 360"/>
                  <a:gd name="T27" fmla="*/ 849 h 1495"/>
                  <a:gd name="T28" fmla="*/ 311 w 360"/>
                  <a:gd name="T29" fmla="*/ 928 h 1495"/>
                  <a:gd name="T30" fmla="*/ 242 w 360"/>
                  <a:gd name="T31" fmla="*/ 893 h 1495"/>
                  <a:gd name="T32" fmla="*/ 198 w 360"/>
                  <a:gd name="T33" fmla="*/ 943 h 1495"/>
                  <a:gd name="T34" fmla="*/ 158 w 360"/>
                  <a:gd name="T35" fmla="*/ 1031 h 1495"/>
                  <a:gd name="T36" fmla="*/ 163 w 360"/>
                  <a:gd name="T37" fmla="*/ 1115 h 1495"/>
                  <a:gd name="T38" fmla="*/ 173 w 360"/>
                  <a:gd name="T39" fmla="*/ 1199 h 1495"/>
                  <a:gd name="T40" fmla="*/ 193 w 360"/>
                  <a:gd name="T41" fmla="*/ 1263 h 1495"/>
                  <a:gd name="T42" fmla="*/ 252 w 360"/>
                  <a:gd name="T43" fmla="*/ 1322 h 1495"/>
                  <a:gd name="T44" fmla="*/ 262 w 360"/>
                  <a:gd name="T45" fmla="*/ 1426 h 1495"/>
                  <a:gd name="T46" fmla="*/ 237 w 360"/>
                  <a:gd name="T47" fmla="*/ 1441 h 1495"/>
                  <a:gd name="T48" fmla="*/ 188 w 360"/>
                  <a:gd name="T49" fmla="*/ 1372 h 1495"/>
                  <a:gd name="T50" fmla="*/ 138 w 360"/>
                  <a:gd name="T51" fmla="*/ 1416 h 1495"/>
                  <a:gd name="T52" fmla="*/ 128 w 360"/>
                  <a:gd name="T53" fmla="*/ 1485 h 1495"/>
                  <a:gd name="T54" fmla="*/ 59 w 360"/>
                  <a:gd name="T55" fmla="*/ 1475 h 1495"/>
                  <a:gd name="T56" fmla="*/ 45 w 360"/>
                  <a:gd name="T57" fmla="*/ 1367 h 1495"/>
                  <a:gd name="T58" fmla="*/ 69 w 360"/>
                  <a:gd name="T59" fmla="*/ 1229 h 1495"/>
                  <a:gd name="T60" fmla="*/ 74 w 360"/>
                  <a:gd name="T61" fmla="*/ 1100 h 1495"/>
                  <a:gd name="T62" fmla="*/ 69 w 360"/>
                  <a:gd name="T63" fmla="*/ 1026 h 1495"/>
                  <a:gd name="T64" fmla="*/ 10 w 360"/>
                  <a:gd name="T65" fmla="*/ 967 h 1495"/>
                  <a:gd name="T66" fmla="*/ 59 w 360"/>
                  <a:gd name="T67" fmla="*/ 938 h 1495"/>
                  <a:gd name="T68" fmla="*/ 79 w 360"/>
                  <a:gd name="T69" fmla="*/ 878 h 1495"/>
                  <a:gd name="T70" fmla="*/ 79 w 360"/>
                  <a:gd name="T71" fmla="*/ 790 h 1495"/>
                  <a:gd name="T72" fmla="*/ 59 w 360"/>
                  <a:gd name="T73" fmla="*/ 686 h 1495"/>
                  <a:gd name="T74" fmla="*/ 79 w 360"/>
                  <a:gd name="T75" fmla="*/ 602 h 1495"/>
                  <a:gd name="T76" fmla="*/ 99 w 360"/>
                  <a:gd name="T77" fmla="*/ 523 h 1495"/>
                  <a:gd name="T78" fmla="*/ 50 w 360"/>
                  <a:gd name="T79" fmla="*/ 421 h 1495"/>
                  <a:gd name="T80" fmla="*/ 32 w 360"/>
                  <a:gd name="T81" fmla="*/ 340 h 1495"/>
                  <a:gd name="T82" fmla="*/ 45 w 360"/>
                  <a:gd name="T83" fmla="*/ 276 h 1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60" h="1495">
                    <a:moveTo>
                      <a:pt x="45" y="276"/>
                    </a:moveTo>
                    <a:cubicBezTo>
                      <a:pt x="45" y="276"/>
                      <a:pt x="79" y="193"/>
                      <a:pt x="64" y="163"/>
                    </a:cubicBezTo>
                    <a:cubicBezTo>
                      <a:pt x="49" y="133"/>
                      <a:pt x="99" y="123"/>
                      <a:pt x="104" y="99"/>
                    </a:cubicBezTo>
                    <a:cubicBezTo>
                      <a:pt x="109" y="74"/>
                      <a:pt x="178" y="10"/>
                      <a:pt x="193" y="5"/>
                    </a:cubicBezTo>
                    <a:cubicBezTo>
                      <a:pt x="207" y="0"/>
                      <a:pt x="178" y="69"/>
                      <a:pt x="183" y="89"/>
                    </a:cubicBezTo>
                    <a:cubicBezTo>
                      <a:pt x="188" y="109"/>
                      <a:pt x="193" y="109"/>
                      <a:pt x="237" y="119"/>
                    </a:cubicBezTo>
                    <a:cubicBezTo>
                      <a:pt x="281" y="128"/>
                      <a:pt x="242" y="163"/>
                      <a:pt x="227" y="197"/>
                    </a:cubicBezTo>
                    <a:cubicBezTo>
                      <a:pt x="212" y="232"/>
                      <a:pt x="227" y="281"/>
                      <a:pt x="242" y="301"/>
                    </a:cubicBezTo>
                    <a:cubicBezTo>
                      <a:pt x="257" y="321"/>
                      <a:pt x="242" y="360"/>
                      <a:pt x="217" y="395"/>
                    </a:cubicBezTo>
                    <a:cubicBezTo>
                      <a:pt x="193" y="429"/>
                      <a:pt x="207" y="459"/>
                      <a:pt x="232" y="484"/>
                    </a:cubicBezTo>
                    <a:cubicBezTo>
                      <a:pt x="257" y="508"/>
                      <a:pt x="276" y="503"/>
                      <a:pt x="271" y="538"/>
                    </a:cubicBezTo>
                    <a:cubicBezTo>
                      <a:pt x="267" y="573"/>
                      <a:pt x="271" y="597"/>
                      <a:pt x="276" y="627"/>
                    </a:cubicBezTo>
                    <a:cubicBezTo>
                      <a:pt x="281" y="656"/>
                      <a:pt x="306" y="701"/>
                      <a:pt x="301" y="745"/>
                    </a:cubicBezTo>
                    <a:cubicBezTo>
                      <a:pt x="296" y="790"/>
                      <a:pt x="321" y="814"/>
                      <a:pt x="341" y="849"/>
                    </a:cubicBezTo>
                    <a:cubicBezTo>
                      <a:pt x="360" y="883"/>
                      <a:pt x="360" y="928"/>
                      <a:pt x="311" y="928"/>
                    </a:cubicBezTo>
                    <a:cubicBezTo>
                      <a:pt x="290" y="928"/>
                      <a:pt x="286" y="898"/>
                      <a:pt x="242" y="893"/>
                    </a:cubicBezTo>
                    <a:cubicBezTo>
                      <a:pt x="198" y="888"/>
                      <a:pt x="217" y="918"/>
                      <a:pt x="198" y="943"/>
                    </a:cubicBezTo>
                    <a:cubicBezTo>
                      <a:pt x="178" y="967"/>
                      <a:pt x="158" y="1002"/>
                      <a:pt x="158" y="1031"/>
                    </a:cubicBezTo>
                    <a:cubicBezTo>
                      <a:pt x="158" y="1061"/>
                      <a:pt x="178" y="1076"/>
                      <a:pt x="163" y="1115"/>
                    </a:cubicBezTo>
                    <a:cubicBezTo>
                      <a:pt x="148" y="1155"/>
                      <a:pt x="158" y="1174"/>
                      <a:pt x="173" y="1199"/>
                    </a:cubicBezTo>
                    <a:cubicBezTo>
                      <a:pt x="188" y="1224"/>
                      <a:pt x="188" y="1219"/>
                      <a:pt x="193" y="1263"/>
                    </a:cubicBezTo>
                    <a:cubicBezTo>
                      <a:pt x="198" y="1308"/>
                      <a:pt x="222" y="1313"/>
                      <a:pt x="252" y="1322"/>
                    </a:cubicBezTo>
                    <a:cubicBezTo>
                      <a:pt x="281" y="1332"/>
                      <a:pt x="271" y="1392"/>
                      <a:pt x="262" y="1426"/>
                    </a:cubicBezTo>
                    <a:cubicBezTo>
                      <a:pt x="252" y="1461"/>
                      <a:pt x="237" y="1466"/>
                      <a:pt x="237" y="1441"/>
                    </a:cubicBezTo>
                    <a:cubicBezTo>
                      <a:pt x="237" y="1416"/>
                      <a:pt x="198" y="1392"/>
                      <a:pt x="188" y="1372"/>
                    </a:cubicBezTo>
                    <a:cubicBezTo>
                      <a:pt x="178" y="1352"/>
                      <a:pt x="138" y="1397"/>
                      <a:pt x="138" y="1416"/>
                    </a:cubicBezTo>
                    <a:cubicBezTo>
                      <a:pt x="138" y="1436"/>
                      <a:pt x="128" y="1485"/>
                      <a:pt x="128" y="1485"/>
                    </a:cubicBezTo>
                    <a:cubicBezTo>
                      <a:pt x="128" y="1485"/>
                      <a:pt x="79" y="1495"/>
                      <a:pt x="59" y="1475"/>
                    </a:cubicBezTo>
                    <a:cubicBezTo>
                      <a:pt x="40" y="1456"/>
                      <a:pt x="54" y="1411"/>
                      <a:pt x="45" y="1367"/>
                    </a:cubicBezTo>
                    <a:cubicBezTo>
                      <a:pt x="35" y="1322"/>
                      <a:pt x="69" y="1249"/>
                      <a:pt x="69" y="1229"/>
                    </a:cubicBezTo>
                    <a:cubicBezTo>
                      <a:pt x="69" y="1209"/>
                      <a:pt x="79" y="1135"/>
                      <a:pt x="74" y="1100"/>
                    </a:cubicBezTo>
                    <a:cubicBezTo>
                      <a:pt x="69" y="1066"/>
                      <a:pt x="69" y="1051"/>
                      <a:pt x="69" y="1026"/>
                    </a:cubicBezTo>
                    <a:cubicBezTo>
                      <a:pt x="69" y="1002"/>
                      <a:pt x="20" y="982"/>
                      <a:pt x="10" y="967"/>
                    </a:cubicBezTo>
                    <a:cubicBezTo>
                      <a:pt x="0" y="952"/>
                      <a:pt x="30" y="938"/>
                      <a:pt x="59" y="938"/>
                    </a:cubicBezTo>
                    <a:cubicBezTo>
                      <a:pt x="89" y="938"/>
                      <a:pt x="89" y="893"/>
                      <a:pt x="79" y="878"/>
                    </a:cubicBezTo>
                    <a:cubicBezTo>
                      <a:pt x="69" y="864"/>
                      <a:pt x="69" y="819"/>
                      <a:pt x="79" y="790"/>
                    </a:cubicBezTo>
                    <a:cubicBezTo>
                      <a:pt x="89" y="760"/>
                      <a:pt x="74" y="706"/>
                      <a:pt x="59" y="686"/>
                    </a:cubicBezTo>
                    <a:cubicBezTo>
                      <a:pt x="45" y="666"/>
                      <a:pt x="69" y="627"/>
                      <a:pt x="79" y="602"/>
                    </a:cubicBezTo>
                    <a:cubicBezTo>
                      <a:pt x="89" y="577"/>
                      <a:pt x="104" y="543"/>
                      <a:pt x="99" y="523"/>
                    </a:cubicBezTo>
                    <a:cubicBezTo>
                      <a:pt x="94" y="503"/>
                      <a:pt x="50" y="421"/>
                      <a:pt x="50" y="421"/>
                    </a:cubicBezTo>
                    <a:cubicBezTo>
                      <a:pt x="38" y="402"/>
                      <a:pt x="34" y="358"/>
                      <a:pt x="32" y="340"/>
                    </a:cubicBezTo>
                    <a:cubicBezTo>
                      <a:pt x="29" y="322"/>
                      <a:pt x="41" y="283"/>
                      <a:pt x="45" y="27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6" name="Freeform 8">
                <a:extLst>
                  <a:ext uri="{FF2B5EF4-FFF2-40B4-BE49-F238E27FC236}">
                    <a16:creationId xmlns:a16="http://schemas.microsoft.com/office/drawing/2014/main" id="{778BE2BE-AC26-4BB0-8A78-A96D9773D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6" y="2421"/>
                <a:ext cx="7" cy="7"/>
              </a:xfrm>
              <a:custGeom>
                <a:avLst/>
                <a:gdLst>
                  <a:gd name="T0" fmla="*/ 21 w 49"/>
                  <a:gd name="T1" fmla="*/ 0 h 46"/>
                  <a:gd name="T2" fmla="*/ 0 w 49"/>
                  <a:gd name="T3" fmla="*/ 28 h 46"/>
                  <a:gd name="T4" fmla="*/ 16 w 49"/>
                  <a:gd name="T5" fmla="*/ 40 h 46"/>
                  <a:gd name="T6" fmla="*/ 39 w 49"/>
                  <a:gd name="T7" fmla="*/ 31 h 46"/>
                  <a:gd name="T8" fmla="*/ 21 w 49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6">
                    <a:moveTo>
                      <a:pt x="21" y="0"/>
                    </a:moveTo>
                    <a:cubicBezTo>
                      <a:pt x="0" y="0"/>
                      <a:pt x="0" y="19"/>
                      <a:pt x="0" y="28"/>
                    </a:cubicBezTo>
                    <a:cubicBezTo>
                      <a:pt x="0" y="31"/>
                      <a:pt x="5" y="46"/>
                      <a:pt x="16" y="40"/>
                    </a:cubicBezTo>
                    <a:cubicBezTo>
                      <a:pt x="26" y="33"/>
                      <a:pt x="37" y="39"/>
                      <a:pt x="39" y="31"/>
                    </a:cubicBezTo>
                    <a:cubicBezTo>
                      <a:pt x="41" y="23"/>
                      <a:pt x="49" y="0"/>
                      <a:pt x="21" y="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7" name="Freeform 9">
                <a:extLst>
                  <a:ext uri="{FF2B5EF4-FFF2-40B4-BE49-F238E27FC236}">
                    <a16:creationId xmlns:a16="http://schemas.microsoft.com/office/drawing/2014/main" id="{D0AB0AE9-E9F9-49EC-9274-136C05DA9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2423"/>
                <a:ext cx="7" cy="6"/>
              </a:xfrm>
              <a:custGeom>
                <a:avLst/>
                <a:gdLst>
                  <a:gd name="T0" fmla="*/ 20 w 45"/>
                  <a:gd name="T1" fmla="*/ 10 h 45"/>
                  <a:gd name="T2" fmla="*/ 20 w 45"/>
                  <a:gd name="T3" fmla="*/ 35 h 45"/>
                  <a:gd name="T4" fmla="*/ 20 w 45"/>
                  <a:gd name="T5" fmla="*/ 1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45">
                    <a:moveTo>
                      <a:pt x="20" y="10"/>
                    </a:moveTo>
                    <a:cubicBezTo>
                      <a:pt x="1" y="18"/>
                      <a:pt x="0" y="25"/>
                      <a:pt x="20" y="35"/>
                    </a:cubicBezTo>
                    <a:cubicBezTo>
                      <a:pt x="40" y="45"/>
                      <a:pt x="45" y="0"/>
                      <a:pt x="20" y="1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8" name="Freeform 10">
                <a:extLst>
                  <a:ext uri="{FF2B5EF4-FFF2-40B4-BE49-F238E27FC236}">
                    <a16:creationId xmlns:a16="http://schemas.microsoft.com/office/drawing/2014/main" id="{8CDE97A0-A63F-4599-B5DE-73FB607D3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8" y="3180"/>
                <a:ext cx="347" cy="61"/>
              </a:xfrm>
              <a:custGeom>
                <a:avLst/>
                <a:gdLst>
                  <a:gd name="T0" fmla="*/ 24 w 2239"/>
                  <a:gd name="T1" fmla="*/ 92 h 444"/>
                  <a:gd name="T2" fmla="*/ 77 w 2239"/>
                  <a:gd name="T3" fmla="*/ 129 h 444"/>
                  <a:gd name="T4" fmla="*/ 216 w 2239"/>
                  <a:gd name="T5" fmla="*/ 193 h 444"/>
                  <a:gd name="T6" fmla="*/ 408 w 2239"/>
                  <a:gd name="T7" fmla="*/ 222 h 444"/>
                  <a:gd name="T8" fmla="*/ 531 w 2239"/>
                  <a:gd name="T9" fmla="*/ 262 h 444"/>
                  <a:gd name="T10" fmla="*/ 645 w 2239"/>
                  <a:gd name="T11" fmla="*/ 291 h 444"/>
                  <a:gd name="T12" fmla="*/ 788 w 2239"/>
                  <a:gd name="T13" fmla="*/ 301 h 444"/>
                  <a:gd name="T14" fmla="*/ 936 w 2239"/>
                  <a:gd name="T15" fmla="*/ 311 h 444"/>
                  <a:gd name="T16" fmla="*/ 1099 w 2239"/>
                  <a:gd name="T17" fmla="*/ 336 h 444"/>
                  <a:gd name="T18" fmla="*/ 1252 w 2239"/>
                  <a:gd name="T19" fmla="*/ 356 h 444"/>
                  <a:gd name="T20" fmla="*/ 1400 w 2239"/>
                  <a:gd name="T21" fmla="*/ 380 h 444"/>
                  <a:gd name="T22" fmla="*/ 1533 w 2239"/>
                  <a:gd name="T23" fmla="*/ 390 h 444"/>
                  <a:gd name="T24" fmla="*/ 1602 w 2239"/>
                  <a:gd name="T25" fmla="*/ 336 h 444"/>
                  <a:gd name="T26" fmla="*/ 1730 w 2239"/>
                  <a:gd name="T27" fmla="*/ 360 h 444"/>
                  <a:gd name="T28" fmla="*/ 1883 w 2239"/>
                  <a:gd name="T29" fmla="*/ 385 h 444"/>
                  <a:gd name="T30" fmla="*/ 2061 w 2239"/>
                  <a:gd name="T31" fmla="*/ 415 h 444"/>
                  <a:gd name="T32" fmla="*/ 2066 w 2239"/>
                  <a:gd name="T33" fmla="*/ 326 h 444"/>
                  <a:gd name="T34" fmla="*/ 2179 w 2239"/>
                  <a:gd name="T35" fmla="*/ 331 h 444"/>
                  <a:gd name="T36" fmla="*/ 2239 w 2239"/>
                  <a:gd name="T37" fmla="*/ 301 h 444"/>
                  <a:gd name="T38" fmla="*/ 2091 w 2239"/>
                  <a:gd name="T39" fmla="*/ 267 h 444"/>
                  <a:gd name="T40" fmla="*/ 1854 w 2239"/>
                  <a:gd name="T41" fmla="*/ 257 h 444"/>
                  <a:gd name="T42" fmla="*/ 1740 w 2239"/>
                  <a:gd name="T43" fmla="*/ 272 h 444"/>
                  <a:gd name="T44" fmla="*/ 1553 w 2239"/>
                  <a:gd name="T45" fmla="*/ 296 h 444"/>
                  <a:gd name="T46" fmla="*/ 1424 w 2239"/>
                  <a:gd name="T47" fmla="*/ 262 h 444"/>
                  <a:gd name="T48" fmla="*/ 1227 w 2239"/>
                  <a:gd name="T49" fmla="*/ 272 h 444"/>
                  <a:gd name="T50" fmla="*/ 1118 w 2239"/>
                  <a:gd name="T51" fmla="*/ 222 h 444"/>
                  <a:gd name="T52" fmla="*/ 970 w 2239"/>
                  <a:gd name="T53" fmla="*/ 207 h 444"/>
                  <a:gd name="T54" fmla="*/ 931 w 2239"/>
                  <a:gd name="T55" fmla="*/ 158 h 444"/>
                  <a:gd name="T56" fmla="*/ 847 w 2239"/>
                  <a:gd name="T57" fmla="*/ 104 h 444"/>
                  <a:gd name="T58" fmla="*/ 734 w 2239"/>
                  <a:gd name="T59" fmla="*/ 129 h 444"/>
                  <a:gd name="T60" fmla="*/ 511 w 2239"/>
                  <a:gd name="T61" fmla="*/ 99 h 444"/>
                  <a:gd name="T62" fmla="*/ 344 w 2239"/>
                  <a:gd name="T63" fmla="*/ 64 h 444"/>
                  <a:gd name="T64" fmla="*/ 211 w 2239"/>
                  <a:gd name="T65" fmla="*/ 20 h 444"/>
                  <a:gd name="T66" fmla="*/ 58 w 2239"/>
                  <a:gd name="T67" fmla="*/ 0 h 444"/>
                  <a:gd name="T68" fmla="*/ 24 w 2239"/>
                  <a:gd name="T69" fmla="*/ 92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39" h="444">
                    <a:moveTo>
                      <a:pt x="24" y="92"/>
                    </a:moveTo>
                    <a:cubicBezTo>
                      <a:pt x="37" y="115"/>
                      <a:pt x="66" y="118"/>
                      <a:pt x="77" y="129"/>
                    </a:cubicBezTo>
                    <a:cubicBezTo>
                      <a:pt x="112" y="163"/>
                      <a:pt x="171" y="203"/>
                      <a:pt x="216" y="193"/>
                    </a:cubicBezTo>
                    <a:cubicBezTo>
                      <a:pt x="260" y="183"/>
                      <a:pt x="364" y="212"/>
                      <a:pt x="408" y="222"/>
                    </a:cubicBezTo>
                    <a:cubicBezTo>
                      <a:pt x="452" y="232"/>
                      <a:pt x="477" y="252"/>
                      <a:pt x="531" y="262"/>
                    </a:cubicBezTo>
                    <a:cubicBezTo>
                      <a:pt x="531" y="262"/>
                      <a:pt x="615" y="277"/>
                      <a:pt x="645" y="291"/>
                    </a:cubicBezTo>
                    <a:cubicBezTo>
                      <a:pt x="674" y="306"/>
                      <a:pt x="744" y="306"/>
                      <a:pt x="788" y="301"/>
                    </a:cubicBezTo>
                    <a:cubicBezTo>
                      <a:pt x="832" y="296"/>
                      <a:pt x="872" y="291"/>
                      <a:pt x="936" y="311"/>
                    </a:cubicBezTo>
                    <a:cubicBezTo>
                      <a:pt x="1000" y="331"/>
                      <a:pt x="1039" y="341"/>
                      <a:pt x="1099" y="336"/>
                    </a:cubicBezTo>
                    <a:cubicBezTo>
                      <a:pt x="1158" y="331"/>
                      <a:pt x="1222" y="341"/>
                      <a:pt x="1252" y="356"/>
                    </a:cubicBezTo>
                    <a:cubicBezTo>
                      <a:pt x="1281" y="370"/>
                      <a:pt x="1355" y="370"/>
                      <a:pt x="1400" y="380"/>
                    </a:cubicBezTo>
                    <a:cubicBezTo>
                      <a:pt x="1444" y="390"/>
                      <a:pt x="1499" y="415"/>
                      <a:pt x="1533" y="390"/>
                    </a:cubicBezTo>
                    <a:cubicBezTo>
                      <a:pt x="1568" y="365"/>
                      <a:pt x="1553" y="341"/>
                      <a:pt x="1602" y="336"/>
                    </a:cubicBezTo>
                    <a:cubicBezTo>
                      <a:pt x="1651" y="331"/>
                      <a:pt x="1711" y="346"/>
                      <a:pt x="1730" y="360"/>
                    </a:cubicBezTo>
                    <a:cubicBezTo>
                      <a:pt x="1750" y="375"/>
                      <a:pt x="1819" y="385"/>
                      <a:pt x="1883" y="385"/>
                    </a:cubicBezTo>
                    <a:cubicBezTo>
                      <a:pt x="1947" y="385"/>
                      <a:pt x="2031" y="444"/>
                      <a:pt x="2061" y="415"/>
                    </a:cubicBezTo>
                    <a:cubicBezTo>
                      <a:pt x="2091" y="385"/>
                      <a:pt x="2012" y="331"/>
                      <a:pt x="2066" y="326"/>
                    </a:cubicBezTo>
                    <a:cubicBezTo>
                      <a:pt x="2120" y="321"/>
                      <a:pt x="2135" y="341"/>
                      <a:pt x="2179" y="331"/>
                    </a:cubicBezTo>
                    <a:cubicBezTo>
                      <a:pt x="2224" y="321"/>
                      <a:pt x="2239" y="316"/>
                      <a:pt x="2239" y="301"/>
                    </a:cubicBezTo>
                    <a:cubicBezTo>
                      <a:pt x="2239" y="286"/>
                      <a:pt x="2140" y="262"/>
                      <a:pt x="2091" y="267"/>
                    </a:cubicBezTo>
                    <a:cubicBezTo>
                      <a:pt x="2041" y="272"/>
                      <a:pt x="1923" y="262"/>
                      <a:pt x="1854" y="257"/>
                    </a:cubicBezTo>
                    <a:cubicBezTo>
                      <a:pt x="1785" y="252"/>
                      <a:pt x="1804" y="252"/>
                      <a:pt x="1740" y="272"/>
                    </a:cubicBezTo>
                    <a:cubicBezTo>
                      <a:pt x="1676" y="291"/>
                      <a:pt x="1592" y="316"/>
                      <a:pt x="1553" y="296"/>
                    </a:cubicBezTo>
                    <a:cubicBezTo>
                      <a:pt x="1513" y="277"/>
                      <a:pt x="1503" y="257"/>
                      <a:pt x="1424" y="262"/>
                    </a:cubicBezTo>
                    <a:cubicBezTo>
                      <a:pt x="1346" y="267"/>
                      <a:pt x="1262" y="272"/>
                      <a:pt x="1227" y="272"/>
                    </a:cubicBezTo>
                    <a:cubicBezTo>
                      <a:pt x="1193" y="272"/>
                      <a:pt x="1168" y="237"/>
                      <a:pt x="1118" y="222"/>
                    </a:cubicBezTo>
                    <a:cubicBezTo>
                      <a:pt x="1069" y="207"/>
                      <a:pt x="1005" y="232"/>
                      <a:pt x="970" y="207"/>
                    </a:cubicBezTo>
                    <a:cubicBezTo>
                      <a:pt x="936" y="183"/>
                      <a:pt x="931" y="178"/>
                      <a:pt x="931" y="158"/>
                    </a:cubicBezTo>
                    <a:cubicBezTo>
                      <a:pt x="931" y="138"/>
                      <a:pt x="896" y="104"/>
                      <a:pt x="847" y="104"/>
                    </a:cubicBezTo>
                    <a:cubicBezTo>
                      <a:pt x="798" y="104"/>
                      <a:pt x="758" y="124"/>
                      <a:pt x="734" y="129"/>
                    </a:cubicBezTo>
                    <a:cubicBezTo>
                      <a:pt x="709" y="133"/>
                      <a:pt x="581" y="89"/>
                      <a:pt x="511" y="99"/>
                    </a:cubicBezTo>
                    <a:cubicBezTo>
                      <a:pt x="442" y="109"/>
                      <a:pt x="359" y="99"/>
                      <a:pt x="344" y="64"/>
                    </a:cubicBezTo>
                    <a:cubicBezTo>
                      <a:pt x="329" y="30"/>
                      <a:pt x="270" y="20"/>
                      <a:pt x="211" y="20"/>
                    </a:cubicBezTo>
                    <a:cubicBezTo>
                      <a:pt x="151" y="20"/>
                      <a:pt x="58" y="0"/>
                      <a:pt x="58" y="0"/>
                    </a:cubicBezTo>
                    <a:cubicBezTo>
                      <a:pt x="58" y="0"/>
                      <a:pt x="0" y="52"/>
                      <a:pt x="24" y="9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9" name="Freeform 11">
                <a:extLst>
                  <a:ext uri="{FF2B5EF4-FFF2-40B4-BE49-F238E27FC236}">
                    <a16:creationId xmlns:a16="http://schemas.microsoft.com/office/drawing/2014/main" id="{C50D321D-2E51-4F65-9C70-CDC3F550F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5" y="2989"/>
                <a:ext cx="226" cy="192"/>
              </a:xfrm>
              <a:custGeom>
                <a:avLst/>
                <a:gdLst>
                  <a:gd name="T0" fmla="*/ 261 w 1461"/>
                  <a:gd name="T1" fmla="*/ 89 h 1401"/>
                  <a:gd name="T2" fmla="*/ 123 w 1461"/>
                  <a:gd name="T3" fmla="*/ 79 h 1401"/>
                  <a:gd name="T4" fmla="*/ 39 w 1461"/>
                  <a:gd name="T5" fmla="*/ 15 h 1401"/>
                  <a:gd name="T6" fmla="*/ 39 w 1461"/>
                  <a:gd name="T7" fmla="*/ 123 h 1401"/>
                  <a:gd name="T8" fmla="*/ 118 w 1461"/>
                  <a:gd name="T9" fmla="*/ 232 h 1401"/>
                  <a:gd name="T10" fmla="*/ 212 w 1461"/>
                  <a:gd name="T11" fmla="*/ 281 h 1401"/>
                  <a:gd name="T12" fmla="*/ 306 w 1461"/>
                  <a:gd name="T13" fmla="*/ 385 h 1401"/>
                  <a:gd name="T14" fmla="*/ 355 w 1461"/>
                  <a:gd name="T15" fmla="*/ 459 h 1401"/>
                  <a:gd name="T16" fmla="*/ 449 w 1461"/>
                  <a:gd name="T17" fmla="*/ 542 h 1401"/>
                  <a:gd name="T18" fmla="*/ 513 w 1461"/>
                  <a:gd name="T19" fmla="*/ 701 h 1401"/>
                  <a:gd name="T20" fmla="*/ 587 w 1461"/>
                  <a:gd name="T21" fmla="*/ 784 h 1401"/>
                  <a:gd name="T22" fmla="*/ 661 w 1461"/>
                  <a:gd name="T23" fmla="*/ 908 h 1401"/>
                  <a:gd name="T24" fmla="*/ 706 w 1461"/>
                  <a:gd name="T25" fmla="*/ 1026 h 1401"/>
                  <a:gd name="T26" fmla="*/ 888 w 1461"/>
                  <a:gd name="T27" fmla="*/ 1194 h 1401"/>
                  <a:gd name="T28" fmla="*/ 1051 w 1461"/>
                  <a:gd name="T29" fmla="*/ 1312 h 1401"/>
                  <a:gd name="T30" fmla="*/ 1160 w 1461"/>
                  <a:gd name="T31" fmla="*/ 1401 h 1401"/>
                  <a:gd name="T32" fmla="*/ 1238 w 1461"/>
                  <a:gd name="T33" fmla="*/ 1371 h 1401"/>
                  <a:gd name="T34" fmla="*/ 1278 w 1461"/>
                  <a:gd name="T35" fmla="*/ 1302 h 1401"/>
                  <a:gd name="T36" fmla="*/ 1288 w 1461"/>
                  <a:gd name="T37" fmla="*/ 1209 h 1401"/>
                  <a:gd name="T38" fmla="*/ 1332 w 1461"/>
                  <a:gd name="T39" fmla="*/ 1105 h 1401"/>
                  <a:gd name="T40" fmla="*/ 1372 w 1461"/>
                  <a:gd name="T41" fmla="*/ 1046 h 1401"/>
                  <a:gd name="T42" fmla="*/ 1451 w 1461"/>
                  <a:gd name="T43" fmla="*/ 1021 h 1401"/>
                  <a:gd name="T44" fmla="*/ 1342 w 1461"/>
                  <a:gd name="T45" fmla="*/ 972 h 1401"/>
                  <a:gd name="T46" fmla="*/ 1307 w 1461"/>
                  <a:gd name="T47" fmla="*/ 878 h 1401"/>
                  <a:gd name="T48" fmla="*/ 1253 w 1461"/>
                  <a:gd name="T49" fmla="*/ 819 h 1401"/>
                  <a:gd name="T50" fmla="*/ 1164 w 1461"/>
                  <a:gd name="T51" fmla="*/ 903 h 1401"/>
                  <a:gd name="T52" fmla="*/ 1085 w 1461"/>
                  <a:gd name="T53" fmla="*/ 814 h 1401"/>
                  <a:gd name="T54" fmla="*/ 982 w 1461"/>
                  <a:gd name="T55" fmla="*/ 760 h 1401"/>
                  <a:gd name="T56" fmla="*/ 1002 w 1461"/>
                  <a:gd name="T57" fmla="*/ 666 h 1401"/>
                  <a:gd name="T58" fmla="*/ 947 w 1461"/>
                  <a:gd name="T59" fmla="*/ 587 h 1401"/>
                  <a:gd name="T60" fmla="*/ 794 w 1461"/>
                  <a:gd name="T61" fmla="*/ 503 h 1401"/>
                  <a:gd name="T62" fmla="*/ 725 w 1461"/>
                  <a:gd name="T63" fmla="*/ 429 h 1401"/>
                  <a:gd name="T64" fmla="*/ 641 w 1461"/>
                  <a:gd name="T65" fmla="*/ 404 h 1401"/>
                  <a:gd name="T66" fmla="*/ 627 w 1461"/>
                  <a:gd name="T67" fmla="*/ 335 h 1401"/>
                  <a:gd name="T68" fmla="*/ 538 w 1461"/>
                  <a:gd name="T69" fmla="*/ 296 h 1401"/>
                  <a:gd name="T70" fmla="*/ 434 w 1461"/>
                  <a:gd name="T71" fmla="*/ 227 h 1401"/>
                  <a:gd name="T72" fmla="*/ 380 w 1461"/>
                  <a:gd name="T73" fmla="*/ 168 h 1401"/>
                  <a:gd name="T74" fmla="*/ 261 w 1461"/>
                  <a:gd name="T75" fmla="*/ 89 h 1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61" h="1401">
                    <a:moveTo>
                      <a:pt x="261" y="89"/>
                    </a:moveTo>
                    <a:cubicBezTo>
                      <a:pt x="224" y="101"/>
                      <a:pt x="143" y="108"/>
                      <a:pt x="123" y="79"/>
                    </a:cubicBezTo>
                    <a:cubicBezTo>
                      <a:pt x="104" y="49"/>
                      <a:pt x="79" y="0"/>
                      <a:pt x="39" y="15"/>
                    </a:cubicBezTo>
                    <a:cubicBezTo>
                      <a:pt x="0" y="29"/>
                      <a:pt x="10" y="98"/>
                      <a:pt x="39" y="123"/>
                    </a:cubicBezTo>
                    <a:cubicBezTo>
                      <a:pt x="69" y="148"/>
                      <a:pt x="79" y="202"/>
                      <a:pt x="118" y="232"/>
                    </a:cubicBezTo>
                    <a:cubicBezTo>
                      <a:pt x="158" y="261"/>
                      <a:pt x="168" y="256"/>
                      <a:pt x="212" y="281"/>
                    </a:cubicBezTo>
                    <a:cubicBezTo>
                      <a:pt x="257" y="306"/>
                      <a:pt x="296" y="350"/>
                      <a:pt x="306" y="385"/>
                    </a:cubicBezTo>
                    <a:cubicBezTo>
                      <a:pt x="316" y="419"/>
                      <a:pt x="311" y="434"/>
                      <a:pt x="355" y="459"/>
                    </a:cubicBezTo>
                    <a:cubicBezTo>
                      <a:pt x="400" y="483"/>
                      <a:pt x="434" y="503"/>
                      <a:pt x="449" y="542"/>
                    </a:cubicBezTo>
                    <a:cubicBezTo>
                      <a:pt x="464" y="582"/>
                      <a:pt x="493" y="671"/>
                      <a:pt x="513" y="701"/>
                    </a:cubicBezTo>
                    <a:cubicBezTo>
                      <a:pt x="533" y="730"/>
                      <a:pt x="538" y="750"/>
                      <a:pt x="587" y="784"/>
                    </a:cubicBezTo>
                    <a:cubicBezTo>
                      <a:pt x="636" y="819"/>
                      <a:pt x="681" y="878"/>
                      <a:pt x="661" y="908"/>
                    </a:cubicBezTo>
                    <a:cubicBezTo>
                      <a:pt x="641" y="937"/>
                      <a:pt x="676" y="996"/>
                      <a:pt x="706" y="1026"/>
                    </a:cubicBezTo>
                    <a:cubicBezTo>
                      <a:pt x="735" y="1056"/>
                      <a:pt x="863" y="1154"/>
                      <a:pt x="888" y="1194"/>
                    </a:cubicBezTo>
                    <a:cubicBezTo>
                      <a:pt x="913" y="1233"/>
                      <a:pt x="1016" y="1302"/>
                      <a:pt x="1051" y="1312"/>
                    </a:cubicBezTo>
                    <a:cubicBezTo>
                      <a:pt x="1085" y="1322"/>
                      <a:pt x="1160" y="1367"/>
                      <a:pt x="1160" y="1401"/>
                    </a:cubicBezTo>
                    <a:cubicBezTo>
                      <a:pt x="1160" y="1401"/>
                      <a:pt x="1204" y="1362"/>
                      <a:pt x="1238" y="1371"/>
                    </a:cubicBezTo>
                    <a:cubicBezTo>
                      <a:pt x="1273" y="1381"/>
                      <a:pt x="1293" y="1332"/>
                      <a:pt x="1278" y="1302"/>
                    </a:cubicBezTo>
                    <a:cubicBezTo>
                      <a:pt x="1263" y="1273"/>
                      <a:pt x="1248" y="1228"/>
                      <a:pt x="1288" y="1209"/>
                    </a:cubicBezTo>
                    <a:cubicBezTo>
                      <a:pt x="1327" y="1189"/>
                      <a:pt x="1342" y="1145"/>
                      <a:pt x="1332" y="1105"/>
                    </a:cubicBezTo>
                    <a:cubicBezTo>
                      <a:pt x="1322" y="1066"/>
                      <a:pt x="1317" y="1041"/>
                      <a:pt x="1372" y="1046"/>
                    </a:cubicBezTo>
                    <a:cubicBezTo>
                      <a:pt x="1426" y="1051"/>
                      <a:pt x="1461" y="1051"/>
                      <a:pt x="1451" y="1021"/>
                    </a:cubicBezTo>
                    <a:cubicBezTo>
                      <a:pt x="1441" y="992"/>
                      <a:pt x="1372" y="992"/>
                      <a:pt x="1342" y="972"/>
                    </a:cubicBezTo>
                    <a:cubicBezTo>
                      <a:pt x="1312" y="952"/>
                      <a:pt x="1322" y="903"/>
                      <a:pt x="1307" y="878"/>
                    </a:cubicBezTo>
                    <a:cubicBezTo>
                      <a:pt x="1293" y="853"/>
                      <a:pt x="1283" y="799"/>
                      <a:pt x="1253" y="819"/>
                    </a:cubicBezTo>
                    <a:cubicBezTo>
                      <a:pt x="1224" y="839"/>
                      <a:pt x="1164" y="903"/>
                      <a:pt x="1164" y="903"/>
                    </a:cubicBezTo>
                    <a:cubicBezTo>
                      <a:pt x="1164" y="903"/>
                      <a:pt x="1125" y="848"/>
                      <a:pt x="1085" y="814"/>
                    </a:cubicBezTo>
                    <a:cubicBezTo>
                      <a:pt x="1046" y="779"/>
                      <a:pt x="992" y="784"/>
                      <a:pt x="982" y="760"/>
                    </a:cubicBezTo>
                    <a:cubicBezTo>
                      <a:pt x="972" y="735"/>
                      <a:pt x="997" y="701"/>
                      <a:pt x="1002" y="666"/>
                    </a:cubicBezTo>
                    <a:cubicBezTo>
                      <a:pt x="1007" y="631"/>
                      <a:pt x="997" y="612"/>
                      <a:pt x="947" y="587"/>
                    </a:cubicBezTo>
                    <a:cubicBezTo>
                      <a:pt x="898" y="562"/>
                      <a:pt x="809" y="538"/>
                      <a:pt x="794" y="503"/>
                    </a:cubicBezTo>
                    <a:cubicBezTo>
                      <a:pt x="780" y="469"/>
                      <a:pt x="750" y="429"/>
                      <a:pt x="725" y="429"/>
                    </a:cubicBezTo>
                    <a:cubicBezTo>
                      <a:pt x="701" y="429"/>
                      <a:pt x="666" y="434"/>
                      <a:pt x="641" y="404"/>
                    </a:cubicBezTo>
                    <a:cubicBezTo>
                      <a:pt x="617" y="375"/>
                      <a:pt x="661" y="355"/>
                      <a:pt x="627" y="335"/>
                    </a:cubicBezTo>
                    <a:cubicBezTo>
                      <a:pt x="592" y="316"/>
                      <a:pt x="602" y="316"/>
                      <a:pt x="538" y="296"/>
                    </a:cubicBezTo>
                    <a:cubicBezTo>
                      <a:pt x="474" y="276"/>
                      <a:pt x="439" y="256"/>
                      <a:pt x="434" y="227"/>
                    </a:cubicBezTo>
                    <a:cubicBezTo>
                      <a:pt x="429" y="197"/>
                      <a:pt x="404" y="202"/>
                      <a:pt x="380" y="168"/>
                    </a:cubicBezTo>
                    <a:cubicBezTo>
                      <a:pt x="355" y="133"/>
                      <a:pt x="291" y="79"/>
                      <a:pt x="261" y="8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0" name="Freeform 12">
                <a:extLst>
                  <a:ext uri="{FF2B5EF4-FFF2-40B4-BE49-F238E27FC236}">
                    <a16:creationId xmlns:a16="http://schemas.microsoft.com/office/drawing/2014/main" id="{C5480BC3-7792-45DC-9FD4-01FB8B54A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3" y="3238"/>
                <a:ext cx="43" cy="20"/>
              </a:xfrm>
              <a:custGeom>
                <a:avLst/>
                <a:gdLst>
                  <a:gd name="T0" fmla="*/ 227 w 277"/>
                  <a:gd name="T1" fmla="*/ 49 h 143"/>
                  <a:gd name="T2" fmla="*/ 134 w 277"/>
                  <a:gd name="T3" fmla="*/ 14 h 143"/>
                  <a:gd name="T4" fmla="*/ 40 w 277"/>
                  <a:gd name="T5" fmla="*/ 5 h 143"/>
                  <a:gd name="T6" fmla="*/ 30 w 277"/>
                  <a:gd name="T7" fmla="*/ 54 h 143"/>
                  <a:gd name="T8" fmla="*/ 69 w 277"/>
                  <a:gd name="T9" fmla="*/ 93 h 143"/>
                  <a:gd name="T10" fmla="*/ 138 w 277"/>
                  <a:gd name="T11" fmla="*/ 128 h 143"/>
                  <a:gd name="T12" fmla="*/ 222 w 277"/>
                  <a:gd name="T13" fmla="*/ 103 h 143"/>
                  <a:gd name="T14" fmla="*/ 227 w 277"/>
                  <a:gd name="T15" fmla="*/ 49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7" h="143">
                    <a:moveTo>
                      <a:pt x="227" y="49"/>
                    </a:moveTo>
                    <a:cubicBezTo>
                      <a:pt x="196" y="59"/>
                      <a:pt x="173" y="9"/>
                      <a:pt x="134" y="14"/>
                    </a:cubicBezTo>
                    <a:cubicBezTo>
                      <a:pt x="94" y="19"/>
                      <a:pt x="74" y="0"/>
                      <a:pt x="40" y="5"/>
                    </a:cubicBezTo>
                    <a:cubicBezTo>
                      <a:pt x="5" y="9"/>
                      <a:pt x="0" y="49"/>
                      <a:pt x="30" y="54"/>
                    </a:cubicBezTo>
                    <a:cubicBezTo>
                      <a:pt x="60" y="59"/>
                      <a:pt x="69" y="69"/>
                      <a:pt x="69" y="93"/>
                    </a:cubicBezTo>
                    <a:cubicBezTo>
                      <a:pt x="69" y="118"/>
                      <a:pt x="109" y="143"/>
                      <a:pt x="138" y="128"/>
                    </a:cubicBezTo>
                    <a:cubicBezTo>
                      <a:pt x="168" y="113"/>
                      <a:pt x="188" y="108"/>
                      <a:pt x="222" y="103"/>
                    </a:cubicBezTo>
                    <a:cubicBezTo>
                      <a:pt x="257" y="98"/>
                      <a:pt x="277" y="34"/>
                      <a:pt x="227" y="4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1" name="Freeform 13">
                <a:extLst>
                  <a:ext uri="{FF2B5EF4-FFF2-40B4-BE49-F238E27FC236}">
                    <a16:creationId xmlns:a16="http://schemas.microsoft.com/office/drawing/2014/main" id="{6252ADAB-0DE3-4E7C-B838-6EEFAC740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" y="3061"/>
                <a:ext cx="117" cy="118"/>
              </a:xfrm>
              <a:custGeom>
                <a:avLst/>
                <a:gdLst>
                  <a:gd name="T0" fmla="*/ 493 w 759"/>
                  <a:gd name="T1" fmla="*/ 251 h 858"/>
                  <a:gd name="T2" fmla="*/ 384 w 759"/>
                  <a:gd name="T3" fmla="*/ 271 h 858"/>
                  <a:gd name="T4" fmla="*/ 301 w 759"/>
                  <a:gd name="T5" fmla="*/ 271 h 858"/>
                  <a:gd name="T6" fmla="*/ 251 w 759"/>
                  <a:gd name="T7" fmla="*/ 316 h 858"/>
                  <a:gd name="T8" fmla="*/ 167 w 759"/>
                  <a:gd name="T9" fmla="*/ 281 h 858"/>
                  <a:gd name="T10" fmla="*/ 162 w 759"/>
                  <a:gd name="T11" fmla="*/ 217 h 858"/>
                  <a:gd name="T12" fmla="*/ 241 w 759"/>
                  <a:gd name="T13" fmla="*/ 138 h 858"/>
                  <a:gd name="T14" fmla="*/ 305 w 759"/>
                  <a:gd name="T15" fmla="*/ 148 h 858"/>
                  <a:gd name="T16" fmla="*/ 404 w 759"/>
                  <a:gd name="T17" fmla="*/ 128 h 858"/>
                  <a:gd name="T18" fmla="*/ 508 w 759"/>
                  <a:gd name="T19" fmla="*/ 148 h 858"/>
                  <a:gd name="T20" fmla="*/ 577 w 759"/>
                  <a:gd name="T21" fmla="*/ 143 h 858"/>
                  <a:gd name="T22" fmla="*/ 656 w 759"/>
                  <a:gd name="T23" fmla="*/ 133 h 858"/>
                  <a:gd name="T24" fmla="*/ 754 w 759"/>
                  <a:gd name="T25" fmla="*/ 59 h 858"/>
                  <a:gd name="T26" fmla="*/ 700 w 759"/>
                  <a:gd name="T27" fmla="*/ 10 h 858"/>
                  <a:gd name="T28" fmla="*/ 616 w 759"/>
                  <a:gd name="T29" fmla="*/ 39 h 858"/>
                  <a:gd name="T30" fmla="*/ 532 w 759"/>
                  <a:gd name="T31" fmla="*/ 24 h 858"/>
                  <a:gd name="T32" fmla="*/ 458 w 759"/>
                  <a:gd name="T33" fmla="*/ 19 h 858"/>
                  <a:gd name="T34" fmla="*/ 384 w 759"/>
                  <a:gd name="T35" fmla="*/ 44 h 858"/>
                  <a:gd name="T36" fmla="*/ 296 w 759"/>
                  <a:gd name="T37" fmla="*/ 19 h 858"/>
                  <a:gd name="T38" fmla="*/ 222 w 759"/>
                  <a:gd name="T39" fmla="*/ 39 h 858"/>
                  <a:gd name="T40" fmla="*/ 167 w 759"/>
                  <a:gd name="T41" fmla="*/ 79 h 858"/>
                  <a:gd name="T42" fmla="*/ 113 w 759"/>
                  <a:gd name="T43" fmla="*/ 128 h 858"/>
                  <a:gd name="T44" fmla="*/ 88 w 759"/>
                  <a:gd name="T45" fmla="*/ 207 h 858"/>
                  <a:gd name="T46" fmla="*/ 88 w 759"/>
                  <a:gd name="T47" fmla="*/ 246 h 858"/>
                  <a:gd name="T48" fmla="*/ 64 w 759"/>
                  <a:gd name="T49" fmla="*/ 335 h 858"/>
                  <a:gd name="T50" fmla="*/ 37 w 759"/>
                  <a:gd name="T51" fmla="*/ 389 h 858"/>
                  <a:gd name="T52" fmla="*/ 24 w 759"/>
                  <a:gd name="T53" fmla="*/ 459 h 858"/>
                  <a:gd name="T54" fmla="*/ 19 w 759"/>
                  <a:gd name="T55" fmla="*/ 528 h 858"/>
                  <a:gd name="T56" fmla="*/ 51 w 759"/>
                  <a:gd name="T57" fmla="*/ 595 h 858"/>
                  <a:gd name="T58" fmla="*/ 69 w 759"/>
                  <a:gd name="T59" fmla="*/ 671 h 858"/>
                  <a:gd name="T60" fmla="*/ 103 w 759"/>
                  <a:gd name="T61" fmla="*/ 725 h 858"/>
                  <a:gd name="T62" fmla="*/ 49 w 759"/>
                  <a:gd name="T63" fmla="*/ 784 h 858"/>
                  <a:gd name="T64" fmla="*/ 108 w 759"/>
                  <a:gd name="T65" fmla="*/ 824 h 858"/>
                  <a:gd name="T66" fmla="*/ 172 w 759"/>
                  <a:gd name="T67" fmla="*/ 839 h 858"/>
                  <a:gd name="T68" fmla="*/ 222 w 759"/>
                  <a:gd name="T69" fmla="*/ 755 h 858"/>
                  <a:gd name="T70" fmla="*/ 212 w 759"/>
                  <a:gd name="T71" fmla="*/ 691 h 858"/>
                  <a:gd name="T72" fmla="*/ 202 w 759"/>
                  <a:gd name="T73" fmla="*/ 602 h 858"/>
                  <a:gd name="T74" fmla="*/ 182 w 759"/>
                  <a:gd name="T75" fmla="*/ 538 h 858"/>
                  <a:gd name="T76" fmla="*/ 222 w 759"/>
                  <a:gd name="T77" fmla="*/ 473 h 858"/>
                  <a:gd name="T78" fmla="*/ 266 w 759"/>
                  <a:gd name="T79" fmla="*/ 513 h 858"/>
                  <a:gd name="T80" fmla="*/ 251 w 759"/>
                  <a:gd name="T81" fmla="*/ 592 h 858"/>
                  <a:gd name="T82" fmla="*/ 301 w 759"/>
                  <a:gd name="T83" fmla="*/ 646 h 858"/>
                  <a:gd name="T84" fmla="*/ 335 w 759"/>
                  <a:gd name="T85" fmla="*/ 715 h 858"/>
                  <a:gd name="T86" fmla="*/ 365 w 759"/>
                  <a:gd name="T87" fmla="*/ 769 h 858"/>
                  <a:gd name="T88" fmla="*/ 468 w 759"/>
                  <a:gd name="T89" fmla="*/ 799 h 858"/>
                  <a:gd name="T90" fmla="*/ 513 w 759"/>
                  <a:gd name="T91" fmla="*/ 725 h 858"/>
                  <a:gd name="T92" fmla="*/ 488 w 759"/>
                  <a:gd name="T93" fmla="*/ 661 h 858"/>
                  <a:gd name="T94" fmla="*/ 454 w 759"/>
                  <a:gd name="T95" fmla="*/ 602 h 858"/>
                  <a:gd name="T96" fmla="*/ 409 w 759"/>
                  <a:gd name="T97" fmla="*/ 577 h 858"/>
                  <a:gd name="T98" fmla="*/ 379 w 759"/>
                  <a:gd name="T99" fmla="*/ 473 h 858"/>
                  <a:gd name="T100" fmla="*/ 424 w 759"/>
                  <a:gd name="T101" fmla="*/ 404 h 858"/>
                  <a:gd name="T102" fmla="*/ 454 w 759"/>
                  <a:gd name="T103" fmla="*/ 325 h 858"/>
                  <a:gd name="T104" fmla="*/ 493 w 759"/>
                  <a:gd name="T105" fmla="*/ 251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59" h="858">
                    <a:moveTo>
                      <a:pt x="493" y="251"/>
                    </a:moveTo>
                    <a:cubicBezTo>
                      <a:pt x="444" y="276"/>
                      <a:pt x="429" y="266"/>
                      <a:pt x="384" y="271"/>
                    </a:cubicBezTo>
                    <a:cubicBezTo>
                      <a:pt x="340" y="276"/>
                      <a:pt x="315" y="276"/>
                      <a:pt x="301" y="271"/>
                    </a:cubicBezTo>
                    <a:cubicBezTo>
                      <a:pt x="286" y="266"/>
                      <a:pt x="296" y="311"/>
                      <a:pt x="251" y="316"/>
                    </a:cubicBezTo>
                    <a:cubicBezTo>
                      <a:pt x="207" y="321"/>
                      <a:pt x="177" y="311"/>
                      <a:pt x="167" y="281"/>
                    </a:cubicBezTo>
                    <a:cubicBezTo>
                      <a:pt x="157" y="251"/>
                      <a:pt x="157" y="251"/>
                      <a:pt x="162" y="217"/>
                    </a:cubicBezTo>
                    <a:cubicBezTo>
                      <a:pt x="167" y="182"/>
                      <a:pt x="212" y="143"/>
                      <a:pt x="241" y="138"/>
                    </a:cubicBezTo>
                    <a:cubicBezTo>
                      <a:pt x="271" y="133"/>
                      <a:pt x="256" y="168"/>
                      <a:pt x="305" y="148"/>
                    </a:cubicBezTo>
                    <a:cubicBezTo>
                      <a:pt x="355" y="128"/>
                      <a:pt x="365" y="128"/>
                      <a:pt x="404" y="128"/>
                    </a:cubicBezTo>
                    <a:cubicBezTo>
                      <a:pt x="444" y="128"/>
                      <a:pt x="463" y="148"/>
                      <a:pt x="508" y="148"/>
                    </a:cubicBezTo>
                    <a:cubicBezTo>
                      <a:pt x="552" y="148"/>
                      <a:pt x="542" y="158"/>
                      <a:pt x="577" y="143"/>
                    </a:cubicBezTo>
                    <a:cubicBezTo>
                      <a:pt x="611" y="128"/>
                      <a:pt x="626" y="158"/>
                      <a:pt x="656" y="133"/>
                    </a:cubicBezTo>
                    <a:cubicBezTo>
                      <a:pt x="685" y="108"/>
                      <a:pt x="759" y="84"/>
                      <a:pt x="754" y="59"/>
                    </a:cubicBezTo>
                    <a:cubicBezTo>
                      <a:pt x="750" y="34"/>
                      <a:pt x="730" y="0"/>
                      <a:pt x="700" y="10"/>
                    </a:cubicBezTo>
                    <a:cubicBezTo>
                      <a:pt x="671" y="19"/>
                      <a:pt x="616" y="59"/>
                      <a:pt x="616" y="39"/>
                    </a:cubicBezTo>
                    <a:cubicBezTo>
                      <a:pt x="616" y="19"/>
                      <a:pt x="557" y="15"/>
                      <a:pt x="532" y="24"/>
                    </a:cubicBezTo>
                    <a:cubicBezTo>
                      <a:pt x="508" y="34"/>
                      <a:pt x="488" y="24"/>
                      <a:pt x="458" y="19"/>
                    </a:cubicBezTo>
                    <a:cubicBezTo>
                      <a:pt x="429" y="15"/>
                      <a:pt x="414" y="44"/>
                      <a:pt x="384" y="44"/>
                    </a:cubicBezTo>
                    <a:cubicBezTo>
                      <a:pt x="355" y="44"/>
                      <a:pt x="325" y="29"/>
                      <a:pt x="296" y="19"/>
                    </a:cubicBezTo>
                    <a:cubicBezTo>
                      <a:pt x="266" y="10"/>
                      <a:pt x="236" y="24"/>
                      <a:pt x="222" y="39"/>
                    </a:cubicBezTo>
                    <a:cubicBezTo>
                      <a:pt x="207" y="54"/>
                      <a:pt x="207" y="69"/>
                      <a:pt x="167" y="79"/>
                    </a:cubicBezTo>
                    <a:cubicBezTo>
                      <a:pt x="128" y="89"/>
                      <a:pt x="136" y="117"/>
                      <a:pt x="113" y="128"/>
                    </a:cubicBezTo>
                    <a:cubicBezTo>
                      <a:pt x="88" y="140"/>
                      <a:pt x="123" y="192"/>
                      <a:pt x="88" y="207"/>
                    </a:cubicBezTo>
                    <a:cubicBezTo>
                      <a:pt x="54" y="222"/>
                      <a:pt x="93" y="222"/>
                      <a:pt x="88" y="246"/>
                    </a:cubicBezTo>
                    <a:cubicBezTo>
                      <a:pt x="83" y="271"/>
                      <a:pt x="88" y="316"/>
                      <a:pt x="64" y="335"/>
                    </a:cubicBezTo>
                    <a:cubicBezTo>
                      <a:pt x="39" y="355"/>
                      <a:pt x="48" y="377"/>
                      <a:pt x="37" y="389"/>
                    </a:cubicBezTo>
                    <a:cubicBezTo>
                      <a:pt x="10" y="416"/>
                      <a:pt x="49" y="434"/>
                      <a:pt x="24" y="459"/>
                    </a:cubicBezTo>
                    <a:cubicBezTo>
                      <a:pt x="0" y="483"/>
                      <a:pt x="0" y="513"/>
                      <a:pt x="19" y="528"/>
                    </a:cubicBezTo>
                    <a:cubicBezTo>
                      <a:pt x="39" y="543"/>
                      <a:pt x="51" y="565"/>
                      <a:pt x="51" y="595"/>
                    </a:cubicBezTo>
                    <a:cubicBezTo>
                      <a:pt x="51" y="625"/>
                      <a:pt x="62" y="644"/>
                      <a:pt x="69" y="671"/>
                    </a:cubicBezTo>
                    <a:cubicBezTo>
                      <a:pt x="78" y="707"/>
                      <a:pt x="118" y="710"/>
                      <a:pt x="103" y="725"/>
                    </a:cubicBezTo>
                    <a:cubicBezTo>
                      <a:pt x="88" y="740"/>
                      <a:pt x="29" y="769"/>
                      <a:pt x="49" y="784"/>
                    </a:cubicBezTo>
                    <a:cubicBezTo>
                      <a:pt x="69" y="799"/>
                      <a:pt x="98" y="794"/>
                      <a:pt x="108" y="824"/>
                    </a:cubicBezTo>
                    <a:cubicBezTo>
                      <a:pt x="118" y="854"/>
                      <a:pt x="148" y="858"/>
                      <a:pt x="172" y="839"/>
                    </a:cubicBezTo>
                    <a:cubicBezTo>
                      <a:pt x="197" y="819"/>
                      <a:pt x="197" y="774"/>
                      <a:pt x="222" y="755"/>
                    </a:cubicBezTo>
                    <a:cubicBezTo>
                      <a:pt x="246" y="735"/>
                      <a:pt x="236" y="720"/>
                      <a:pt x="212" y="691"/>
                    </a:cubicBezTo>
                    <a:cubicBezTo>
                      <a:pt x="187" y="661"/>
                      <a:pt x="197" y="622"/>
                      <a:pt x="202" y="602"/>
                    </a:cubicBezTo>
                    <a:cubicBezTo>
                      <a:pt x="207" y="582"/>
                      <a:pt x="187" y="567"/>
                      <a:pt x="182" y="538"/>
                    </a:cubicBezTo>
                    <a:cubicBezTo>
                      <a:pt x="177" y="508"/>
                      <a:pt x="207" y="473"/>
                      <a:pt x="222" y="473"/>
                    </a:cubicBezTo>
                    <a:cubicBezTo>
                      <a:pt x="236" y="473"/>
                      <a:pt x="261" y="493"/>
                      <a:pt x="266" y="513"/>
                    </a:cubicBezTo>
                    <a:cubicBezTo>
                      <a:pt x="271" y="533"/>
                      <a:pt x="251" y="567"/>
                      <a:pt x="251" y="592"/>
                    </a:cubicBezTo>
                    <a:cubicBezTo>
                      <a:pt x="251" y="617"/>
                      <a:pt x="296" y="631"/>
                      <a:pt x="301" y="646"/>
                    </a:cubicBezTo>
                    <a:cubicBezTo>
                      <a:pt x="305" y="661"/>
                      <a:pt x="340" y="691"/>
                      <a:pt x="335" y="715"/>
                    </a:cubicBezTo>
                    <a:cubicBezTo>
                      <a:pt x="330" y="740"/>
                      <a:pt x="325" y="765"/>
                      <a:pt x="365" y="769"/>
                    </a:cubicBezTo>
                    <a:cubicBezTo>
                      <a:pt x="404" y="774"/>
                      <a:pt x="454" y="789"/>
                      <a:pt x="468" y="799"/>
                    </a:cubicBezTo>
                    <a:cubicBezTo>
                      <a:pt x="483" y="809"/>
                      <a:pt x="513" y="750"/>
                      <a:pt x="513" y="725"/>
                    </a:cubicBezTo>
                    <a:cubicBezTo>
                      <a:pt x="513" y="700"/>
                      <a:pt x="483" y="676"/>
                      <a:pt x="488" y="661"/>
                    </a:cubicBezTo>
                    <a:cubicBezTo>
                      <a:pt x="493" y="646"/>
                      <a:pt x="483" y="626"/>
                      <a:pt x="454" y="602"/>
                    </a:cubicBezTo>
                    <a:cubicBezTo>
                      <a:pt x="418" y="572"/>
                      <a:pt x="424" y="607"/>
                      <a:pt x="409" y="577"/>
                    </a:cubicBezTo>
                    <a:cubicBezTo>
                      <a:pt x="394" y="548"/>
                      <a:pt x="360" y="503"/>
                      <a:pt x="379" y="473"/>
                    </a:cubicBezTo>
                    <a:cubicBezTo>
                      <a:pt x="399" y="444"/>
                      <a:pt x="409" y="444"/>
                      <a:pt x="424" y="404"/>
                    </a:cubicBezTo>
                    <a:cubicBezTo>
                      <a:pt x="439" y="365"/>
                      <a:pt x="404" y="325"/>
                      <a:pt x="454" y="325"/>
                    </a:cubicBezTo>
                    <a:cubicBezTo>
                      <a:pt x="503" y="325"/>
                      <a:pt x="532" y="232"/>
                      <a:pt x="493" y="25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2" name="Freeform 14">
                <a:extLst>
                  <a:ext uri="{FF2B5EF4-FFF2-40B4-BE49-F238E27FC236}">
                    <a16:creationId xmlns:a16="http://schemas.microsoft.com/office/drawing/2014/main" id="{61D24571-45AA-4C33-B5E0-AD7E245E7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9" y="3039"/>
                <a:ext cx="38" cy="71"/>
              </a:xfrm>
              <a:custGeom>
                <a:avLst/>
                <a:gdLst>
                  <a:gd name="T0" fmla="*/ 192 w 247"/>
                  <a:gd name="T1" fmla="*/ 35 h 514"/>
                  <a:gd name="T2" fmla="*/ 103 w 247"/>
                  <a:gd name="T3" fmla="*/ 70 h 514"/>
                  <a:gd name="T4" fmla="*/ 74 w 247"/>
                  <a:gd name="T5" fmla="*/ 119 h 514"/>
                  <a:gd name="T6" fmla="*/ 49 w 247"/>
                  <a:gd name="T7" fmla="*/ 173 h 514"/>
                  <a:gd name="T8" fmla="*/ 20 w 247"/>
                  <a:gd name="T9" fmla="*/ 252 h 514"/>
                  <a:gd name="T10" fmla="*/ 29 w 247"/>
                  <a:gd name="T11" fmla="*/ 317 h 514"/>
                  <a:gd name="T12" fmla="*/ 29 w 247"/>
                  <a:gd name="T13" fmla="*/ 376 h 514"/>
                  <a:gd name="T14" fmla="*/ 64 w 247"/>
                  <a:gd name="T15" fmla="*/ 415 h 514"/>
                  <a:gd name="T16" fmla="*/ 79 w 247"/>
                  <a:gd name="T17" fmla="*/ 460 h 514"/>
                  <a:gd name="T18" fmla="*/ 103 w 247"/>
                  <a:gd name="T19" fmla="*/ 509 h 514"/>
                  <a:gd name="T20" fmla="*/ 197 w 247"/>
                  <a:gd name="T21" fmla="*/ 455 h 514"/>
                  <a:gd name="T22" fmla="*/ 148 w 247"/>
                  <a:gd name="T23" fmla="*/ 381 h 514"/>
                  <a:gd name="T24" fmla="*/ 173 w 247"/>
                  <a:gd name="T25" fmla="*/ 307 h 514"/>
                  <a:gd name="T26" fmla="*/ 192 w 247"/>
                  <a:gd name="T27" fmla="*/ 238 h 514"/>
                  <a:gd name="T28" fmla="*/ 232 w 247"/>
                  <a:gd name="T29" fmla="*/ 159 h 514"/>
                  <a:gd name="T30" fmla="*/ 187 w 247"/>
                  <a:gd name="T31" fmla="*/ 109 h 514"/>
                  <a:gd name="T32" fmla="*/ 192 w 247"/>
                  <a:gd name="T33" fmla="*/ 35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7" h="514">
                    <a:moveTo>
                      <a:pt x="192" y="35"/>
                    </a:moveTo>
                    <a:cubicBezTo>
                      <a:pt x="151" y="0"/>
                      <a:pt x="103" y="50"/>
                      <a:pt x="103" y="70"/>
                    </a:cubicBezTo>
                    <a:cubicBezTo>
                      <a:pt x="103" y="90"/>
                      <a:pt x="99" y="104"/>
                      <a:pt x="74" y="119"/>
                    </a:cubicBezTo>
                    <a:cubicBezTo>
                      <a:pt x="49" y="134"/>
                      <a:pt x="54" y="149"/>
                      <a:pt x="49" y="173"/>
                    </a:cubicBezTo>
                    <a:cubicBezTo>
                      <a:pt x="44" y="198"/>
                      <a:pt x="39" y="223"/>
                      <a:pt x="20" y="252"/>
                    </a:cubicBezTo>
                    <a:cubicBezTo>
                      <a:pt x="0" y="282"/>
                      <a:pt x="15" y="302"/>
                      <a:pt x="29" y="317"/>
                    </a:cubicBezTo>
                    <a:cubicBezTo>
                      <a:pt x="44" y="332"/>
                      <a:pt x="34" y="361"/>
                      <a:pt x="29" y="376"/>
                    </a:cubicBezTo>
                    <a:cubicBezTo>
                      <a:pt x="24" y="391"/>
                      <a:pt x="44" y="410"/>
                      <a:pt x="64" y="415"/>
                    </a:cubicBezTo>
                    <a:cubicBezTo>
                      <a:pt x="84" y="420"/>
                      <a:pt x="84" y="425"/>
                      <a:pt x="79" y="460"/>
                    </a:cubicBezTo>
                    <a:cubicBezTo>
                      <a:pt x="74" y="494"/>
                      <a:pt x="64" y="514"/>
                      <a:pt x="103" y="509"/>
                    </a:cubicBezTo>
                    <a:cubicBezTo>
                      <a:pt x="143" y="504"/>
                      <a:pt x="222" y="479"/>
                      <a:pt x="197" y="455"/>
                    </a:cubicBezTo>
                    <a:cubicBezTo>
                      <a:pt x="173" y="430"/>
                      <a:pt x="143" y="410"/>
                      <a:pt x="148" y="381"/>
                    </a:cubicBezTo>
                    <a:cubicBezTo>
                      <a:pt x="153" y="351"/>
                      <a:pt x="168" y="341"/>
                      <a:pt x="173" y="307"/>
                    </a:cubicBezTo>
                    <a:cubicBezTo>
                      <a:pt x="177" y="272"/>
                      <a:pt x="143" y="252"/>
                      <a:pt x="192" y="238"/>
                    </a:cubicBezTo>
                    <a:cubicBezTo>
                      <a:pt x="242" y="223"/>
                      <a:pt x="247" y="169"/>
                      <a:pt x="232" y="159"/>
                    </a:cubicBezTo>
                    <a:cubicBezTo>
                      <a:pt x="217" y="149"/>
                      <a:pt x="173" y="139"/>
                      <a:pt x="187" y="109"/>
                    </a:cubicBezTo>
                    <a:cubicBezTo>
                      <a:pt x="202" y="80"/>
                      <a:pt x="227" y="65"/>
                      <a:pt x="192" y="3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3" name="Freeform 15">
                <a:extLst>
                  <a:ext uri="{FF2B5EF4-FFF2-40B4-BE49-F238E27FC236}">
                    <a16:creationId xmlns:a16="http://schemas.microsoft.com/office/drawing/2014/main" id="{78367A76-5C0B-407D-8D0F-9C51BB742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0" y="3190"/>
                <a:ext cx="26" cy="28"/>
              </a:xfrm>
              <a:custGeom>
                <a:avLst/>
                <a:gdLst>
                  <a:gd name="T0" fmla="*/ 143 w 167"/>
                  <a:gd name="T1" fmla="*/ 5 h 198"/>
                  <a:gd name="T2" fmla="*/ 74 w 167"/>
                  <a:gd name="T3" fmla="*/ 55 h 198"/>
                  <a:gd name="T4" fmla="*/ 24 w 167"/>
                  <a:gd name="T5" fmla="*/ 143 h 198"/>
                  <a:gd name="T6" fmla="*/ 24 w 167"/>
                  <a:gd name="T7" fmla="*/ 198 h 198"/>
                  <a:gd name="T8" fmla="*/ 98 w 167"/>
                  <a:gd name="T9" fmla="*/ 143 h 198"/>
                  <a:gd name="T10" fmla="*/ 148 w 167"/>
                  <a:gd name="T11" fmla="*/ 64 h 198"/>
                  <a:gd name="T12" fmla="*/ 143 w 167"/>
                  <a:gd name="T13" fmla="*/ 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198">
                    <a:moveTo>
                      <a:pt x="143" y="5"/>
                    </a:moveTo>
                    <a:cubicBezTo>
                      <a:pt x="100" y="20"/>
                      <a:pt x="84" y="30"/>
                      <a:pt x="74" y="55"/>
                    </a:cubicBezTo>
                    <a:cubicBezTo>
                      <a:pt x="64" y="79"/>
                      <a:pt x="49" y="119"/>
                      <a:pt x="24" y="143"/>
                    </a:cubicBezTo>
                    <a:cubicBezTo>
                      <a:pt x="0" y="168"/>
                      <a:pt x="5" y="198"/>
                      <a:pt x="24" y="198"/>
                    </a:cubicBezTo>
                    <a:cubicBezTo>
                      <a:pt x="44" y="198"/>
                      <a:pt x="98" y="168"/>
                      <a:pt x="98" y="143"/>
                    </a:cubicBezTo>
                    <a:cubicBezTo>
                      <a:pt x="98" y="119"/>
                      <a:pt x="128" y="74"/>
                      <a:pt x="148" y="64"/>
                    </a:cubicBezTo>
                    <a:cubicBezTo>
                      <a:pt x="167" y="55"/>
                      <a:pt x="158" y="0"/>
                      <a:pt x="143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4" name="Freeform 16">
                <a:extLst>
                  <a:ext uri="{FF2B5EF4-FFF2-40B4-BE49-F238E27FC236}">
                    <a16:creationId xmlns:a16="http://schemas.microsoft.com/office/drawing/2014/main" id="{4FCB2652-D559-4236-93BC-130288621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3" y="3171"/>
                <a:ext cx="24" cy="24"/>
              </a:xfrm>
              <a:custGeom>
                <a:avLst/>
                <a:gdLst>
                  <a:gd name="T0" fmla="*/ 99 w 153"/>
                  <a:gd name="T1" fmla="*/ 0 h 178"/>
                  <a:gd name="T2" fmla="*/ 40 w 153"/>
                  <a:gd name="T3" fmla="*/ 59 h 178"/>
                  <a:gd name="T4" fmla="*/ 35 w 153"/>
                  <a:gd name="T5" fmla="*/ 148 h 178"/>
                  <a:gd name="T6" fmla="*/ 74 w 153"/>
                  <a:gd name="T7" fmla="*/ 178 h 178"/>
                  <a:gd name="T8" fmla="*/ 133 w 153"/>
                  <a:gd name="T9" fmla="*/ 114 h 178"/>
                  <a:gd name="T10" fmla="*/ 138 w 153"/>
                  <a:gd name="T11" fmla="*/ 35 h 178"/>
                  <a:gd name="T12" fmla="*/ 99 w 153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" h="178">
                    <a:moveTo>
                      <a:pt x="99" y="0"/>
                    </a:moveTo>
                    <a:cubicBezTo>
                      <a:pt x="58" y="0"/>
                      <a:pt x="40" y="40"/>
                      <a:pt x="40" y="59"/>
                    </a:cubicBezTo>
                    <a:cubicBezTo>
                      <a:pt x="40" y="79"/>
                      <a:pt x="69" y="128"/>
                      <a:pt x="35" y="148"/>
                    </a:cubicBezTo>
                    <a:cubicBezTo>
                      <a:pt x="0" y="168"/>
                      <a:pt x="54" y="178"/>
                      <a:pt x="74" y="178"/>
                    </a:cubicBezTo>
                    <a:cubicBezTo>
                      <a:pt x="94" y="178"/>
                      <a:pt x="143" y="148"/>
                      <a:pt x="133" y="114"/>
                    </a:cubicBezTo>
                    <a:cubicBezTo>
                      <a:pt x="124" y="79"/>
                      <a:pt x="124" y="49"/>
                      <a:pt x="138" y="35"/>
                    </a:cubicBezTo>
                    <a:cubicBezTo>
                      <a:pt x="153" y="20"/>
                      <a:pt x="138" y="0"/>
                      <a:pt x="99" y="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5" name="Freeform 17">
                <a:extLst>
                  <a:ext uri="{FF2B5EF4-FFF2-40B4-BE49-F238E27FC236}">
                    <a16:creationId xmlns:a16="http://schemas.microsoft.com/office/drawing/2014/main" id="{A35F3970-2AD7-434D-BE09-AA38A6959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9" y="3128"/>
                <a:ext cx="63" cy="20"/>
              </a:xfrm>
              <a:custGeom>
                <a:avLst/>
                <a:gdLst>
                  <a:gd name="T0" fmla="*/ 350 w 405"/>
                  <a:gd name="T1" fmla="*/ 35 h 143"/>
                  <a:gd name="T2" fmla="*/ 192 w 405"/>
                  <a:gd name="T3" fmla="*/ 10 h 143"/>
                  <a:gd name="T4" fmla="*/ 104 w 405"/>
                  <a:gd name="T5" fmla="*/ 20 h 143"/>
                  <a:gd name="T6" fmla="*/ 35 w 405"/>
                  <a:gd name="T7" fmla="*/ 30 h 143"/>
                  <a:gd name="T8" fmla="*/ 30 w 405"/>
                  <a:gd name="T9" fmla="*/ 99 h 143"/>
                  <a:gd name="T10" fmla="*/ 123 w 405"/>
                  <a:gd name="T11" fmla="*/ 79 h 143"/>
                  <a:gd name="T12" fmla="*/ 247 w 405"/>
                  <a:gd name="T13" fmla="*/ 89 h 143"/>
                  <a:gd name="T14" fmla="*/ 326 w 405"/>
                  <a:gd name="T15" fmla="*/ 104 h 143"/>
                  <a:gd name="T16" fmla="*/ 370 w 405"/>
                  <a:gd name="T17" fmla="*/ 124 h 143"/>
                  <a:gd name="T18" fmla="*/ 350 w 405"/>
                  <a:gd name="T19" fmla="*/ 35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5" h="143">
                    <a:moveTo>
                      <a:pt x="350" y="35"/>
                    </a:moveTo>
                    <a:cubicBezTo>
                      <a:pt x="303" y="51"/>
                      <a:pt x="232" y="0"/>
                      <a:pt x="192" y="10"/>
                    </a:cubicBezTo>
                    <a:cubicBezTo>
                      <a:pt x="153" y="20"/>
                      <a:pt x="143" y="35"/>
                      <a:pt x="104" y="20"/>
                    </a:cubicBezTo>
                    <a:cubicBezTo>
                      <a:pt x="64" y="5"/>
                      <a:pt x="49" y="10"/>
                      <a:pt x="35" y="30"/>
                    </a:cubicBezTo>
                    <a:cubicBezTo>
                      <a:pt x="20" y="50"/>
                      <a:pt x="0" y="99"/>
                      <a:pt x="30" y="99"/>
                    </a:cubicBezTo>
                    <a:cubicBezTo>
                      <a:pt x="59" y="99"/>
                      <a:pt x="89" y="84"/>
                      <a:pt x="123" y="79"/>
                    </a:cubicBezTo>
                    <a:cubicBezTo>
                      <a:pt x="158" y="74"/>
                      <a:pt x="222" y="94"/>
                      <a:pt x="247" y="89"/>
                    </a:cubicBezTo>
                    <a:cubicBezTo>
                      <a:pt x="271" y="84"/>
                      <a:pt x="326" y="104"/>
                      <a:pt x="326" y="104"/>
                    </a:cubicBezTo>
                    <a:cubicBezTo>
                      <a:pt x="326" y="104"/>
                      <a:pt x="335" y="143"/>
                      <a:pt x="370" y="124"/>
                    </a:cubicBezTo>
                    <a:cubicBezTo>
                      <a:pt x="405" y="104"/>
                      <a:pt x="380" y="25"/>
                      <a:pt x="350" y="3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6" name="Freeform 18">
                <a:extLst>
                  <a:ext uri="{FF2B5EF4-FFF2-40B4-BE49-F238E27FC236}">
                    <a16:creationId xmlns:a16="http://schemas.microsoft.com/office/drawing/2014/main" id="{BD75DD54-BEA7-46A5-9856-F60C3C2DD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9" y="3148"/>
                <a:ext cx="109" cy="39"/>
              </a:xfrm>
              <a:custGeom>
                <a:avLst/>
                <a:gdLst>
                  <a:gd name="T0" fmla="*/ 642 w 701"/>
                  <a:gd name="T1" fmla="*/ 25 h 282"/>
                  <a:gd name="T2" fmla="*/ 499 w 701"/>
                  <a:gd name="T3" fmla="*/ 45 h 282"/>
                  <a:gd name="T4" fmla="*/ 424 w 701"/>
                  <a:gd name="T5" fmla="*/ 59 h 282"/>
                  <a:gd name="T6" fmla="*/ 400 w 701"/>
                  <a:gd name="T7" fmla="*/ 138 h 282"/>
                  <a:gd name="T8" fmla="*/ 311 w 701"/>
                  <a:gd name="T9" fmla="*/ 188 h 282"/>
                  <a:gd name="T10" fmla="*/ 272 w 701"/>
                  <a:gd name="T11" fmla="*/ 143 h 282"/>
                  <a:gd name="T12" fmla="*/ 198 w 701"/>
                  <a:gd name="T13" fmla="*/ 188 h 282"/>
                  <a:gd name="T14" fmla="*/ 79 w 701"/>
                  <a:gd name="T15" fmla="*/ 168 h 282"/>
                  <a:gd name="T16" fmla="*/ 15 w 701"/>
                  <a:gd name="T17" fmla="*/ 163 h 282"/>
                  <a:gd name="T18" fmla="*/ 84 w 701"/>
                  <a:gd name="T19" fmla="*/ 242 h 282"/>
                  <a:gd name="T20" fmla="*/ 193 w 701"/>
                  <a:gd name="T21" fmla="*/ 257 h 282"/>
                  <a:gd name="T22" fmla="*/ 281 w 701"/>
                  <a:gd name="T23" fmla="*/ 277 h 282"/>
                  <a:gd name="T24" fmla="*/ 360 w 701"/>
                  <a:gd name="T25" fmla="*/ 237 h 282"/>
                  <a:gd name="T26" fmla="*/ 439 w 701"/>
                  <a:gd name="T27" fmla="*/ 222 h 282"/>
                  <a:gd name="T28" fmla="*/ 503 w 701"/>
                  <a:gd name="T29" fmla="*/ 163 h 282"/>
                  <a:gd name="T30" fmla="*/ 577 w 701"/>
                  <a:gd name="T31" fmla="*/ 119 h 282"/>
                  <a:gd name="T32" fmla="*/ 612 w 701"/>
                  <a:gd name="T33" fmla="*/ 74 h 282"/>
                  <a:gd name="T34" fmla="*/ 691 w 701"/>
                  <a:gd name="T35" fmla="*/ 69 h 282"/>
                  <a:gd name="T36" fmla="*/ 642 w 701"/>
                  <a:gd name="T37" fmla="*/ 2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01" h="282">
                    <a:moveTo>
                      <a:pt x="642" y="25"/>
                    </a:moveTo>
                    <a:cubicBezTo>
                      <a:pt x="611" y="50"/>
                      <a:pt x="518" y="30"/>
                      <a:pt x="499" y="45"/>
                    </a:cubicBezTo>
                    <a:cubicBezTo>
                      <a:pt x="479" y="59"/>
                      <a:pt x="429" y="30"/>
                      <a:pt x="424" y="59"/>
                    </a:cubicBezTo>
                    <a:cubicBezTo>
                      <a:pt x="420" y="89"/>
                      <a:pt x="415" y="119"/>
                      <a:pt x="400" y="138"/>
                    </a:cubicBezTo>
                    <a:cubicBezTo>
                      <a:pt x="385" y="158"/>
                      <a:pt x="336" y="198"/>
                      <a:pt x="311" y="188"/>
                    </a:cubicBezTo>
                    <a:cubicBezTo>
                      <a:pt x="286" y="178"/>
                      <a:pt x="316" y="129"/>
                      <a:pt x="272" y="143"/>
                    </a:cubicBezTo>
                    <a:cubicBezTo>
                      <a:pt x="227" y="158"/>
                      <a:pt x="237" y="188"/>
                      <a:pt x="198" y="188"/>
                    </a:cubicBezTo>
                    <a:cubicBezTo>
                      <a:pt x="158" y="188"/>
                      <a:pt x="124" y="178"/>
                      <a:pt x="79" y="168"/>
                    </a:cubicBezTo>
                    <a:cubicBezTo>
                      <a:pt x="35" y="158"/>
                      <a:pt x="30" y="133"/>
                      <a:pt x="15" y="163"/>
                    </a:cubicBezTo>
                    <a:cubicBezTo>
                      <a:pt x="0" y="193"/>
                      <a:pt x="59" y="232"/>
                      <a:pt x="84" y="242"/>
                    </a:cubicBezTo>
                    <a:cubicBezTo>
                      <a:pt x="109" y="252"/>
                      <a:pt x="133" y="247"/>
                      <a:pt x="193" y="257"/>
                    </a:cubicBezTo>
                    <a:cubicBezTo>
                      <a:pt x="252" y="267"/>
                      <a:pt x="242" y="282"/>
                      <a:pt x="281" y="277"/>
                    </a:cubicBezTo>
                    <a:cubicBezTo>
                      <a:pt x="321" y="272"/>
                      <a:pt x="326" y="252"/>
                      <a:pt x="360" y="237"/>
                    </a:cubicBezTo>
                    <a:cubicBezTo>
                      <a:pt x="395" y="222"/>
                      <a:pt x="405" y="222"/>
                      <a:pt x="439" y="222"/>
                    </a:cubicBezTo>
                    <a:cubicBezTo>
                      <a:pt x="474" y="222"/>
                      <a:pt x="464" y="188"/>
                      <a:pt x="503" y="163"/>
                    </a:cubicBezTo>
                    <a:cubicBezTo>
                      <a:pt x="543" y="138"/>
                      <a:pt x="563" y="153"/>
                      <a:pt x="577" y="119"/>
                    </a:cubicBezTo>
                    <a:cubicBezTo>
                      <a:pt x="592" y="84"/>
                      <a:pt x="577" y="64"/>
                      <a:pt x="612" y="74"/>
                    </a:cubicBezTo>
                    <a:cubicBezTo>
                      <a:pt x="647" y="84"/>
                      <a:pt x="681" y="84"/>
                      <a:pt x="691" y="69"/>
                    </a:cubicBezTo>
                    <a:cubicBezTo>
                      <a:pt x="701" y="55"/>
                      <a:pt x="671" y="0"/>
                      <a:pt x="642" y="2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7" name="Freeform 19">
                <a:extLst>
                  <a:ext uri="{FF2B5EF4-FFF2-40B4-BE49-F238E27FC236}">
                    <a16:creationId xmlns:a16="http://schemas.microsoft.com/office/drawing/2014/main" id="{A015C52E-E729-4C28-AB97-3014113B4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1" y="2662"/>
                <a:ext cx="41" cy="51"/>
              </a:xfrm>
              <a:custGeom>
                <a:avLst/>
                <a:gdLst>
                  <a:gd name="T0" fmla="*/ 217 w 266"/>
                  <a:gd name="T1" fmla="*/ 11 h 371"/>
                  <a:gd name="T2" fmla="*/ 98 w 266"/>
                  <a:gd name="T3" fmla="*/ 65 h 371"/>
                  <a:gd name="T4" fmla="*/ 49 w 266"/>
                  <a:gd name="T5" fmla="*/ 144 h 371"/>
                  <a:gd name="T6" fmla="*/ 10 w 266"/>
                  <a:gd name="T7" fmla="*/ 223 h 371"/>
                  <a:gd name="T8" fmla="*/ 15 w 266"/>
                  <a:gd name="T9" fmla="*/ 332 h 371"/>
                  <a:gd name="T10" fmla="*/ 79 w 266"/>
                  <a:gd name="T11" fmla="*/ 371 h 371"/>
                  <a:gd name="T12" fmla="*/ 148 w 266"/>
                  <a:gd name="T13" fmla="*/ 253 h 371"/>
                  <a:gd name="T14" fmla="*/ 187 w 266"/>
                  <a:gd name="T15" fmla="*/ 174 h 371"/>
                  <a:gd name="T16" fmla="*/ 207 w 266"/>
                  <a:gd name="T17" fmla="*/ 105 h 371"/>
                  <a:gd name="T18" fmla="*/ 217 w 266"/>
                  <a:gd name="T19" fmla="*/ 1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6" h="371">
                    <a:moveTo>
                      <a:pt x="217" y="11"/>
                    </a:moveTo>
                    <a:cubicBezTo>
                      <a:pt x="164" y="0"/>
                      <a:pt x="123" y="31"/>
                      <a:pt x="98" y="65"/>
                    </a:cubicBezTo>
                    <a:cubicBezTo>
                      <a:pt x="74" y="100"/>
                      <a:pt x="79" y="120"/>
                      <a:pt x="49" y="144"/>
                    </a:cubicBezTo>
                    <a:cubicBezTo>
                      <a:pt x="20" y="169"/>
                      <a:pt x="10" y="194"/>
                      <a:pt x="10" y="223"/>
                    </a:cubicBezTo>
                    <a:cubicBezTo>
                      <a:pt x="10" y="253"/>
                      <a:pt x="0" y="327"/>
                      <a:pt x="15" y="332"/>
                    </a:cubicBezTo>
                    <a:cubicBezTo>
                      <a:pt x="29" y="337"/>
                      <a:pt x="44" y="371"/>
                      <a:pt x="79" y="371"/>
                    </a:cubicBezTo>
                    <a:cubicBezTo>
                      <a:pt x="113" y="371"/>
                      <a:pt x="123" y="268"/>
                      <a:pt x="148" y="253"/>
                    </a:cubicBezTo>
                    <a:cubicBezTo>
                      <a:pt x="173" y="238"/>
                      <a:pt x="202" y="204"/>
                      <a:pt x="187" y="174"/>
                    </a:cubicBezTo>
                    <a:cubicBezTo>
                      <a:pt x="173" y="144"/>
                      <a:pt x="163" y="129"/>
                      <a:pt x="207" y="105"/>
                    </a:cubicBezTo>
                    <a:cubicBezTo>
                      <a:pt x="251" y="80"/>
                      <a:pt x="266" y="21"/>
                      <a:pt x="217" y="1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8" name="Freeform 20">
                <a:extLst>
                  <a:ext uri="{FF2B5EF4-FFF2-40B4-BE49-F238E27FC236}">
                    <a16:creationId xmlns:a16="http://schemas.microsoft.com/office/drawing/2014/main" id="{20298796-E977-4B50-B2F4-E13C095B9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7" y="2778"/>
                <a:ext cx="101" cy="112"/>
              </a:xfrm>
              <a:custGeom>
                <a:avLst/>
                <a:gdLst>
                  <a:gd name="T0" fmla="*/ 168 w 656"/>
                  <a:gd name="T1" fmla="*/ 11 h 815"/>
                  <a:gd name="T2" fmla="*/ 99 w 656"/>
                  <a:gd name="T3" fmla="*/ 90 h 815"/>
                  <a:gd name="T4" fmla="*/ 69 w 656"/>
                  <a:gd name="T5" fmla="*/ 193 h 815"/>
                  <a:gd name="T6" fmla="*/ 99 w 656"/>
                  <a:gd name="T7" fmla="*/ 253 h 815"/>
                  <a:gd name="T8" fmla="*/ 15 w 656"/>
                  <a:gd name="T9" fmla="*/ 282 h 815"/>
                  <a:gd name="T10" fmla="*/ 20 w 656"/>
                  <a:gd name="T11" fmla="*/ 356 h 815"/>
                  <a:gd name="T12" fmla="*/ 40 w 656"/>
                  <a:gd name="T13" fmla="*/ 460 h 815"/>
                  <a:gd name="T14" fmla="*/ 49 w 656"/>
                  <a:gd name="T15" fmla="*/ 539 h 815"/>
                  <a:gd name="T16" fmla="*/ 128 w 656"/>
                  <a:gd name="T17" fmla="*/ 578 h 815"/>
                  <a:gd name="T18" fmla="*/ 119 w 656"/>
                  <a:gd name="T19" fmla="*/ 702 h 815"/>
                  <a:gd name="T20" fmla="*/ 178 w 656"/>
                  <a:gd name="T21" fmla="*/ 766 h 815"/>
                  <a:gd name="T22" fmla="*/ 237 w 656"/>
                  <a:gd name="T23" fmla="*/ 736 h 815"/>
                  <a:gd name="T24" fmla="*/ 222 w 656"/>
                  <a:gd name="T25" fmla="*/ 638 h 815"/>
                  <a:gd name="T26" fmla="*/ 316 w 656"/>
                  <a:gd name="T27" fmla="*/ 608 h 815"/>
                  <a:gd name="T28" fmla="*/ 464 w 656"/>
                  <a:gd name="T29" fmla="*/ 672 h 815"/>
                  <a:gd name="T30" fmla="*/ 449 w 656"/>
                  <a:gd name="T31" fmla="*/ 736 h 815"/>
                  <a:gd name="T32" fmla="*/ 479 w 656"/>
                  <a:gd name="T33" fmla="*/ 815 h 815"/>
                  <a:gd name="T34" fmla="*/ 508 w 656"/>
                  <a:gd name="T35" fmla="*/ 781 h 815"/>
                  <a:gd name="T36" fmla="*/ 587 w 656"/>
                  <a:gd name="T37" fmla="*/ 795 h 815"/>
                  <a:gd name="T38" fmla="*/ 602 w 656"/>
                  <a:gd name="T39" fmla="*/ 707 h 815"/>
                  <a:gd name="T40" fmla="*/ 558 w 656"/>
                  <a:gd name="T41" fmla="*/ 618 h 815"/>
                  <a:gd name="T42" fmla="*/ 499 w 656"/>
                  <a:gd name="T43" fmla="*/ 559 h 815"/>
                  <a:gd name="T44" fmla="*/ 365 w 656"/>
                  <a:gd name="T45" fmla="*/ 504 h 815"/>
                  <a:gd name="T46" fmla="*/ 296 w 656"/>
                  <a:gd name="T47" fmla="*/ 480 h 815"/>
                  <a:gd name="T48" fmla="*/ 212 w 656"/>
                  <a:gd name="T49" fmla="*/ 435 h 815"/>
                  <a:gd name="T50" fmla="*/ 276 w 656"/>
                  <a:gd name="T51" fmla="*/ 341 h 815"/>
                  <a:gd name="T52" fmla="*/ 341 w 656"/>
                  <a:gd name="T53" fmla="*/ 233 h 815"/>
                  <a:gd name="T54" fmla="*/ 316 w 656"/>
                  <a:gd name="T55" fmla="*/ 105 h 815"/>
                  <a:gd name="T56" fmla="*/ 257 w 656"/>
                  <a:gd name="T57" fmla="*/ 60 h 815"/>
                  <a:gd name="T58" fmla="*/ 168 w 656"/>
                  <a:gd name="T59" fmla="*/ 11 h 8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56" h="815">
                    <a:moveTo>
                      <a:pt x="168" y="11"/>
                    </a:moveTo>
                    <a:cubicBezTo>
                      <a:pt x="135" y="0"/>
                      <a:pt x="99" y="55"/>
                      <a:pt x="99" y="90"/>
                    </a:cubicBezTo>
                    <a:cubicBezTo>
                      <a:pt x="99" y="124"/>
                      <a:pt x="69" y="169"/>
                      <a:pt x="69" y="193"/>
                    </a:cubicBezTo>
                    <a:cubicBezTo>
                      <a:pt x="69" y="218"/>
                      <a:pt x="119" y="233"/>
                      <a:pt x="99" y="253"/>
                    </a:cubicBezTo>
                    <a:cubicBezTo>
                      <a:pt x="79" y="272"/>
                      <a:pt x="20" y="268"/>
                      <a:pt x="15" y="282"/>
                    </a:cubicBezTo>
                    <a:cubicBezTo>
                      <a:pt x="10" y="297"/>
                      <a:pt x="0" y="332"/>
                      <a:pt x="20" y="356"/>
                    </a:cubicBezTo>
                    <a:cubicBezTo>
                      <a:pt x="40" y="381"/>
                      <a:pt x="49" y="435"/>
                      <a:pt x="40" y="460"/>
                    </a:cubicBezTo>
                    <a:cubicBezTo>
                      <a:pt x="30" y="485"/>
                      <a:pt x="49" y="539"/>
                      <a:pt x="49" y="539"/>
                    </a:cubicBezTo>
                    <a:cubicBezTo>
                      <a:pt x="49" y="539"/>
                      <a:pt x="128" y="554"/>
                      <a:pt x="128" y="578"/>
                    </a:cubicBezTo>
                    <a:cubicBezTo>
                      <a:pt x="128" y="603"/>
                      <a:pt x="128" y="677"/>
                      <a:pt x="119" y="702"/>
                    </a:cubicBezTo>
                    <a:cubicBezTo>
                      <a:pt x="109" y="726"/>
                      <a:pt x="163" y="751"/>
                      <a:pt x="178" y="766"/>
                    </a:cubicBezTo>
                    <a:cubicBezTo>
                      <a:pt x="193" y="781"/>
                      <a:pt x="237" y="776"/>
                      <a:pt x="237" y="736"/>
                    </a:cubicBezTo>
                    <a:cubicBezTo>
                      <a:pt x="237" y="697"/>
                      <a:pt x="217" y="662"/>
                      <a:pt x="222" y="638"/>
                    </a:cubicBezTo>
                    <a:cubicBezTo>
                      <a:pt x="227" y="613"/>
                      <a:pt x="291" y="603"/>
                      <a:pt x="316" y="608"/>
                    </a:cubicBezTo>
                    <a:cubicBezTo>
                      <a:pt x="341" y="613"/>
                      <a:pt x="425" y="672"/>
                      <a:pt x="464" y="672"/>
                    </a:cubicBezTo>
                    <a:cubicBezTo>
                      <a:pt x="503" y="672"/>
                      <a:pt x="454" y="702"/>
                      <a:pt x="449" y="736"/>
                    </a:cubicBezTo>
                    <a:cubicBezTo>
                      <a:pt x="444" y="771"/>
                      <a:pt x="454" y="815"/>
                      <a:pt x="479" y="815"/>
                    </a:cubicBezTo>
                    <a:cubicBezTo>
                      <a:pt x="503" y="815"/>
                      <a:pt x="479" y="785"/>
                      <a:pt x="508" y="781"/>
                    </a:cubicBezTo>
                    <a:cubicBezTo>
                      <a:pt x="538" y="776"/>
                      <a:pt x="564" y="809"/>
                      <a:pt x="587" y="795"/>
                    </a:cubicBezTo>
                    <a:cubicBezTo>
                      <a:pt x="656" y="756"/>
                      <a:pt x="632" y="731"/>
                      <a:pt x="602" y="707"/>
                    </a:cubicBezTo>
                    <a:cubicBezTo>
                      <a:pt x="572" y="682"/>
                      <a:pt x="553" y="647"/>
                      <a:pt x="558" y="618"/>
                    </a:cubicBezTo>
                    <a:cubicBezTo>
                      <a:pt x="563" y="588"/>
                      <a:pt x="553" y="564"/>
                      <a:pt x="499" y="559"/>
                    </a:cubicBezTo>
                    <a:cubicBezTo>
                      <a:pt x="444" y="554"/>
                      <a:pt x="375" y="529"/>
                      <a:pt x="365" y="504"/>
                    </a:cubicBezTo>
                    <a:cubicBezTo>
                      <a:pt x="355" y="480"/>
                      <a:pt x="321" y="480"/>
                      <a:pt x="296" y="480"/>
                    </a:cubicBezTo>
                    <a:cubicBezTo>
                      <a:pt x="272" y="480"/>
                      <a:pt x="232" y="470"/>
                      <a:pt x="212" y="435"/>
                    </a:cubicBezTo>
                    <a:cubicBezTo>
                      <a:pt x="193" y="401"/>
                      <a:pt x="227" y="376"/>
                      <a:pt x="276" y="341"/>
                    </a:cubicBezTo>
                    <a:cubicBezTo>
                      <a:pt x="326" y="307"/>
                      <a:pt x="321" y="262"/>
                      <a:pt x="341" y="233"/>
                    </a:cubicBezTo>
                    <a:cubicBezTo>
                      <a:pt x="360" y="203"/>
                      <a:pt x="321" y="129"/>
                      <a:pt x="316" y="105"/>
                    </a:cubicBezTo>
                    <a:cubicBezTo>
                      <a:pt x="311" y="80"/>
                      <a:pt x="296" y="75"/>
                      <a:pt x="257" y="60"/>
                    </a:cubicBezTo>
                    <a:cubicBezTo>
                      <a:pt x="217" y="45"/>
                      <a:pt x="183" y="16"/>
                      <a:pt x="168" y="1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9" name="Freeform 21">
                <a:extLst>
                  <a:ext uri="{FF2B5EF4-FFF2-40B4-BE49-F238E27FC236}">
                    <a16:creationId xmlns:a16="http://schemas.microsoft.com/office/drawing/2014/main" id="{24BD67C4-AC02-4D7A-B798-6684BAFC1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0" y="2890"/>
                <a:ext cx="67" cy="49"/>
              </a:xfrm>
              <a:custGeom>
                <a:avLst/>
                <a:gdLst>
                  <a:gd name="T0" fmla="*/ 425 w 435"/>
                  <a:gd name="T1" fmla="*/ 69 h 356"/>
                  <a:gd name="T2" fmla="*/ 385 w 435"/>
                  <a:gd name="T3" fmla="*/ 5 h 356"/>
                  <a:gd name="T4" fmla="*/ 321 w 435"/>
                  <a:gd name="T5" fmla="*/ 30 h 356"/>
                  <a:gd name="T6" fmla="*/ 272 w 435"/>
                  <a:gd name="T7" fmla="*/ 59 h 356"/>
                  <a:gd name="T8" fmla="*/ 247 w 435"/>
                  <a:gd name="T9" fmla="*/ 104 h 356"/>
                  <a:gd name="T10" fmla="*/ 158 w 435"/>
                  <a:gd name="T11" fmla="*/ 94 h 356"/>
                  <a:gd name="T12" fmla="*/ 129 w 435"/>
                  <a:gd name="T13" fmla="*/ 35 h 356"/>
                  <a:gd name="T14" fmla="*/ 15 w 435"/>
                  <a:gd name="T15" fmla="*/ 30 h 356"/>
                  <a:gd name="T16" fmla="*/ 10 w 435"/>
                  <a:gd name="T17" fmla="*/ 123 h 356"/>
                  <a:gd name="T18" fmla="*/ 45 w 435"/>
                  <a:gd name="T19" fmla="*/ 163 h 356"/>
                  <a:gd name="T20" fmla="*/ 89 w 435"/>
                  <a:gd name="T21" fmla="*/ 217 h 356"/>
                  <a:gd name="T22" fmla="*/ 65 w 435"/>
                  <a:gd name="T23" fmla="*/ 286 h 356"/>
                  <a:gd name="T24" fmla="*/ 129 w 435"/>
                  <a:gd name="T25" fmla="*/ 346 h 356"/>
                  <a:gd name="T26" fmla="*/ 203 w 435"/>
                  <a:gd name="T27" fmla="*/ 272 h 356"/>
                  <a:gd name="T28" fmla="*/ 292 w 435"/>
                  <a:gd name="T29" fmla="*/ 272 h 356"/>
                  <a:gd name="T30" fmla="*/ 306 w 435"/>
                  <a:gd name="T31" fmla="*/ 222 h 356"/>
                  <a:gd name="T32" fmla="*/ 301 w 435"/>
                  <a:gd name="T33" fmla="*/ 163 h 356"/>
                  <a:gd name="T34" fmla="*/ 346 w 435"/>
                  <a:gd name="T35" fmla="*/ 222 h 356"/>
                  <a:gd name="T36" fmla="*/ 385 w 435"/>
                  <a:gd name="T37" fmla="*/ 114 h 356"/>
                  <a:gd name="T38" fmla="*/ 425 w 435"/>
                  <a:gd name="T39" fmla="*/ 69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35" h="356">
                    <a:moveTo>
                      <a:pt x="425" y="69"/>
                    </a:moveTo>
                    <a:cubicBezTo>
                      <a:pt x="435" y="40"/>
                      <a:pt x="425" y="0"/>
                      <a:pt x="385" y="5"/>
                    </a:cubicBezTo>
                    <a:cubicBezTo>
                      <a:pt x="346" y="10"/>
                      <a:pt x="321" y="0"/>
                      <a:pt x="321" y="30"/>
                    </a:cubicBezTo>
                    <a:cubicBezTo>
                      <a:pt x="321" y="59"/>
                      <a:pt x="292" y="64"/>
                      <a:pt x="272" y="59"/>
                    </a:cubicBezTo>
                    <a:cubicBezTo>
                      <a:pt x="252" y="54"/>
                      <a:pt x="262" y="94"/>
                      <a:pt x="247" y="104"/>
                    </a:cubicBezTo>
                    <a:cubicBezTo>
                      <a:pt x="232" y="114"/>
                      <a:pt x="158" y="138"/>
                      <a:pt x="158" y="94"/>
                    </a:cubicBezTo>
                    <a:cubicBezTo>
                      <a:pt x="158" y="50"/>
                      <a:pt x="168" y="35"/>
                      <a:pt x="129" y="35"/>
                    </a:cubicBezTo>
                    <a:cubicBezTo>
                      <a:pt x="89" y="35"/>
                      <a:pt x="14" y="15"/>
                      <a:pt x="15" y="30"/>
                    </a:cubicBezTo>
                    <a:cubicBezTo>
                      <a:pt x="20" y="79"/>
                      <a:pt x="20" y="109"/>
                      <a:pt x="10" y="123"/>
                    </a:cubicBezTo>
                    <a:cubicBezTo>
                      <a:pt x="0" y="138"/>
                      <a:pt x="10" y="163"/>
                      <a:pt x="45" y="163"/>
                    </a:cubicBezTo>
                    <a:cubicBezTo>
                      <a:pt x="79" y="163"/>
                      <a:pt x="94" y="203"/>
                      <a:pt x="89" y="217"/>
                    </a:cubicBezTo>
                    <a:cubicBezTo>
                      <a:pt x="84" y="232"/>
                      <a:pt x="30" y="267"/>
                      <a:pt x="65" y="286"/>
                    </a:cubicBezTo>
                    <a:cubicBezTo>
                      <a:pt x="99" y="306"/>
                      <a:pt x="104" y="356"/>
                      <a:pt x="129" y="346"/>
                    </a:cubicBezTo>
                    <a:cubicBezTo>
                      <a:pt x="153" y="336"/>
                      <a:pt x="153" y="267"/>
                      <a:pt x="203" y="272"/>
                    </a:cubicBezTo>
                    <a:cubicBezTo>
                      <a:pt x="252" y="276"/>
                      <a:pt x="272" y="291"/>
                      <a:pt x="292" y="272"/>
                    </a:cubicBezTo>
                    <a:cubicBezTo>
                      <a:pt x="311" y="252"/>
                      <a:pt x="331" y="262"/>
                      <a:pt x="306" y="222"/>
                    </a:cubicBezTo>
                    <a:cubicBezTo>
                      <a:pt x="282" y="183"/>
                      <a:pt x="272" y="153"/>
                      <a:pt x="301" y="163"/>
                    </a:cubicBezTo>
                    <a:cubicBezTo>
                      <a:pt x="331" y="173"/>
                      <a:pt x="321" y="247"/>
                      <a:pt x="346" y="222"/>
                    </a:cubicBezTo>
                    <a:cubicBezTo>
                      <a:pt x="371" y="198"/>
                      <a:pt x="371" y="138"/>
                      <a:pt x="385" y="114"/>
                    </a:cubicBezTo>
                    <a:cubicBezTo>
                      <a:pt x="400" y="89"/>
                      <a:pt x="425" y="69"/>
                      <a:pt x="425" y="6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0" name="Freeform 22">
                <a:extLst>
                  <a:ext uri="{FF2B5EF4-FFF2-40B4-BE49-F238E27FC236}">
                    <a16:creationId xmlns:a16="http://schemas.microsoft.com/office/drawing/2014/main" id="{96430E59-E1F4-47C8-B221-74B2E5D12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6" y="2915"/>
                <a:ext cx="92" cy="79"/>
              </a:xfrm>
              <a:custGeom>
                <a:avLst/>
                <a:gdLst>
                  <a:gd name="T0" fmla="*/ 483 w 592"/>
                  <a:gd name="T1" fmla="*/ 29 h 572"/>
                  <a:gd name="T2" fmla="*/ 414 w 592"/>
                  <a:gd name="T3" fmla="*/ 99 h 572"/>
                  <a:gd name="T4" fmla="*/ 404 w 592"/>
                  <a:gd name="T5" fmla="*/ 182 h 572"/>
                  <a:gd name="T6" fmla="*/ 286 w 592"/>
                  <a:gd name="T7" fmla="*/ 227 h 572"/>
                  <a:gd name="T8" fmla="*/ 212 w 592"/>
                  <a:gd name="T9" fmla="*/ 207 h 572"/>
                  <a:gd name="T10" fmla="*/ 153 w 592"/>
                  <a:gd name="T11" fmla="*/ 237 h 572"/>
                  <a:gd name="T12" fmla="*/ 44 w 592"/>
                  <a:gd name="T13" fmla="*/ 306 h 572"/>
                  <a:gd name="T14" fmla="*/ 20 w 592"/>
                  <a:gd name="T15" fmla="*/ 399 h 572"/>
                  <a:gd name="T16" fmla="*/ 64 w 592"/>
                  <a:gd name="T17" fmla="*/ 414 h 572"/>
                  <a:gd name="T18" fmla="*/ 103 w 592"/>
                  <a:gd name="T19" fmla="*/ 335 h 572"/>
                  <a:gd name="T20" fmla="*/ 173 w 592"/>
                  <a:gd name="T21" fmla="*/ 340 h 572"/>
                  <a:gd name="T22" fmla="*/ 217 w 592"/>
                  <a:gd name="T23" fmla="*/ 311 h 572"/>
                  <a:gd name="T24" fmla="*/ 271 w 592"/>
                  <a:gd name="T25" fmla="*/ 370 h 572"/>
                  <a:gd name="T26" fmla="*/ 251 w 592"/>
                  <a:gd name="T27" fmla="*/ 444 h 572"/>
                  <a:gd name="T28" fmla="*/ 316 w 592"/>
                  <a:gd name="T29" fmla="*/ 493 h 572"/>
                  <a:gd name="T30" fmla="*/ 370 w 592"/>
                  <a:gd name="T31" fmla="*/ 523 h 572"/>
                  <a:gd name="T32" fmla="*/ 434 w 592"/>
                  <a:gd name="T33" fmla="*/ 543 h 572"/>
                  <a:gd name="T34" fmla="*/ 464 w 592"/>
                  <a:gd name="T35" fmla="*/ 439 h 572"/>
                  <a:gd name="T36" fmla="*/ 488 w 592"/>
                  <a:gd name="T37" fmla="*/ 399 h 572"/>
                  <a:gd name="T38" fmla="*/ 548 w 592"/>
                  <a:gd name="T39" fmla="*/ 394 h 572"/>
                  <a:gd name="T40" fmla="*/ 577 w 592"/>
                  <a:gd name="T41" fmla="*/ 311 h 572"/>
                  <a:gd name="T42" fmla="*/ 528 w 592"/>
                  <a:gd name="T43" fmla="*/ 202 h 572"/>
                  <a:gd name="T44" fmla="*/ 528 w 592"/>
                  <a:gd name="T45" fmla="*/ 89 h 572"/>
                  <a:gd name="T46" fmla="*/ 483 w 592"/>
                  <a:gd name="T47" fmla="*/ 29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92" h="572">
                    <a:moveTo>
                      <a:pt x="483" y="29"/>
                    </a:moveTo>
                    <a:cubicBezTo>
                      <a:pt x="473" y="49"/>
                      <a:pt x="395" y="69"/>
                      <a:pt x="414" y="99"/>
                    </a:cubicBezTo>
                    <a:cubicBezTo>
                      <a:pt x="434" y="128"/>
                      <a:pt x="443" y="170"/>
                      <a:pt x="404" y="182"/>
                    </a:cubicBezTo>
                    <a:cubicBezTo>
                      <a:pt x="340" y="202"/>
                      <a:pt x="316" y="237"/>
                      <a:pt x="286" y="227"/>
                    </a:cubicBezTo>
                    <a:cubicBezTo>
                      <a:pt x="256" y="217"/>
                      <a:pt x="227" y="207"/>
                      <a:pt x="212" y="207"/>
                    </a:cubicBezTo>
                    <a:cubicBezTo>
                      <a:pt x="197" y="207"/>
                      <a:pt x="172" y="231"/>
                      <a:pt x="153" y="237"/>
                    </a:cubicBezTo>
                    <a:cubicBezTo>
                      <a:pt x="64" y="261"/>
                      <a:pt x="49" y="291"/>
                      <a:pt x="44" y="306"/>
                    </a:cubicBezTo>
                    <a:cubicBezTo>
                      <a:pt x="39" y="321"/>
                      <a:pt x="0" y="375"/>
                      <a:pt x="20" y="399"/>
                    </a:cubicBezTo>
                    <a:cubicBezTo>
                      <a:pt x="39" y="424"/>
                      <a:pt x="49" y="439"/>
                      <a:pt x="64" y="414"/>
                    </a:cubicBezTo>
                    <a:cubicBezTo>
                      <a:pt x="79" y="390"/>
                      <a:pt x="74" y="340"/>
                      <a:pt x="103" y="335"/>
                    </a:cubicBezTo>
                    <a:cubicBezTo>
                      <a:pt x="133" y="330"/>
                      <a:pt x="153" y="360"/>
                      <a:pt x="173" y="340"/>
                    </a:cubicBezTo>
                    <a:cubicBezTo>
                      <a:pt x="192" y="321"/>
                      <a:pt x="182" y="291"/>
                      <a:pt x="217" y="311"/>
                    </a:cubicBezTo>
                    <a:cubicBezTo>
                      <a:pt x="251" y="330"/>
                      <a:pt x="276" y="345"/>
                      <a:pt x="271" y="370"/>
                    </a:cubicBezTo>
                    <a:cubicBezTo>
                      <a:pt x="266" y="394"/>
                      <a:pt x="217" y="434"/>
                      <a:pt x="251" y="444"/>
                    </a:cubicBezTo>
                    <a:cubicBezTo>
                      <a:pt x="286" y="454"/>
                      <a:pt x="316" y="493"/>
                      <a:pt x="316" y="493"/>
                    </a:cubicBezTo>
                    <a:cubicBezTo>
                      <a:pt x="316" y="493"/>
                      <a:pt x="335" y="523"/>
                      <a:pt x="370" y="523"/>
                    </a:cubicBezTo>
                    <a:cubicBezTo>
                      <a:pt x="404" y="523"/>
                      <a:pt x="404" y="572"/>
                      <a:pt x="434" y="543"/>
                    </a:cubicBezTo>
                    <a:cubicBezTo>
                      <a:pt x="464" y="513"/>
                      <a:pt x="469" y="459"/>
                      <a:pt x="464" y="439"/>
                    </a:cubicBezTo>
                    <a:cubicBezTo>
                      <a:pt x="459" y="419"/>
                      <a:pt x="459" y="394"/>
                      <a:pt x="488" y="399"/>
                    </a:cubicBezTo>
                    <a:cubicBezTo>
                      <a:pt x="518" y="404"/>
                      <a:pt x="533" y="419"/>
                      <a:pt x="548" y="394"/>
                    </a:cubicBezTo>
                    <a:cubicBezTo>
                      <a:pt x="562" y="370"/>
                      <a:pt x="592" y="355"/>
                      <a:pt x="577" y="311"/>
                    </a:cubicBezTo>
                    <a:cubicBezTo>
                      <a:pt x="562" y="266"/>
                      <a:pt x="518" y="246"/>
                      <a:pt x="528" y="202"/>
                    </a:cubicBezTo>
                    <a:cubicBezTo>
                      <a:pt x="538" y="158"/>
                      <a:pt x="538" y="128"/>
                      <a:pt x="528" y="89"/>
                    </a:cubicBezTo>
                    <a:cubicBezTo>
                      <a:pt x="518" y="49"/>
                      <a:pt x="498" y="0"/>
                      <a:pt x="483" y="2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1" name="Freeform 23">
                <a:extLst>
                  <a:ext uri="{FF2B5EF4-FFF2-40B4-BE49-F238E27FC236}">
                    <a16:creationId xmlns:a16="http://schemas.microsoft.com/office/drawing/2014/main" id="{1415A7E1-9A6F-4D5B-8B65-CD91C043E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898"/>
                <a:ext cx="52" cy="54"/>
              </a:xfrm>
              <a:custGeom>
                <a:avLst/>
                <a:gdLst>
                  <a:gd name="T0" fmla="*/ 286 w 336"/>
                  <a:gd name="T1" fmla="*/ 10 h 390"/>
                  <a:gd name="T2" fmla="*/ 247 w 336"/>
                  <a:gd name="T3" fmla="*/ 79 h 390"/>
                  <a:gd name="T4" fmla="*/ 178 w 336"/>
                  <a:gd name="T5" fmla="*/ 153 h 390"/>
                  <a:gd name="T6" fmla="*/ 99 w 336"/>
                  <a:gd name="T7" fmla="*/ 227 h 390"/>
                  <a:gd name="T8" fmla="*/ 59 w 336"/>
                  <a:gd name="T9" fmla="*/ 282 h 390"/>
                  <a:gd name="T10" fmla="*/ 0 w 336"/>
                  <a:gd name="T11" fmla="*/ 336 h 390"/>
                  <a:gd name="T12" fmla="*/ 20 w 336"/>
                  <a:gd name="T13" fmla="*/ 376 h 390"/>
                  <a:gd name="T14" fmla="*/ 84 w 336"/>
                  <a:gd name="T15" fmla="*/ 301 h 390"/>
                  <a:gd name="T16" fmla="*/ 153 w 336"/>
                  <a:gd name="T17" fmla="*/ 252 h 390"/>
                  <a:gd name="T18" fmla="*/ 212 w 336"/>
                  <a:gd name="T19" fmla="*/ 188 h 390"/>
                  <a:gd name="T20" fmla="*/ 281 w 336"/>
                  <a:gd name="T21" fmla="*/ 129 h 390"/>
                  <a:gd name="T22" fmla="*/ 321 w 336"/>
                  <a:gd name="T23" fmla="*/ 70 h 390"/>
                  <a:gd name="T24" fmla="*/ 286 w 336"/>
                  <a:gd name="T25" fmla="*/ 1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6" h="390">
                    <a:moveTo>
                      <a:pt x="286" y="10"/>
                    </a:moveTo>
                    <a:cubicBezTo>
                      <a:pt x="251" y="19"/>
                      <a:pt x="257" y="55"/>
                      <a:pt x="247" y="79"/>
                    </a:cubicBezTo>
                    <a:cubicBezTo>
                      <a:pt x="237" y="104"/>
                      <a:pt x="212" y="124"/>
                      <a:pt x="178" y="153"/>
                    </a:cubicBezTo>
                    <a:cubicBezTo>
                      <a:pt x="143" y="183"/>
                      <a:pt x="104" y="198"/>
                      <a:pt x="99" y="227"/>
                    </a:cubicBezTo>
                    <a:cubicBezTo>
                      <a:pt x="94" y="257"/>
                      <a:pt x="84" y="272"/>
                      <a:pt x="59" y="282"/>
                    </a:cubicBezTo>
                    <a:cubicBezTo>
                      <a:pt x="35" y="292"/>
                      <a:pt x="0" y="316"/>
                      <a:pt x="0" y="336"/>
                    </a:cubicBezTo>
                    <a:cubicBezTo>
                      <a:pt x="0" y="356"/>
                      <a:pt x="5" y="390"/>
                      <a:pt x="20" y="376"/>
                    </a:cubicBezTo>
                    <a:cubicBezTo>
                      <a:pt x="35" y="361"/>
                      <a:pt x="49" y="321"/>
                      <a:pt x="84" y="301"/>
                    </a:cubicBezTo>
                    <a:cubicBezTo>
                      <a:pt x="118" y="282"/>
                      <a:pt x="133" y="292"/>
                      <a:pt x="153" y="252"/>
                    </a:cubicBezTo>
                    <a:cubicBezTo>
                      <a:pt x="173" y="213"/>
                      <a:pt x="173" y="208"/>
                      <a:pt x="212" y="188"/>
                    </a:cubicBezTo>
                    <a:cubicBezTo>
                      <a:pt x="252" y="168"/>
                      <a:pt x="252" y="158"/>
                      <a:pt x="281" y="129"/>
                    </a:cubicBezTo>
                    <a:cubicBezTo>
                      <a:pt x="311" y="99"/>
                      <a:pt x="306" y="104"/>
                      <a:pt x="321" y="70"/>
                    </a:cubicBezTo>
                    <a:cubicBezTo>
                      <a:pt x="336" y="35"/>
                      <a:pt x="326" y="0"/>
                      <a:pt x="286" y="1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2" name="Freeform 24">
                <a:extLst>
                  <a:ext uri="{FF2B5EF4-FFF2-40B4-BE49-F238E27FC236}">
                    <a16:creationId xmlns:a16="http://schemas.microsoft.com/office/drawing/2014/main" id="{1A449409-43BC-4820-A557-6BE3A406E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3677"/>
                <a:ext cx="116" cy="150"/>
              </a:xfrm>
              <a:custGeom>
                <a:avLst/>
                <a:gdLst>
                  <a:gd name="T0" fmla="*/ 158 w 745"/>
                  <a:gd name="T1" fmla="*/ 94 h 1096"/>
                  <a:gd name="T2" fmla="*/ 94 w 745"/>
                  <a:gd name="T3" fmla="*/ 35 h 1096"/>
                  <a:gd name="T4" fmla="*/ 30 w 745"/>
                  <a:gd name="T5" fmla="*/ 55 h 1096"/>
                  <a:gd name="T6" fmla="*/ 94 w 745"/>
                  <a:gd name="T7" fmla="*/ 158 h 1096"/>
                  <a:gd name="T8" fmla="*/ 197 w 745"/>
                  <a:gd name="T9" fmla="*/ 247 h 1096"/>
                  <a:gd name="T10" fmla="*/ 227 w 745"/>
                  <a:gd name="T11" fmla="*/ 346 h 1096"/>
                  <a:gd name="T12" fmla="*/ 267 w 745"/>
                  <a:gd name="T13" fmla="*/ 444 h 1096"/>
                  <a:gd name="T14" fmla="*/ 296 w 745"/>
                  <a:gd name="T15" fmla="*/ 543 h 1096"/>
                  <a:gd name="T16" fmla="*/ 252 w 745"/>
                  <a:gd name="T17" fmla="*/ 622 h 1096"/>
                  <a:gd name="T18" fmla="*/ 173 w 745"/>
                  <a:gd name="T19" fmla="*/ 686 h 1096"/>
                  <a:gd name="T20" fmla="*/ 173 w 745"/>
                  <a:gd name="T21" fmla="*/ 765 h 1096"/>
                  <a:gd name="T22" fmla="*/ 291 w 745"/>
                  <a:gd name="T23" fmla="*/ 809 h 1096"/>
                  <a:gd name="T24" fmla="*/ 311 w 745"/>
                  <a:gd name="T25" fmla="*/ 874 h 1096"/>
                  <a:gd name="T26" fmla="*/ 296 w 745"/>
                  <a:gd name="T27" fmla="*/ 962 h 1096"/>
                  <a:gd name="T28" fmla="*/ 247 w 745"/>
                  <a:gd name="T29" fmla="*/ 1046 h 1096"/>
                  <a:gd name="T30" fmla="*/ 336 w 745"/>
                  <a:gd name="T31" fmla="*/ 1086 h 1096"/>
                  <a:gd name="T32" fmla="*/ 400 w 745"/>
                  <a:gd name="T33" fmla="*/ 1017 h 1096"/>
                  <a:gd name="T34" fmla="*/ 513 w 745"/>
                  <a:gd name="T35" fmla="*/ 874 h 1096"/>
                  <a:gd name="T36" fmla="*/ 578 w 745"/>
                  <a:gd name="T37" fmla="*/ 785 h 1096"/>
                  <a:gd name="T38" fmla="*/ 617 w 745"/>
                  <a:gd name="T39" fmla="*/ 696 h 1096"/>
                  <a:gd name="T40" fmla="*/ 711 w 745"/>
                  <a:gd name="T41" fmla="*/ 632 h 1096"/>
                  <a:gd name="T42" fmla="*/ 721 w 745"/>
                  <a:gd name="T43" fmla="*/ 538 h 1096"/>
                  <a:gd name="T44" fmla="*/ 666 w 745"/>
                  <a:gd name="T45" fmla="*/ 464 h 1096"/>
                  <a:gd name="T46" fmla="*/ 568 w 745"/>
                  <a:gd name="T47" fmla="*/ 494 h 1096"/>
                  <a:gd name="T48" fmla="*/ 410 w 745"/>
                  <a:gd name="T49" fmla="*/ 479 h 1096"/>
                  <a:gd name="T50" fmla="*/ 420 w 745"/>
                  <a:gd name="T51" fmla="*/ 385 h 1096"/>
                  <a:gd name="T52" fmla="*/ 385 w 745"/>
                  <a:gd name="T53" fmla="*/ 291 h 1096"/>
                  <a:gd name="T54" fmla="*/ 341 w 745"/>
                  <a:gd name="T55" fmla="*/ 173 h 1096"/>
                  <a:gd name="T56" fmla="*/ 286 w 745"/>
                  <a:gd name="T57" fmla="*/ 99 h 1096"/>
                  <a:gd name="T58" fmla="*/ 158 w 745"/>
                  <a:gd name="T59" fmla="*/ 94 h 10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5" h="1096">
                    <a:moveTo>
                      <a:pt x="158" y="94"/>
                    </a:moveTo>
                    <a:cubicBezTo>
                      <a:pt x="102" y="110"/>
                      <a:pt x="124" y="69"/>
                      <a:pt x="94" y="35"/>
                    </a:cubicBezTo>
                    <a:cubicBezTo>
                      <a:pt x="64" y="0"/>
                      <a:pt x="0" y="30"/>
                      <a:pt x="30" y="55"/>
                    </a:cubicBezTo>
                    <a:cubicBezTo>
                      <a:pt x="59" y="79"/>
                      <a:pt x="64" y="124"/>
                      <a:pt x="94" y="158"/>
                    </a:cubicBezTo>
                    <a:cubicBezTo>
                      <a:pt x="124" y="193"/>
                      <a:pt x="178" y="237"/>
                      <a:pt x="197" y="247"/>
                    </a:cubicBezTo>
                    <a:cubicBezTo>
                      <a:pt x="217" y="257"/>
                      <a:pt x="232" y="301"/>
                      <a:pt x="227" y="346"/>
                    </a:cubicBezTo>
                    <a:cubicBezTo>
                      <a:pt x="222" y="390"/>
                      <a:pt x="252" y="425"/>
                      <a:pt x="267" y="444"/>
                    </a:cubicBezTo>
                    <a:cubicBezTo>
                      <a:pt x="281" y="464"/>
                      <a:pt x="316" y="509"/>
                      <a:pt x="296" y="543"/>
                    </a:cubicBezTo>
                    <a:cubicBezTo>
                      <a:pt x="277" y="578"/>
                      <a:pt x="301" y="607"/>
                      <a:pt x="252" y="622"/>
                    </a:cubicBezTo>
                    <a:cubicBezTo>
                      <a:pt x="202" y="637"/>
                      <a:pt x="178" y="662"/>
                      <a:pt x="173" y="686"/>
                    </a:cubicBezTo>
                    <a:cubicBezTo>
                      <a:pt x="168" y="711"/>
                      <a:pt x="109" y="745"/>
                      <a:pt x="173" y="765"/>
                    </a:cubicBezTo>
                    <a:cubicBezTo>
                      <a:pt x="237" y="785"/>
                      <a:pt x="291" y="809"/>
                      <a:pt x="291" y="809"/>
                    </a:cubicBezTo>
                    <a:cubicBezTo>
                      <a:pt x="291" y="809"/>
                      <a:pt x="336" y="834"/>
                      <a:pt x="311" y="874"/>
                    </a:cubicBezTo>
                    <a:cubicBezTo>
                      <a:pt x="286" y="913"/>
                      <a:pt x="311" y="928"/>
                      <a:pt x="296" y="962"/>
                    </a:cubicBezTo>
                    <a:cubicBezTo>
                      <a:pt x="281" y="997"/>
                      <a:pt x="247" y="1046"/>
                      <a:pt x="247" y="1046"/>
                    </a:cubicBezTo>
                    <a:cubicBezTo>
                      <a:pt x="247" y="1046"/>
                      <a:pt x="306" y="1096"/>
                      <a:pt x="336" y="1086"/>
                    </a:cubicBezTo>
                    <a:cubicBezTo>
                      <a:pt x="365" y="1076"/>
                      <a:pt x="370" y="1071"/>
                      <a:pt x="400" y="1017"/>
                    </a:cubicBezTo>
                    <a:cubicBezTo>
                      <a:pt x="429" y="962"/>
                      <a:pt x="469" y="888"/>
                      <a:pt x="513" y="874"/>
                    </a:cubicBezTo>
                    <a:cubicBezTo>
                      <a:pt x="558" y="859"/>
                      <a:pt x="573" y="819"/>
                      <a:pt x="578" y="785"/>
                    </a:cubicBezTo>
                    <a:cubicBezTo>
                      <a:pt x="582" y="750"/>
                      <a:pt x="548" y="711"/>
                      <a:pt x="617" y="696"/>
                    </a:cubicBezTo>
                    <a:cubicBezTo>
                      <a:pt x="686" y="681"/>
                      <a:pt x="706" y="662"/>
                      <a:pt x="711" y="632"/>
                    </a:cubicBezTo>
                    <a:cubicBezTo>
                      <a:pt x="716" y="602"/>
                      <a:pt x="696" y="573"/>
                      <a:pt x="721" y="538"/>
                    </a:cubicBezTo>
                    <a:cubicBezTo>
                      <a:pt x="745" y="503"/>
                      <a:pt x="706" y="464"/>
                      <a:pt x="666" y="464"/>
                    </a:cubicBezTo>
                    <a:cubicBezTo>
                      <a:pt x="627" y="464"/>
                      <a:pt x="627" y="484"/>
                      <a:pt x="568" y="494"/>
                    </a:cubicBezTo>
                    <a:cubicBezTo>
                      <a:pt x="508" y="503"/>
                      <a:pt x="395" y="518"/>
                      <a:pt x="410" y="479"/>
                    </a:cubicBezTo>
                    <a:cubicBezTo>
                      <a:pt x="425" y="439"/>
                      <a:pt x="415" y="425"/>
                      <a:pt x="420" y="385"/>
                    </a:cubicBezTo>
                    <a:cubicBezTo>
                      <a:pt x="425" y="346"/>
                      <a:pt x="425" y="336"/>
                      <a:pt x="385" y="291"/>
                    </a:cubicBezTo>
                    <a:cubicBezTo>
                      <a:pt x="346" y="247"/>
                      <a:pt x="356" y="208"/>
                      <a:pt x="341" y="173"/>
                    </a:cubicBezTo>
                    <a:cubicBezTo>
                      <a:pt x="326" y="138"/>
                      <a:pt x="326" y="94"/>
                      <a:pt x="286" y="99"/>
                    </a:cubicBezTo>
                    <a:cubicBezTo>
                      <a:pt x="247" y="104"/>
                      <a:pt x="193" y="84"/>
                      <a:pt x="158" y="9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3" name="Freeform 25">
                <a:extLst>
                  <a:ext uri="{FF2B5EF4-FFF2-40B4-BE49-F238E27FC236}">
                    <a16:creationId xmlns:a16="http://schemas.microsoft.com/office/drawing/2014/main" id="{85B56F03-906E-40B3-B4DE-41F396E4A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6" y="3800"/>
                <a:ext cx="144" cy="144"/>
              </a:xfrm>
              <a:custGeom>
                <a:avLst/>
                <a:gdLst>
                  <a:gd name="T0" fmla="*/ 701 w 928"/>
                  <a:gd name="T1" fmla="*/ 25 h 1046"/>
                  <a:gd name="T2" fmla="*/ 667 w 928"/>
                  <a:gd name="T3" fmla="*/ 119 h 1046"/>
                  <a:gd name="T4" fmla="*/ 598 w 928"/>
                  <a:gd name="T5" fmla="*/ 203 h 1046"/>
                  <a:gd name="T6" fmla="*/ 598 w 928"/>
                  <a:gd name="T7" fmla="*/ 267 h 1046"/>
                  <a:gd name="T8" fmla="*/ 519 w 928"/>
                  <a:gd name="T9" fmla="*/ 366 h 1046"/>
                  <a:gd name="T10" fmla="*/ 494 w 928"/>
                  <a:gd name="T11" fmla="*/ 430 h 1046"/>
                  <a:gd name="T12" fmla="*/ 405 w 928"/>
                  <a:gd name="T13" fmla="*/ 504 h 1046"/>
                  <a:gd name="T14" fmla="*/ 297 w 928"/>
                  <a:gd name="T15" fmla="*/ 533 h 1046"/>
                  <a:gd name="T16" fmla="*/ 203 w 928"/>
                  <a:gd name="T17" fmla="*/ 612 h 1046"/>
                  <a:gd name="T18" fmla="*/ 129 w 928"/>
                  <a:gd name="T19" fmla="*/ 711 h 1046"/>
                  <a:gd name="T20" fmla="*/ 55 w 928"/>
                  <a:gd name="T21" fmla="*/ 834 h 1046"/>
                  <a:gd name="T22" fmla="*/ 25 w 928"/>
                  <a:gd name="T23" fmla="*/ 918 h 1046"/>
                  <a:gd name="T24" fmla="*/ 163 w 928"/>
                  <a:gd name="T25" fmla="*/ 943 h 1046"/>
                  <a:gd name="T26" fmla="*/ 282 w 928"/>
                  <a:gd name="T27" fmla="*/ 1002 h 1046"/>
                  <a:gd name="T28" fmla="*/ 361 w 928"/>
                  <a:gd name="T29" fmla="*/ 1027 h 1046"/>
                  <a:gd name="T30" fmla="*/ 440 w 928"/>
                  <a:gd name="T31" fmla="*/ 977 h 1046"/>
                  <a:gd name="T32" fmla="*/ 563 w 928"/>
                  <a:gd name="T33" fmla="*/ 805 h 1046"/>
                  <a:gd name="T34" fmla="*/ 553 w 928"/>
                  <a:gd name="T35" fmla="*/ 662 h 1046"/>
                  <a:gd name="T36" fmla="*/ 632 w 928"/>
                  <a:gd name="T37" fmla="*/ 602 h 1046"/>
                  <a:gd name="T38" fmla="*/ 676 w 928"/>
                  <a:gd name="T39" fmla="*/ 533 h 1046"/>
                  <a:gd name="T40" fmla="*/ 716 w 928"/>
                  <a:gd name="T41" fmla="*/ 563 h 1046"/>
                  <a:gd name="T42" fmla="*/ 755 w 928"/>
                  <a:gd name="T43" fmla="*/ 464 h 1046"/>
                  <a:gd name="T44" fmla="*/ 795 w 928"/>
                  <a:gd name="T45" fmla="*/ 395 h 1046"/>
                  <a:gd name="T46" fmla="*/ 903 w 928"/>
                  <a:gd name="T47" fmla="*/ 277 h 1046"/>
                  <a:gd name="T48" fmla="*/ 908 w 928"/>
                  <a:gd name="T49" fmla="*/ 183 h 1046"/>
                  <a:gd name="T50" fmla="*/ 889 w 928"/>
                  <a:gd name="T51" fmla="*/ 99 h 1046"/>
                  <a:gd name="T52" fmla="*/ 820 w 928"/>
                  <a:gd name="T53" fmla="*/ 99 h 1046"/>
                  <a:gd name="T54" fmla="*/ 785 w 928"/>
                  <a:gd name="T55" fmla="*/ 50 h 1046"/>
                  <a:gd name="T56" fmla="*/ 701 w 928"/>
                  <a:gd name="T57" fmla="*/ 25 h 1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28" h="1046">
                    <a:moveTo>
                      <a:pt x="701" y="25"/>
                    </a:moveTo>
                    <a:cubicBezTo>
                      <a:pt x="685" y="45"/>
                      <a:pt x="672" y="89"/>
                      <a:pt x="667" y="119"/>
                    </a:cubicBezTo>
                    <a:cubicBezTo>
                      <a:pt x="662" y="148"/>
                      <a:pt x="617" y="183"/>
                      <a:pt x="598" y="203"/>
                    </a:cubicBezTo>
                    <a:cubicBezTo>
                      <a:pt x="578" y="222"/>
                      <a:pt x="617" y="222"/>
                      <a:pt x="598" y="267"/>
                    </a:cubicBezTo>
                    <a:cubicBezTo>
                      <a:pt x="578" y="311"/>
                      <a:pt x="548" y="336"/>
                      <a:pt x="519" y="366"/>
                    </a:cubicBezTo>
                    <a:cubicBezTo>
                      <a:pt x="489" y="395"/>
                      <a:pt x="509" y="395"/>
                      <a:pt x="494" y="430"/>
                    </a:cubicBezTo>
                    <a:cubicBezTo>
                      <a:pt x="479" y="464"/>
                      <a:pt x="450" y="494"/>
                      <a:pt x="405" y="504"/>
                    </a:cubicBezTo>
                    <a:cubicBezTo>
                      <a:pt x="361" y="514"/>
                      <a:pt x="341" y="514"/>
                      <a:pt x="297" y="533"/>
                    </a:cubicBezTo>
                    <a:cubicBezTo>
                      <a:pt x="252" y="553"/>
                      <a:pt x="213" y="583"/>
                      <a:pt x="203" y="612"/>
                    </a:cubicBezTo>
                    <a:cubicBezTo>
                      <a:pt x="193" y="642"/>
                      <a:pt x="178" y="662"/>
                      <a:pt x="129" y="711"/>
                    </a:cubicBezTo>
                    <a:cubicBezTo>
                      <a:pt x="79" y="760"/>
                      <a:pt x="55" y="800"/>
                      <a:pt x="55" y="834"/>
                    </a:cubicBezTo>
                    <a:cubicBezTo>
                      <a:pt x="55" y="869"/>
                      <a:pt x="0" y="893"/>
                      <a:pt x="25" y="918"/>
                    </a:cubicBezTo>
                    <a:cubicBezTo>
                      <a:pt x="50" y="943"/>
                      <a:pt x="139" y="943"/>
                      <a:pt x="163" y="943"/>
                    </a:cubicBezTo>
                    <a:cubicBezTo>
                      <a:pt x="188" y="943"/>
                      <a:pt x="292" y="958"/>
                      <a:pt x="282" y="1002"/>
                    </a:cubicBezTo>
                    <a:cubicBezTo>
                      <a:pt x="272" y="1046"/>
                      <a:pt x="331" y="1042"/>
                      <a:pt x="361" y="1027"/>
                    </a:cubicBezTo>
                    <a:cubicBezTo>
                      <a:pt x="390" y="1012"/>
                      <a:pt x="400" y="992"/>
                      <a:pt x="440" y="977"/>
                    </a:cubicBezTo>
                    <a:cubicBezTo>
                      <a:pt x="479" y="963"/>
                      <a:pt x="588" y="824"/>
                      <a:pt x="563" y="805"/>
                    </a:cubicBezTo>
                    <a:cubicBezTo>
                      <a:pt x="538" y="785"/>
                      <a:pt x="538" y="681"/>
                      <a:pt x="553" y="662"/>
                    </a:cubicBezTo>
                    <a:cubicBezTo>
                      <a:pt x="568" y="642"/>
                      <a:pt x="612" y="627"/>
                      <a:pt x="632" y="602"/>
                    </a:cubicBezTo>
                    <a:cubicBezTo>
                      <a:pt x="652" y="578"/>
                      <a:pt x="657" y="533"/>
                      <a:pt x="676" y="533"/>
                    </a:cubicBezTo>
                    <a:cubicBezTo>
                      <a:pt x="696" y="533"/>
                      <a:pt x="691" y="583"/>
                      <a:pt x="716" y="563"/>
                    </a:cubicBezTo>
                    <a:cubicBezTo>
                      <a:pt x="741" y="543"/>
                      <a:pt x="765" y="479"/>
                      <a:pt x="755" y="464"/>
                    </a:cubicBezTo>
                    <a:cubicBezTo>
                      <a:pt x="746" y="449"/>
                      <a:pt x="741" y="434"/>
                      <a:pt x="795" y="395"/>
                    </a:cubicBezTo>
                    <a:cubicBezTo>
                      <a:pt x="849" y="356"/>
                      <a:pt x="898" y="306"/>
                      <a:pt x="903" y="277"/>
                    </a:cubicBezTo>
                    <a:cubicBezTo>
                      <a:pt x="908" y="247"/>
                      <a:pt x="928" y="203"/>
                      <a:pt x="908" y="183"/>
                    </a:cubicBezTo>
                    <a:cubicBezTo>
                      <a:pt x="889" y="163"/>
                      <a:pt x="889" y="124"/>
                      <a:pt x="889" y="99"/>
                    </a:cubicBezTo>
                    <a:cubicBezTo>
                      <a:pt x="889" y="74"/>
                      <a:pt x="849" y="84"/>
                      <a:pt x="820" y="99"/>
                    </a:cubicBezTo>
                    <a:cubicBezTo>
                      <a:pt x="790" y="114"/>
                      <a:pt x="775" y="79"/>
                      <a:pt x="785" y="50"/>
                    </a:cubicBezTo>
                    <a:cubicBezTo>
                      <a:pt x="795" y="20"/>
                      <a:pt x="721" y="0"/>
                      <a:pt x="701" y="2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4" name="Freeform 26">
                <a:extLst>
                  <a:ext uri="{FF2B5EF4-FFF2-40B4-BE49-F238E27FC236}">
                    <a16:creationId xmlns:a16="http://schemas.microsoft.com/office/drawing/2014/main" id="{FAB2E44D-F9D2-4DBD-800F-F0DCD5414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3" y="3943"/>
                <a:ext cx="22" cy="19"/>
              </a:xfrm>
              <a:custGeom>
                <a:avLst/>
                <a:gdLst>
                  <a:gd name="T0" fmla="*/ 74 w 143"/>
                  <a:gd name="T1" fmla="*/ 0 h 138"/>
                  <a:gd name="T2" fmla="*/ 15 w 143"/>
                  <a:gd name="T3" fmla="*/ 54 h 138"/>
                  <a:gd name="T4" fmla="*/ 40 w 143"/>
                  <a:gd name="T5" fmla="*/ 123 h 138"/>
                  <a:gd name="T6" fmla="*/ 123 w 143"/>
                  <a:gd name="T7" fmla="*/ 54 h 138"/>
                  <a:gd name="T8" fmla="*/ 74 w 143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38">
                    <a:moveTo>
                      <a:pt x="74" y="0"/>
                    </a:moveTo>
                    <a:cubicBezTo>
                      <a:pt x="30" y="0"/>
                      <a:pt x="30" y="19"/>
                      <a:pt x="15" y="54"/>
                    </a:cubicBezTo>
                    <a:cubicBezTo>
                      <a:pt x="0" y="88"/>
                      <a:pt x="10" y="138"/>
                      <a:pt x="40" y="123"/>
                    </a:cubicBezTo>
                    <a:cubicBezTo>
                      <a:pt x="69" y="108"/>
                      <a:pt x="104" y="74"/>
                      <a:pt x="123" y="54"/>
                    </a:cubicBezTo>
                    <a:cubicBezTo>
                      <a:pt x="143" y="34"/>
                      <a:pt x="74" y="0"/>
                      <a:pt x="74" y="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5" name="Freeform 27">
                <a:extLst>
                  <a:ext uri="{FF2B5EF4-FFF2-40B4-BE49-F238E27FC236}">
                    <a16:creationId xmlns:a16="http://schemas.microsoft.com/office/drawing/2014/main" id="{836EAEAF-B4B0-4072-A2AC-37C5B5927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802"/>
                <a:ext cx="78" cy="65"/>
              </a:xfrm>
              <a:custGeom>
                <a:avLst/>
                <a:gdLst>
                  <a:gd name="T0" fmla="*/ 464 w 509"/>
                  <a:gd name="T1" fmla="*/ 74 h 474"/>
                  <a:gd name="T2" fmla="*/ 336 w 509"/>
                  <a:gd name="T3" fmla="*/ 79 h 474"/>
                  <a:gd name="T4" fmla="*/ 237 w 509"/>
                  <a:gd name="T5" fmla="*/ 99 h 474"/>
                  <a:gd name="T6" fmla="*/ 114 w 509"/>
                  <a:gd name="T7" fmla="*/ 35 h 474"/>
                  <a:gd name="T8" fmla="*/ 45 w 509"/>
                  <a:gd name="T9" fmla="*/ 20 h 474"/>
                  <a:gd name="T10" fmla="*/ 30 w 509"/>
                  <a:gd name="T11" fmla="*/ 128 h 474"/>
                  <a:gd name="T12" fmla="*/ 94 w 509"/>
                  <a:gd name="T13" fmla="*/ 242 h 474"/>
                  <a:gd name="T14" fmla="*/ 79 w 509"/>
                  <a:gd name="T15" fmla="*/ 316 h 474"/>
                  <a:gd name="T16" fmla="*/ 148 w 509"/>
                  <a:gd name="T17" fmla="*/ 375 h 474"/>
                  <a:gd name="T18" fmla="*/ 193 w 509"/>
                  <a:gd name="T19" fmla="*/ 459 h 474"/>
                  <a:gd name="T20" fmla="*/ 341 w 509"/>
                  <a:gd name="T21" fmla="*/ 464 h 474"/>
                  <a:gd name="T22" fmla="*/ 420 w 509"/>
                  <a:gd name="T23" fmla="*/ 380 h 474"/>
                  <a:gd name="T24" fmla="*/ 464 w 509"/>
                  <a:gd name="T25" fmla="*/ 281 h 474"/>
                  <a:gd name="T26" fmla="*/ 474 w 509"/>
                  <a:gd name="T27" fmla="*/ 193 h 474"/>
                  <a:gd name="T28" fmla="*/ 464 w 509"/>
                  <a:gd name="T29" fmla="*/ 74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09" h="474">
                    <a:moveTo>
                      <a:pt x="464" y="74"/>
                    </a:moveTo>
                    <a:cubicBezTo>
                      <a:pt x="420" y="99"/>
                      <a:pt x="351" y="64"/>
                      <a:pt x="336" y="79"/>
                    </a:cubicBezTo>
                    <a:cubicBezTo>
                      <a:pt x="321" y="94"/>
                      <a:pt x="286" y="119"/>
                      <a:pt x="237" y="99"/>
                    </a:cubicBezTo>
                    <a:cubicBezTo>
                      <a:pt x="188" y="79"/>
                      <a:pt x="129" y="59"/>
                      <a:pt x="114" y="35"/>
                    </a:cubicBezTo>
                    <a:cubicBezTo>
                      <a:pt x="99" y="10"/>
                      <a:pt x="69" y="0"/>
                      <a:pt x="45" y="20"/>
                    </a:cubicBezTo>
                    <a:cubicBezTo>
                      <a:pt x="20" y="40"/>
                      <a:pt x="0" y="84"/>
                      <a:pt x="30" y="128"/>
                    </a:cubicBezTo>
                    <a:cubicBezTo>
                      <a:pt x="60" y="173"/>
                      <a:pt x="129" y="202"/>
                      <a:pt x="94" y="242"/>
                    </a:cubicBezTo>
                    <a:cubicBezTo>
                      <a:pt x="60" y="281"/>
                      <a:pt x="40" y="301"/>
                      <a:pt x="79" y="316"/>
                    </a:cubicBezTo>
                    <a:cubicBezTo>
                      <a:pt x="119" y="331"/>
                      <a:pt x="148" y="336"/>
                      <a:pt x="148" y="375"/>
                    </a:cubicBezTo>
                    <a:cubicBezTo>
                      <a:pt x="148" y="415"/>
                      <a:pt x="178" y="449"/>
                      <a:pt x="193" y="459"/>
                    </a:cubicBezTo>
                    <a:cubicBezTo>
                      <a:pt x="208" y="469"/>
                      <a:pt x="321" y="474"/>
                      <a:pt x="341" y="464"/>
                    </a:cubicBezTo>
                    <a:cubicBezTo>
                      <a:pt x="361" y="454"/>
                      <a:pt x="395" y="400"/>
                      <a:pt x="420" y="380"/>
                    </a:cubicBezTo>
                    <a:cubicBezTo>
                      <a:pt x="444" y="360"/>
                      <a:pt x="469" y="306"/>
                      <a:pt x="464" y="281"/>
                    </a:cubicBezTo>
                    <a:cubicBezTo>
                      <a:pt x="459" y="257"/>
                      <a:pt x="454" y="227"/>
                      <a:pt x="474" y="193"/>
                    </a:cubicBezTo>
                    <a:cubicBezTo>
                      <a:pt x="494" y="158"/>
                      <a:pt x="509" y="49"/>
                      <a:pt x="464" y="7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6" name="Freeform 28">
                <a:extLst>
                  <a:ext uri="{FF2B5EF4-FFF2-40B4-BE49-F238E27FC236}">
                    <a16:creationId xmlns:a16="http://schemas.microsoft.com/office/drawing/2014/main" id="{BA7C4B54-82C5-4ED0-BB35-FB59D104D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" y="3259"/>
                <a:ext cx="745" cy="510"/>
              </a:xfrm>
              <a:custGeom>
                <a:avLst/>
                <a:gdLst>
                  <a:gd name="T0" fmla="*/ 3859 w 4801"/>
                  <a:gd name="T1" fmla="*/ 3686 h 3705"/>
                  <a:gd name="T2" fmla="*/ 3607 w 4801"/>
                  <a:gd name="T3" fmla="*/ 3686 h 3705"/>
                  <a:gd name="T4" fmla="*/ 3272 w 4801"/>
                  <a:gd name="T5" fmla="*/ 3577 h 3705"/>
                  <a:gd name="T6" fmla="*/ 3138 w 4801"/>
                  <a:gd name="T7" fmla="*/ 3365 h 3705"/>
                  <a:gd name="T8" fmla="*/ 3015 w 4801"/>
                  <a:gd name="T9" fmla="*/ 3148 h 3705"/>
                  <a:gd name="T10" fmla="*/ 2887 w 4801"/>
                  <a:gd name="T11" fmla="*/ 3153 h 3705"/>
                  <a:gd name="T12" fmla="*/ 2906 w 4801"/>
                  <a:gd name="T13" fmla="*/ 2965 h 3705"/>
                  <a:gd name="T14" fmla="*/ 2753 w 4801"/>
                  <a:gd name="T15" fmla="*/ 2950 h 3705"/>
                  <a:gd name="T16" fmla="*/ 2591 w 4801"/>
                  <a:gd name="T17" fmla="*/ 3103 h 3705"/>
                  <a:gd name="T18" fmla="*/ 2531 w 4801"/>
                  <a:gd name="T19" fmla="*/ 2847 h 3705"/>
                  <a:gd name="T20" fmla="*/ 2319 w 4801"/>
                  <a:gd name="T21" fmla="*/ 2704 h 3705"/>
                  <a:gd name="T22" fmla="*/ 1934 w 4801"/>
                  <a:gd name="T23" fmla="*/ 2659 h 3705"/>
                  <a:gd name="T24" fmla="*/ 1461 w 4801"/>
                  <a:gd name="T25" fmla="*/ 2753 h 3705"/>
                  <a:gd name="T26" fmla="*/ 1239 w 4801"/>
                  <a:gd name="T27" fmla="*/ 2940 h 3705"/>
                  <a:gd name="T28" fmla="*/ 1007 w 4801"/>
                  <a:gd name="T29" fmla="*/ 2950 h 3705"/>
                  <a:gd name="T30" fmla="*/ 642 w 4801"/>
                  <a:gd name="T31" fmla="*/ 3049 h 3705"/>
                  <a:gd name="T32" fmla="*/ 301 w 4801"/>
                  <a:gd name="T33" fmla="*/ 3089 h 3705"/>
                  <a:gd name="T34" fmla="*/ 301 w 4801"/>
                  <a:gd name="T35" fmla="*/ 2891 h 3705"/>
                  <a:gd name="T36" fmla="*/ 193 w 4801"/>
                  <a:gd name="T37" fmla="*/ 2531 h 3705"/>
                  <a:gd name="T38" fmla="*/ 79 w 4801"/>
                  <a:gd name="T39" fmla="*/ 2131 h 3705"/>
                  <a:gd name="T40" fmla="*/ 69 w 4801"/>
                  <a:gd name="T41" fmla="*/ 1870 h 3705"/>
                  <a:gd name="T42" fmla="*/ 54 w 4801"/>
                  <a:gd name="T43" fmla="*/ 1574 h 3705"/>
                  <a:gd name="T44" fmla="*/ 168 w 4801"/>
                  <a:gd name="T45" fmla="*/ 1367 h 3705"/>
                  <a:gd name="T46" fmla="*/ 489 w 4801"/>
                  <a:gd name="T47" fmla="*/ 1209 h 3705"/>
                  <a:gd name="T48" fmla="*/ 878 w 4801"/>
                  <a:gd name="T49" fmla="*/ 1115 h 3705"/>
                  <a:gd name="T50" fmla="*/ 1041 w 4801"/>
                  <a:gd name="T51" fmla="*/ 898 h 3705"/>
                  <a:gd name="T52" fmla="*/ 1160 w 4801"/>
                  <a:gd name="T53" fmla="*/ 730 h 3705"/>
                  <a:gd name="T54" fmla="*/ 1337 w 4801"/>
                  <a:gd name="T55" fmla="*/ 552 h 3705"/>
                  <a:gd name="T56" fmla="*/ 1609 w 4801"/>
                  <a:gd name="T57" fmla="*/ 389 h 3705"/>
                  <a:gd name="T58" fmla="*/ 1826 w 4801"/>
                  <a:gd name="T59" fmla="*/ 498 h 3705"/>
                  <a:gd name="T60" fmla="*/ 2023 w 4801"/>
                  <a:gd name="T61" fmla="*/ 310 h 3705"/>
                  <a:gd name="T62" fmla="*/ 2226 w 4801"/>
                  <a:gd name="T63" fmla="*/ 187 h 3705"/>
                  <a:gd name="T64" fmla="*/ 2418 w 4801"/>
                  <a:gd name="T65" fmla="*/ 133 h 3705"/>
                  <a:gd name="T66" fmla="*/ 2674 w 4801"/>
                  <a:gd name="T67" fmla="*/ 158 h 3705"/>
                  <a:gd name="T68" fmla="*/ 2739 w 4801"/>
                  <a:gd name="T69" fmla="*/ 291 h 3705"/>
                  <a:gd name="T70" fmla="*/ 2665 w 4801"/>
                  <a:gd name="T71" fmla="*/ 518 h 3705"/>
                  <a:gd name="T72" fmla="*/ 2877 w 4801"/>
                  <a:gd name="T73" fmla="*/ 656 h 3705"/>
                  <a:gd name="T74" fmla="*/ 3168 w 4801"/>
                  <a:gd name="T75" fmla="*/ 863 h 3705"/>
                  <a:gd name="T76" fmla="*/ 3316 w 4801"/>
                  <a:gd name="T77" fmla="*/ 597 h 3705"/>
                  <a:gd name="T78" fmla="*/ 3336 w 4801"/>
                  <a:gd name="T79" fmla="*/ 177 h 3705"/>
                  <a:gd name="T80" fmla="*/ 3469 w 4801"/>
                  <a:gd name="T81" fmla="*/ 167 h 3705"/>
                  <a:gd name="T82" fmla="*/ 3617 w 4801"/>
                  <a:gd name="T83" fmla="*/ 409 h 3705"/>
                  <a:gd name="T84" fmla="*/ 3740 w 4801"/>
                  <a:gd name="T85" fmla="*/ 700 h 3705"/>
                  <a:gd name="T86" fmla="*/ 3918 w 4801"/>
                  <a:gd name="T87" fmla="*/ 937 h 3705"/>
                  <a:gd name="T88" fmla="*/ 4175 w 4801"/>
                  <a:gd name="T89" fmla="*/ 1135 h 3705"/>
                  <a:gd name="T90" fmla="*/ 4367 w 4801"/>
                  <a:gd name="T91" fmla="*/ 1386 h 3705"/>
                  <a:gd name="T92" fmla="*/ 4520 w 4801"/>
                  <a:gd name="T93" fmla="*/ 1603 h 3705"/>
                  <a:gd name="T94" fmla="*/ 4683 w 4801"/>
                  <a:gd name="T95" fmla="*/ 1894 h 3705"/>
                  <a:gd name="T96" fmla="*/ 4782 w 4801"/>
                  <a:gd name="T97" fmla="*/ 2191 h 3705"/>
                  <a:gd name="T98" fmla="*/ 4683 w 4801"/>
                  <a:gd name="T99" fmla="*/ 2526 h 3705"/>
                  <a:gd name="T100" fmla="*/ 4589 w 4801"/>
                  <a:gd name="T101" fmla="*/ 2827 h 3705"/>
                  <a:gd name="T102" fmla="*/ 4416 w 4801"/>
                  <a:gd name="T103" fmla="*/ 3074 h 3705"/>
                  <a:gd name="T104" fmla="*/ 4347 w 4801"/>
                  <a:gd name="T105" fmla="*/ 3429 h 3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801" h="3705">
                    <a:moveTo>
                      <a:pt x="4046" y="3582"/>
                    </a:moveTo>
                    <a:cubicBezTo>
                      <a:pt x="4038" y="3630"/>
                      <a:pt x="3962" y="3661"/>
                      <a:pt x="3953" y="3676"/>
                    </a:cubicBezTo>
                    <a:cubicBezTo>
                      <a:pt x="3943" y="3691"/>
                      <a:pt x="3893" y="3705"/>
                      <a:pt x="3859" y="3686"/>
                    </a:cubicBezTo>
                    <a:cubicBezTo>
                      <a:pt x="3824" y="3666"/>
                      <a:pt x="3785" y="3631"/>
                      <a:pt x="3765" y="3631"/>
                    </a:cubicBezTo>
                    <a:cubicBezTo>
                      <a:pt x="3745" y="3631"/>
                      <a:pt x="3726" y="3612"/>
                      <a:pt x="3691" y="3631"/>
                    </a:cubicBezTo>
                    <a:cubicBezTo>
                      <a:pt x="3657" y="3651"/>
                      <a:pt x="3652" y="3686"/>
                      <a:pt x="3607" y="3686"/>
                    </a:cubicBezTo>
                    <a:cubicBezTo>
                      <a:pt x="3563" y="3686"/>
                      <a:pt x="3494" y="3671"/>
                      <a:pt x="3479" y="3646"/>
                    </a:cubicBezTo>
                    <a:cubicBezTo>
                      <a:pt x="3464" y="3621"/>
                      <a:pt x="3415" y="3587"/>
                      <a:pt x="3370" y="3597"/>
                    </a:cubicBezTo>
                    <a:cubicBezTo>
                      <a:pt x="3326" y="3607"/>
                      <a:pt x="3301" y="3607"/>
                      <a:pt x="3272" y="3577"/>
                    </a:cubicBezTo>
                    <a:cubicBezTo>
                      <a:pt x="3242" y="3547"/>
                      <a:pt x="3227" y="3543"/>
                      <a:pt x="3188" y="3533"/>
                    </a:cubicBezTo>
                    <a:cubicBezTo>
                      <a:pt x="3148" y="3523"/>
                      <a:pt x="3212" y="3503"/>
                      <a:pt x="3168" y="3463"/>
                    </a:cubicBezTo>
                    <a:cubicBezTo>
                      <a:pt x="3124" y="3424"/>
                      <a:pt x="3138" y="3390"/>
                      <a:pt x="3138" y="3365"/>
                    </a:cubicBezTo>
                    <a:cubicBezTo>
                      <a:pt x="3138" y="3340"/>
                      <a:pt x="3163" y="3316"/>
                      <a:pt x="3124" y="3291"/>
                    </a:cubicBezTo>
                    <a:cubicBezTo>
                      <a:pt x="3084" y="3266"/>
                      <a:pt x="3035" y="3217"/>
                      <a:pt x="3035" y="3197"/>
                    </a:cubicBezTo>
                    <a:cubicBezTo>
                      <a:pt x="3035" y="3177"/>
                      <a:pt x="3059" y="3158"/>
                      <a:pt x="3015" y="3148"/>
                    </a:cubicBezTo>
                    <a:cubicBezTo>
                      <a:pt x="2971" y="3138"/>
                      <a:pt x="2946" y="3108"/>
                      <a:pt x="2946" y="3084"/>
                    </a:cubicBezTo>
                    <a:cubicBezTo>
                      <a:pt x="2946" y="3059"/>
                      <a:pt x="3005" y="3054"/>
                      <a:pt x="2946" y="3059"/>
                    </a:cubicBezTo>
                    <a:cubicBezTo>
                      <a:pt x="2887" y="3064"/>
                      <a:pt x="2941" y="3148"/>
                      <a:pt x="2887" y="3153"/>
                    </a:cubicBezTo>
                    <a:cubicBezTo>
                      <a:pt x="2833" y="3158"/>
                      <a:pt x="2783" y="3128"/>
                      <a:pt x="2783" y="3128"/>
                    </a:cubicBezTo>
                    <a:cubicBezTo>
                      <a:pt x="2783" y="3128"/>
                      <a:pt x="2857" y="3108"/>
                      <a:pt x="2857" y="3084"/>
                    </a:cubicBezTo>
                    <a:cubicBezTo>
                      <a:pt x="2857" y="3059"/>
                      <a:pt x="2892" y="2990"/>
                      <a:pt x="2906" y="2965"/>
                    </a:cubicBezTo>
                    <a:cubicBezTo>
                      <a:pt x="2921" y="2940"/>
                      <a:pt x="2931" y="2881"/>
                      <a:pt x="2926" y="2867"/>
                    </a:cubicBezTo>
                    <a:cubicBezTo>
                      <a:pt x="2921" y="2852"/>
                      <a:pt x="2892" y="2768"/>
                      <a:pt x="2862" y="2802"/>
                    </a:cubicBezTo>
                    <a:cubicBezTo>
                      <a:pt x="2833" y="2837"/>
                      <a:pt x="2778" y="2926"/>
                      <a:pt x="2753" y="2950"/>
                    </a:cubicBezTo>
                    <a:cubicBezTo>
                      <a:pt x="2729" y="2975"/>
                      <a:pt x="2670" y="2985"/>
                      <a:pt x="2684" y="3000"/>
                    </a:cubicBezTo>
                    <a:cubicBezTo>
                      <a:pt x="2699" y="3014"/>
                      <a:pt x="2684" y="3069"/>
                      <a:pt x="2665" y="3089"/>
                    </a:cubicBezTo>
                    <a:cubicBezTo>
                      <a:pt x="2645" y="3108"/>
                      <a:pt x="2610" y="3133"/>
                      <a:pt x="2591" y="3103"/>
                    </a:cubicBezTo>
                    <a:cubicBezTo>
                      <a:pt x="2571" y="3074"/>
                      <a:pt x="2581" y="3005"/>
                      <a:pt x="2591" y="2990"/>
                    </a:cubicBezTo>
                    <a:cubicBezTo>
                      <a:pt x="2601" y="2975"/>
                      <a:pt x="2596" y="2926"/>
                      <a:pt x="2566" y="2916"/>
                    </a:cubicBezTo>
                    <a:cubicBezTo>
                      <a:pt x="2536" y="2906"/>
                      <a:pt x="2522" y="2871"/>
                      <a:pt x="2531" y="2847"/>
                    </a:cubicBezTo>
                    <a:cubicBezTo>
                      <a:pt x="2541" y="2822"/>
                      <a:pt x="2536" y="2827"/>
                      <a:pt x="2482" y="2817"/>
                    </a:cubicBezTo>
                    <a:cubicBezTo>
                      <a:pt x="2428" y="2807"/>
                      <a:pt x="2423" y="2788"/>
                      <a:pt x="2413" y="2763"/>
                    </a:cubicBezTo>
                    <a:cubicBezTo>
                      <a:pt x="2403" y="2738"/>
                      <a:pt x="2388" y="2704"/>
                      <a:pt x="2319" y="2704"/>
                    </a:cubicBezTo>
                    <a:cubicBezTo>
                      <a:pt x="2250" y="2704"/>
                      <a:pt x="2206" y="2723"/>
                      <a:pt x="2186" y="2699"/>
                    </a:cubicBezTo>
                    <a:cubicBezTo>
                      <a:pt x="2166" y="2674"/>
                      <a:pt x="2097" y="2644"/>
                      <a:pt x="2068" y="2640"/>
                    </a:cubicBezTo>
                    <a:cubicBezTo>
                      <a:pt x="2038" y="2635"/>
                      <a:pt x="1974" y="2669"/>
                      <a:pt x="1934" y="2659"/>
                    </a:cubicBezTo>
                    <a:cubicBezTo>
                      <a:pt x="1895" y="2649"/>
                      <a:pt x="1836" y="2644"/>
                      <a:pt x="1786" y="2669"/>
                    </a:cubicBezTo>
                    <a:cubicBezTo>
                      <a:pt x="1737" y="2694"/>
                      <a:pt x="1683" y="2753"/>
                      <a:pt x="1619" y="2753"/>
                    </a:cubicBezTo>
                    <a:cubicBezTo>
                      <a:pt x="1554" y="2753"/>
                      <a:pt x="1485" y="2733"/>
                      <a:pt x="1461" y="2753"/>
                    </a:cubicBezTo>
                    <a:cubicBezTo>
                      <a:pt x="1436" y="2773"/>
                      <a:pt x="1406" y="2802"/>
                      <a:pt x="1352" y="2817"/>
                    </a:cubicBezTo>
                    <a:cubicBezTo>
                      <a:pt x="1298" y="2832"/>
                      <a:pt x="1249" y="2842"/>
                      <a:pt x="1249" y="2862"/>
                    </a:cubicBezTo>
                    <a:cubicBezTo>
                      <a:pt x="1249" y="2881"/>
                      <a:pt x="1268" y="2921"/>
                      <a:pt x="1239" y="2940"/>
                    </a:cubicBezTo>
                    <a:cubicBezTo>
                      <a:pt x="1209" y="2960"/>
                      <a:pt x="1140" y="2980"/>
                      <a:pt x="1125" y="2980"/>
                    </a:cubicBezTo>
                    <a:cubicBezTo>
                      <a:pt x="1110" y="2980"/>
                      <a:pt x="1101" y="3020"/>
                      <a:pt x="1056" y="3005"/>
                    </a:cubicBezTo>
                    <a:cubicBezTo>
                      <a:pt x="1012" y="2990"/>
                      <a:pt x="1071" y="2955"/>
                      <a:pt x="1007" y="2950"/>
                    </a:cubicBezTo>
                    <a:cubicBezTo>
                      <a:pt x="943" y="2945"/>
                      <a:pt x="809" y="2940"/>
                      <a:pt x="785" y="2960"/>
                    </a:cubicBezTo>
                    <a:cubicBezTo>
                      <a:pt x="760" y="2980"/>
                      <a:pt x="790" y="2995"/>
                      <a:pt x="735" y="3020"/>
                    </a:cubicBezTo>
                    <a:cubicBezTo>
                      <a:pt x="681" y="3044"/>
                      <a:pt x="671" y="3049"/>
                      <a:pt x="642" y="3049"/>
                    </a:cubicBezTo>
                    <a:cubicBezTo>
                      <a:pt x="612" y="3049"/>
                      <a:pt x="602" y="3069"/>
                      <a:pt x="578" y="3089"/>
                    </a:cubicBezTo>
                    <a:cubicBezTo>
                      <a:pt x="553" y="3108"/>
                      <a:pt x="553" y="3138"/>
                      <a:pt x="474" y="3133"/>
                    </a:cubicBezTo>
                    <a:cubicBezTo>
                      <a:pt x="395" y="3128"/>
                      <a:pt x="311" y="3123"/>
                      <a:pt x="301" y="3089"/>
                    </a:cubicBezTo>
                    <a:cubicBezTo>
                      <a:pt x="291" y="3054"/>
                      <a:pt x="232" y="3020"/>
                      <a:pt x="207" y="3014"/>
                    </a:cubicBezTo>
                    <a:cubicBezTo>
                      <a:pt x="183" y="3010"/>
                      <a:pt x="193" y="2945"/>
                      <a:pt x="212" y="2926"/>
                    </a:cubicBezTo>
                    <a:cubicBezTo>
                      <a:pt x="232" y="2906"/>
                      <a:pt x="281" y="2916"/>
                      <a:pt x="301" y="2891"/>
                    </a:cubicBezTo>
                    <a:cubicBezTo>
                      <a:pt x="321" y="2867"/>
                      <a:pt x="321" y="2788"/>
                      <a:pt x="316" y="2758"/>
                    </a:cubicBezTo>
                    <a:cubicBezTo>
                      <a:pt x="311" y="2728"/>
                      <a:pt x="266" y="2694"/>
                      <a:pt x="286" y="2659"/>
                    </a:cubicBezTo>
                    <a:cubicBezTo>
                      <a:pt x="306" y="2625"/>
                      <a:pt x="217" y="2566"/>
                      <a:pt x="193" y="2531"/>
                    </a:cubicBezTo>
                    <a:cubicBezTo>
                      <a:pt x="168" y="2496"/>
                      <a:pt x="202" y="2427"/>
                      <a:pt x="197" y="2388"/>
                    </a:cubicBezTo>
                    <a:cubicBezTo>
                      <a:pt x="193" y="2348"/>
                      <a:pt x="193" y="2274"/>
                      <a:pt x="163" y="2235"/>
                    </a:cubicBezTo>
                    <a:cubicBezTo>
                      <a:pt x="133" y="2195"/>
                      <a:pt x="69" y="2166"/>
                      <a:pt x="79" y="2131"/>
                    </a:cubicBezTo>
                    <a:cubicBezTo>
                      <a:pt x="89" y="2097"/>
                      <a:pt x="89" y="2057"/>
                      <a:pt x="54" y="2033"/>
                    </a:cubicBezTo>
                    <a:cubicBezTo>
                      <a:pt x="20" y="2008"/>
                      <a:pt x="0" y="1988"/>
                      <a:pt x="20" y="1958"/>
                    </a:cubicBezTo>
                    <a:cubicBezTo>
                      <a:pt x="40" y="1929"/>
                      <a:pt x="79" y="1890"/>
                      <a:pt x="69" y="1870"/>
                    </a:cubicBezTo>
                    <a:cubicBezTo>
                      <a:pt x="59" y="1850"/>
                      <a:pt x="40" y="1791"/>
                      <a:pt x="25" y="1766"/>
                    </a:cubicBezTo>
                    <a:cubicBezTo>
                      <a:pt x="10" y="1741"/>
                      <a:pt x="5" y="1672"/>
                      <a:pt x="20" y="1653"/>
                    </a:cubicBezTo>
                    <a:cubicBezTo>
                      <a:pt x="35" y="1633"/>
                      <a:pt x="59" y="1613"/>
                      <a:pt x="54" y="1574"/>
                    </a:cubicBezTo>
                    <a:cubicBezTo>
                      <a:pt x="49" y="1534"/>
                      <a:pt x="15" y="1485"/>
                      <a:pt x="30" y="1455"/>
                    </a:cubicBezTo>
                    <a:cubicBezTo>
                      <a:pt x="44" y="1426"/>
                      <a:pt x="30" y="1406"/>
                      <a:pt x="59" y="1391"/>
                    </a:cubicBezTo>
                    <a:cubicBezTo>
                      <a:pt x="89" y="1376"/>
                      <a:pt x="123" y="1376"/>
                      <a:pt x="168" y="1367"/>
                    </a:cubicBezTo>
                    <a:cubicBezTo>
                      <a:pt x="212" y="1357"/>
                      <a:pt x="217" y="1307"/>
                      <a:pt x="242" y="1292"/>
                    </a:cubicBezTo>
                    <a:cubicBezTo>
                      <a:pt x="266" y="1278"/>
                      <a:pt x="306" y="1283"/>
                      <a:pt x="365" y="1263"/>
                    </a:cubicBezTo>
                    <a:cubicBezTo>
                      <a:pt x="425" y="1243"/>
                      <a:pt x="469" y="1228"/>
                      <a:pt x="489" y="1209"/>
                    </a:cubicBezTo>
                    <a:cubicBezTo>
                      <a:pt x="508" y="1189"/>
                      <a:pt x="587" y="1248"/>
                      <a:pt x="612" y="1218"/>
                    </a:cubicBezTo>
                    <a:cubicBezTo>
                      <a:pt x="637" y="1189"/>
                      <a:pt x="701" y="1125"/>
                      <a:pt x="750" y="1135"/>
                    </a:cubicBezTo>
                    <a:cubicBezTo>
                      <a:pt x="799" y="1144"/>
                      <a:pt x="854" y="1139"/>
                      <a:pt x="878" y="1115"/>
                    </a:cubicBezTo>
                    <a:cubicBezTo>
                      <a:pt x="903" y="1090"/>
                      <a:pt x="898" y="1046"/>
                      <a:pt x="948" y="1046"/>
                    </a:cubicBezTo>
                    <a:cubicBezTo>
                      <a:pt x="997" y="1046"/>
                      <a:pt x="1017" y="1016"/>
                      <a:pt x="1012" y="986"/>
                    </a:cubicBezTo>
                    <a:cubicBezTo>
                      <a:pt x="1007" y="957"/>
                      <a:pt x="997" y="908"/>
                      <a:pt x="1041" y="898"/>
                    </a:cubicBezTo>
                    <a:cubicBezTo>
                      <a:pt x="1086" y="888"/>
                      <a:pt x="1066" y="863"/>
                      <a:pt x="1046" y="843"/>
                    </a:cubicBezTo>
                    <a:cubicBezTo>
                      <a:pt x="1026" y="824"/>
                      <a:pt x="1026" y="774"/>
                      <a:pt x="1061" y="755"/>
                    </a:cubicBezTo>
                    <a:cubicBezTo>
                      <a:pt x="1096" y="735"/>
                      <a:pt x="1160" y="730"/>
                      <a:pt x="1160" y="730"/>
                    </a:cubicBezTo>
                    <a:cubicBezTo>
                      <a:pt x="1234" y="730"/>
                      <a:pt x="1224" y="681"/>
                      <a:pt x="1234" y="666"/>
                    </a:cubicBezTo>
                    <a:cubicBezTo>
                      <a:pt x="1244" y="651"/>
                      <a:pt x="1249" y="646"/>
                      <a:pt x="1283" y="646"/>
                    </a:cubicBezTo>
                    <a:cubicBezTo>
                      <a:pt x="1318" y="646"/>
                      <a:pt x="1332" y="582"/>
                      <a:pt x="1337" y="552"/>
                    </a:cubicBezTo>
                    <a:cubicBezTo>
                      <a:pt x="1342" y="523"/>
                      <a:pt x="1387" y="508"/>
                      <a:pt x="1416" y="503"/>
                    </a:cubicBezTo>
                    <a:cubicBezTo>
                      <a:pt x="1446" y="498"/>
                      <a:pt x="1451" y="429"/>
                      <a:pt x="1485" y="414"/>
                    </a:cubicBezTo>
                    <a:cubicBezTo>
                      <a:pt x="1520" y="399"/>
                      <a:pt x="1589" y="389"/>
                      <a:pt x="1609" y="389"/>
                    </a:cubicBezTo>
                    <a:cubicBezTo>
                      <a:pt x="1628" y="389"/>
                      <a:pt x="1668" y="375"/>
                      <a:pt x="1698" y="399"/>
                    </a:cubicBezTo>
                    <a:cubicBezTo>
                      <a:pt x="1727" y="424"/>
                      <a:pt x="1722" y="498"/>
                      <a:pt x="1747" y="503"/>
                    </a:cubicBezTo>
                    <a:cubicBezTo>
                      <a:pt x="1772" y="508"/>
                      <a:pt x="1796" y="513"/>
                      <a:pt x="1826" y="498"/>
                    </a:cubicBezTo>
                    <a:cubicBezTo>
                      <a:pt x="1855" y="483"/>
                      <a:pt x="1915" y="503"/>
                      <a:pt x="1915" y="503"/>
                    </a:cubicBezTo>
                    <a:cubicBezTo>
                      <a:pt x="1915" y="503"/>
                      <a:pt x="1925" y="424"/>
                      <a:pt x="1944" y="399"/>
                    </a:cubicBezTo>
                    <a:cubicBezTo>
                      <a:pt x="1964" y="375"/>
                      <a:pt x="2018" y="355"/>
                      <a:pt x="2023" y="310"/>
                    </a:cubicBezTo>
                    <a:cubicBezTo>
                      <a:pt x="2028" y="266"/>
                      <a:pt x="1974" y="251"/>
                      <a:pt x="2043" y="236"/>
                    </a:cubicBezTo>
                    <a:cubicBezTo>
                      <a:pt x="2112" y="222"/>
                      <a:pt x="2117" y="202"/>
                      <a:pt x="2147" y="207"/>
                    </a:cubicBezTo>
                    <a:cubicBezTo>
                      <a:pt x="2176" y="212"/>
                      <a:pt x="2211" y="207"/>
                      <a:pt x="2226" y="187"/>
                    </a:cubicBezTo>
                    <a:cubicBezTo>
                      <a:pt x="2240" y="167"/>
                      <a:pt x="2250" y="128"/>
                      <a:pt x="2250" y="128"/>
                    </a:cubicBezTo>
                    <a:cubicBezTo>
                      <a:pt x="2250" y="128"/>
                      <a:pt x="2275" y="79"/>
                      <a:pt x="2324" y="93"/>
                    </a:cubicBezTo>
                    <a:cubicBezTo>
                      <a:pt x="2374" y="108"/>
                      <a:pt x="2393" y="133"/>
                      <a:pt x="2418" y="133"/>
                    </a:cubicBezTo>
                    <a:cubicBezTo>
                      <a:pt x="2443" y="133"/>
                      <a:pt x="2457" y="148"/>
                      <a:pt x="2497" y="143"/>
                    </a:cubicBezTo>
                    <a:cubicBezTo>
                      <a:pt x="2536" y="138"/>
                      <a:pt x="2576" y="118"/>
                      <a:pt x="2601" y="138"/>
                    </a:cubicBezTo>
                    <a:cubicBezTo>
                      <a:pt x="2625" y="158"/>
                      <a:pt x="2650" y="162"/>
                      <a:pt x="2674" y="158"/>
                    </a:cubicBezTo>
                    <a:cubicBezTo>
                      <a:pt x="2699" y="153"/>
                      <a:pt x="2744" y="138"/>
                      <a:pt x="2763" y="143"/>
                    </a:cubicBezTo>
                    <a:cubicBezTo>
                      <a:pt x="2783" y="148"/>
                      <a:pt x="2783" y="158"/>
                      <a:pt x="2768" y="197"/>
                    </a:cubicBezTo>
                    <a:cubicBezTo>
                      <a:pt x="2753" y="236"/>
                      <a:pt x="2739" y="276"/>
                      <a:pt x="2739" y="291"/>
                    </a:cubicBezTo>
                    <a:cubicBezTo>
                      <a:pt x="2739" y="306"/>
                      <a:pt x="2670" y="350"/>
                      <a:pt x="2655" y="370"/>
                    </a:cubicBezTo>
                    <a:cubicBezTo>
                      <a:pt x="2640" y="389"/>
                      <a:pt x="2630" y="429"/>
                      <a:pt x="2655" y="444"/>
                    </a:cubicBezTo>
                    <a:cubicBezTo>
                      <a:pt x="2680" y="459"/>
                      <a:pt x="2665" y="498"/>
                      <a:pt x="2665" y="518"/>
                    </a:cubicBezTo>
                    <a:cubicBezTo>
                      <a:pt x="2665" y="537"/>
                      <a:pt x="2729" y="562"/>
                      <a:pt x="2763" y="562"/>
                    </a:cubicBezTo>
                    <a:cubicBezTo>
                      <a:pt x="2798" y="562"/>
                      <a:pt x="2783" y="592"/>
                      <a:pt x="2783" y="612"/>
                    </a:cubicBezTo>
                    <a:cubicBezTo>
                      <a:pt x="2783" y="631"/>
                      <a:pt x="2823" y="646"/>
                      <a:pt x="2877" y="656"/>
                    </a:cubicBezTo>
                    <a:cubicBezTo>
                      <a:pt x="2931" y="666"/>
                      <a:pt x="2936" y="715"/>
                      <a:pt x="2946" y="730"/>
                    </a:cubicBezTo>
                    <a:cubicBezTo>
                      <a:pt x="2956" y="745"/>
                      <a:pt x="3010" y="769"/>
                      <a:pt x="3059" y="784"/>
                    </a:cubicBezTo>
                    <a:cubicBezTo>
                      <a:pt x="3109" y="799"/>
                      <a:pt x="3119" y="858"/>
                      <a:pt x="3168" y="863"/>
                    </a:cubicBezTo>
                    <a:cubicBezTo>
                      <a:pt x="3217" y="868"/>
                      <a:pt x="3237" y="829"/>
                      <a:pt x="3277" y="809"/>
                    </a:cubicBezTo>
                    <a:cubicBezTo>
                      <a:pt x="3316" y="789"/>
                      <a:pt x="3286" y="740"/>
                      <a:pt x="3286" y="705"/>
                    </a:cubicBezTo>
                    <a:cubicBezTo>
                      <a:pt x="3286" y="671"/>
                      <a:pt x="3296" y="661"/>
                      <a:pt x="3316" y="597"/>
                    </a:cubicBezTo>
                    <a:cubicBezTo>
                      <a:pt x="3336" y="532"/>
                      <a:pt x="3331" y="473"/>
                      <a:pt x="3341" y="424"/>
                    </a:cubicBezTo>
                    <a:cubicBezTo>
                      <a:pt x="3351" y="375"/>
                      <a:pt x="3331" y="355"/>
                      <a:pt x="3341" y="296"/>
                    </a:cubicBezTo>
                    <a:cubicBezTo>
                      <a:pt x="3351" y="236"/>
                      <a:pt x="3316" y="212"/>
                      <a:pt x="3336" y="177"/>
                    </a:cubicBezTo>
                    <a:cubicBezTo>
                      <a:pt x="3356" y="143"/>
                      <a:pt x="3375" y="89"/>
                      <a:pt x="3400" y="59"/>
                    </a:cubicBezTo>
                    <a:cubicBezTo>
                      <a:pt x="3425" y="29"/>
                      <a:pt x="3464" y="0"/>
                      <a:pt x="3464" y="34"/>
                    </a:cubicBezTo>
                    <a:cubicBezTo>
                      <a:pt x="3464" y="69"/>
                      <a:pt x="3449" y="158"/>
                      <a:pt x="3469" y="167"/>
                    </a:cubicBezTo>
                    <a:cubicBezTo>
                      <a:pt x="3489" y="177"/>
                      <a:pt x="3494" y="207"/>
                      <a:pt x="3499" y="241"/>
                    </a:cubicBezTo>
                    <a:cubicBezTo>
                      <a:pt x="3504" y="276"/>
                      <a:pt x="3499" y="350"/>
                      <a:pt x="3533" y="355"/>
                    </a:cubicBezTo>
                    <a:cubicBezTo>
                      <a:pt x="3568" y="360"/>
                      <a:pt x="3622" y="389"/>
                      <a:pt x="3617" y="409"/>
                    </a:cubicBezTo>
                    <a:cubicBezTo>
                      <a:pt x="3612" y="429"/>
                      <a:pt x="3681" y="429"/>
                      <a:pt x="3711" y="449"/>
                    </a:cubicBezTo>
                    <a:cubicBezTo>
                      <a:pt x="3740" y="468"/>
                      <a:pt x="3760" y="473"/>
                      <a:pt x="3760" y="513"/>
                    </a:cubicBezTo>
                    <a:cubicBezTo>
                      <a:pt x="3760" y="552"/>
                      <a:pt x="3721" y="671"/>
                      <a:pt x="3740" y="700"/>
                    </a:cubicBezTo>
                    <a:cubicBezTo>
                      <a:pt x="3760" y="730"/>
                      <a:pt x="3839" y="710"/>
                      <a:pt x="3854" y="735"/>
                    </a:cubicBezTo>
                    <a:cubicBezTo>
                      <a:pt x="3869" y="760"/>
                      <a:pt x="3834" y="824"/>
                      <a:pt x="3864" y="848"/>
                    </a:cubicBezTo>
                    <a:cubicBezTo>
                      <a:pt x="3893" y="873"/>
                      <a:pt x="3913" y="912"/>
                      <a:pt x="3918" y="937"/>
                    </a:cubicBezTo>
                    <a:cubicBezTo>
                      <a:pt x="3923" y="962"/>
                      <a:pt x="3908" y="1006"/>
                      <a:pt x="3938" y="1011"/>
                    </a:cubicBezTo>
                    <a:cubicBezTo>
                      <a:pt x="3967" y="1016"/>
                      <a:pt x="4041" y="1051"/>
                      <a:pt x="4081" y="1065"/>
                    </a:cubicBezTo>
                    <a:cubicBezTo>
                      <a:pt x="4120" y="1080"/>
                      <a:pt x="4140" y="1129"/>
                      <a:pt x="4175" y="1135"/>
                    </a:cubicBezTo>
                    <a:cubicBezTo>
                      <a:pt x="4209" y="1139"/>
                      <a:pt x="4234" y="1233"/>
                      <a:pt x="4229" y="1268"/>
                    </a:cubicBezTo>
                    <a:cubicBezTo>
                      <a:pt x="4224" y="1302"/>
                      <a:pt x="4234" y="1342"/>
                      <a:pt x="4278" y="1357"/>
                    </a:cubicBezTo>
                    <a:cubicBezTo>
                      <a:pt x="4323" y="1371"/>
                      <a:pt x="4357" y="1357"/>
                      <a:pt x="4367" y="1386"/>
                    </a:cubicBezTo>
                    <a:cubicBezTo>
                      <a:pt x="4377" y="1416"/>
                      <a:pt x="4411" y="1460"/>
                      <a:pt x="4411" y="1460"/>
                    </a:cubicBezTo>
                    <a:cubicBezTo>
                      <a:pt x="4411" y="1460"/>
                      <a:pt x="4471" y="1470"/>
                      <a:pt x="4471" y="1500"/>
                    </a:cubicBezTo>
                    <a:cubicBezTo>
                      <a:pt x="4471" y="1529"/>
                      <a:pt x="4500" y="1593"/>
                      <a:pt x="4520" y="1603"/>
                    </a:cubicBezTo>
                    <a:cubicBezTo>
                      <a:pt x="4540" y="1613"/>
                      <a:pt x="4599" y="1687"/>
                      <a:pt x="4594" y="1722"/>
                    </a:cubicBezTo>
                    <a:cubicBezTo>
                      <a:pt x="4589" y="1756"/>
                      <a:pt x="4658" y="1732"/>
                      <a:pt x="4683" y="1776"/>
                    </a:cubicBezTo>
                    <a:cubicBezTo>
                      <a:pt x="4708" y="1820"/>
                      <a:pt x="4693" y="1855"/>
                      <a:pt x="4683" y="1894"/>
                    </a:cubicBezTo>
                    <a:cubicBezTo>
                      <a:pt x="4673" y="1934"/>
                      <a:pt x="4683" y="1964"/>
                      <a:pt x="4708" y="2003"/>
                    </a:cubicBezTo>
                    <a:cubicBezTo>
                      <a:pt x="4732" y="2043"/>
                      <a:pt x="4717" y="2077"/>
                      <a:pt x="4752" y="2097"/>
                    </a:cubicBezTo>
                    <a:cubicBezTo>
                      <a:pt x="4786" y="2117"/>
                      <a:pt x="4801" y="2151"/>
                      <a:pt x="4782" y="2191"/>
                    </a:cubicBezTo>
                    <a:cubicBezTo>
                      <a:pt x="4762" y="2230"/>
                      <a:pt x="4727" y="2240"/>
                      <a:pt x="4727" y="2284"/>
                    </a:cubicBezTo>
                    <a:cubicBezTo>
                      <a:pt x="4727" y="2329"/>
                      <a:pt x="4767" y="2344"/>
                      <a:pt x="4732" y="2403"/>
                    </a:cubicBezTo>
                    <a:cubicBezTo>
                      <a:pt x="4698" y="2462"/>
                      <a:pt x="4678" y="2487"/>
                      <a:pt x="4683" y="2526"/>
                    </a:cubicBezTo>
                    <a:cubicBezTo>
                      <a:pt x="4688" y="2566"/>
                      <a:pt x="4693" y="2570"/>
                      <a:pt x="4683" y="2620"/>
                    </a:cubicBezTo>
                    <a:cubicBezTo>
                      <a:pt x="4673" y="2669"/>
                      <a:pt x="4619" y="2699"/>
                      <a:pt x="4609" y="2743"/>
                    </a:cubicBezTo>
                    <a:cubicBezTo>
                      <a:pt x="4599" y="2788"/>
                      <a:pt x="4624" y="2807"/>
                      <a:pt x="4589" y="2827"/>
                    </a:cubicBezTo>
                    <a:cubicBezTo>
                      <a:pt x="4555" y="2847"/>
                      <a:pt x="4515" y="2847"/>
                      <a:pt x="4510" y="2876"/>
                    </a:cubicBezTo>
                    <a:cubicBezTo>
                      <a:pt x="4505" y="2906"/>
                      <a:pt x="4500" y="2940"/>
                      <a:pt x="4476" y="2990"/>
                    </a:cubicBezTo>
                    <a:cubicBezTo>
                      <a:pt x="4451" y="3039"/>
                      <a:pt x="4441" y="3039"/>
                      <a:pt x="4416" y="3074"/>
                    </a:cubicBezTo>
                    <a:cubicBezTo>
                      <a:pt x="4392" y="3108"/>
                      <a:pt x="4407" y="3133"/>
                      <a:pt x="4407" y="3187"/>
                    </a:cubicBezTo>
                    <a:cubicBezTo>
                      <a:pt x="4407" y="3242"/>
                      <a:pt x="4318" y="3286"/>
                      <a:pt x="4318" y="3301"/>
                    </a:cubicBezTo>
                    <a:cubicBezTo>
                      <a:pt x="4318" y="3316"/>
                      <a:pt x="4323" y="3370"/>
                      <a:pt x="4347" y="3429"/>
                    </a:cubicBezTo>
                    <a:cubicBezTo>
                      <a:pt x="4372" y="3488"/>
                      <a:pt x="4328" y="3518"/>
                      <a:pt x="4263" y="3533"/>
                    </a:cubicBezTo>
                    <a:cubicBezTo>
                      <a:pt x="4199" y="3547"/>
                      <a:pt x="4056" y="3523"/>
                      <a:pt x="4046" y="358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7" name="Freeform 29">
                <a:extLst>
                  <a:ext uri="{FF2B5EF4-FFF2-40B4-BE49-F238E27FC236}">
                    <a16:creationId xmlns:a16="http://schemas.microsoft.com/office/drawing/2014/main" id="{A4CE0118-75A0-416A-8FE7-3D0848F2C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" y="2927"/>
                <a:ext cx="44" cy="65"/>
              </a:xfrm>
              <a:custGeom>
                <a:avLst/>
                <a:gdLst>
                  <a:gd name="T0" fmla="*/ 71 w 286"/>
                  <a:gd name="T1" fmla="*/ 11 h 471"/>
                  <a:gd name="T2" fmla="*/ 42 w 286"/>
                  <a:gd name="T3" fmla="*/ 88 h 471"/>
                  <a:gd name="T4" fmla="*/ 17 w 286"/>
                  <a:gd name="T5" fmla="*/ 139 h 471"/>
                  <a:gd name="T6" fmla="*/ 22 w 286"/>
                  <a:gd name="T7" fmla="*/ 213 h 471"/>
                  <a:gd name="T8" fmla="*/ 56 w 286"/>
                  <a:gd name="T9" fmla="*/ 290 h 471"/>
                  <a:gd name="T10" fmla="*/ 25 w 286"/>
                  <a:gd name="T11" fmla="*/ 335 h 471"/>
                  <a:gd name="T12" fmla="*/ 59 w 286"/>
                  <a:gd name="T13" fmla="*/ 384 h 471"/>
                  <a:gd name="T14" fmla="*/ 105 w 286"/>
                  <a:gd name="T15" fmla="*/ 429 h 471"/>
                  <a:gd name="T16" fmla="*/ 167 w 286"/>
                  <a:gd name="T17" fmla="*/ 460 h 471"/>
                  <a:gd name="T18" fmla="*/ 264 w 286"/>
                  <a:gd name="T19" fmla="*/ 401 h 471"/>
                  <a:gd name="T20" fmla="*/ 269 w 286"/>
                  <a:gd name="T21" fmla="*/ 355 h 471"/>
                  <a:gd name="T22" fmla="*/ 275 w 286"/>
                  <a:gd name="T23" fmla="*/ 281 h 471"/>
                  <a:gd name="T24" fmla="*/ 235 w 286"/>
                  <a:gd name="T25" fmla="*/ 216 h 471"/>
                  <a:gd name="T26" fmla="*/ 187 w 286"/>
                  <a:gd name="T27" fmla="*/ 156 h 471"/>
                  <a:gd name="T28" fmla="*/ 207 w 286"/>
                  <a:gd name="T29" fmla="*/ 88 h 471"/>
                  <a:gd name="T30" fmla="*/ 176 w 286"/>
                  <a:gd name="T31" fmla="*/ 31 h 471"/>
                  <a:gd name="T32" fmla="*/ 139 w 286"/>
                  <a:gd name="T33" fmla="*/ 42 h 471"/>
                  <a:gd name="T34" fmla="*/ 71 w 286"/>
                  <a:gd name="T35" fmla="*/ 1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6" h="471">
                    <a:moveTo>
                      <a:pt x="71" y="11"/>
                    </a:moveTo>
                    <a:cubicBezTo>
                      <a:pt x="50" y="18"/>
                      <a:pt x="45" y="62"/>
                      <a:pt x="42" y="88"/>
                    </a:cubicBezTo>
                    <a:cubicBezTo>
                      <a:pt x="39" y="114"/>
                      <a:pt x="17" y="114"/>
                      <a:pt x="17" y="139"/>
                    </a:cubicBezTo>
                    <a:cubicBezTo>
                      <a:pt x="17" y="165"/>
                      <a:pt x="5" y="179"/>
                      <a:pt x="22" y="213"/>
                    </a:cubicBezTo>
                    <a:cubicBezTo>
                      <a:pt x="39" y="247"/>
                      <a:pt x="73" y="267"/>
                      <a:pt x="56" y="290"/>
                    </a:cubicBezTo>
                    <a:cubicBezTo>
                      <a:pt x="39" y="312"/>
                      <a:pt x="0" y="321"/>
                      <a:pt x="25" y="335"/>
                    </a:cubicBezTo>
                    <a:cubicBezTo>
                      <a:pt x="51" y="349"/>
                      <a:pt x="51" y="361"/>
                      <a:pt x="59" y="384"/>
                    </a:cubicBezTo>
                    <a:cubicBezTo>
                      <a:pt x="68" y="406"/>
                      <a:pt x="85" y="415"/>
                      <a:pt x="105" y="429"/>
                    </a:cubicBezTo>
                    <a:cubicBezTo>
                      <a:pt x="125" y="443"/>
                      <a:pt x="139" y="471"/>
                      <a:pt x="167" y="460"/>
                    </a:cubicBezTo>
                    <a:cubicBezTo>
                      <a:pt x="196" y="449"/>
                      <a:pt x="247" y="415"/>
                      <a:pt x="264" y="401"/>
                    </a:cubicBezTo>
                    <a:cubicBezTo>
                      <a:pt x="281" y="386"/>
                      <a:pt x="269" y="389"/>
                      <a:pt x="269" y="355"/>
                    </a:cubicBezTo>
                    <a:cubicBezTo>
                      <a:pt x="269" y="321"/>
                      <a:pt x="264" y="293"/>
                      <a:pt x="275" y="281"/>
                    </a:cubicBezTo>
                    <a:cubicBezTo>
                      <a:pt x="286" y="270"/>
                      <a:pt x="264" y="227"/>
                      <a:pt x="235" y="216"/>
                    </a:cubicBezTo>
                    <a:cubicBezTo>
                      <a:pt x="207" y="204"/>
                      <a:pt x="181" y="176"/>
                      <a:pt x="187" y="156"/>
                    </a:cubicBezTo>
                    <a:cubicBezTo>
                      <a:pt x="193" y="136"/>
                      <a:pt x="190" y="105"/>
                      <a:pt x="207" y="88"/>
                    </a:cubicBezTo>
                    <a:cubicBezTo>
                      <a:pt x="224" y="71"/>
                      <a:pt x="176" y="31"/>
                      <a:pt x="176" y="31"/>
                    </a:cubicBezTo>
                    <a:cubicBezTo>
                      <a:pt x="176" y="31"/>
                      <a:pt x="173" y="48"/>
                      <a:pt x="139" y="42"/>
                    </a:cubicBezTo>
                    <a:cubicBezTo>
                      <a:pt x="105" y="37"/>
                      <a:pt x="105" y="0"/>
                      <a:pt x="71" y="1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8" name="Freeform 30">
                <a:extLst>
                  <a:ext uri="{FF2B5EF4-FFF2-40B4-BE49-F238E27FC236}">
                    <a16:creationId xmlns:a16="http://schemas.microsoft.com/office/drawing/2014/main" id="{100C9164-DCE8-4B9C-B5CD-E1BD490F3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4" y="2874"/>
                <a:ext cx="44" cy="21"/>
              </a:xfrm>
              <a:custGeom>
                <a:avLst/>
                <a:gdLst>
                  <a:gd name="T0" fmla="*/ 250 w 281"/>
                  <a:gd name="T1" fmla="*/ 33 h 152"/>
                  <a:gd name="T2" fmla="*/ 142 w 281"/>
                  <a:gd name="T3" fmla="*/ 22 h 152"/>
                  <a:gd name="T4" fmla="*/ 57 w 281"/>
                  <a:gd name="T5" fmla="*/ 38 h 152"/>
                  <a:gd name="T6" fmla="*/ 28 w 281"/>
                  <a:gd name="T7" fmla="*/ 112 h 152"/>
                  <a:gd name="T8" fmla="*/ 62 w 281"/>
                  <a:gd name="T9" fmla="*/ 146 h 152"/>
                  <a:gd name="T10" fmla="*/ 165 w 281"/>
                  <a:gd name="T11" fmla="*/ 118 h 152"/>
                  <a:gd name="T12" fmla="*/ 250 w 281"/>
                  <a:gd name="T13" fmla="*/ 3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1" h="152">
                    <a:moveTo>
                      <a:pt x="250" y="33"/>
                    </a:moveTo>
                    <a:cubicBezTo>
                      <a:pt x="214" y="0"/>
                      <a:pt x="179" y="27"/>
                      <a:pt x="142" y="22"/>
                    </a:cubicBezTo>
                    <a:cubicBezTo>
                      <a:pt x="105" y="16"/>
                      <a:pt x="54" y="13"/>
                      <a:pt x="57" y="38"/>
                    </a:cubicBezTo>
                    <a:cubicBezTo>
                      <a:pt x="60" y="64"/>
                      <a:pt x="57" y="104"/>
                      <a:pt x="28" y="112"/>
                    </a:cubicBezTo>
                    <a:cubicBezTo>
                      <a:pt x="0" y="121"/>
                      <a:pt x="11" y="141"/>
                      <a:pt x="62" y="146"/>
                    </a:cubicBezTo>
                    <a:cubicBezTo>
                      <a:pt x="114" y="152"/>
                      <a:pt x="116" y="135"/>
                      <a:pt x="165" y="118"/>
                    </a:cubicBezTo>
                    <a:cubicBezTo>
                      <a:pt x="213" y="101"/>
                      <a:pt x="281" y="61"/>
                      <a:pt x="250" y="3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9" name="Freeform 31">
                <a:extLst>
                  <a:ext uri="{FF2B5EF4-FFF2-40B4-BE49-F238E27FC236}">
                    <a16:creationId xmlns:a16="http://schemas.microsoft.com/office/drawing/2014/main" id="{8D525D70-2AB0-4E77-89ED-696A22A6D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3277"/>
                <a:ext cx="138" cy="238"/>
              </a:xfrm>
              <a:custGeom>
                <a:avLst/>
                <a:gdLst>
                  <a:gd name="T0" fmla="*/ 713 w 895"/>
                  <a:gd name="T1" fmla="*/ 15 h 1733"/>
                  <a:gd name="T2" fmla="*/ 653 w 895"/>
                  <a:gd name="T3" fmla="*/ 165 h 1733"/>
                  <a:gd name="T4" fmla="*/ 565 w 895"/>
                  <a:gd name="T5" fmla="*/ 262 h 1733"/>
                  <a:gd name="T6" fmla="*/ 508 w 895"/>
                  <a:gd name="T7" fmla="*/ 356 h 1733"/>
                  <a:gd name="T8" fmla="*/ 369 w 895"/>
                  <a:gd name="T9" fmla="*/ 461 h 1733"/>
                  <a:gd name="T10" fmla="*/ 176 w 895"/>
                  <a:gd name="T11" fmla="*/ 537 h 1733"/>
                  <a:gd name="T12" fmla="*/ 119 w 895"/>
                  <a:gd name="T13" fmla="*/ 694 h 1733"/>
                  <a:gd name="T14" fmla="*/ 125 w 895"/>
                  <a:gd name="T15" fmla="*/ 850 h 1733"/>
                  <a:gd name="T16" fmla="*/ 165 w 895"/>
                  <a:gd name="T17" fmla="*/ 995 h 1733"/>
                  <a:gd name="T18" fmla="*/ 43 w 895"/>
                  <a:gd name="T19" fmla="*/ 1188 h 1733"/>
                  <a:gd name="T20" fmla="*/ 23 w 895"/>
                  <a:gd name="T21" fmla="*/ 1304 h 1733"/>
                  <a:gd name="T22" fmla="*/ 51 w 895"/>
                  <a:gd name="T23" fmla="*/ 1424 h 1733"/>
                  <a:gd name="T24" fmla="*/ 54 w 895"/>
                  <a:gd name="T25" fmla="*/ 1543 h 1733"/>
                  <a:gd name="T26" fmla="*/ 145 w 895"/>
                  <a:gd name="T27" fmla="*/ 1645 h 1733"/>
                  <a:gd name="T28" fmla="*/ 267 w 895"/>
                  <a:gd name="T29" fmla="*/ 1719 h 1733"/>
                  <a:gd name="T30" fmla="*/ 381 w 895"/>
                  <a:gd name="T31" fmla="*/ 1659 h 1733"/>
                  <a:gd name="T32" fmla="*/ 483 w 895"/>
                  <a:gd name="T33" fmla="*/ 1665 h 1733"/>
                  <a:gd name="T34" fmla="*/ 511 w 895"/>
                  <a:gd name="T35" fmla="*/ 1517 h 1733"/>
                  <a:gd name="T36" fmla="*/ 562 w 895"/>
                  <a:gd name="T37" fmla="*/ 1367 h 1733"/>
                  <a:gd name="T38" fmla="*/ 585 w 895"/>
                  <a:gd name="T39" fmla="*/ 1242 h 1733"/>
                  <a:gd name="T40" fmla="*/ 608 w 895"/>
                  <a:gd name="T41" fmla="*/ 1117 h 1733"/>
                  <a:gd name="T42" fmla="*/ 648 w 895"/>
                  <a:gd name="T43" fmla="*/ 1032 h 1733"/>
                  <a:gd name="T44" fmla="*/ 707 w 895"/>
                  <a:gd name="T45" fmla="*/ 961 h 1733"/>
                  <a:gd name="T46" fmla="*/ 744 w 895"/>
                  <a:gd name="T47" fmla="*/ 861 h 1733"/>
                  <a:gd name="T48" fmla="*/ 770 w 895"/>
                  <a:gd name="T49" fmla="*/ 736 h 1733"/>
                  <a:gd name="T50" fmla="*/ 809 w 895"/>
                  <a:gd name="T51" fmla="*/ 648 h 1733"/>
                  <a:gd name="T52" fmla="*/ 835 w 895"/>
                  <a:gd name="T53" fmla="*/ 586 h 1733"/>
                  <a:gd name="T54" fmla="*/ 778 w 895"/>
                  <a:gd name="T55" fmla="*/ 523 h 1733"/>
                  <a:gd name="T56" fmla="*/ 832 w 895"/>
                  <a:gd name="T57" fmla="*/ 469 h 1733"/>
                  <a:gd name="T58" fmla="*/ 881 w 895"/>
                  <a:gd name="T59" fmla="*/ 370 h 1733"/>
                  <a:gd name="T60" fmla="*/ 858 w 895"/>
                  <a:gd name="T61" fmla="*/ 262 h 1733"/>
                  <a:gd name="T62" fmla="*/ 807 w 895"/>
                  <a:gd name="T63" fmla="*/ 142 h 1733"/>
                  <a:gd name="T64" fmla="*/ 764 w 895"/>
                  <a:gd name="T65" fmla="*/ 52 h 1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95" h="1733">
                    <a:moveTo>
                      <a:pt x="764" y="52"/>
                    </a:moveTo>
                    <a:cubicBezTo>
                      <a:pt x="736" y="56"/>
                      <a:pt x="724" y="0"/>
                      <a:pt x="713" y="15"/>
                    </a:cubicBezTo>
                    <a:cubicBezTo>
                      <a:pt x="702" y="29"/>
                      <a:pt x="653" y="91"/>
                      <a:pt x="676" y="105"/>
                    </a:cubicBezTo>
                    <a:cubicBezTo>
                      <a:pt x="699" y="120"/>
                      <a:pt x="707" y="162"/>
                      <a:pt x="653" y="165"/>
                    </a:cubicBezTo>
                    <a:cubicBezTo>
                      <a:pt x="599" y="168"/>
                      <a:pt x="560" y="177"/>
                      <a:pt x="574" y="202"/>
                    </a:cubicBezTo>
                    <a:cubicBezTo>
                      <a:pt x="588" y="228"/>
                      <a:pt x="588" y="248"/>
                      <a:pt x="565" y="262"/>
                    </a:cubicBezTo>
                    <a:cubicBezTo>
                      <a:pt x="543" y="276"/>
                      <a:pt x="545" y="302"/>
                      <a:pt x="545" y="316"/>
                    </a:cubicBezTo>
                    <a:cubicBezTo>
                      <a:pt x="545" y="330"/>
                      <a:pt x="531" y="347"/>
                      <a:pt x="508" y="356"/>
                    </a:cubicBezTo>
                    <a:cubicBezTo>
                      <a:pt x="486" y="364"/>
                      <a:pt x="446" y="378"/>
                      <a:pt x="437" y="407"/>
                    </a:cubicBezTo>
                    <a:cubicBezTo>
                      <a:pt x="429" y="435"/>
                      <a:pt x="412" y="452"/>
                      <a:pt x="369" y="461"/>
                    </a:cubicBezTo>
                    <a:cubicBezTo>
                      <a:pt x="327" y="469"/>
                      <a:pt x="290" y="472"/>
                      <a:pt x="253" y="483"/>
                    </a:cubicBezTo>
                    <a:cubicBezTo>
                      <a:pt x="216" y="495"/>
                      <a:pt x="196" y="506"/>
                      <a:pt x="176" y="537"/>
                    </a:cubicBezTo>
                    <a:cubicBezTo>
                      <a:pt x="156" y="569"/>
                      <a:pt x="119" y="583"/>
                      <a:pt x="114" y="603"/>
                    </a:cubicBezTo>
                    <a:cubicBezTo>
                      <a:pt x="108" y="622"/>
                      <a:pt x="142" y="659"/>
                      <a:pt x="119" y="694"/>
                    </a:cubicBezTo>
                    <a:cubicBezTo>
                      <a:pt x="96" y="728"/>
                      <a:pt x="68" y="736"/>
                      <a:pt x="82" y="765"/>
                    </a:cubicBezTo>
                    <a:cubicBezTo>
                      <a:pt x="96" y="793"/>
                      <a:pt x="125" y="833"/>
                      <a:pt x="125" y="850"/>
                    </a:cubicBezTo>
                    <a:cubicBezTo>
                      <a:pt x="125" y="867"/>
                      <a:pt x="125" y="949"/>
                      <a:pt x="133" y="955"/>
                    </a:cubicBezTo>
                    <a:cubicBezTo>
                      <a:pt x="142" y="961"/>
                      <a:pt x="187" y="958"/>
                      <a:pt x="165" y="995"/>
                    </a:cubicBezTo>
                    <a:cubicBezTo>
                      <a:pt x="142" y="1032"/>
                      <a:pt x="82" y="1105"/>
                      <a:pt x="65" y="1137"/>
                    </a:cubicBezTo>
                    <a:cubicBezTo>
                      <a:pt x="48" y="1168"/>
                      <a:pt x="43" y="1171"/>
                      <a:pt x="43" y="1188"/>
                    </a:cubicBezTo>
                    <a:cubicBezTo>
                      <a:pt x="43" y="1205"/>
                      <a:pt x="6" y="1216"/>
                      <a:pt x="3" y="1239"/>
                    </a:cubicBezTo>
                    <a:cubicBezTo>
                      <a:pt x="0" y="1262"/>
                      <a:pt x="20" y="1290"/>
                      <a:pt x="23" y="1304"/>
                    </a:cubicBezTo>
                    <a:cubicBezTo>
                      <a:pt x="26" y="1318"/>
                      <a:pt x="23" y="1350"/>
                      <a:pt x="20" y="1364"/>
                    </a:cubicBezTo>
                    <a:cubicBezTo>
                      <a:pt x="17" y="1378"/>
                      <a:pt x="43" y="1404"/>
                      <a:pt x="51" y="1424"/>
                    </a:cubicBezTo>
                    <a:cubicBezTo>
                      <a:pt x="60" y="1444"/>
                      <a:pt x="48" y="1469"/>
                      <a:pt x="48" y="1480"/>
                    </a:cubicBezTo>
                    <a:cubicBezTo>
                      <a:pt x="48" y="1492"/>
                      <a:pt x="37" y="1529"/>
                      <a:pt x="54" y="1543"/>
                    </a:cubicBezTo>
                    <a:cubicBezTo>
                      <a:pt x="71" y="1557"/>
                      <a:pt x="105" y="1580"/>
                      <a:pt x="91" y="1603"/>
                    </a:cubicBezTo>
                    <a:cubicBezTo>
                      <a:pt x="77" y="1625"/>
                      <a:pt x="122" y="1631"/>
                      <a:pt x="145" y="1645"/>
                    </a:cubicBezTo>
                    <a:cubicBezTo>
                      <a:pt x="168" y="1659"/>
                      <a:pt x="187" y="1662"/>
                      <a:pt x="190" y="1685"/>
                    </a:cubicBezTo>
                    <a:cubicBezTo>
                      <a:pt x="193" y="1708"/>
                      <a:pt x="258" y="1733"/>
                      <a:pt x="267" y="1719"/>
                    </a:cubicBezTo>
                    <a:cubicBezTo>
                      <a:pt x="275" y="1705"/>
                      <a:pt x="256" y="1679"/>
                      <a:pt x="292" y="1676"/>
                    </a:cubicBezTo>
                    <a:cubicBezTo>
                      <a:pt x="329" y="1674"/>
                      <a:pt x="366" y="1662"/>
                      <a:pt x="381" y="1659"/>
                    </a:cubicBezTo>
                    <a:cubicBezTo>
                      <a:pt x="395" y="1656"/>
                      <a:pt x="435" y="1674"/>
                      <a:pt x="446" y="1679"/>
                    </a:cubicBezTo>
                    <a:cubicBezTo>
                      <a:pt x="457" y="1685"/>
                      <a:pt x="483" y="1676"/>
                      <a:pt x="483" y="1665"/>
                    </a:cubicBezTo>
                    <a:cubicBezTo>
                      <a:pt x="483" y="1654"/>
                      <a:pt x="474" y="1620"/>
                      <a:pt x="486" y="1591"/>
                    </a:cubicBezTo>
                    <a:cubicBezTo>
                      <a:pt x="497" y="1563"/>
                      <a:pt x="503" y="1537"/>
                      <a:pt x="511" y="1517"/>
                    </a:cubicBezTo>
                    <a:cubicBezTo>
                      <a:pt x="520" y="1497"/>
                      <a:pt x="540" y="1475"/>
                      <a:pt x="534" y="1452"/>
                    </a:cubicBezTo>
                    <a:cubicBezTo>
                      <a:pt x="528" y="1429"/>
                      <a:pt x="545" y="1378"/>
                      <a:pt x="562" y="1367"/>
                    </a:cubicBezTo>
                    <a:cubicBezTo>
                      <a:pt x="579" y="1355"/>
                      <a:pt x="594" y="1316"/>
                      <a:pt x="594" y="1296"/>
                    </a:cubicBezTo>
                    <a:cubicBezTo>
                      <a:pt x="594" y="1276"/>
                      <a:pt x="557" y="1256"/>
                      <a:pt x="585" y="1242"/>
                    </a:cubicBezTo>
                    <a:cubicBezTo>
                      <a:pt x="613" y="1228"/>
                      <a:pt x="611" y="1205"/>
                      <a:pt x="613" y="1182"/>
                    </a:cubicBezTo>
                    <a:cubicBezTo>
                      <a:pt x="616" y="1159"/>
                      <a:pt x="596" y="1137"/>
                      <a:pt x="608" y="1117"/>
                    </a:cubicBezTo>
                    <a:cubicBezTo>
                      <a:pt x="619" y="1097"/>
                      <a:pt x="616" y="1071"/>
                      <a:pt x="633" y="1063"/>
                    </a:cubicBezTo>
                    <a:cubicBezTo>
                      <a:pt x="650" y="1054"/>
                      <a:pt x="631" y="1043"/>
                      <a:pt x="648" y="1032"/>
                    </a:cubicBezTo>
                    <a:cubicBezTo>
                      <a:pt x="665" y="1020"/>
                      <a:pt x="696" y="1034"/>
                      <a:pt x="710" y="1023"/>
                    </a:cubicBezTo>
                    <a:cubicBezTo>
                      <a:pt x="724" y="1012"/>
                      <a:pt x="730" y="978"/>
                      <a:pt x="707" y="961"/>
                    </a:cubicBezTo>
                    <a:cubicBezTo>
                      <a:pt x="684" y="943"/>
                      <a:pt x="659" y="924"/>
                      <a:pt x="673" y="915"/>
                    </a:cubicBezTo>
                    <a:cubicBezTo>
                      <a:pt x="687" y="907"/>
                      <a:pt x="736" y="887"/>
                      <a:pt x="744" y="861"/>
                    </a:cubicBezTo>
                    <a:cubicBezTo>
                      <a:pt x="753" y="836"/>
                      <a:pt x="739" y="813"/>
                      <a:pt x="739" y="799"/>
                    </a:cubicBezTo>
                    <a:cubicBezTo>
                      <a:pt x="739" y="784"/>
                      <a:pt x="770" y="753"/>
                      <a:pt x="770" y="736"/>
                    </a:cubicBezTo>
                    <a:cubicBezTo>
                      <a:pt x="770" y="719"/>
                      <a:pt x="778" y="677"/>
                      <a:pt x="773" y="665"/>
                    </a:cubicBezTo>
                    <a:cubicBezTo>
                      <a:pt x="767" y="654"/>
                      <a:pt x="795" y="643"/>
                      <a:pt x="809" y="648"/>
                    </a:cubicBezTo>
                    <a:cubicBezTo>
                      <a:pt x="824" y="654"/>
                      <a:pt x="844" y="654"/>
                      <a:pt x="846" y="643"/>
                    </a:cubicBezTo>
                    <a:cubicBezTo>
                      <a:pt x="849" y="631"/>
                      <a:pt x="835" y="586"/>
                      <a:pt x="835" y="586"/>
                    </a:cubicBezTo>
                    <a:cubicBezTo>
                      <a:pt x="835" y="586"/>
                      <a:pt x="787" y="577"/>
                      <a:pt x="795" y="563"/>
                    </a:cubicBezTo>
                    <a:cubicBezTo>
                      <a:pt x="804" y="549"/>
                      <a:pt x="787" y="532"/>
                      <a:pt x="778" y="523"/>
                    </a:cubicBezTo>
                    <a:cubicBezTo>
                      <a:pt x="770" y="515"/>
                      <a:pt x="758" y="480"/>
                      <a:pt x="781" y="469"/>
                    </a:cubicBezTo>
                    <a:cubicBezTo>
                      <a:pt x="804" y="458"/>
                      <a:pt x="832" y="461"/>
                      <a:pt x="832" y="469"/>
                    </a:cubicBezTo>
                    <a:cubicBezTo>
                      <a:pt x="832" y="478"/>
                      <a:pt x="841" y="503"/>
                      <a:pt x="855" y="498"/>
                    </a:cubicBezTo>
                    <a:cubicBezTo>
                      <a:pt x="869" y="492"/>
                      <a:pt x="866" y="395"/>
                      <a:pt x="881" y="370"/>
                    </a:cubicBezTo>
                    <a:cubicBezTo>
                      <a:pt x="895" y="344"/>
                      <a:pt x="875" y="333"/>
                      <a:pt x="861" y="321"/>
                    </a:cubicBezTo>
                    <a:cubicBezTo>
                      <a:pt x="846" y="310"/>
                      <a:pt x="846" y="296"/>
                      <a:pt x="858" y="262"/>
                    </a:cubicBezTo>
                    <a:cubicBezTo>
                      <a:pt x="869" y="228"/>
                      <a:pt x="866" y="202"/>
                      <a:pt x="841" y="196"/>
                    </a:cubicBezTo>
                    <a:cubicBezTo>
                      <a:pt x="815" y="191"/>
                      <a:pt x="790" y="171"/>
                      <a:pt x="807" y="142"/>
                    </a:cubicBezTo>
                    <a:cubicBezTo>
                      <a:pt x="824" y="114"/>
                      <a:pt x="832" y="86"/>
                      <a:pt x="807" y="80"/>
                    </a:cubicBezTo>
                    <a:cubicBezTo>
                      <a:pt x="781" y="74"/>
                      <a:pt x="784" y="49"/>
                      <a:pt x="764" y="5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0" name="Freeform 32">
                <a:extLst>
                  <a:ext uri="{FF2B5EF4-FFF2-40B4-BE49-F238E27FC236}">
                    <a16:creationId xmlns:a16="http://schemas.microsoft.com/office/drawing/2014/main" id="{B439BAA9-1FBB-4A8B-B9C4-FD5F364BF6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" y="1905"/>
                <a:ext cx="162" cy="248"/>
              </a:xfrm>
              <a:custGeom>
                <a:avLst/>
                <a:gdLst>
                  <a:gd name="T0" fmla="*/ 335 w 1046"/>
                  <a:gd name="T1" fmla="*/ 36 h 1803"/>
                  <a:gd name="T2" fmla="*/ 191 w 1046"/>
                  <a:gd name="T3" fmla="*/ 105 h 1803"/>
                  <a:gd name="T4" fmla="*/ 118 w 1046"/>
                  <a:gd name="T5" fmla="*/ 204 h 1803"/>
                  <a:gd name="T6" fmla="*/ 46 w 1046"/>
                  <a:gd name="T7" fmla="*/ 253 h 1803"/>
                  <a:gd name="T8" fmla="*/ 112 w 1046"/>
                  <a:gd name="T9" fmla="*/ 352 h 1803"/>
                  <a:gd name="T10" fmla="*/ 69 w 1046"/>
                  <a:gd name="T11" fmla="*/ 454 h 1803"/>
                  <a:gd name="T12" fmla="*/ 85 w 1046"/>
                  <a:gd name="T13" fmla="*/ 556 h 1803"/>
                  <a:gd name="T14" fmla="*/ 39 w 1046"/>
                  <a:gd name="T15" fmla="*/ 605 h 1803"/>
                  <a:gd name="T16" fmla="*/ 66 w 1046"/>
                  <a:gd name="T17" fmla="*/ 661 h 1803"/>
                  <a:gd name="T18" fmla="*/ 148 w 1046"/>
                  <a:gd name="T19" fmla="*/ 658 h 1803"/>
                  <a:gd name="T20" fmla="*/ 177 w 1046"/>
                  <a:gd name="T21" fmla="*/ 737 h 1803"/>
                  <a:gd name="T22" fmla="*/ 214 w 1046"/>
                  <a:gd name="T23" fmla="*/ 684 h 1803"/>
                  <a:gd name="T24" fmla="*/ 240 w 1046"/>
                  <a:gd name="T25" fmla="*/ 753 h 1803"/>
                  <a:gd name="T26" fmla="*/ 227 w 1046"/>
                  <a:gd name="T27" fmla="*/ 875 h 1803"/>
                  <a:gd name="T28" fmla="*/ 372 w 1046"/>
                  <a:gd name="T29" fmla="*/ 842 h 1803"/>
                  <a:gd name="T30" fmla="*/ 401 w 1046"/>
                  <a:gd name="T31" fmla="*/ 931 h 1803"/>
                  <a:gd name="T32" fmla="*/ 470 w 1046"/>
                  <a:gd name="T33" fmla="*/ 1023 h 1803"/>
                  <a:gd name="T34" fmla="*/ 421 w 1046"/>
                  <a:gd name="T35" fmla="*/ 1115 h 1803"/>
                  <a:gd name="T36" fmla="*/ 312 w 1046"/>
                  <a:gd name="T37" fmla="*/ 1115 h 1803"/>
                  <a:gd name="T38" fmla="*/ 266 w 1046"/>
                  <a:gd name="T39" fmla="*/ 1207 h 1803"/>
                  <a:gd name="T40" fmla="*/ 312 w 1046"/>
                  <a:gd name="T41" fmla="*/ 1227 h 1803"/>
                  <a:gd name="T42" fmla="*/ 273 w 1046"/>
                  <a:gd name="T43" fmla="*/ 1375 h 1803"/>
                  <a:gd name="T44" fmla="*/ 174 w 1046"/>
                  <a:gd name="T45" fmla="*/ 1447 h 1803"/>
                  <a:gd name="T46" fmla="*/ 332 w 1046"/>
                  <a:gd name="T47" fmla="*/ 1461 h 1803"/>
                  <a:gd name="T48" fmla="*/ 378 w 1046"/>
                  <a:gd name="T49" fmla="*/ 1510 h 1803"/>
                  <a:gd name="T50" fmla="*/ 276 w 1046"/>
                  <a:gd name="T51" fmla="*/ 1589 h 1803"/>
                  <a:gd name="T52" fmla="*/ 148 w 1046"/>
                  <a:gd name="T53" fmla="*/ 1711 h 1803"/>
                  <a:gd name="T54" fmla="*/ 43 w 1046"/>
                  <a:gd name="T55" fmla="*/ 1747 h 1803"/>
                  <a:gd name="T56" fmla="*/ 141 w 1046"/>
                  <a:gd name="T57" fmla="*/ 1770 h 1803"/>
                  <a:gd name="T58" fmla="*/ 279 w 1046"/>
                  <a:gd name="T59" fmla="*/ 1717 h 1803"/>
                  <a:gd name="T60" fmla="*/ 404 w 1046"/>
                  <a:gd name="T61" fmla="*/ 1661 h 1803"/>
                  <a:gd name="T62" fmla="*/ 539 w 1046"/>
                  <a:gd name="T63" fmla="*/ 1648 h 1803"/>
                  <a:gd name="T64" fmla="*/ 733 w 1046"/>
                  <a:gd name="T65" fmla="*/ 1628 h 1803"/>
                  <a:gd name="T66" fmla="*/ 911 w 1046"/>
                  <a:gd name="T67" fmla="*/ 1599 h 1803"/>
                  <a:gd name="T68" fmla="*/ 931 w 1046"/>
                  <a:gd name="T69" fmla="*/ 1513 h 1803"/>
                  <a:gd name="T70" fmla="*/ 941 w 1046"/>
                  <a:gd name="T71" fmla="*/ 1441 h 1803"/>
                  <a:gd name="T72" fmla="*/ 1033 w 1046"/>
                  <a:gd name="T73" fmla="*/ 1309 h 1803"/>
                  <a:gd name="T74" fmla="*/ 977 w 1046"/>
                  <a:gd name="T75" fmla="*/ 1201 h 1803"/>
                  <a:gd name="T76" fmla="*/ 848 w 1046"/>
                  <a:gd name="T77" fmla="*/ 1171 h 1803"/>
                  <a:gd name="T78" fmla="*/ 825 w 1046"/>
                  <a:gd name="T79" fmla="*/ 1036 h 1803"/>
                  <a:gd name="T80" fmla="*/ 746 w 1046"/>
                  <a:gd name="T81" fmla="*/ 901 h 1803"/>
                  <a:gd name="T82" fmla="*/ 674 w 1046"/>
                  <a:gd name="T83" fmla="*/ 796 h 1803"/>
                  <a:gd name="T84" fmla="*/ 595 w 1046"/>
                  <a:gd name="T85" fmla="*/ 642 h 1803"/>
                  <a:gd name="T86" fmla="*/ 470 w 1046"/>
                  <a:gd name="T87" fmla="*/ 572 h 1803"/>
                  <a:gd name="T88" fmla="*/ 500 w 1046"/>
                  <a:gd name="T89" fmla="*/ 530 h 1803"/>
                  <a:gd name="T90" fmla="*/ 569 w 1046"/>
                  <a:gd name="T91" fmla="*/ 375 h 1803"/>
                  <a:gd name="T92" fmla="*/ 605 w 1046"/>
                  <a:gd name="T93" fmla="*/ 250 h 1803"/>
                  <a:gd name="T94" fmla="*/ 480 w 1046"/>
                  <a:gd name="T95" fmla="*/ 220 h 1803"/>
                  <a:gd name="T96" fmla="*/ 345 w 1046"/>
                  <a:gd name="T97" fmla="*/ 250 h 1803"/>
                  <a:gd name="T98" fmla="*/ 391 w 1046"/>
                  <a:gd name="T99" fmla="*/ 125 h 1803"/>
                  <a:gd name="T100" fmla="*/ 431 w 1046"/>
                  <a:gd name="T101" fmla="*/ 2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46" h="1803">
                    <a:moveTo>
                      <a:pt x="431" y="23"/>
                    </a:moveTo>
                    <a:cubicBezTo>
                      <a:pt x="400" y="19"/>
                      <a:pt x="378" y="46"/>
                      <a:pt x="335" y="36"/>
                    </a:cubicBezTo>
                    <a:cubicBezTo>
                      <a:pt x="293" y="26"/>
                      <a:pt x="256" y="0"/>
                      <a:pt x="237" y="26"/>
                    </a:cubicBezTo>
                    <a:cubicBezTo>
                      <a:pt x="217" y="53"/>
                      <a:pt x="191" y="89"/>
                      <a:pt x="191" y="105"/>
                    </a:cubicBezTo>
                    <a:cubicBezTo>
                      <a:pt x="191" y="122"/>
                      <a:pt x="197" y="145"/>
                      <a:pt x="168" y="165"/>
                    </a:cubicBezTo>
                    <a:cubicBezTo>
                      <a:pt x="138" y="184"/>
                      <a:pt x="112" y="191"/>
                      <a:pt x="118" y="204"/>
                    </a:cubicBezTo>
                    <a:cubicBezTo>
                      <a:pt x="125" y="217"/>
                      <a:pt x="168" y="234"/>
                      <a:pt x="108" y="237"/>
                    </a:cubicBezTo>
                    <a:cubicBezTo>
                      <a:pt x="49" y="240"/>
                      <a:pt x="39" y="224"/>
                      <a:pt x="46" y="253"/>
                    </a:cubicBezTo>
                    <a:cubicBezTo>
                      <a:pt x="52" y="283"/>
                      <a:pt x="39" y="309"/>
                      <a:pt x="49" y="326"/>
                    </a:cubicBezTo>
                    <a:cubicBezTo>
                      <a:pt x="59" y="342"/>
                      <a:pt x="102" y="339"/>
                      <a:pt x="112" y="352"/>
                    </a:cubicBezTo>
                    <a:cubicBezTo>
                      <a:pt x="121" y="365"/>
                      <a:pt x="161" y="362"/>
                      <a:pt x="128" y="395"/>
                    </a:cubicBezTo>
                    <a:cubicBezTo>
                      <a:pt x="95" y="428"/>
                      <a:pt x="56" y="431"/>
                      <a:pt x="69" y="454"/>
                    </a:cubicBezTo>
                    <a:cubicBezTo>
                      <a:pt x="82" y="477"/>
                      <a:pt x="98" y="490"/>
                      <a:pt x="95" y="510"/>
                    </a:cubicBezTo>
                    <a:cubicBezTo>
                      <a:pt x="92" y="530"/>
                      <a:pt x="46" y="556"/>
                      <a:pt x="85" y="556"/>
                    </a:cubicBezTo>
                    <a:cubicBezTo>
                      <a:pt x="125" y="556"/>
                      <a:pt x="151" y="556"/>
                      <a:pt x="128" y="576"/>
                    </a:cubicBezTo>
                    <a:cubicBezTo>
                      <a:pt x="105" y="595"/>
                      <a:pt x="72" y="605"/>
                      <a:pt x="39" y="605"/>
                    </a:cubicBezTo>
                    <a:cubicBezTo>
                      <a:pt x="6" y="605"/>
                      <a:pt x="0" y="612"/>
                      <a:pt x="3" y="628"/>
                    </a:cubicBezTo>
                    <a:cubicBezTo>
                      <a:pt x="6" y="645"/>
                      <a:pt x="49" y="658"/>
                      <a:pt x="66" y="661"/>
                    </a:cubicBezTo>
                    <a:cubicBezTo>
                      <a:pt x="82" y="664"/>
                      <a:pt x="102" y="691"/>
                      <a:pt x="115" y="661"/>
                    </a:cubicBezTo>
                    <a:cubicBezTo>
                      <a:pt x="128" y="632"/>
                      <a:pt x="135" y="642"/>
                      <a:pt x="148" y="658"/>
                    </a:cubicBezTo>
                    <a:cubicBezTo>
                      <a:pt x="161" y="674"/>
                      <a:pt x="204" y="668"/>
                      <a:pt x="168" y="694"/>
                    </a:cubicBezTo>
                    <a:cubicBezTo>
                      <a:pt x="131" y="721"/>
                      <a:pt x="158" y="737"/>
                      <a:pt x="177" y="737"/>
                    </a:cubicBezTo>
                    <a:cubicBezTo>
                      <a:pt x="197" y="737"/>
                      <a:pt x="227" y="757"/>
                      <a:pt x="230" y="734"/>
                    </a:cubicBezTo>
                    <a:cubicBezTo>
                      <a:pt x="233" y="711"/>
                      <a:pt x="191" y="688"/>
                      <a:pt x="214" y="684"/>
                    </a:cubicBezTo>
                    <a:cubicBezTo>
                      <a:pt x="237" y="681"/>
                      <a:pt x="270" y="684"/>
                      <a:pt x="270" y="697"/>
                    </a:cubicBezTo>
                    <a:cubicBezTo>
                      <a:pt x="270" y="711"/>
                      <a:pt x="250" y="730"/>
                      <a:pt x="240" y="753"/>
                    </a:cubicBezTo>
                    <a:cubicBezTo>
                      <a:pt x="230" y="776"/>
                      <a:pt x="230" y="790"/>
                      <a:pt x="220" y="813"/>
                    </a:cubicBezTo>
                    <a:cubicBezTo>
                      <a:pt x="210" y="836"/>
                      <a:pt x="207" y="875"/>
                      <a:pt x="227" y="875"/>
                    </a:cubicBezTo>
                    <a:cubicBezTo>
                      <a:pt x="247" y="875"/>
                      <a:pt x="283" y="875"/>
                      <a:pt x="299" y="855"/>
                    </a:cubicBezTo>
                    <a:cubicBezTo>
                      <a:pt x="316" y="836"/>
                      <a:pt x="358" y="839"/>
                      <a:pt x="372" y="842"/>
                    </a:cubicBezTo>
                    <a:cubicBezTo>
                      <a:pt x="385" y="846"/>
                      <a:pt x="404" y="813"/>
                      <a:pt x="408" y="832"/>
                    </a:cubicBezTo>
                    <a:cubicBezTo>
                      <a:pt x="411" y="852"/>
                      <a:pt x="395" y="911"/>
                      <a:pt x="401" y="931"/>
                    </a:cubicBezTo>
                    <a:cubicBezTo>
                      <a:pt x="408" y="951"/>
                      <a:pt x="431" y="961"/>
                      <a:pt x="454" y="964"/>
                    </a:cubicBezTo>
                    <a:cubicBezTo>
                      <a:pt x="477" y="967"/>
                      <a:pt x="480" y="993"/>
                      <a:pt x="470" y="1023"/>
                    </a:cubicBezTo>
                    <a:cubicBezTo>
                      <a:pt x="460" y="1053"/>
                      <a:pt x="447" y="1063"/>
                      <a:pt x="450" y="1082"/>
                    </a:cubicBezTo>
                    <a:cubicBezTo>
                      <a:pt x="454" y="1102"/>
                      <a:pt x="441" y="1105"/>
                      <a:pt x="421" y="1115"/>
                    </a:cubicBezTo>
                    <a:cubicBezTo>
                      <a:pt x="401" y="1125"/>
                      <a:pt x="391" y="1115"/>
                      <a:pt x="352" y="1115"/>
                    </a:cubicBezTo>
                    <a:cubicBezTo>
                      <a:pt x="312" y="1115"/>
                      <a:pt x="329" y="1095"/>
                      <a:pt x="312" y="1115"/>
                    </a:cubicBezTo>
                    <a:cubicBezTo>
                      <a:pt x="296" y="1135"/>
                      <a:pt x="276" y="1105"/>
                      <a:pt x="263" y="1132"/>
                    </a:cubicBezTo>
                    <a:cubicBezTo>
                      <a:pt x="250" y="1158"/>
                      <a:pt x="256" y="1194"/>
                      <a:pt x="266" y="1207"/>
                    </a:cubicBezTo>
                    <a:cubicBezTo>
                      <a:pt x="276" y="1221"/>
                      <a:pt x="240" y="1244"/>
                      <a:pt x="263" y="1250"/>
                    </a:cubicBezTo>
                    <a:cubicBezTo>
                      <a:pt x="286" y="1257"/>
                      <a:pt x="289" y="1214"/>
                      <a:pt x="312" y="1227"/>
                    </a:cubicBezTo>
                    <a:cubicBezTo>
                      <a:pt x="335" y="1240"/>
                      <a:pt x="339" y="1270"/>
                      <a:pt x="335" y="1289"/>
                    </a:cubicBezTo>
                    <a:cubicBezTo>
                      <a:pt x="332" y="1309"/>
                      <a:pt x="309" y="1352"/>
                      <a:pt x="273" y="1375"/>
                    </a:cubicBezTo>
                    <a:cubicBezTo>
                      <a:pt x="237" y="1398"/>
                      <a:pt x="237" y="1385"/>
                      <a:pt x="220" y="1405"/>
                    </a:cubicBezTo>
                    <a:cubicBezTo>
                      <a:pt x="204" y="1424"/>
                      <a:pt x="168" y="1434"/>
                      <a:pt x="174" y="1447"/>
                    </a:cubicBezTo>
                    <a:cubicBezTo>
                      <a:pt x="181" y="1461"/>
                      <a:pt x="240" y="1464"/>
                      <a:pt x="253" y="1457"/>
                    </a:cubicBezTo>
                    <a:cubicBezTo>
                      <a:pt x="266" y="1451"/>
                      <a:pt x="322" y="1451"/>
                      <a:pt x="332" y="1461"/>
                    </a:cubicBezTo>
                    <a:cubicBezTo>
                      <a:pt x="342" y="1471"/>
                      <a:pt x="355" y="1464"/>
                      <a:pt x="378" y="1467"/>
                    </a:cubicBezTo>
                    <a:cubicBezTo>
                      <a:pt x="401" y="1471"/>
                      <a:pt x="391" y="1497"/>
                      <a:pt x="378" y="1510"/>
                    </a:cubicBezTo>
                    <a:cubicBezTo>
                      <a:pt x="365" y="1523"/>
                      <a:pt x="322" y="1517"/>
                      <a:pt x="312" y="1530"/>
                    </a:cubicBezTo>
                    <a:cubicBezTo>
                      <a:pt x="302" y="1543"/>
                      <a:pt x="279" y="1566"/>
                      <a:pt x="276" y="1589"/>
                    </a:cubicBezTo>
                    <a:cubicBezTo>
                      <a:pt x="273" y="1612"/>
                      <a:pt x="217" y="1645"/>
                      <a:pt x="204" y="1671"/>
                    </a:cubicBezTo>
                    <a:cubicBezTo>
                      <a:pt x="191" y="1697"/>
                      <a:pt x="187" y="1711"/>
                      <a:pt x="148" y="1711"/>
                    </a:cubicBezTo>
                    <a:cubicBezTo>
                      <a:pt x="108" y="1711"/>
                      <a:pt x="138" y="1684"/>
                      <a:pt x="108" y="1711"/>
                    </a:cubicBezTo>
                    <a:cubicBezTo>
                      <a:pt x="79" y="1737"/>
                      <a:pt x="59" y="1730"/>
                      <a:pt x="43" y="1747"/>
                    </a:cubicBezTo>
                    <a:cubicBezTo>
                      <a:pt x="26" y="1763"/>
                      <a:pt x="13" y="1790"/>
                      <a:pt x="46" y="1796"/>
                    </a:cubicBezTo>
                    <a:cubicBezTo>
                      <a:pt x="79" y="1803"/>
                      <a:pt x="102" y="1770"/>
                      <a:pt x="141" y="1770"/>
                    </a:cubicBezTo>
                    <a:cubicBezTo>
                      <a:pt x="181" y="1770"/>
                      <a:pt x="210" y="1763"/>
                      <a:pt x="223" y="1753"/>
                    </a:cubicBezTo>
                    <a:cubicBezTo>
                      <a:pt x="237" y="1744"/>
                      <a:pt x="256" y="1714"/>
                      <a:pt x="279" y="1717"/>
                    </a:cubicBezTo>
                    <a:cubicBezTo>
                      <a:pt x="302" y="1720"/>
                      <a:pt x="355" y="1720"/>
                      <a:pt x="375" y="1714"/>
                    </a:cubicBezTo>
                    <a:cubicBezTo>
                      <a:pt x="395" y="1707"/>
                      <a:pt x="401" y="1674"/>
                      <a:pt x="404" y="1661"/>
                    </a:cubicBezTo>
                    <a:cubicBezTo>
                      <a:pt x="408" y="1648"/>
                      <a:pt x="457" y="1622"/>
                      <a:pt x="467" y="1632"/>
                    </a:cubicBezTo>
                    <a:cubicBezTo>
                      <a:pt x="477" y="1642"/>
                      <a:pt x="506" y="1655"/>
                      <a:pt x="539" y="1648"/>
                    </a:cubicBezTo>
                    <a:cubicBezTo>
                      <a:pt x="572" y="1642"/>
                      <a:pt x="605" y="1632"/>
                      <a:pt x="638" y="1628"/>
                    </a:cubicBezTo>
                    <a:cubicBezTo>
                      <a:pt x="671" y="1625"/>
                      <a:pt x="714" y="1618"/>
                      <a:pt x="733" y="1628"/>
                    </a:cubicBezTo>
                    <a:cubicBezTo>
                      <a:pt x="753" y="1638"/>
                      <a:pt x="786" y="1628"/>
                      <a:pt x="816" y="1615"/>
                    </a:cubicBezTo>
                    <a:cubicBezTo>
                      <a:pt x="845" y="1602"/>
                      <a:pt x="878" y="1612"/>
                      <a:pt x="911" y="1599"/>
                    </a:cubicBezTo>
                    <a:cubicBezTo>
                      <a:pt x="944" y="1586"/>
                      <a:pt x="950" y="1569"/>
                      <a:pt x="967" y="1556"/>
                    </a:cubicBezTo>
                    <a:cubicBezTo>
                      <a:pt x="983" y="1543"/>
                      <a:pt x="970" y="1513"/>
                      <a:pt x="931" y="1513"/>
                    </a:cubicBezTo>
                    <a:cubicBezTo>
                      <a:pt x="891" y="1513"/>
                      <a:pt x="888" y="1484"/>
                      <a:pt x="888" y="1474"/>
                    </a:cubicBezTo>
                    <a:cubicBezTo>
                      <a:pt x="888" y="1464"/>
                      <a:pt x="904" y="1447"/>
                      <a:pt x="941" y="1441"/>
                    </a:cubicBezTo>
                    <a:cubicBezTo>
                      <a:pt x="977" y="1434"/>
                      <a:pt x="1010" y="1411"/>
                      <a:pt x="1013" y="1385"/>
                    </a:cubicBezTo>
                    <a:cubicBezTo>
                      <a:pt x="1016" y="1359"/>
                      <a:pt x="1020" y="1332"/>
                      <a:pt x="1033" y="1309"/>
                    </a:cubicBezTo>
                    <a:cubicBezTo>
                      <a:pt x="1046" y="1286"/>
                      <a:pt x="1036" y="1276"/>
                      <a:pt x="1010" y="1247"/>
                    </a:cubicBezTo>
                    <a:cubicBezTo>
                      <a:pt x="983" y="1217"/>
                      <a:pt x="997" y="1211"/>
                      <a:pt x="977" y="1201"/>
                    </a:cubicBezTo>
                    <a:cubicBezTo>
                      <a:pt x="957" y="1191"/>
                      <a:pt x="947" y="1194"/>
                      <a:pt x="911" y="1197"/>
                    </a:cubicBezTo>
                    <a:cubicBezTo>
                      <a:pt x="875" y="1201"/>
                      <a:pt x="842" y="1188"/>
                      <a:pt x="848" y="1171"/>
                    </a:cubicBezTo>
                    <a:cubicBezTo>
                      <a:pt x="855" y="1155"/>
                      <a:pt x="872" y="1122"/>
                      <a:pt x="852" y="1109"/>
                    </a:cubicBezTo>
                    <a:cubicBezTo>
                      <a:pt x="832" y="1095"/>
                      <a:pt x="812" y="1072"/>
                      <a:pt x="825" y="1036"/>
                    </a:cubicBezTo>
                    <a:cubicBezTo>
                      <a:pt x="839" y="1000"/>
                      <a:pt x="848" y="990"/>
                      <a:pt x="825" y="970"/>
                    </a:cubicBezTo>
                    <a:cubicBezTo>
                      <a:pt x="803" y="951"/>
                      <a:pt x="750" y="921"/>
                      <a:pt x="746" y="901"/>
                    </a:cubicBezTo>
                    <a:cubicBezTo>
                      <a:pt x="743" y="882"/>
                      <a:pt x="740" y="882"/>
                      <a:pt x="714" y="868"/>
                    </a:cubicBezTo>
                    <a:cubicBezTo>
                      <a:pt x="687" y="855"/>
                      <a:pt x="671" y="816"/>
                      <a:pt x="674" y="796"/>
                    </a:cubicBezTo>
                    <a:cubicBezTo>
                      <a:pt x="677" y="776"/>
                      <a:pt x="661" y="760"/>
                      <a:pt x="648" y="747"/>
                    </a:cubicBezTo>
                    <a:cubicBezTo>
                      <a:pt x="635" y="734"/>
                      <a:pt x="599" y="668"/>
                      <a:pt x="595" y="642"/>
                    </a:cubicBezTo>
                    <a:cubicBezTo>
                      <a:pt x="592" y="615"/>
                      <a:pt x="562" y="605"/>
                      <a:pt x="533" y="602"/>
                    </a:cubicBezTo>
                    <a:cubicBezTo>
                      <a:pt x="503" y="599"/>
                      <a:pt x="500" y="582"/>
                      <a:pt x="470" y="572"/>
                    </a:cubicBezTo>
                    <a:cubicBezTo>
                      <a:pt x="441" y="563"/>
                      <a:pt x="414" y="586"/>
                      <a:pt x="408" y="572"/>
                    </a:cubicBezTo>
                    <a:cubicBezTo>
                      <a:pt x="401" y="559"/>
                      <a:pt x="480" y="543"/>
                      <a:pt x="500" y="530"/>
                    </a:cubicBezTo>
                    <a:cubicBezTo>
                      <a:pt x="520" y="517"/>
                      <a:pt x="556" y="474"/>
                      <a:pt x="546" y="454"/>
                    </a:cubicBezTo>
                    <a:cubicBezTo>
                      <a:pt x="536" y="434"/>
                      <a:pt x="539" y="388"/>
                      <a:pt x="569" y="375"/>
                    </a:cubicBezTo>
                    <a:cubicBezTo>
                      <a:pt x="599" y="362"/>
                      <a:pt x="579" y="342"/>
                      <a:pt x="582" y="322"/>
                    </a:cubicBezTo>
                    <a:cubicBezTo>
                      <a:pt x="585" y="303"/>
                      <a:pt x="592" y="260"/>
                      <a:pt x="605" y="250"/>
                    </a:cubicBezTo>
                    <a:cubicBezTo>
                      <a:pt x="618" y="240"/>
                      <a:pt x="602" y="214"/>
                      <a:pt x="572" y="214"/>
                    </a:cubicBezTo>
                    <a:cubicBezTo>
                      <a:pt x="543" y="214"/>
                      <a:pt x="510" y="211"/>
                      <a:pt x="480" y="220"/>
                    </a:cubicBezTo>
                    <a:cubicBezTo>
                      <a:pt x="450" y="230"/>
                      <a:pt x="447" y="227"/>
                      <a:pt x="408" y="227"/>
                    </a:cubicBezTo>
                    <a:cubicBezTo>
                      <a:pt x="368" y="227"/>
                      <a:pt x="365" y="237"/>
                      <a:pt x="345" y="250"/>
                    </a:cubicBezTo>
                    <a:cubicBezTo>
                      <a:pt x="325" y="263"/>
                      <a:pt x="339" y="204"/>
                      <a:pt x="352" y="188"/>
                    </a:cubicBezTo>
                    <a:cubicBezTo>
                      <a:pt x="365" y="171"/>
                      <a:pt x="355" y="128"/>
                      <a:pt x="391" y="125"/>
                    </a:cubicBezTo>
                    <a:cubicBezTo>
                      <a:pt x="427" y="122"/>
                      <a:pt x="473" y="82"/>
                      <a:pt x="454" y="69"/>
                    </a:cubicBezTo>
                    <a:cubicBezTo>
                      <a:pt x="434" y="56"/>
                      <a:pt x="457" y="26"/>
                      <a:pt x="431" y="2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1" name="Freeform 33">
                <a:extLst>
                  <a:ext uri="{FF2B5EF4-FFF2-40B4-BE49-F238E27FC236}">
                    <a16:creationId xmlns:a16="http://schemas.microsoft.com/office/drawing/2014/main" id="{7327C610-9296-4CF3-A13F-18266F453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" y="1910"/>
                <a:ext cx="30" cy="53"/>
              </a:xfrm>
              <a:custGeom>
                <a:avLst/>
                <a:gdLst>
                  <a:gd name="T0" fmla="*/ 138 w 194"/>
                  <a:gd name="T1" fmla="*/ 23 h 382"/>
                  <a:gd name="T2" fmla="*/ 79 w 194"/>
                  <a:gd name="T3" fmla="*/ 66 h 382"/>
                  <a:gd name="T4" fmla="*/ 56 w 194"/>
                  <a:gd name="T5" fmla="*/ 99 h 382"/>
                  <a:gd name="T6" fmla="*/ 66 w 194"/>
                  <a:gd name="T7" fmla="*/ 139 h 382"/>
                  <a:gd name="T8" fmla="*/ 53 w 194"/>
                  <a:gd name="T9" fmla="*/ 181 h 382"/>
                  <a:gd name="T10" fmla="*/ 23 w 194"/>
                  <a:gd name="T11" fmla="*/ 211 h 382"/>
                  <a:gd name="T12" fmla="*/ 20 w 194"/>
                  <a:gd name="T13" fmla="*/ 264 h 382"/>
                  <a:gd name="T14" fmla="*/ 20 w 194"/>
                  <a:gd name="T15" fmla="*/ 310 h 382"/>
                  <a:gd name="T16" fmla="*/ 33 w 194"/>
                  <a:gd name="T17" fmla="*/ 362 h 382"/>
                  <a:gd name="T18" fmla="*/ 53 w 194"/>
                  <a:gd name="T19" fmla="*/ 349 h 382"/>
                  <a:gd name="T20" fmla="*/ 56 w 194"/>
                  <a:gd name="T21" fmla="*/ 300 h 382"/>
                  <a:gd name="T22" fmla="*/ 56 w 194"/>
                  <a:gd name="T23" fmla="*/ 260 h 382"/>
                  <a:gd name="T24" fmla="*/ 56 w 194"/>
                  <a:gd name="T25" fmla="*/ 208 h 382"/>
                  <a:gd name="T26" fmla="*/ 96 w 194"/>
                  <a:gd name="T27" fmla="*/ 168 h 382"/>
                  <a:gd name="T28" fmla="*/ 148 w 194"/>
                  <a:gd name="T29" fmla="*/ 135 h 382"/>
                  <a:gd name="T30" fmla="*/ 165 w 194"/>
                  <a:gd name="T31" fmla="*/ 76 h 382"/>
                  <a:gd name="T32" fmla="*/ 188 w 194"/>
                  <a:gd name="T33" fmla="*/ 33 h 382"/>
                  <a:gd name="T34" fmla="*/ 138 w 194"/>
                  <a:gd name="T35" fmla="*/ 23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4" h="382">
                    <a:moveTo>
                      <a:pt x="138" y="23"/>
                    </a:moveTo>
                    <a:cubicBezTo>
                      <a:pt x="135" y="47"/>
                      <a:pt x="73" y="47"/>
                      <a:pt x="79" y="66"/>
                    </a:cubicBezTo>
                    <a:cubicBezTo>
                      <a:pt x="86" y="86"/>
                      <a:pt x="56" y="86"/>
                      <a:pt x="56" y="99"/>
                    </a:cubicBezTo>
                    <a:cubicBezTo>
                      <a:pt x="56" y="112"/>
                      <a:pt x="76" y="119"/>
                      <a:pt x="66" y="139"/>
                    </a:cubicBezTo>
                    <a:cubicBezTo>
                      <a:pt x="56" y="158"/>
                      <a:pt x="86" y="175"/>
                      <a:pt x="53" y="181"/>
                    </a:cubicBezTo>
                    <a:cubicBezTo>
                      <a:pt x="20" y="188"/>
                      <a:pt x="27" y="191"/>
                      <a:pt x="23" y="211"/>
                    </a:cubicBezTo>
                    <a:cubicBezTo>
                      <a:pt x="20" y="231"/>
                      <a:pt x="40" y="244"/>
                      <a:pt x="20" y="264"/>
                    </a:cubicBezTo>
                    <a:cubicBezTo>
                      <a:pt x="0" y="283"/>
                      <a:pt x="7" y="293"/>
                      <a:pt x="20" y="310"/>
                    </a:cubicBezTo>
                    <a:cubicBezTo>
                      <a:pt x="33" y="326"/>
                      <a:pt x="36" y="343"/>
                      <a:pt x="33" y="362"/>
                    </a:cubicBezTo>
                    <a:cubicBezTo>
                      <a:pt x="30" y="382"/>
                      <a:pt x="56" y="362"/>
                      <a:pt x="53" y="349"/>
                    </a:cubicBezTo>
                    <a:cubicBezTo>
                      <a:pt x="50" y="336"/>
                      <a:pt x="43" y="306"/>
                      <a:pt x="56" y="300"/>
                    </a:cubicBezTo>
                    <a:cubicBezTo>
                      <a:pt x="69" y="293"/>
                      <a:pt x="59" y="283"/>
                      <a:pt x="56" y="260"/>
                    </a:cubicBezTo>
                    <a:cubicBezTo>
                      <a:pt x="53" y="237"/>
                      <a:pt x="33" y="221"/>
                      <a:pt x="56" y="208"/>
                    </a:cubicBezTo>
                    <a:cubicBezTo>
                      <a:pt x="79" y="195"/>
                      <a:pt x="76" y="178"/>
                      <a:pt x="96" y="168"/>
                    </a:cubicBezTo>
                    <a:cubicBezTo>
                      <a:pt x="115" y="158"/>
                      <a:pt x="125" y="142"/>
                      <a:pt x="148" y="135"/>
                    </a:cubicBezTo>
                    <a:cubicBezTo>
                      <a:pt x="171" y="129"/>
                      <a:pt x="162" y="86"/>
                      <a:pt x="165" y="76"/>
                    </a:cubicBezTo>
                    <a:cubicBezTo>
                      <a:pt x="168" y="66"/>
                      <a:pt x="181" y="43"/>
                      <a:pt x="188" y="33"/>
                    </a:cubicBezTo>
                    <a:cubicBezTo>
                      <a:pt x="194" y="23"/>
                      <a:pt x="142" y="0"/>
                      <a:pt x="138" y="2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2" name="Freeform 34">
                <a:extLst>
                  <a:ext uri="{FF2B5EF4-FFF2-40B4-BE49-F238E27FC236}">
                    <a16:creationId xmlns:a16="http://schemas.microsoft.com/office/drawing/2014/main" id="{F7D47849-4EF5-4A38-9A11-01EA21C3B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" y="1626"/>
                <a:ext cx="216" cy="124"/>
              </a:xfrm>
              <a:custGeom>
                <a:avLst/>
                <a:gdLst>
                  <a:gd name="T0" fmla="*/ 928 w 1398"/>
                  <a:gd name="T1" fmla="*/ 115 h 898"/>
                  <a:gd name="T2" fmla="*/ 832 w 1398"/>
                  <a:gd name="T3" fmla="*/ 115 h 898"/>
                  <a:gd name="T4" fmla="*/ 711 w 1398"/>
                  <a:gd name="T5" fmla="*/ 118 h 898"/>
                  <a:gd name="T6" fmla="*/ 635 w 1398"/>
                  <a:gd name="T7" fmla="*/ 187 h 898"/>
                  <a:gd name="T8" fmla="*/ 566 w 1398"/>
                  <a:gd name="T9" fmla="*/ 200 h 898"/>
                  <a:gd name="T10" fmla="*/ 493 w 1398"/>
                  <a:gd name="T11" fmla="*/ 269 h 898"/>
                  <a:gd name="T12" fmla="*/ 401 w 1398"/>
                  <a:gd name="T13" fmla="*/ 269 h 898"/>
                  <a:gd name="T14" fmla="*/ 388 w 1398"/>
                  <a:gd name="T15" fmla="*/ 131 h 898"/>
                  <a:gd name="T16" fmla="*/ 270 w 1398"/>
                  <a:gd name="T17" fmla="*/ 46 h 898"/>
                  <a:gd name="T18" fmla="*/ 181 w 1398"/>
                  <a:gd name="T19" fmla="*/ 125 h 898"/>
                  <a:gd name="T20" fmla="*/ 145 w 1398"/>
                  <a:gd name="T21" fmla="*/ 207 h 898"/>
                  <a:gd name="T22" fmla="*/ 119 w 1398"/>
                  <a:gd name="T23" fmla="*/ 299 h 898"/>
                  <a:gd name="T24" fmla="*/ 234 w 1398"/>
                  <a:gd name="T25" fmla="*/ 302 h 898"/>
                  <a:gd name="T26" fmla="*/ 352 w 1398"/>
                  <a:gd name="T27" fmla="*/ 329 h 898"/>
                  <a:gd name="T28" fmla="*/ 273 w 1398"/>
                  <a:gd name="T29" fmla="*/ 398 h 898"/>
                  <a:gd name="T30" fmla="*/ 181 w 1398"/>
                  <a:gd name="T31" fmla="*/ 464 h 898"/>
                  <a:gd name="T32" fmla="*/ 227 w 1398"/>
                  <a:gd name="T33" fmla="*/ 506 h 898"/>
                  <a:gd name="T34" fmla="*/ 336 w 1398"/>
                  <a:gd name="T35" fmla="*/ 569 h 898"/>
                  <a:gd name="T36" fmla="*/ 346 w 1398"/>
                  <a:gd name="T37" fmla="*/ 667 h 898"/>
                  <a:gd name="T38" fmla="*/ 267 w 1398"/>
                  <a:gd name="T39" fmla="*/ 743 h 898"/>
                  <a:gd name="T40" fmla="*/ 105 w 1398"/>
                  <a:gd name="T41" fmla="*/ 766 h 898"/>
                  <a:gd name="T42" fmla="*/ 76 w 1398"/>
                  <a:gd name="T43" fmla="*/ 792 h 898"/>
                  <a:gd name="T44" fmla="*/ 263 w 1398"/>
                  <a:gd name="T45" fmla="*/ 792 h 898"/>
                  <a:gd name="T46" fmla="*/ 401 w 1398"/>
                  <a:gd name="T47" fmla="*/ 763 h 898"/>
                  <a:gd name="T48" fmla="*/ 526 w 1398"/>
                  <a:gd name="T49" fmla="*/ 825 h 898"/>
                  <a:gd name="T50" fmla="*/ 665 w 1398"/>
                  <a:gd name="T51" fmla="*/ 885 h 898"/>
                  <a:gd name="T52" fmla="*/ 796 w 1398"/>
                  <a:gd name="T53" fmla="*/ 878 h 898"/>
                  <a:gd name="T54" fmla="*/ 911 w 1398"/>
                  <a:gd name="T55" fmla="*/ 783 h 898"/>
                  <a:gd name="T56" fmla="*/ 1020 w 1398"/>
                  <a:gd name="T57" fmla="*/ 710 h 898"/>
                  <a:gd name="T58" fmla="*/ 1132 w 1398"/>
                  <a:gd name="T59" fmla="*/ 638 h 898"/>
                  <a:gd name="T60" fmla="*/ 1286 w 1398"/>
                  <a:gd name="T61" fmla="*/ 539 h 898"/>
                  <a:gd name="T62" fmla="*/ 1385 w 1398"/>
                  <a:gd name="T63" fmla="*/ 411 h 898"/>
                  <a:gd name="T64" fmla="*/ 1329 w 1398"/>
                  <a:gd name="T65" fmla="*/ 273 h 898"/>
                  <a:gd name="T66" fmla="*/ 1214 w 1398"/>
                  <a:gd name="T67" fmla="*/ 204 h 898"/>
                  <a:gd name="T68" fmla="*/ 1158 w 1398"/>
                  <a:gd name="T69" fmla="*/ 128 h 898"/>
                  <a:gd name="T70" fmla="*/ 1079 w 1398"/>
                  <a:gd name="T71" fmla="*/ 6 h 898"/>
                  <a:gd name="T72" fmla="*/ 980 w 1398"/>
                  <a:gd name="T73" fmla="*/ 52 h 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98" h="898">
                    <a:moveTo>
                      <a:pt x="994" y="105"/>
                    </a:moveTo>
                    <a:cubicBezTo>
                      <a:pt x="968" y="114"/>
                      <a:pt x="947" y="112"/>
                      <a:pt x="928" y="115"/>
                    </a:cubicBezTo>
                    <a:cubicBezTo>
                      <a:pt x="908" y="118"/>
                      <a:pt x="964" y="141"/>
                      <a:pt x="911" y="138"/>
                    </a:cubicBezTo>
                    <a:cubicBezTo>
                      <a:pt x="859" y="135"/>
                      <a:pt x="859" y="118"/>
                      <a:pt x="832" y="115"/>
                    </a:cubicBezTo>
                    <a:cubicBezTo>
                      <a:pt x="806" y="112"/>
                      <a:pt x="809" y="128"/>
                      <a:pt x="780" y="128"/>
                    </a:cubicBezTo>
                    <a:cubicBezTo>
                      <a:pt x="750" y="128"/>
                      <a:pt x="747" y="108"/>
                      <a:pt x="711" y="118"/>
                    </a:cubicBezTo>
                    <a:cubicBezTo>
                      <a:pt x="675" y="128"/>
                      <a:pt x="655" y="131"/>
                      <a:pt x="658" y="151"/>
                    </a:cubicBezTo>
                    <a:cubicBezTo>
                      <a:pt x="661" y="171"/>
                      <a:pt x="665" y="197"/>
                      <a:pt x="635" y="187"/>
                    </a:cubicBezTo>
                    <a:cubicBezTo>
                      <a:pt x="605" y="177"/>
                      <a:pt x="628" y="128"/>
                      <a:pt x="592" y="138"/>
                    </a:cubicBezTo>
                    <a:cubicBezTo>
                      <a:pt x="556" y="148"/>
                      <a:pt x="559" y="184"/>
                      <a:pt x="566" y="200"/>
                    </a:cubicBezTo>
                    <a:cubicBezTo>
                      <a:pt x="572" y="217"/>
                      <a:pt x="559" y="230"/>
                      <a:pt x="526" y="236"/>
                    </a:cubicBezTo>
                    <a:cubicBezTo>
                      <a:pt x="493" y="243"/>
                      <a:pt x="487" y="246"/>
                      <a:pt x="493" y="269"/>
                    </a:cubicBezTo>
                    <a:cubicBezTo>
                      <a:pt x="500" y="292"/>
                      <a:pt x="513" y="319"/>
                      <a:pt x="474" y="322"/>
                    </a:cubicBezTo>
                    <a:cubicBezTo>
                      <a:pt x="434" y="325"/>
                      <a:pt x="395" y="289"/>
                      <a:pt x="401" y="269"/>
                    </a:cubicBezTo>
                    <a:cubicBezTo>
                      <a:pt x="408" y="250"/>
                      <a:pt x="454" y="236"/>
                      <a:pt x="444" y="210"/>
                    </a:cubicBezTo>
                    <a:cubicBezTo>
                      <a:pt x="434" y="184"/>
                      <a:pt x="415" y="148"/>
                      <a:pt x="388" y="131"/>
                    </a:cubicBezTo>
                    <a:cubicBezTo>
                      <a:pt x="362" y="115"/>
                      <a:pt x="326" y="108"/>
                      <a:pt x="326" y="82"/>
                    </a:cubicBezTo>
                    <a:cubicBezTo>
                      <a:pt x="326" y="56"/>
                      <a:pt x="293" y="46"/>
                      <a:pt x="270" y="46"/>
                    </a:cubicBezTo>
                    <a:cubicBezTo>
                      <a:pt x="247" y="46"/>
                      <a:pt x="237" y="36"/>
                      <a:pt x="224" y="56"/>
                    </a:cubicBezTo>
                    <a:cubicBezTo>
                      <a:pt x="211" y="75"/>
                      <a:pt x="204" y="121"/>
                      <a:pt x="181" y="125"/>
                    </a:cubicBezTo>
                    <a:cubicBezTo>
                      <a:pt x="158" y="128"/>
                      <a:pt x="122" y="131"/>
                      <a:pt x="135" y="148"/>
                    </a:cubicBezTo>
                    <a:cubicBezTo>
                      <a:pt x="148" y="164"/>
                      <a:pt x="151" y="190"/>
                      <a:pt x="145" y="207"/>
                    </a:cubicBezTo>
                    <a:cubicBezTo>
                      <a:pt x="138" y="223"/>
                      <a:pt x="102" y="240"/>
                      <a:pt x="99" y="250"/>
                    </a:cubicBezTo>
                    <a:cubicBezTo>
                      <a:pt x="95" y="260"/>
                      <a:pt x="109" y="286"/>
                      <a:pt x="119" y="299"/>
                    </a:cubicBezTo>
                    <a:cubicBezTo>
                      <a:pt x="128" y="312"/>
                      <a:pt x="66" y="332"/>
                      <a:pt x="109" y="332"/>
                    </a:cubicBezTo>
                    <a:cubicBezTo>
                      <a:pt x="151" y="332"/>
                      <a:pt x="227" y="312"/>
                      <a:pt x="234" y="302"/>
                    </a:cubicBezTo>
                    <a:cubicBezTo>
                      <a:pt x="240" y="292"/>
                      <a:pt x="270" y="260"/>
                      <a:pt x="290" y="283"/>
                    </a:cubicBezTo>
                    <a:cubicBezTo>
                      <a:pt x="309" y="306"/>
                      <a:pt x="352" y="329"/>
                      <a:pt x="352" y="329"/>
                    </a:cubicBezTo>
                    <a:cubicBezTo>
                      <a:pt x="352" y="329"/>
                      <a:pt x="309" y="362"/>
                      <a:pt x="293" y="362"/>
                    </a:cubicBezTo>
                    <a:cubicBezTo>
                      <a:pt x="276" y="362"/>
                      <a:pt x="273" y="375"/>
                      <a:pt x="273" y="398"/>
                    </a:cubicBezTo>
                    <a:cubicBezTo>
                      <a:pt x="273" y="421"/>
                      <a:pt x="267" y="434"/>
                      <a:pt x="237" y="440"/>
                    </a:cubicBezTo>
                    <a:cubicBezTo>
                      <a:pt x="207" y="447"/>
                      <a:pt x="188" y="444"/>
                      <a:pt x="181" y="464"/>
                    </a:cubicBezTo>
                    <a:cubicBezTo>
                      <a:pt x="174" y="483"/>
                      <a:pt x="132" y="493"/>
                      <a:pt x="135" y="510"/>
                    </a:cubicBezTo>
                    <a:cubicBezTo>
                      <a:pt x="138" y="526"/>
                      <a:pt x="204" y="516"/>
                      <a:pt x="227" y="506"/>
                    </a:cubicBezTo>
                    <a:cubicBezTo>
                      <a:pt x="250" y="496"/>
                      <a:pt x="313" y="487"/>
                      <a:pt x="313" y="519"/>
                    </a:cubicBezTo>
                    <a:cubicBezTo>
                      <a:pt x="313" y="552"/>
                      <a:pt x="303" y="559"/>
                      <a:pt x="336" y="569"/>
                    </a:cubicBezTo>
                    <a:cubicBezTo>
                      <a:pt x="369" y="579"/>
                      <a:pt x="369" y="589"/>
                      <a:pt x="352" y="611"/>
                    </a:cubicBezTo>
                    <a:cubicBezTo>
                      <a:pt x="336" y="635"/>
                      <a:pt x="349" y="651"/>
                      <a:pt x="346" y="667"/>
                    </a:cubicBezTo>
                    <a:cubicBezTo>
                      <a:pt x="342" y="684"/>
                      <a:pt x="342" y="691"/>
                      <a:pt x="326" y="707"/>
                    </a:cubicBezTo>
                    <a:cubicBezTo>
                      <a:pt x="309" y="723"/>
                      <a:pt x="296" y="720"/>
                      <a:pt x="267" y="743"/>
                    </a:cubicBezTo>
                    <a:cubicBezTo>
                      <a:pt x="237" y="766"/>
                      <a:pt x="201" y="766"/>
                      <a:pt x="171" y="763"/>
                    </a:cubicBezTo>
                    <a:cubicBezTo>
                      <a:pt x="142" y="760"/>
                      <a:pt x="135" y="760"/>
                      <a:pt x="105" y="766"/>
                    </a:cubicBezTo>
                    <a:cubicBezTo>
                      <a:pt x="76" y="773"/>
                      <a:pt x="46" y="750"/>
                      <a:pt x="23" y="763"/>
                    </a:cubicBezTo>
                    <a:cubicBezTo>
                      <a:pt x="0" y="776"/>
                      <a:pt x="43" y="786"/>
                      <a:pt x="76" y="792"/>
                    </a:cubicBezTo>
                    <a:cubicBezTo>
                      <a:pt x="109" y="799"/>
                      <a:pt x="138" y="806"/>
                      <a:pt x="174" y="809"/>
                    </a:cubicBezTo>
                    <a:cubicBezTo>
                      <a:pt x="211" y="812"/>
                      <a:pt x="237" y="802"/>
                      <a:pt x="263" y="792"/>
                    </a:cubicBezTo>
                    <a:cubicBezTo>
                      <a:pt x="290" y="783"/>
                      <a:pt x="326" y="779"/>
                      <a:pt x="339" y="786"/>
                    </a:cubicBezTo>
                    <a:cubicBezTo>
                      <a:pt x="352" y="792"/>
                      <a:pt x="372" y="769"/>
                      <a:pt x="401" y="763"/>
                    </a:cubicBezTo>
                    <a:cubicBezTo>
                      <a:pt x="431" y="756"/>
                      <a:pt x="484" y="756"/>
                      <a:pt x="487" y="776"/>
                    </a:cubicBezTo>
                    <a:cubicBezTo>
                      <a:pt x="490" y="796"/>
                      <a:pt x="503" y="806"/>
                      <a:pt x="526" y="825"/>
                    </a:cubicBezTo>
                    <a:cubicBezTo>
                      <a:pt x="549" y="845"/>
                      <a:pt x="589" y="845"/>
                      <a:pt x="605" y="845"/>
                    </a:cubicBezTo>
                    <a:cubicBezTo>
                      <a:pt x="622" y="845"/>
                      <a:pt x="648" y="871"/>
                      <a:pt x="665" y="885"/>
                    </a:cubicBezTo>
                    <a:cubicBezTo>
                      <a:pt x="681" y="898"/>
                      <a:pt x="711" y="878"/>
                      <a:pt x="730" y="875"/>
                    </a:cubicBezTo>
                    <a:cubicBezTo>
                      <a:pt x="750" y="871"/>
                      <a:pt x="786" y="878"/>
                      <a:pt x="796" y="878"/>
                    </a:cubicBezTo>
                    <a:cubicBezTo>
                      <a:pt x="806" y="878"/>
                      <a:pt x="829" y="845"/>
                      <a:pt x="855" y="829"/>
                    </a:cubicBezTo>
                    <a:cubicBezTo>
                      <a:pt x="882" y="812"/>
                      <a:pt x="862" y="779"/>
                      <a:pt x="911" y="783"/>
                    </a:cubicBezTo>
                    <a:cubicBezTo>
                      <a:pt x="961" y="786"/>
                      <a:pt x="997" y="773"/>
                      <a:pt x="1000" y="753"/>
                    </a:cubicBezTo>
                    <a:cubicBezTo>
                      <a:pt x="1003" y="733"/>
                      <a:pt x="984" y="717"/>
                      <a:pt x="1020" y="710"/>
                    </a:cubicBezTo>
                    <a:cubicBezTo>
                      <a:pt x="1056" y="704"/>
                      <a:pt x="1099" y="707"/>
                      <a:pt x="1099" y="687"/>
                    </a:cubicBezTo>
                    <a:cubicBezTo>
                      <a:pt x="1099" y="667"/>
                      <a:pt x="1122" y="635"/>
                      <a:pt x="1132" y="638"/>
                    </a:cubicBezTo>
                    <a:cubicBezTo>
                      <a:pt x="1188" y="651"/>
                      <a:pt x="1171" y="648"/>
                      <a:pt x="1207" y="625"/>
                    </a:cubicBezTo>
                    <a:cubicBezTo>
                      <a:pt x="1244" y="602"/>
                      <a:pt x="1286" y="559"/>
                      <a:pt x="1286" y="539"/>
                    </a:cubicBezTo>
                    <a:cubicBezTo>
                      <a:pt x="1286" y="519"/>
                      <a:pt x="1293" y="516"/>
                      <a:pt x="1326" y="490"/>
                    </a:cubicBezTo>
                    <a:cubicBezTo>
                      <a:pt x="1359" y="464"/>
                      <a:pt x="1398" y="431"/>
                      <a:pt x="1385" y="411"/>
                    </a:cubicBezTo>
                    <a:cubicBezTo>
                      <a:pt x="1372" y="391"/>
                      <a:pt x="1355" y="362"/>
                      <a:pt x="1359" y="325"/>
                    </a:cubicBezTo>
                    <a:cubicBezTo>
                      <a:pt x="1362" y="289"/>
                      <a:pt x="1365" y="279"/>
                      <a:pt x="1329" y="273"/>
                    </a:cubicBezTo>
                    <a:cubicBezTo>
                      <a:pt x="1293" y="266"/>
                      <a:pt x="1244" y="253"/>
                      <a:pt x="1230" y="246"/>
                    </a:cubicBezTo>
                    <a:cubicBezTo>
                      <a:pt x="1217" y="240"/>
                      <a:pt x="1198" y="210"/>
                      <a:pt x="1214" y="204"/>
                    </a:cubicBezTo>
                    <a:cubicBezTo>
                      <a:pt x="1230" y="197"/>
                      <a:pt x="1240" y="167"/>
                      <a:pt x="1214" y="161"/>
                    </a:cubicBezTo>
                    <a:cubicBezTo>
                      <a:pt x="1188" y="154"/>
                      <a:pt x="1161" y="151"/>
                      <a:pt x="1158" y="128"/>
                    </a:cubicBezTo>
                    <a:cubicBezTo>
                      <a:pt x="1153" y="94"/>
                      <a:pt x="1132" y="69"/>
                      <a:pt x="1105" y="66"/>
                    </a:cubicBezTo>
                    <a:cubicBezTo>
                      <a:pt x="1079" y="62"/>
                      <a:pt x="1115" y="13"/>
                      <a:pt x="1079" y="6"/>
                    </a:cubicBezTo>
                    <a:cubicBezTo>
                      <a:pt x="1043" y="0"/>
                      <a:pt x="987" y="0"/>
                      <a:pt x="994" y="10"/>
                    </a:cubicBezTo>
                    <a:cubicBezTo>
                      <a:pt x="1000" y="19"/>
                      <a:pt x="1023" y="42"/>
                      <a:pt x="980" y="52"/>
                    </a:cubicBezTo>
                    <a:cubicBezTo>
                      <a:pt x="938" y="62"/>
                      <a:pt x="1020" y="95"/>
                      <a:pt x="994" y="10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3" name="Freeform 35">
                <a:extLst>
                  <a:ext uri="{FF2B5EF4-FFF2-40B4-BE49-F238E27FC236}">
                    <a16:creationId xmlns:a16="http://schemas.microsoft.com/office/drawing/2014/main" id="{E5AFC680-84AC-4C6C-81B4-258A4889A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1062"/>
                <a:ext cx="322" cy="387"/>
              </a:xfrm>
              <a:custGeom>
                <a:avLst/>
                <a:gdLst>
                  <a:gd name="T0" fmla="*/ 1826 w 2077"/>
                  <a:gd name="T1" fmla="*/ 87 h 2810"/>
                  <a:gd name="T2" fmla="*/ 1673 w 2077"/>
                  <a:gd name="T3" fmla="*/ 185 h 2810"/>
                  <a:gd name="T4" fmla="*/ 1584 w 2077"/>
                  <a:gd name="T5" fmla="*/ 309 h 2810"/>
                  <a:gd name="T6" fmla="*/ 1397 w 2077"/>
                  <a:gd name="T7" fmla="*/ 402 h 2810"/>
                  <a:gd name="T8" fmla="*/ 1219 w 2077"/>
                  <a:gd name="T9" fmla="*/ 407 h 2810"/>
                  <a:gd name="T10" fmla="*/ 1091 w 2077"/>
                  <a:gd name="T11" fmla="*/ 476 h 2810"/>
                  <a:gd name="T12" fmla="*/ 923 w 2077"/>
                  <a:gd name="T13" fmla="*/ 550 h 2810"/>
                  <a:gd name="T14" fmla="*/ 780 w 2077"/>
                  <a:gd name="T15" fmla="*/ 703 h 2810"/>
                  <a:gd name="T16" fmla="*/ 686 w 2077"/>
                  <a:gd name="T17" fmla="*/ 861 h 2810"/>
                  <a:gd name="T18" fmla="*/ 558 w 2077"/>
                  <a:gd name="T19" fmla="*/ 955 h 2810"/>
                  <a:gd name="T20" fmla="*/ 498 w 2077"/>
                  <a:gd name="T21" fmla="*/ 1103 h 2810"/>
                  <a:gd name="T22" fmla="*/ 454 w 2077"/>
                  <a:gd name="T23" fmla="*/ 1236 h 2810"/>
                  <a:gd name="T24" fmla="*/ 405 w 2077"/>
                  <a:gd name="T25" fmla="*/ 1365 h 2810"/>
                  <a:gd name="T26" fmla="*/ 316 w 2077"/>
                  <a:gd name="T27" fmla="*/ 1493 h 2810"/>
                  <a:gd name="T28" fmla="*/ 311 w 2077"/>
                  <a:gd name="T29" fmla="*/ 1646 h 2810"/>
                  <a:gd name="T30" fmla="*/ 286 w 2077"/>
                  <a:gd name="T31" fmla="*/ 1769 h 2810"/>
                  <a:gd name="T32" fmla="*/ 178 w 2077"/>
                  <a:gd name="T33" fmla="*/ 1888 h 2810"/>
                  <a:gd name="T34" fmla="*/ 104 w 2077"/>
                  <a:gd name="T35" fmla="*/ 2011 h 2810"/>
                  <a:gd name="T36" fmla="*/ 84 w 2077"/>
                  <a:gd name="T37" fmla="*/ 2129 h 2810"/>
                  <a:gd name="T38" fmla="*/ 5 w 2077"/>
                  <a:gd name="T39" fmla="*/ 2233 h 2810"/>
                  <a:gd name="T40" fmla="*/ 5 w 2077"/>
                  <a:gd name="T41" fmla="*/ 2406 h 2810"/>
                  <a:gd name="T42" fmla="*/ 119 w 2077"/>
                  <a:gd name="T43" fmla="*/ 2455 h 2810"/>
                  <a:gd name="T44" fmla="*/ 237 w 2077"/>
                  <a:gd name="T45" fmla="*/ 2554 h 2810"/>
                  <a:gd name="T46" fmla="*/ 252 w 2077"/>
                  <a:gd name="T47" fmla="*/ 2692 h 2810"/>
                  <a:gd name="T48" fmla="*/ 380 w 2077"/>
                  <a:gd name="T49" fmla="*/ 2781 h 2810"/>
                  <a:gd name="T50" fmla="*/ 582 w 2077"/>
                  <a:gd name="T51" fmla="*/ 2801 h 2810"/>
                  <a:gd name="T52" fmla="*/ 696 w 2077"/>
                  <a:gd name="T53" fmla="*/ 2751 h 2810"/>
                  <a:gd name="T54" fmla="*/ 523 w 2077"/>
                  <a:gd name="T55" fmla="*/ 2549 h 2810"/>
                  <a:gd name="T56" fmla="*/ 454 w 2077"/>
                  <a:gd name="T57" fmla="*/ 2297 h 2810"/>
                  <a:gd name="T58" fmla="*/ 474 w 2077"/>
                  <a:gd name="T59" fmla="*/ 2129 h 2810"/>
                  <a:gd name="T60" fmla="*/ 538 w 2077"/>
                  <a:gd name="T61" fmla="*/ 1967 h 2810"/>
                  <a:gd name="T62" fmla="*/ 627 w 2077"/>
                  <a:gd name="T63" fmla="*/ 1764 h 2810"/>
                  <a:gd name="T64" fmla="*/ 720 w 2077"/>
                  <a:gd name="T65" fmla="*/ 1567 h 2810"/>
                  <a:gd name="T66" fmla="*/ 720 w 2077"/>
                  <a:gd name="T67" fmla="*/ 1449 h 2810"/>
                  <a:gd name="T68" fmla="*/ 864 w 2077"/>
                  <a:gd name="T69" fmla="*/ 1370 h 2810"/>
                  <a:gd name="T70" fmla="*/ 898 w 2077"/>
                  <a:gd name="T71" fmla="*/ 1241 h 2810"/>
                  <a:gd name="T72" fmla="*/ 908 w 2077"/>
                  <a:gd name="T73" fmla="*/ 1172 h 2810"/>
                  <a:gd name="T74" fmla="*/ 1012 w 2077"/>
                  <a:gd name="T75" fmla="*/ 1143 h 2810"/>
                  <a:gd name="T76" fmla="*/ 1091 w 2077"/>
                  <a:gd name="T77" fmla="*/ 1024 h 2810"/>
                  <a:gd name="T78" fmla="*/ 1174 w 2077"/>
                  <a:gd name="T79" fmla="*/ 930 h 2810"/>
                  <a:gd name="T80" fmla="*/ 1327 w 2077"/>
                  <a:gd name="T81" fmla="*/ 822 h 2810"/>
                  <a:gd name="T82" fmla="*/ 1510 w 2077"/>
                  <a:gd name="T83" fmla="*/ 684 h 2810"/>
                  <a:gd name="T84" fmla="*/ 1688 w 2077"/>
                  <a:gd name="T85" fmla="*/ 590 h 2810"/>
                  <a:gd name="T86" fmla="*/ 1885 w 2077"/>
                  <a:gd name="T87" fmla="*/ 486 h 2810"/>
                  <a:gd name="T88" fmla="*/ 1998 w 2077"/>
                  <a:gd name="T89" fmla="*/ 417 h 2810"/>
                  <a:gd name="T90" fmla="*/ 2058 w 2077"/>
                  <a:gd name="T91" fmla="*/ 250 h 2810"/>
                  <a:gd name="T92" fmla="*/ 2013 w 2077"/>
                  <a:gd name="T93" fmla="*/ 67 h 2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77" h="2810">
                    <a:moveTo>
                      <a:pt x="1915" y="47"/>
                    </a:moveTo>
                    <a:cubicBezTo>
                      <a:pt x="1899" y="0"/>
                      <a:pt x="1865" y="67"/>
                      <a:pt x="1826" y="87"/>
                    </a:cubicBezTo>
                    <a:cubicBezTo>
                      <a:pt x="1786" y="106"/>
                      <a:pt x="1752" y="116"/>
                      <a:pt x="1717" y="131"/>
                    </a:cubicBezTo>
                    <a:cubicBezTo>
                      <a:pt x="1683" y="146"/>
                      <a:pt x="1673" y="156"/>
                      <a:pt x="1673" y="185"/>
                    </a:cubicBezTo>
                    <a:cubicBezTo>
                      <a:pt x="1673" y="215"/>
                      <a:pt x="1663" y="240"/>
                      <a:pt x="1633" y="254"/>
                    </a:cubicBezTo>
                    <a:cubicBezTo>
                      <a:pt x="1604" y="269"/>
                      <a:pt x="1594" y="284"/>
                      <a:pt x="1584" y="309"/>
                    </a:cubicBezTo>
                    <a:cubicBezTo>
                      <a:pt x="1574" y="333"/>
                      <a:pt x="1545" y="343"/>
                      <a:pt x="1505" y="358"/>
                    </a:cubicBezTo>
                    <a:cubicBezTo>
                      <a:pt x="1466" y="373"/>
                      <a:pt x="1431" y="378"/>
                      <a:pt x="1397" y="402"/>
                    </a:cubicBezTo>
                    <a:cubicBezTo>
                      <a:pt x="1362" y="427"/>
                      <a:pt x="1293" y="452"/>
                      <a:pt x="1268" y="437"/>
                    </a:cubicBezTo>
                    <a:cubicBezTo>
                      <a:pt x="1243" y="422"/>
                      <a:pt x="1268" y="417"/>
                      <a:pt x="1219" y="407"/>
                    </a:cubicBezTo>
                    <a:cubicBezTo>
                      <a:pt x="1169" y="397"/>
                      <a:pt x="1130" y="378"/>
                      <a:pt x="1125" y="407"/>
                    </a:cubicBezTo>
                    <a:cubicBezTo>
                      <a:pt x="1120" y="437"/>
                      <a:pt x="1140" y="472"/>
                      <a:pt x="1091" y="476"/>
                    </a:cubicBezTo>
                    <a:cubicBezTo>
                      <a:pt x="1041" y="481"/>
                      <a:pt x="1026" y="457"/>
                      <a:pt x="987" y="476"/>
                    </a:cubicBezTo>
                    <a:cubicBezTo>
                      <a:pt x="947" y="496"/>
                      <a:pt x="923" y="531"/>
                      <a:pt x="923" y="550"/>
                    </a:cubicBezTo>
                    <a:cubicBezTo>
                      <a:pt x="923" y="570"/>
                      <a:pt x="859" y="595"/>
                      <a:pt x="844" y="615"/>
                    </a:cubicBezTo>
                    <a:cubicBezTo>
                      <a:pt x="829" y="634"/>
                      <a:pt x="785" y="674"/>
                      <a:pt x="780" y="703"/>
                    </a:cubicBezTo>
                    <a:cubicBezTo>
                      <a:pt x="775" y="733"/>
                      <a:pt x="725" y="748"/>
                      <a:pt x="711" y="763"/>
                    </a:cubicBezTo>
                    <a:cubicBezTo>
                      <a:pt x="696" y="777"/>
                      <a:pt x="686" y="832"/>
                      <a:pt x="686" y="861"/>
                    </a:cubicBezTo>
                    <a:cubicBezTo>
                      <a:pt x="686" y="891"/>
                      <a:pt x="642" y="901"/>
                      <a:pt x="612" y="906"/>
                    </a:cubicBezTo>
                    <a:cubicBezTo>
                      <a:pt x="582" y="911"/>
                      <a:pt x="577" y="945"/>
                      <a:pt x="558" y="955"/>
                    </a:cubicBezTo>
                    <a:cubicBezTo>
                      <a:pt x="538" y="965"/>
                      <a:pt x="489" y="945"/>
                      <a:pt x="479" y="970"/>
                    </a:cubicBezTo>
                    <a:cubicBezTo>
                      <a:pt x="469" y="995"/>
                      <a:pt x="503" y="1069"/>
                      <a:pt x="498" y="1103"/>
                    </a:cubicBezTo>
                    <a:cubicBezTo>
                      <a:pt x="493" y="1138"/>
                      <a:pt x="449" y="1133"/>
                      <a:pt x="449" y="1167"/>
                    </a:cubicBezTo>
                    <a:cubicBezTo>
                      <a:pt x="449" y="1202"/>
                      <a:pt x="454" y="1212"/>
                      <a:pt x="454" y="1236"/>
                    </a:cubicBezTo>
                    <a:cubicBezTo>
                      <a:pt x="454" y="1261"/>
                      <a:pt x="449" y="1266"/>
                      <a:pt x="424" y="1296"/>
                    </a:cubicBezTo>
                    <a:cubicBezTo>
                      <a:pt x="400" y="1325"/>
                      <a:pt x="405" y="1345"/>
                      <a:pt x="405" y="1365"/>
                    </a:cubicBezTo>
                    <a:cubicBezTo>
                      <a:pt x="405" y="1384"/>
                      <a:pt x="380" y="1419"/>
                      <a:pt x="360" y="1439"/>
                    </a:cubicBezTo>
                    <a:cubicBezTo>
                      <a:pt x="340" y="1458"/>
                      <a:pt x="311" y="1473"/>
                      <a:pt x="316" y="1493"/>
                    </a:cubicBezTo>
                    <a:cubicBezTo>
                      <a:pt x="321" y="1513"/>
                      <a:pt x="286" y="1518"/>
                      <a:pt x="276" y="1542"/>
                    </a:cubicBezTo>
                    <a:cubicBezTo>
                      <a:pt x="267" y="1567"/>
                      <a:pt x="306" y="1631"/>
                      <a:pt x="311" y="1646"/>
                    </a:cubicBezTo>
                    <a:cubicBezTo>
                      <a:pt x="316" y="1661"/>
                      <a:pt x="311" y="1695"/>
                      <a:pt x="296" y="1715"/>
                    </a:cubicBezTo>
                    <a:cubicBezTo>
                      <a:pt x="281" y="1735"/>
                      <a:pt x="301" y="1759"/>
                      <a:pt x="286" y="1769"/>
                    </a:cubicBezTo>
                    <a:cubicBezTo>
                      <a:pt x="271" y="1779"/>
                      <a:pt x="227" y="1774"/>
                      <a:pt x="217" y="1794"/>
                    </a:cubicBezTo>
                    <a:cubicBezTo>
                      <a:pt x="207" y="1814"/>
                      <a:pt x="158" y="1873"/>
                      <a:pt x="178" y="1888"/>
                    </a:cubicBezTo>
                    <a:cubicBezTo>
                      <a:pt x="197" y="1902"/>
                      <a:pt x="138" y="1932"/>
                      <a:pt x="104" y="1942"/>
                    </a:cubicBezTo>
                    <a:cubicBezTo>
                      <a:pt x="69" y="1952"/>
                      <a:pt x="94" y="1991"/>
                      <a:pt x="104" y="2011"/>
                    </a:cubicBezTo>
                    <a:cubicBezTo>
                      <a:pt x="114" y="2031"/>
                      <a:pt x="123" y="2026"/>
                      <a:pt x="123" y="2055"/>
                    </a:cubicBezTo>
                    <a:cubicBezTo>
                      <a:pt x="123" y="2085"/>
                      <a:pt x="74" y="2105"/>
                      <a:pt x="84" y="2129"/>
                    </a:cubicBezTo>
                    <a:cubicBezTo>
                      <a:pt x="94" y="2154"/>
                      <a:pt x="143" y="2169"/>
                      <a:pt x="99" y="2199"/>
                    </a:cubicBezTo>
                    <a:cubicBezTo>
                      <a:pt x="54" y="2228"/>
                      <a:pt x="5" y="2233"/>
                      <a:pt x="5" y="2233"/>
                    </a:cubicBezTo>
                    <a:cubicBezTo>
                      <a:pt x="5" y="2233"/>
                      <a:pt x="0" y="2263"/>
                      <a:pt x="0" y="2292"/>
                    </a:cubicBezTo>
                    <a:cubicBezTo>
                      <a:pt x="0" y="2322"/>
                      <a:pt x="10" y="2386"/>
                      <a:pt x="5" y="2406"/>
                    </a:cubicBezTo>
                    <a:cubicBezTo>
                      <a:pt x="0" y="2425"/>
                      <a:pt x="10" y="2465"/>
                      <a:pt x="49" y="2460"/>
                    </a:cubicBezTo>
                    <a:cubicBezTo>
                      <a:pt x="89" y="2455"/>
                      <a:pt x="89" y="2430"/>
                      <a:pt x="119" y="2455"/>
                    </a:cubicBezTo>
                    <a:cubicBezTo>
                      <a:pt x="148" y="2480"/>
                      <a:pt x="99" y="2500"/>
                      <a:pt x="153" y="2504"/>
                    </a:cubicBezTo>
                    <a:cubicBezTo>
                      <a:pt x="207" y="2509"/>
                      <a:pt x="237" y="2524"/>
                      <a:pt x="237" y="2554"/>
                    </a:cubicBezTo>
                    <a:cubicBezTo>
                      <a:pt x="237" y="2583"/>
                      <a:pt x="237" y="2613"/>
                      <a:pt x="237" y="2633"/>
                    </a:cubicBezTo>
                    <a:cubicBezTo>
                      <a:pt x="237" y="2653"/>
                      <a:pt x="217" y="2682"/>
                      <a:pt x="252" y="2692"/>
                    </a:cubicBezTo>
                    <a:cubicBezTo>
                      <a:pt x="286" y="2702"/>
                      <a:pt x="281" y="2682"/>
                      <a:pt x="326" y="2712"/>
                    </a:cubicBezTo>
                    <a:cubicBezTo>
                      <a:pt x="370" y="2741"/>
                      <a:pt x="331" y="2776"/>
                      <a:pt x="380" y="2781"/>
                    </a:cubicBezTo>
                    <a:cubicBezTo>
                      <a:pt x="429" y="2786"/>
                      <a:pt x="405" y="2761"/>
                      <a:pt x="469" y="2771"/>
                    </a:cubicBezTo>
                    <a:cubicBezTo>
                      <a:pt x="533" y="2781"/>
                      <a:pt x="553" y="2796"/>
                      <a:pt x="582" y="2801"/>
                    </a:cubicBezTo>
                    <a:cubicBezTo>
                      <a:pt x="612" y="2805"/>
                      <a:pt x="632" y="2810"/>
                      <a:pt x="651" y="2791"/>
                    </a:cubicBezTo>
                    <a:cubicBezTo>
                      <a:pt x="671" y="2771"/>
                      <a:pt x="686" y="2766"/>
                      <a:pt x="696" y="2751"/>
                    </a:cubicBezTo>
                    <a:cubicBezTo>
                      <a:pt x="706" y="2736"/>
                      <a:pt x="632" y="2672"/>
                      <a:pt x="617" y="2662"/>
                    </a:cubicBezTo>
                    <a:cubicBezTo>
                      <a:pt x="602" y="2653"/>
                      <a:pt x="548" y="2613"/>
                      <a:pt x="523" y="2549"/>
                    </a:cubicBezTo>
                    <a:cubicBezTo>
                      <a:pt x="498" y="2485"/>
                      <a:pt x="474" y="2440"/>
                      <a:pt x="479" y="2396"/>
                    </a:cubicBezTo>
                    <a:cubicBezTo>
                      <a:pt x="484" y="2352"/>
                      <a:pt x="464" y="2337"/>
                      <a:pt x="454" y="2297"/>
                    </a:cubicBezTo>
                    <a:cubicBezTo>
                      <a:pt x="444" y="2258"/>
                      <a:pt x="444" y="2228"/>
                      <a:pt x="464" y="2208"/>
                    </a:cubicBezTo>
                    <a:cubicBezTo>
                      <a:pt x="484" y="2189"/>
                      <a:pt x="479" y="2149"/>
                      <a:pt x="474" y="2129"/>
                    </a:cubicBezTo>
                    <a:cubicBezTo>
                      <a:pt x="469" y="2110"/>
                      <a:pt x="464" y="2085"/>
                      <a:pt x="493" y="2050"/>
                    </a:cubicBezTo>
                    <a:cubicBezTo>
                      <a:pt x="523" y="2016"/>
                      <a:pt x="518" y="2001"/>
                      <a:pt x="538" y="1967"/>
                    </a:cubicBezTo>
                    <a:cubicBezTo>
                      <a:pt x="558" y="1932"/>
                      <a:pt x="508" y="1902"/>
                      <a:pt x="553" y="1863"/>
                    </a:cubicBezTo>
                    <a:cubicBezTo>
                      <a:pt x="597" y="1824"/>
                      <a:pt x="577" y="1799"/>
                      <a:pt x="627" y="1764"/>
                    </a:cubicBezTo>
                    <a:cubicBezTo>
                      <a:pt x="676" y="1730"/>
                      <a:pt x="711" y="1690"/>
                      <a:pt x="716" y="1656"/>
                    </a:cubicBezTo>
                    <a:cubicBezTo>
                      <a:pt x="720" y="1621"/>
                      <a:pt x="711" y="1587"/>
                      <a:pt x="720" y="1567"/>
                    </a:cubicBezTo>
                    <a:cubicBezTo>
                      <a:pt x="730" y="1547"/>
                      <a:pt x="750" y="1523"/>
                      <a:pt x="750" y="1503"/>
                    </a:cubicBezTo>
                    <a:cubicBezTo>
                      <a:pt x="750" y="1483"/>
                      <a:pt x="681" y="1458"/>
                      <a:pt x="720" y="1449"/>
                    </a:cubicBezTo>
                    <a:cubicBezTo>
                      <a:pt x="760" y="1439"/>
                      <a:pt x="770" y="1439"/>
                      <a:pt x="795" y="1434"/>
                    </a:cubicBezTo>
                    <a:cubicBezTo>
                      <a:pt x="819" y="1429"/>
                      <a:pt x="834" y="1404"/>
                      <a:pt x="864" y="1370"/>
                    </a:cubicBezTo>
                    <a:cubicBezTo>
                      <a:pt x="893" y="1335"/>
                      <a:pt x="883" y="1320"/>
                      <a:pt x="883" y="1305"/>
                    </a:cubicBezTo>
                    <a:cubicBezTo>
                      <a:pt x="883" y="1291"/>
                      <a:pt x="933" y="1251"/>
                      <a:pt x="898" y="1241"/>
                    </a:cubicBezTo>
                    <a:cubicBezTo>
                      <a:pt x="864" y="1231"/>
                      <a:pt x="864" y="1222"/>
                      <a:pt x="869" y="1202"/>
                    </a:cubicBezTo>
                    <a:cubicBezTo>
                      <a:pt x="873" y="1182"/>
                      <a:pt x="888" y="1162"/>
                      <a:pt x="908" y="1172"/>
                    </a:cubicBezTo>
                    <a:cubicBezTo>
                      <a:pt x="928" y="1182"/>
                      <a:pt x="898" y="1241"/>
                      <a:pt x="943" y="1217"/>
                    </a:cubicBezTo>
                    <a:cubicBezTo>
                      <a:pt x="987" y="1192"/>
                      <a:pt x="1007" y="1157"/>
                      <a:pt x="1012" y="1143"/>
                    </a:cubicBezTo>
                    <a:cubicBezTo>
                      <a:pt x="1016" y="1128"/>
                      <a:pt x="1021" y="1069"/>
                      <a:pt x="1061" y="1064"/>
                    </a:cubicBezTo>
                    <a:cubicBezTo>
                      <a:pt x="1100" y="1059"/>
                      <a:pt x="1091" y="1049"/>
                      <a:pt x="1091" y="1024"/>
                    </a:cubicBezTo>
                    <a:cubicBezTo>
                      <a:pt x="1091" y="999"/>
                      <a:pt x="1076" y="975"/>
                      <a:pt x="1110" y="970"/>
                    </a:cubicBezTo>
                    <a:cubicBezTo>
                      <a:pt x="1145" y="965"/>
                      <a:pt x="1160" y="950"/>
                      <a:pt x="1174" y="930"/>
                    </a:cubicBezTo>
                    <a:cubicBezTo>
                      <a:pt x="1189" y="911"/>
                      <a:pt x="1194" y="886"/>
                      <a:pt x="1214" y="876"/>
                    </a:cubicBezTo>
                    <a:cubicBezTo>
                      <a:pt x="1234" y="866"/>
                      <a:pt x="1288" y="837"/>
                      <a:pt x="1327" y="822"/>
                    </a:cubicBezTo>
                    <a:cubicBezTo>
                      <a:pt x="1367" y="807"/>
                      <a:pt x="1357" y="777"/>
                      <a:pt x="1392" y="738"/>
                    </a:cubicBezTo>
                    <a:cubicBezTo>
                      <a:pt x="1426" y="698"/>
                      <a:pt x="1480" y="689"/>
                      <a:pt x="1510" y="684"/>
                    </a:cubicBezTo>
                    <a:cubicBezTo>
                      <a:pt x="1540" y="679"/>
                      <a:pt x="1540" y="654"/>
                      <a:pt x="1579" y="629"/>
                    </a:cubicBezTo>
                    <a:cubicBezTo>
                      <a:pt x="1619" y="605"/>
                      <a:pt x="1643" y="600"/>
                      <a:pt x="1688" y="590"/>
                    </a:cubicBezTo>
                    <a:cubicBezTo>
                      <a:pt x="1732" y="580"/>
                      <a:pt x="1752" y="575"/>
                      <a:pt x="1781" y="550"/>
                    </a:cubicBezTo>
                    <a:cubicBezTo>
                      <a:pt x="1811" y="526"/>
                      <a:pt x="1865" y="491"/>
                      <a:pt x="1885" y="486"/>
                    </a:cubicBezTo>
                    <a:cubicBezTo>
                      <a:pt x="1905" y="481"/>
                      <a:pt x="1910" y="452"/>
                      <a:pt x="1934" y="457"/>
                    </a:cubicBezTo>
                    <a:cubicBezTo>
                      <a:pt x="1959" y="462"/>
                      <a:pt x="1994" y="447"/>
                      <a:pt x="1998" y="417"/>
                    </a:cubicBezTo>
                    <a:cubicBezTo>
                      <a:pt x="2003" y="388"/>
                      <a:pt x="1979" y="373"/>
                      <a:pt x="2013" y="348"/>
                    </a:cubicBezTo>
                    <a:cubicBezTo>
                      <a:pt x="2048" y="323"/>
                      <a:pt x="2077" y="269"/>
                      <a:pt x="2058" y="250"/>
                    </a:cubicBezTo>
                    <a:cubicBezTo>
                      <a:pt x="2038" y="230"/>
                      <a:pt x="2023" y="195"/>
                      <a:pt x="2033" y="161"/>
                    </a:cubicBezTo>
                    <a:cubicBezTo>
                      <a:pt x="2043" y="126"/>
                      <a:pt x="2053" y="67"/>
                      <a:pt x="2013" y="67"/>
                    </a:cubicBezTo>
                    <a:cubicBezTo>
                      <a:pt x="1974" y="67"/>
                      <a:pt x="1925" y="77"/>
                      <a:pt x="1915" y="4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4" name="Freeform 36">
                <a:extLst>
                  <a:ext uri="{FF2B5EF4-FFF2-40B4-BE49-F238E27FC236}">
                    <a16:creationId xmlns:a16="http://schemas.microsoft.com/office/drawing/2014/main" id="{722359E3-4E97-4E11-B56B-AB91B47BB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1233"/>
                <a:ext cx="52" cy="31"/>
              </a:xfrm>
              <a:custGeom>
                <a:avLst/>
                <a:gdLst>
                  <a:gd name="T0" fmla="*/ 257 w 336"/>
                  <a:gd name="T1" fmla="*/ 0 h 227"/>
                  <a:gd name="T2" fmla="*/ 129 w 336"/>
                  <a:gd name="T3" fmla="*/ 99 h 227"/>
                  <a:gd name="T4" fmla="*/ 89 w 336"/>
                  <a:gd name="T5" fmla="*/ 158 h 227"/>
                  <a:gd name="T6" fmla="*/ 237 w 336"/>
                  <a:gd name="T7" fmla="*/ 217 h 227"/>
                  <a:gd name="T8" fmla="*/ 336 w 336"/>
                  <a:gd name="T9" fmla="*/ 79 h 227"/>
                  <a:gd name="T10" fmla="*/ 257 w 336"/>
                  <a:gd name="T11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227">
                    <a:moveTo>
                      <a:pt x="257" y="0"/>
                    </a:moveTo>
                    <a:cubicBezTo>
                      <a:pt x="178" y="10"/>
                      <a:pt x="119" y="60"/>
                      <a:pt x="129" y="99"/>
                    </a:cubicBezTo>
                    <a:cubicBezTo>
                      <a:pt x="139" y="138"/>
                      <a:pt x="0" y="129"/>
                      <a:pt x="89" y="158"/>
                    </a:cubicBezTo>
                    <a:cubicBezTo>
                      <a:pt x="178" y="188"/>
                      <a:pt x="178" y="227"/>
                      <a:pt x="237" y="217"/>
                    </a:cubicBezTo>
                    <a:cubicBezTo>
                      <a:pt x="296" y="208"/>
                      <a:pt x="336" y="119"/>
                      <a:pt x="336" y="79"/>
                    </a:cubicBezTo>
                    <a:cubicBezTo>
                      <a:pt x="336" y="40"/>
                      <a:pt x="257" y="0"/>
                      <a:pt x="257" y="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5" name="Freeform 37">
                <a:extLst>
                  <a:ext uri="{FF2B5EF4-FFF2-40B4-BE49-F238E27FC236}">
                    <a16:creationId xmlns:a16="http://schemas.microsoft.com/office/drawing/2014/main" id="{D022F923-9B29-46C4-85AD-6118500B7D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262"/>
                <a:ext cx="113" cy="71"/>
              </a:xfrm>
              <a:custGeom>
                <a:avLst/>
                <a:gdLst>
                  <a:gd name="T0" fmla="*/ 510 w 732"/>
                  <a:gd name="T1" fmla="*/ 229 h 518"/>
                  <a:gd name="T2" fmla="*/ 392 w 732"/>
                  <a:gd name="T3" fmla="*/ 141 h 518"/>
                  <a:gd name="T4" fmla="*/ 296 w 732"/>
                  <a:gd name="T5" fmla="*/ 7 h 518"/>
                  <a:gd name="T6" fmla="*/ 237 w 732"/>
                  <a:gd name="T7" fmla="*/ 96 h 518"/>
                  <a:gd name="T8" fmla="*/ 229 w 732"/>
                  <a:gd name="T9" fmla="*/ 266 h 518"/>
                  <a:gd name="T10" fmla="*/ 148 w 732"/>
                  <a:gd name="T11" fmla="*/ 340 h 518"/>
                  <a:gd name="T12" fmla="*/ 88 w 732"/>
                  <a:gd name="T13" fmla="*/ 392 h 518"/>
                  <a:gd name="T14" fmla="*/ 37 w 732"/>
                  <a:gd name="T15" fmla="*/ 466 h 518"/>
                  <a:gd name="T16" fmla="*/ 170 w 732"/>
                  <a:gd name="T17" fmla="*/ 444 h 518"/>
                  <a:gd name="T18" fmla="*/ 296 w 732"/>
                  <a:gd name="T19" fmla="*/ 459 h 518"/>
                  <a:gd name="T20" fmla="*/ 422 w 732"/>
                  <a:gd name="T21" fmla="*/ 503 h 518"/>
                  <a:gd name="T22" fmla="*/ 473 w 732"/>
                  <a:gd name="T23" fmla="*/ 414 h 518"/>
                  <a:gd name="T24" fmla="*/ 599 w 732"/>
                  <a:gd name="T25" fmla="*/ 377 h 518"/>
                  <a:gd name="T26" fmla="*/ 673 w 732"/>
                  <a:gd name="T27" fmla="*/ 318 h 518"/>
                  <a:gd name="T28" fmla="*/ 510 w 732"/>
                  <a:gd name="T29" fmla="*/ 229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32" h="518">
                    <a:moveTo>
                      <a:pt x="510" y="229"/>
                    </a:moveTo>
                    <a:cubicBezTo>
                      <a:pt x="430" y="270"/>
                      <a:pt x="429" y="185"/>
                      <a:pt x="392" y="141"/>
                    </a:cubicBezTo>
                    <a:cubicBezTo>
                      <a:pt x="355" y="96"/>
                      <a:pt x="347" y="15"/>
                      <a:pt x="296" y="7"/>
                    </a:cubicBezTo>
                    <a:cubicBezTo>
                      <a:pt x="244" y="0"/>
                      <a:pt x="229" y="52"/>
                      <a:pt x="237" y="96"/>
                    </a:cubicBezTo>
                    <a:cubicBezTo>
                      <a:pt x="244" y="141"/>
                      <a:pt x="259" y="237"/>
                      <a:pt x="229" y="266"/>
                    </a:cubicBezTo>
                    <a:cubicBezTo>
                      <a:pt x="199" y="296"/>
                      <a:pt x="185" y="340"/>
                      <a:pt x="148" y="340"/>
                    </a:cubicBezTo>
                    <a:cubicBezTo>
                      <a:pt x="111" y="340"/>
                      <a:pt x="88" y="370"/>
                      <a:pt x="88" y="392"/>
                    </a:cubicBezTo>
                    <a:cubicBezTo>
                      <a:pt x="88" y="414"/>
                      <a:pt x="0" y="451"/>
                      <a:pt x="37" y="466"/>
                    </a:cubicBezTo>
                    <a:cubicBezTo>
                      <a:pt x="74" y="481"/>
                      <a:pt x="133" y="444"/>
                      <a:pt x="170" y="444"/>
                    </a:cubicBezTo>
                    <a:cubicBezTo>
                      <a:pt x="207" y="444"/>
                      <a:pt x="244" y="436"/>
                      <a:pt x="296" y="459"/>
                    </a:cubicBezTo>
                    <a:cubicBezTo>
                      <a:pt x="347" y="481"/>
                      <a:pt x="362" y="518"/>
                      <a:pt x="422" y="503"/>
                    </a:cubicBezTo>
                    <a:cubicBezTo>
                      <a:pt x="481" y="488"/>
                      <a:pt x="444" y="429"/>
                      <a:pt x="473" y="414"/>
                    </a:cubicBezTo>
                    <a:cubicBezTo>
                      <a:pt x="503" y="400"/>
                      <a:pt x="533" y="377"/>
                      <a:pt x="599" y="377"/>
                    </a:cubicBezTo>
                    <a:cubicBezTo>
                      <a:pt x="666" y="377"/>
                      <a:pt x="732" y="355"/>
                      <a:pt x="673" y="318"/>
                    </a:cubicBezTo>
                    <a:cubicBezTo>
                      <a:pt x="614" y="281"/>
                      <a:pt x="555" y="207"/>
                      <a:pt x="510" y="22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6" name="Freeform 38">
                <a:extLst>
                  <a:ext uri="{FF2B5EF4-FFF2-40B4-BE49-F238E27FC236}">
                    <a16:creationId xmlns:a16="http://schemas.microsoft.com/office/drawing/2014/main" id="{5B347A6A-789D-4EFD-A78F-D0F77F18D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2331"/>
                <a:ext cx="24" cy="15"/>
              </a:xfrm>
              <a:custGeom>
                <a:avLst/>
                <a:gdLst>
                  <a:gd name="T0" fmla="*/ 89 w 156"/>
                  <a:gd name="T1" fmla="*/ 11 h 114"/>
                  <a:gd name="T2" fmla="*/ 7 w 156"/>
                  <a:gd name="T3" fmla="*/ 62 h 114"/>
                  <a:gd name="T4" fmla="*/ 81 w 156"/>
                  <a:gd name="T5" fmla="*/ 92 h 114"/>
                  <a:gd name="T6" fmla="*/ 89 w 156"/>
                  <a:gd name="T7" fmla="*/ 11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14">
                    <a:moveTo>
                      <a:pt x="89" y="11"/>
                    </a:moveTo>
                    <a:cubicBezTo>
                      <a:pt x="46" y="0"/>
                      <a:pt x="0" y="40"/>
                      <a:pt x="7" y="62"/>
                    </a:cubicBezTo>
                    <a:cubicBezTo>
                      <a:pt x="15" y="85"/>
                      <a:pt x="7" y="114"/>
                      <a:pt x="81" y="92"/>
                    </a:cubicBezTo>
                    <a:cubicBezTo>
                      <a:pt x="156" y="70"/>
                      <a:pt x="118" y="18"/>
                      <a:pt x="89" y="1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7" name="Freeform 39">
                <a:extLst>
                  <a:ext uri="{FF2B5EF4-FFF2-40B4-BE49-F238E27FC236}">
                    <a16:creationId xmlns:a16="http://schemas.microsoft.com/office/drawing/2014/main" id="{1F2ABC3B-DCB5-4F88-8882-202FAAC9B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8" y="2346"/>
                <a:ext cx="230" cy="208"/>
              </a:xfrm>
              <a:custGeom>
                <a:avLst/>
                <a:gdLst>
                  <a:gd name="T0" fmla="*/ 1355 w 1480"/>
                  <a:gd name="T1" fmla="*/ 10 h 1512"/>
                  <a:gd name="T2" fmla="*/ 1288 w 1480"/>
                  <a:gd name="T3" fmla="*/ 84 h 1512"/>
                  <a:gd name="T4" fmla="*/ 1244 w 1480"/>
                  <a:gd name="T5" fmla="*/ 158 h 1512"/>
                  <a:gd name="T6" fmla="*/ 1221 w 1480"/>
                  <a:gd name="T7" fmla="*/ 246 h 1512"/>
                  <a:gd name="T8" fmla="*/ 1244 w 1480"/>
                  <a:gd name="T9" fmla="*/ 335 h 1512"/>
                  <a:gd name="T10" fmla="*/ 1177 w 1480"/>
                  <a:gd name="T11" fmla="*/ 417 h 1512"/>
                  <a:gd name="T12" fmla="*/ 1147 w 1480"/>
                  <a:gd name="T13" fmla="*/ 520 h 1512"/>
                  <a:gd name="T14" fmla="*/ 1088 w 1480"/>
                  <a:gd name="T15" fmla="*/ 602 h 1512"/>
                  <a:gd name="T16" fmla="*/ 1110 w 1480"/>
                  <a:gd name="T17" fmla="*/ 668 h 1512"/>
                  <a:gd name="T18" fmla="*/ 970 w 1480"/>
                  <a:gd name="T19" fmla="*/ 602 h 1512"/>
                  <a:gd name="T20" fmla="*/ 866 w 1480"/>
                  <a:gd name="T21" fmla="*/ 661 h 1512"/>
                  <a:gd name="T22" fmla="*/ 814 w 1480"/>
                  <a:gd name="T23" fmla="*/ 742 h 1512"/>
                  <a:gd name="T24" fmla="*/ 696 w 1480"/>
                  <a:gd name="T25" fmla="*/ 831 h 1512"/>
                  <a:gd name="T26" fmla="*/ 592 w 1480"/>
                  <a:gd name="T27" fmla="*/ 883 h 1512"/>
                  <a:gd name="T28" fmla="*/ 422 w 1480"/>
                  <a:gd name="T29" fmla="*/ 883 h 1512"/>
                  <a:gd name="T30" fmla="*/ 378 w 1480"/>
                  <a:gd name="T31" fmla="*/ 927 h 1512"/>
                  <a:gd name="T32" fmla="*/ 274 w 1480"/>
                  <a:gd name="T33" fmla="*/ 1016 h 1512"/>
                  <a:gd name="T34" fmla="*/ 178 w 1480"/>
                  <a:gd name="T35" fmla="*/ 1060 h 1512"/>
                  <a:gd name="T36" fmla="*/ 141 w 1480"/>
                  <a:gd name="T37" fmla="*/ 1135 h 1512"/>
                  <a:gd name="T38" fmla="*/ 22 w 1480"/>
                  <a:gd name="T39" fmla="*/ 1194 h 1512"/>
                  <a:gd name="T40" fmla="*/ 59 w 1480"/>
                  <a:gd name="T41" fmla="*/ 1275 h 1512"/>
                  <a:gd name="T42" fmla="*/ 44 w 1480"/>
                  <a:gd name="T43" fmla="*/ 1371 h 1512"/>
                  <a:gd name="T44" fmla="*/ 96 w 1480"/>
                  <a:gd name="T45" fmla="*/ 1475 h 1512"/>
                  <a:gd name="T46" fmla="*/ 274 w 1480"/>
                  <a:gd name="T47" fmla="*/ 1453 h 1512"/>
                  <a:gd name="T48" fmla="*/ 252 w 1480"/>
                  <a:gd name="T49" fmla="*/ 1334 h 1512"/>
                  <a:gd name="T50" fmla="*/ 392 w 1480"/>
                  <a:gd name="T51" fmla="*/ 1320 h 1512"/>
                  <a:gd name="T52" fmla="*/ 474 w 1480"/>
                  <a:gd name="T53" fmla="*/ 1260 h 1512"/>
                  <a:gd name="T54" fmla="*/ 577 w 1480"/>
                  <a:gd name="T55" fmla="*/ 1209 h 1512"/>
                  <a:gd name="T56" fmla="*/ 629 w 1480"/>
                  <a:gd name="T57" fmla="*/ 1105 h 1512"/>
                  <a:gd name="T58" fmla="*/ 718 w 1480"/>
                  <a:gd name="T59" fmla="*/ 1186 h 1512"/>
                  <a:gd name="T60" fmla="*/ 814 w 1480"/>
                  <a:gd name="T61" fmla="*/ 1105 h 1512"/>
                  <a:gd name="T62" fmla="*/ 829 w 1480"/>
                  <a:gd name="T63" fmla="*/ 1009 h 1512"/>
                  <a:gd name="T64" fmla="*/ 984 w 1480"/>
                  <a:gd name="T65" fmla="*/ 1120 h 1512"/>
                  <a:gd name="T66" fmla="*/ 1058 w 1480"/>
                  <a:gd name="T67" fmla="*/ 1083 h 1512"/>
                  <a:gd name="T68" fmla="*/ 1118 w 1480"/>
                  <a:gd name="T69" fmla="*/ 1060 h 1512"/>
                  <a:gd name="T70" fmla="*/ 1162 w 1480"/>
                  <a:gd name="T71" fmla="*/ 979 h 1512"/>
                  <a:gd name="T72" fmla="*/ 1273 w 1480"/>
                  <a:gd name="T73" fmla="*/ 942 h 1512"/>
                  <a:gd name="T74" fmla="*/ 1332 w 1480"/>
                  <a:gd name="T75" fmla="*/ 839 h 1512"/>
                  <a:gd name="T76" fmla="*/ 1325 w 1480"/>
                  <a:gd name="T77" fmla="*/ 728 h 1512"/>
                  <a:gd name="T78" fmla="*/ 1347 w 1480"/>
                  <a:gd name="T79" fmla="*/ 557 h 1512"/>
                  <a:gd name="T80" fmla="*/ 1377 w 1480"/>
                  <a:gd name="T81" fmla="*/ 461 h 1512"/>
                  <a:gd name="T82" fmla="*/ 1480 w 1480"/>
                  <a:gd name="T83" fmla="*/ 335 h 1512"/>
                  <a:gd name="T84" fmla="*/ 1443 w 1480"/>
                  <a:gd name="T85" fmla="*/ 224 h 1512"/>
                  <a:gd name="T86" fmla="*/ 1414 w 1480"/>
                  <a:gd name="T87" fmla="*/ 113 h 1512"/>
                  <a:gd name="T88" fmla="*/ 1355 w 1480"/>
                  <a:gd name="T89" fmla="*/ 10 h 1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0" h="1512">
                    <a:moveTo>
                      <a:pt x="1355" y="10"/>
                    </a:moveTo>
                    <a:cubicBezTo>
                      <a:pt x="1309" y="0"/>
                      <a:pt x="1303" y="61"/>
                      <a:pt x="1288" y="84"/>
                    </a:cubicBezTo>
                    <a:cubicBezTo>
                      <a:pt x="1273" y="106"/>
                      <a:pt x="1266" y="128"/>
                      <a:pt x="1244" y="158"/>
                    </a:cubicBezTo>
                    <a:cubicBezTo>
                      <a:pt x="1221" y="187"/>
                      <a:pt x="1184" y="209"/>
                      <a:pt x="1221" y="246"/>
                    </a:cubicBezTo>
                    <a:cubicBezTo>
                      <a:pt x="1258" y="283"/>
                      <a:pt x="1280" y="313"/>
                      <a:pt x="1244" y="335"/>
                    </a:cubicBezTo>
                    <a:cubicBezTo>
                      <a:pt x="1206" y="357"/>
                      <a:pt x="1155" y="365"/>
                      <a:pt x="1177" y="417"/>
                    </a:cubicBezTo>
                    <a:cubicBezTo>
                      <a:pt x="1199" y="468"/>
                      <a:pt x="1162" y="498"/>
                      <a:pt x="1147" y="520"/>
                    </a:cubicBezTo>
                    <a:cubicBezTo>
                      <a:pt x="1132" y="542"/>
                      <a:pt x="1095" y="565"/>
                      <a:pt x="1088" y="602"/>
                    </a:cubicBezTo>
                    <a:cubicBezTo>
                      <a:pt x="1081" y="639"/>
                      <a:pt x="1162" y="653"/>
                      <a:pt x="1110" y="668"/>
                    </a:cubicBezTo>
                    <a:cubicBezTo>
                      <a:pt x="1058" y="683"/>
                      <a:pt x="1007" y="602"/>
                      <a:pt x="970" y="602"/>
                    </a:cubicBezTo>
                    <a:cubicBezTo>
                      <a:pt x="933" y="602"/>
                      <a:pt x="851" y="639"/>
                      <a:pt x="866" y="661"/>
                    </a:cubicBezTo>
                    <a:cubicBezTo>
                      <a:pt x="881" y="683"/>
                      <a:pt x="859" y="728"/>
                      <a:pt x="814" y="742"/>
                    </a:cubicBezTo>
                    <a:cubicBezTo>
                      <a:pt x="770" y="757"/>
                      <a:pt x="718" y="816"/>
                      <a:pt x="696" y="831"/>
                    </a:cubicBezTo>
                    <a:cubicBezTo>
                      <a:pt x="674" y="846"/>
                      <a:pt x="651" y="868"/>
                      <a:pt x="592" y="883"/>
                    </a:cubicBezTo>
                    <a:cubicBezTo>
                      <a:pt x="533" y="898"/>
                      <a:pt x="466" y="876"/>
                      <a:pt x="422" y="883"/>
                    </a:cubicBezTo>
                    <a:cubicBezTo>
                      <a:pt x="378" y="890"/>
                      <a:pt x="404" y="923"/>
                      <a:pt x="378" y="927"/>
                    </a:cubicBezTo>
                    <a:cubicBezTo>
                      <a:pt x="252" y="949"/>
                      <a:pt x="311" y="994"/>
                      <a:pt x="274" y="1016"/>
                    </a:cubicBezTo>
                    <a:cubicBezTo>
                      <a:pt x="237" y="1038"/>
                      <a:pt x="237" y="1046"/>
                      <a:pt x="178" y="1060"/>
                    </a:cubicBezTo>
                    <a:cubicBezTo>
                      <a:pt x="118" y="1075"/>
                      <a:pt x="163" y="1112"/>
                      <a:pt x="141" y="1135"/>
                    </a:cubicBezTo>
                    <a:cubicBezTo>
                      <a:pt x="118" y="1157"/>
                      <a:pt x="44" y="1172"/>
                      <a:pt x="22" y="1194"/>
                    </a:cubicBezTo>
                    <a:cubicBezTo>
                      <a:pt x="0" y="1216"/>
                      <a:pt x="59" y="1238"/>
                      <a:pt x="59" y="1275"/>
                    </a:cubicBezTo>
                    <a:cubicBezTo>
                      <a:pt x="59" y="1312"/>
                      <a:pt x="44" y="1334"/>
                      <a:pt x="44" y="1371"/>
                    </a:cubicBezTo>
                    <a:cubicBezTo>
                      <a:pt x="44" y="1408"/>
                      <a:pt x="74" y="1438"/>
                      <a:pt x="96" y="1475"/>
                    </a:cubicBezTo>
                    <a:cubicBezTo>
                      <a:pt x="118" y="1512"/>
                      <a:pt x="274" y="1475"/>
                      <a:pt x="274" y="1453"/>
                    </a:cubicBezTo>
                    <a:cubicBezTo>
                      <a:pt x="274" y="1431"/>
                      <a:pt x="230" y="1342"/>
                      <a:pt x="252" y="1334"/>
                    </a:cubicBezTo>
                    <a:cubicBezTo>
                      <a:pt x="274" y="1327"/>
                      <a:pt x="348" y="1305"/>
                      <a:pt x="392" y="1320"/>
                    </a:cubicBezTo>
                    <a:cubicBezTo>
                      <a:pt x="437" y="1334"/>
                      <a:pt x="444" y="1298"/>
                      <a:pt x="474" y="1260"/>
                    </a:cubicBezTo>
                    <a:cubicBezTo>
                      <a:pt x="503" y="1223"/>
                      <a:pt x="555" y="1201"/>
                      <a:pt x="577" y="1209"/>
                    </a:cubicBezTo>
                    <a:cubicBezTo>
                      <a:pt x="600" y="1216"/>
                      <a:pt x="600" y="1098"/>
                      <a:pt x="629" y="1105"/>
                    </a:cubicBezTo>
                    <a:cubicBezTo>
                      <a:pt x="659" y="1112"/>
                      <a:pt x="681" y="1186"/>
                      <a:pt x="718" y="1186"/>
                    </a:cubicBezTo>
                    <a:cubicBezTo>
                      <a:pt x="755" y="1186"/>
                      <a:pt x="814" y="1105"/>
                      <a:pt x="814" y="1105"/>
                    </a:cubicBezTo>
                    <a:cubicBezTo>
                      <a:pt x="829" y="1009"/>
                      <a:pt x="829" y="1009"/>
                      <a:pt x="829" y="1009"/>
                    </a:cubicBezTo>
                    <a:cubicBezTo>
                      <a:pt x="925" y="1024"/>
                      <a:pt x="962" y="1120"/>
                      <a:pt x="984" y="1120"/>
                    </a:cubicBezTo>
                    <a:cubicBezTo>
                      <a:pt x="1007" y="1120"/>
                      <a:pt x="1058" y="1083"/>
                      <a:pt x="1058" y="1083"/>
                    </a:cubicBezTo>
                    <a:cubicBezTo>
                      <a:pt x="1058" y="1083"/>
                      <a:pt x="1088" y="1060"/>
                      <a:pt x="1118" y="1060"/>
                    </a:cubicBezTo>
                    <a:cubicBezTo>
                      <a:pt x="1147" y="1060"/>
                      <a:pt x="1132" y="994"/>
                      <a:pt x="1162" y="979"/>
                    </a:cubicBezTo>
                    <a:cubicBezTo>
                      <a:pt x="1192" y="964"/>
                      <a:pt x="1273" y="942"/>
                      <a:pt x="1273" y="942"/>
                    </a:cubicBezTo>
                    <a:cubicBezTo>
                      <a:pt x="1273" y="942"/>
                      <a:pt x="1347" y="876"/>
                      <a:pt x="1332" y="839"/>
                    </a:cubicBezTo>
                    <a:cubicBezTo>
                      <a:pt x="1317" y="801"/>
                      <a:pt x="1317" y="757"/>
                      <a:pt x="1325" y="728"/>
                    </a:cubicBezTo>
                    <a:cubicBezTo>
                      <a:pt x="1332" y="698"/>
                      <a:pt x="1347" y="557"/>
                      <a:pt x="1347" y="557"/>
                    </a:cubicBezTo>
                    <a:cubicBezTo>
                      <a:pt x="1347" y="557"/>
                      <a:pt x="1340" y="476"/>
                      <a:pt x="1377" y="461"/>
                    </a:cubicBezTo>
                    <a:cubicBezTo>
                      <a:pt x="1414" y="446"/>
                      <a:pt x="1480" y="380"/>
                      <a:pt x="1480" y="335"/>
                    </a:cubicBezTo>
                    <a:cubicBezTo>
                      <a:pt x="1480" y="291"/>
                      <a:pt x="1458" y="254"/>
                      <a:pt x="1443" y="224"/>
                    </a:cubicBezTo>
                    <a:cubicBezTo>
                      <a:pt x="1429" y="195"/>
                      <a:pt x="1458" y="143"/>
                      <a:pt x="1414" y="113"/>
                    </a:cubicBezTo>
                    <a:cubicBezTo>
                      <a:pt x="1369" y="84"/>
                      <a:pt x="1391" y="17"/>
                      <a:pt x="1355" y="1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8" name="Freeform 40">
                <a:extLst>
                  <a:ext uri="{FF2B5EF4-FFF2-40B4-BE49-F238E27FC236}">
                    <a16:creationId xmlns:a16="http://schemas.microsoft.com/office/drawing/2014/main" id="{D22C5F0A-D1FC-4666-B246-73E9C4174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8" y="2699"/>
                <a:ext cx="195" cy="59"/>
              </a:xfrm>
              <a:custGeom>
                <a:avLst/>
                <a:gdLst>
                  <a:gd name="T0" fmla="*/ 342 w 1258"/>
                  <a:gd name="T1" fmla="*/ 7 h 435"/>
                  <a:gd name="T2" fmla="*/ 156 w 1258"/>
                  <a:gd name="T3" fmla="*/ 52 h 435"/>
                  <a:gd name="T4" fmla="*/ 70 w 1258"/>
                  <a:gd name="T5" fmla="*/ 83 h 435"/>
                  <a:gd name="T6" fmla="*/ 15 w 1258"/>
                  <a:gd name="T7" fmla="*/ 138 h 435"/>
                  <a:gd name="T8" fmla="*/ 50 w 1258"/>
                  <a:gd name="T9" fmla="*/ 168 h 435"/>
                  <a:gd name="T10" fmla="*/ 176 w 1258"/>
                  <a:gd name="T11" fmla="*/ 128 h 435"/>
                  <a:gd name="T12" fmla="*/ 266 w 1258"/>
                  <a:gd name="T13" fmla="*/ 113 h 435"/>
                  <a:gd name="T14" fmla="*/ 297 w 1258"/>
                  <a:gd name="T15" fmla="*/ 68 h 435"/>
                  <a:gd name="T16" fmla="*/ 337 w 1258"/>
                  <a:gd name="T17" fmla="*/ 98 h 435"/>
                  <a:gd name="T18" fmla="*/ 372 w 1258"/>
                  <a:gd name="T19" fmla="*/ 138 h 435"/>
                  <a:gd name="T20" fmla="*/ 538 w 1258"/>
                  <a:gd name="T21" fmla="*/ 178 h 435"/>
                  <a:gd name="T22" fmla="*/ 614 w 1258"/>
                  <a:gd name="T23" fmla="*/ 208 h 435"/>
                  <a:gd name="T24" fmla="*/ 689 w 1258"/>
                  <a:gd name="T25" fmla="*/ 208 h 435"/>
                  <a:gd name="T26" fmla="*/ 765 w 1258"/>
                  <a:gd name="T27" fmla="*/ 264 h 435"/>
                  <a:gd name="T28" fmla="*/ 835 w 1258"/>
                  <a:gd name="T29" fmla="*/ 304 h 435"/>
                  <a:gd name="T30" fmla="*/ 956 w 1258"/>
                  <a:gd name="T31" fmla="*/ 374 h 435"/>
                  <a:gd name="T32" fmla="*/ 991 w 1258"/>
                  <a:gd name="T33" fmla="*/ 430 h 435"/>
                  <a:gd name="T34" fmla="*/ 1107 w 1258"/>
                  <a:gd name="T35" fmla="*/ 420 h 435"/>
                  <a:gd name="T36" fmla="*/ 1212 w 1258"/>
                  <a:gd name="T37" fmla="*/ 420 h 435"/>
                  <a:gd name="T38" fmla="*/ 1248 w 1258"/>
                  <a:gd name="T39" fmla="*/ 364 h 435"/>
                  <a:gd name="T40" fmla="*/ 1137 w 1258"/>
                  <a:gd name="T41" fmla="*/ 329 h 435"/>
                  <a:gd name="T42" fmla="*/ 1092 w 1258"/>
                  <a:gd name="T43" fmla="*/ 279 h 435"/>
                  <a:gd name="T44" fmla="*/ 991 w 1258"/>
                  <a:gd name="T45" fmla="*/ 249 h 435"/>
                  <a:gd name="T46" fmla="*/ 880 w 1258"/>
                  <a:gd name="T47" fmla="*/ 183 h 435"/>
                  <a:gd name="T48" fmla="*/ 820 w 1258"/>
                  <a:gd name="T49" fmla="*/ 128 h 435"/>
                  <a:gd name="T50" fmla="*/ 770 w 1258"/>
                  <a:gd name="T51" fmla="*/ 63 h 435"/>
                  <a:gd name="T52" fmla="*/ 599 w 1258"/>
                  <a:gd name="T53" fmla="*/ 52 h 435"/>
                  <a:gd name="T54" fmla="*/ 402 w 1258"/>
                  <a:gd name="T55" fmla="*/ 32 h 435"/>
                  <a:gd name="T56" fmla="*/ 342 w 1258"/>
                  <a:gd name="T57" fmla="*/ 7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58" h="435">
                    <a:moveTo>
                      <a:pt x="342" y="7"/>
                    </a:moveTo>
                    <a:cubicBezTo>
                      <a:pt x="292" y="0"/>
                      <a:pt x="186" y="42"/>
                      <a:pt x="156" y="52"/>
                    </a:cubicBezTo>
                    <a:cubicBezTo>
                      <a:pt x="126" y="63"/>
                      <a:pt x="85" y="73"/>
                      <a:pt x="70" y="83"/>
                    </a:cubicBezTo>
                    <a:cubicBezTo>
                      <a:pt x="55" y="93"/>
                      <a:pt x="25" y="123"/>
                      <a:pt x="15" y="138"/>
                    </a:cubicBezTo>
                    <a:cubicBezTo>
                      <a:pt x="5" y="153"/>
                      <a:pt x="0" y="168"/>
                      <a:pt x="50" y="168"/>
                    </a:cubicBezTo>
                    <a:cubicBezTo>
                      <a:pt x="100" y="168"/>
                      <a:pt x="131" y="128"/>
                      <a:pt x="176" y="128"/>
                    </a:cubicBezTo>
                    <a:cubicBezTo>
                      <a:pt x="221" y="128"/>
                      <a:pt x="257" y="138"/>
                      <a:pt x="266" y="113"/>
                    </a:cubicBezTo>
                    <a:cubicBezTo>
                      <a:pt x="277" y="88"/>
                      <a:pt x="266" y="68"/>
                      <a:pt x="297" y="68"/>
                    </a:cubicBezTo>
                    <a:cubicBezTo>
                      <a:pt x="327" y="68"/>
                      <a:pt x="337" y="98"/>
                      <a:pt x="337" y="98"/>
                    </a:cubicBezTo>
                    <a:cubicBezTo>
                      <a:pt x="337" y="98"/>
                      <a:pt x="337" y="133"/>
                      <a:pt x="372" y="138"/>
                    </a:cubicBezTo>
                    <a:cubicBezTo>
                      <a:pt x="407" y="143"/>
                      <a:pt x="518" y="158"/>
                      <a:pt x="538" y="178"/>
                    </a:cubicBezTo>
                    <a:cubicBezTo>
                      <a:pt x="558" y="198"/>
                      <a:pt x="558" y="213"/>
                      <a:pt x="614" y="208"/>
                    </a:cubicBezTo>
                    <a:cubicBezTo>
                      <a:pt x="669" y="203"/>
                      <a:pt x="664" y="178"/>
                      <a:pt x="689" y="208"/>
                    </a:cubicBezTo>
                    <a:cubicBezTo>
                      <a:pt x="714" y="239"/>
                      <a:pt x="739" y="244"/>
                      <a:pt x="765" y="264"/>
                    </a:cubicBezTo>
                    <a:cubicBezTo>
                      <a:pt x="790" y="284"/>
                      <a:pt x="815" y="289"/>
                      <a:pt x="835" y="304"/>
                    </a:cubicBezTo>
                    <a:cubicBezTo>
                      <a:pt x="855" y="319"/>
                      <a:pt x="956" y="359"/>
                      <a:pt x="956" y="374"/>
                    </a:cubicBezTo>
                    <a:cubicBezTo>
                      <a:pt x="956" y="390"/>
                      <a:pt x="961" y="425"/>
                      <a:pt x="991" y="430"/>
                    </a:cubicBezTo>
                    <a:cubicBezTo>
                      <a:pt x="1021" y="435"/>
                      <a:pt x="1052" y="420"/>
                      <a:pt x="1107" y="420"/>
                    </a:cubicBezTo>
                    <a:cubicBezTo>
                      <a:pt x="1162" y="420"/>
                      <a:pt x="1187" y="425"/>
                      <a:pt x="1212" y="420"/>
                    </a:cubicBezTo>
                    <a:cubicBezTo>
                      <a:pt x="1238" y="415"/>
                      <a:pt x="1258" y="385"/>
                      <a:pt x="1248" y="364"/>
                    </a:cubicBezTo>
                    <a:cubicBezTo>
                      <a:pt x="1238" y="344"/>
                      <a:pt x="1157" y="344"/>
                      <a:pt x="1137" y="329"/>
                    </a:cubicBezTo>
                    <a:cubicBezTo>
                      <a:pt x="1117" y="314"/>
                      <a:pt x="1127" y="299"/>
                      <a:pt x="1092" y="279"/>
                    </a:cubicBezTo>
                    <a:cubicBezTo>
                      <a:pt x="1056" y="259"/>
                      <a:pt x="1026" y="264"/>
                      <a:pt x="991" y="249"/>
                    </a:cubicBezTo>
                    <a:cubicBezTo>
                      <a:pt x="956" y="234"/>
                      <a:pt x="941" y="208"/>
                      <a:pt x="880" y="183"/>
                    </a:cubicBezTo>
                    <a:cubicBezTo>
                      <a:pt x="820" y="158"/>
                      <a:pt x="820" y="158"/>
                      <a:pt x="820" y="128"/>
                    </a:cubicBezTo>
                    <a:cubicBezTo>
                      <a:pt x="820" y="98"/>
                      <a:pt x="820" y="68"/>
                      <a:pt x="770" y="63"/>
                    </a:cubicBezTo>
                    <a:cubicBezTo>
                      <a:pt x="719" y="58"/>
                      <a:pt x="664" y="47"/>
                      <a:pt x="599" y="52"/>
                    </a:cubicBezTo>
                    <a:cubicBezTo>
                      <a:pt x="533" y="58"/>
                      <a:pt x="423" y="47"/>
                      <a:pt x="402" y="32"/>
                    </a:cubicBezTo>
                    <a:cubicBezTo>
                      <a:pt x="382" y="17"/>
                      <a:pt x="377" y="12"/>
                      <a:pt x="342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9" name="Freeform 41">
                <a:extLst>
                  <a:ext uri="{FF2B5EF4-FFF2-40B4-BE49-F238E27FC236}">
                    <a16:creationId xmlns:a16="http://schemas.microsoft.com/office/drawing/2014/main" id="{BB71F720-30CE-4395-BD0B-F47593CCE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4" y="2722"/>
                <a:ext cx="18" cy="10"/>
              </a:xfrm>
              <a:custGeom>
                <a:avLst/>
                <a:gdLst>
                  <a:gd name="T0" fmla="*/ 25 w 116"/>
                  <a:gd name="T1" fmla="*/ 10 h 71"/>
                  <a:gd name="T2" fmla="*/ 55 w 116"/>
                  <a:gd name="T3" fmla="*/ 66 h 71"/>
                  <a:gd name="T4" fmla="*/ 25 w 116"/>
                  <a:gd name="T5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6" h="71">
                    <a:moveTo>
                      <a:pt x="25" y="10"/>
                    </a:moveTo>
                    <a:cubicBezTo>
                      <a:pt x="0" y="13"/>
                      <a:pt x="15" y="71"/>
                      <a:pt x="55" y="66"/>
                    </a:cubicBezTo>
                    <a:cubicBezTo>
                      <a:pt x="95" y="61"/>
                      <a:pt x="116" y="0"/>
                      <a:pt x="25" y="1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0" name="Freeform 42">
                <a:extLst>
                  <a:ext uri="{FF2B5EF4-FFF2-40B4-BE49-F238E27FC236}">
                    <a16:creationId xmlns:a16="http://schemas.microsoft.com/office/drawing/2014/main" id="{EE2D859D-B156-489F-B480-B3573A69A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4" y="2781"/>
                <a:ext cx="33" cy="11"/>
              </a:xfrm>
              <a:custGeom>
                <a:avLst/>
                <a:gdLst>
                  <a:gd name="T0" fmla="*/ 111 w 216"/>
                  <a:gd name="T1" fmla="*/ 0 h 85"/>
                  <a:gd name="T2" fmla="*/ 0 w 216"/>
                  <a:gd name="T3" fmla="*/ 30 h 85"/>
                  <a:gd name="T4" fmla="*/ 60 w 216"/>
                  <a:gd name="T5" fmla="*/ 85 h 85"/>
                  <a:gd name="T6" fmla="*/ 171 w 216"/>
                  <a:gd name="T7" fmla="*/ 50 h 85"/>
                  <a:gd name="T8" fmla="*/ 111 w 216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" h="85">
                    <a:moveTo>
                      <a:pt x="111" y="0"/>
                    </a:moveTo>
                    <a:cubicBezTo>
                      <a:pt x="55" y="0"/>
                      <a:pt x="0" y="15"/>
                      <a:pt x="0" y="30"/>
                    </a:cubicBezTo>
                    <a:cubicBezTo>
                      <a:pt x="0" y="45"/>
                      <a:pt x="10" y="85"/>
                      <a:pt x="60" y="85"/>
                    </a:cubicBezTo>
                    <a:cubicBezTo>
                      <a:pt x="111" y="85"/>
                      <a:pt x="126" y="65"/>
                      <a:pt x="171" y="50"/>
                    </a:cubicBezTo>
                    <a:cubicBezTo>
                      <a:pt x="216" y="35"/>
                      <a:pt x="146" y="0"/>
                      <a:pt x="111" y="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1" name="Freeform 43">
                <a:extLst>
                  <a:ext uri="{FF2B5EF4-FFF2-40B4-BE49-F238E27FC236}">
                    <a16:creationId xmlns:a16="http://schemas.microsoft.com/office/drawing/2014/main" id="{EE1F1134-D7DE-4230-98C3-C0E633F78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8" y="1419"/>
                <a:ext cx="478" cy="505"/>
              </a:xfrm>
              <a:custGeom>
                <a:avLst/>
                <a:gdLst>
                  <a:gd name="T0" fmla="*/ 803 w 3086"/>
                  <a:gd name="T1" fmla="*/ 3418 h 3664"/>
                  <a:gd name="T2" fmla="*/ 917 w 3086"/>
                  <a:gd name="T3" fmla="*/ 3191 h 3664"/>
                  <a:gd name="T4" fmla="*/ 961 w 3086"/>
                  <a:gd name="T5" fmla="*/ 2905 h 3664"/>
                  <a:gd name="T6" fmla="*/ 882 w 3086"/>
                  <a:gd name="T7" fmla="*/ 2742 h 3664"/>
                  <a:gd name="T8" fmla="*/ 917 w 3086"/>
                  <a:gd name="T9" fmla="*/ 2559 h 3664"/>
                  <a:gd name="T10" fmla="*/ 892 w 3086"/>
                  <a:gd name="T11" fmla="*/ 2342 h 3664"/>
                  <a:gd name="T12" fmla="*/ 1006 w 3086"/>
                  <a:gd name="T13" fmla="*/ 2194 h 3664"/>
                  <a:gd name="T14" fmla="*/ 1080 w 3086"/>
                  <a:gd name="T15" fmla="*/ 2061 h 3664"/>
                  <a:gd name="T16" fmla="*/ 1124 w 3086"/>
                  <a:gd name="T17" fmla="*/ 1814 h 3664"/>
                  <a:gd name="T18" fmla="*/ 1188 w 3086"/>
                  <a:gd name="T19" fmla="*/ 1612 h 3664"/>
                  <a:gd name="T20" fmla="*/ 1282 w 3086"/>
                  <a:gd name="T21" fmla="*/ 1479 h 3664"/>
                  <a:gd name="T22" fmla="*/ 1381 w 3086"/>
                  <a:gd name="T23" fmla="*/ 1301 h 3664"/>
                  <a:gd name="T24" fmla="*/ 1415 w 3086"/>
                  <a:gd name="T25" fmla="*/ 1123 h 3664"/>
                  <a:gd name="T26" fmla="*/ 1563 w 3086"/>
                  <a:gd name="T27" fmla="*/ 1030 h 3664"/>
                  <a:gd name="T28" fmla="*/ 1637 w 3086"/>
                  <a:gd name="T29" fmla="*/ 911 h 3664"/>
                  <a:gd name="T30" fmla="*/ 1706 w 3086"/>
                  <a:gd name="T31" fmla="*/ 852 h 3664"/>
                  <a:gd name="T32" fmla="*/ 1835 w 3086"/>
                  <a:gd name="T33" fmla="*/ 832 h 3664"/>
                  <a:gd name="T34" fmla="*/ 1918 w 3086"/>
                  <a:gd name="T35" fmla="*/ 709 h 3664"/>
                  <a:gd name="T36" fmla="*/ 2032 w 3086"/>
                  <a:gd name="T37" fmla="*/ 674 h 3664"/>
                  <a:gd name="T38" fmla="*/ 2215 w 3086"/>
                  <a:gd name="T39" fmla="*/ 837 h 3664"/>
                  <a:gd name="T40" fmla="*/ 2412 w 3086"/>
                  <a:gd name="T41" fmla="*/ 867 h 3664"/>
                  <a:gd name="T42" fmla="*/ 2506 w 3086"/>
                  <a:gd name="T43" fmla="*/ 689 h 3664"/>
                  <a:gd name="T44" fmla="*/ 2550 w 3086"/>
                  <a:gd name="T45" fmla="*/ 526 h 3664"/>
                  <a:gd name="T46" fmla="*/ 2683 w 3086"/>
                  <a:gd name="T47" fmla="*/ 408 h 3664"/>
                  <a:gd name="T48" fmla="*/ 2851 w 3086"/>
                  <a:gd name="T49" fmla="*/ 437 h 3664"/>
                  <a:gd name="T50" fmla="*/ 3029 w 3086"/>
                  <a:gd name="T51" fmla="*/ 512 h 3664"/>
                  <a:gd name="T52" fmla="*/ 2983 w 3086"/>
                  <a:gd name="T53" fmla="*/ 437 h 3664"/>
                  <a:gd name="T54" fmla="*/ 2872 w 3086"/>
                  <a:gd name="T55" fmla="*/ 340 h 3664"/>
                  <a:gd name="T56" fmla="*/ 3072 w 3086"/>
                  <a:gd name="T57" fmla="*/ 259 h 3664"/>
                  <a:gd name="T58" fmla="*/ 2835 w 3086"/>
                  <a:gd name="T59" fmla="*/ 74 h 3664"/>
                  <a:gd name="T60" fmla="*/ 2650 w 3086"/>
                  <a:gd name="T61" fmla="*/ 148 h 3664"/>
                  <a:gd name="T62" fmla="*/ 2539 w 3086"/>
                  <a:gd name="T63" fmla="*/ 74 h 3664"/>
                  <a:gd name="T64" fmla="*/ 2295 w 3086"/>
                  <a:gd name="T65" fmla="*/ 163 h 3664"/>
                  <a:gd name="T66" fmla="*/ 2095 w 3086"/>
                  <a:gd name="T67" fmla="*/ 252 h 3664"/>
                  <a:gd name="T68" fmla="*/ 1887 w 3086"/>
                  <a:gd name="T69" fmla="*/ 318 h 3664"/>
                  <a:gd name="T70" fmla="*/ 1614 w 3086"/>
                  <a:gd name="T71" fmla="*/ 437 h 3664"/>
                  <a:gd name="T72" fmla="*/ 1421 w 3086"/>
                  <a:gd name="T73" fmla="*/ 592 h 3664"/>
                  <a:gd name="T74" fmla="*/ 1429 w 3086"/>
                  <a:gd name="T75" fmla="*/ 755 h 3664"/>
                  <a:gd name="T76" fmla="*/ 1325 w 3086"/>
                  <a:gd name="T77" fmla="*/ 873 h 3664"/>
                  <a:gd name="T78" fmla="*/ 1251 w 3086"/>
                  <a:gd name="T79" fmla="*/ 1044 h 3664"/>
                  <a:gd name="T80" fmla="*/ 1207 w 3086"/>
                  <a:gd name="T81" fmla="*/ 1184 h 3664"/>
                  <a:gd name="T82" fmla="*/ 1103 w 3086"/>
                  <a:gd name="T83" fmla="*/ 1325 h 3664"/>
                  <a:gd name="T84" fmla="*/ 1007 w 3086"/>
                  <a:gd name="T85" fmla="*/ 1480 h 3664"/>
                  <a:gd name="T86" fmla="*/ 948 w 3086"/>
                  <a:gd name="T87" fmla="*/ 1754 h 3664"/>
                  <a:gd name="T88" fmla="*/ 659 w 3086"/>
                  <a:gd name="T89" fmla="*/ 2102 h 3664"/>
                  <a:gd name="T90" fmla="*/ 526 w 3086"/>
                  <a:gd name="T91" fmla="*/ 2324 h 3664"/>
                  <a:gd name="T92" fmla="*/ 289 w 3086"/>
                  <a:gd name="T93" fmla="*/ 2502 h 3664"/>
                  <a:gd name="T94" fmla="*/ 67 w 3086"/>
                  <a:gd name="T95" fmla="*/ 2783 h 3664"/>
                  <a:gd name="T96" fmla="*/ 96 w 3086"/>
                  <a:gd name="T97" fmla="*/ 3057 h 3664"/>
                  <a:gd name="T98" fmla="*/ 96 w 3086"/>
                  <a:gd name="T99" fmla="*/ 3382 h 3664"/>
                  <a:gd name="T100" fmla="*/ 244 w 3086"/>
                  <a:gd name="T101" fmla="*/ 3649 h 3664"/>
                  <a:gd name="T102" fmla="*/ 570 w 3086"/>
                  <a:gd name="T103" fmla="*/ 3493 h 3664"/>
                  <a:gd name="T104" fmla="*/ 693 w 3086"/>
                  <a:gd name="T105" fmla="*/ 3443 h 3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086" h="3664">
                    <a:moveTo>
                      <a:pt x="719" y="3433"/>
                    </a:moveTo>
                    <a:cubicBezTo>
                      <a:pt x="749" y="3438"/>
                      <a:pt x="813" y="3447"/>
                      <a:pt x="803" y="3418"/>
                    </a:cubicBezTo>
                    <a:cubicBezTo>
                      <a:pt x="793" y="3388"/>
                      <a:pt x="823" y="3349"/>
                      <a:pt x="833" y="3299"/>
                    </a:cubicBezTo>
                    <a:cubicBezTo>
                      <a:pt x="843" y="3250"/>
                      <a:pt x="877" y="3225"/>
                      <a:pt x="917" y="3191"/>
                    </a:cubicBezTo>
                    <a:cubicBezTo>
                      <a:pt x="956" y="3156"/>
                      <a:pt x="912" y="3013"/>
                      <a:pt x="902" y="2989"/>
                    </a:cubicBezTo>
                    <a:cubicBezTo>
                      <a:pt x="892" y="2964"/>
                      <a:pt x="927" y="2939"/>
                      <a:pt x="961" y="2905"/>
                    </a:cubicBezTo>
                    <a:cubicBezTo>
                      <a:pt x="996" y="2870"/>
                      <a:pt x="951" y="2865"/>
                      <a:pt x="937" y="2836"/>
                    </a:cubicBezTo>
                    <a:cubicBezTo>
                      <a:pt x="922" y="2806"/>
                      <a:pt x="892" y="2771"/>
                      <a:pt x="882" y="2742"/>
                    </a:cubicBezTo>
                    <a:cubicBezTo>
                      <a:pt x="872" y="2712"/>
                      <a:pt x="927" y="2688"/>
                      <a:pt x="912" y="2658"/>
                    </a:cubicBezTo>
                    <a:cubicBezTo>
                      <a:pt x="897" y="2628"/>
                      <a:pt x="912" y="2594"/>
                      <a:pt x="917" y="2559"/>
                    </a:cubicBezTo>
                    <a:cubicBezTo>
                      <a:pt x="922" y="2525"/>
                      <a:pt x="892" y="2485"/>
                      <a:pt x="882" y="2446"/>
                    </a:cubicBezTo>
                    <a:cubicBezTo>
                      <a:pt x="872" y="2406"/>
                      <a:pt x="892" y="2382"/>
                      <a:pt x="892" y="2342"/>
                    </a:cubicBezTo>
                    <a:cubicBezTo>
                      <a:pt x="892" y="2303"/>
                      <a:pt x="892" y="2253"/>
                      <a:pt x="922" y="2229"/>
                    </a:cubicBezTo>
                    <a:cubicBezTo>
                      <a:pt x="951" y="2204"/>
                      <a:pt x="981" y="2184"/>
                      <a:pt x="1006" y="2194"/>
                    </a:cubicBezTo>
                    <a:cubicBezTo>
                      <a:pt x="1030" y="2204"/>
                      <a:pt x="1104" y="2189"/>
                      <a:pt x="1124" y="2160"/>
                    </a:cubicBezTo>
                    <a:cubicBezTo>
                      <a:pt x="1144" y="2130"/>
                      <a:pt x="1114" y="2086"/>
                      <a:pt x="1080" y="2061"/>
                    </a:cubicBezTo>
                    <a:cubicBezTo>
                      <a:pt x="1045" y="2036"/>
                      <a:pt x="1070" y="2002"/>
                      <a:pt x="1085" y="1967"/>
                    </a:cubicBezTo>
                    <a:cubicBezTo>
                      <a:pt x="1099" y="1933"/>
                      <a:pt x="1114" y="1854"/>
                      <a:pt x="1124" y="1814"/>
                    </a:cubicBezTo>
                    <a:cubicBezTo>
                      <a:pt x="1134" y="1775"/>
                      <a:pt x="1168" y="1701"/>
                      <a:pt x="1154" y="1661"/>
                    </a:cubicBezTo>
                    <a:cubicBezTo>
                      <a:pt x="1139" y="1622"/>
                      <a:pt x="1164" y="1607"/>
                      <a:pt x="1188" y="1612"/>
                    </a:cubicBezTo>
                    <a:cubicBezTo>
                      <a:pt x="1213" y="1617"/>
                      <a:pt x="1252" y="1592"/>
                      <a:pt x="1247" y="1568"/>
                    </a:cubicBezTo>
                    <a:cubicBezTo>
                      <a:pt x="1242" y="1543"/>
                      <a:pt x="1287" y="1518"/>
                      <a:pt x="1282" y="1479"/>
                    </a:cubicBezTo>
                    <a:cubicBezTo>
                      <a:pt x="1277" y="1439"/>
                      <a:pt x="1331" y="1400"/>
                      <a:pt x="1366" y="1380"/>
                    </a:cubicBezTo>
                    <a:cubicBezTo>
                      <a:pt x="1400" y="1360"/>
                      <a:pt x="1400" y="1331"/>
                      <a:pt x="1381" y="1301"/>
                    </a:cubicBezTo>
                    <a:cubicBezTo>
                      <a:pt x="1361" y="1271"/>
                      <a:pt x="1366" y="1222"/>
                      <a:pt x="1376" y="1202"/>
                    </a:cubicBezTo>
                    <a:cubicBezTo>
                      <a:pt x="1386" y="1182"/>
                      <a:pt x="1415" y="1143"/>
                      <a:pt x="1415" y="1123"/>
                    </a:cubicBezTo>
                    <a:cubicBezTo>
                      <a:pt x="1415" y="1104"/>
                      <a:pt x="1464" y="1049"/>
                      <a:pt x="1494" y="1039"/>
                    </a:cubicBezTo>
                    <a:cubicBezTo>
                      <a:pt x="1524" y="1030"/>
                      <a:pt x="1529" y="1035"/>
                      <a:pt x="1563" y="1030"/>
                    </a:cubicBezTo>
                    <a:cubicBezTo>
                      <a:pt x="1598" y="1025"/>
                      <a:pt x="1603" y="1000"/>
                      <a:pt x="1583" y="985"/>
                    </a:cubicBezTo>
                    <a:cubicBezTo>
                      <a:pt x="1563" y="970"/>
                      <a:pt x="1622" y="936"/>
                      <a:pt x="1637" y="911"/>
                    </a:cubicBezTo>
                    <a:cubicBezTo>
                      <a:pt x="1652" y="887"/>
                      <a:pt x="1622" y="867"/>
                      <a:pt x="1627" y="837"/>
                    </a:cubicBezTo>
                    <a:cubicBezTo>
                      <a:pt x="1632" y="808"/>
                      <a:pt x="1672" y="837"/>
                      <a:pt x="1706" y="852"/>
                    </a:cubicBezTo>
                    <a:cubicBezTo>
                      <a:pt x="1741" y="867"/>
                      <a:pt x="1751" y="891"/>
                      <a:pt x="1795" y="896"/>
                    </a:cubicBezTo>
                    <a:cubicBezTo>
                      <a:pt x="1840" y="901"/>
                      <a:pt x="1800" y="852"/>
                      <a:pt x="1835" y="832"/>
                    </a:cubicBezTo>
                    <a:cubicBezTo>
                      <a:pt x="1869" y="812"/>
                      <a:pt x="1854" y="773"/>
                      <a:pt x="1854" y="738"/>
                    </a:cubicBezTo>
                    <a:cubicBezTo>
                      <a:pt x="1854" y="704"/>
                      <a:pt x="1889" y="709"/>
                      <a:pt x="1918" y="709"/>
                    </a:cubicBezTo>
                    <a:cubicBezTo>
                      <a:pt x="1948" y="709"/>
                      <a:pt x="1948" y="664"/>
                      <a:pt x="1948" y="645"/>
                    </a:cubicBezTo>
                    <a:cubicBezTo>
                      <a:pt x="1948" y="625"/>
                      <a:pt x="2012" y="640"/>
                      <a:pt x="2032" y="674"/>
                    </a:cubicBezTo>
                    <a:cubicBezTo>
                      <a:pt x="2052" y="709"/>
                      <a:pt x="2091" y="748"/>
                      <a:pt x="2091" y="783"/>
                    </a:cubicBezTo>
                    <a:cubicBezTo>
                      <a:pt x="2091" y="817"/>
                      <a:pt x="2155" y="832"/>
                      <a:pt x="2215" y="837"/>
                    </a:cubicBezTo>
                    <a:cubicBezTo>
                      <a:pt x="2274" y="842"/>
                      <a:pt x="2269" y="808"/>
                      <a:pt x="2298" y="808"/>
                    </a:cubicBezTo>
                    <a:cubicBezTo>
                      <a:pt x="2328" y="808"/>
                      <a:pt x="2368" y="867"/>
                      <a:pt x="2412" y="867"/>
                    </a:cubicBezTo>
                    <a:cubicBezTo>
                      <a:pt x="2456" y="867"/>
                      <a:pt x="2461" y="812"/>
                      <a:pt x="2481" y="783"/>
                    </a:cubicBezTo>
                    <a:cubicBezTo>
                      <a:pt x="2501" y="753"/>
                      <a:pt x="2481" y="714"/>
                      <a:pt x="2506" y="689"/>
                    </a:cubicBezTo>
                    <a:cubicBezTo>
                      <a:pt x="2530" y="664"/>
                      <a:pt x="2516" y="635"/>
                      <a:pt x="2501" y="610"/>
                    </a:cubicBezTo>
                    <a:cubicBezTo>
                      <a:pt x="2486" y="586"/>
                      <a:pt x="2530" y="561"/>
                      <a:pt x="2550" y="526"/>
                    </a:cubicBezTo>
                    <a:cubicBezTo>
                      <a:pt x="2570" y="492"/>
                      <a:pt x="2570" y="462"/>
                      <a:pt x="2585" y="447"/>
                    </a:cubicBezTo>
                    <a:cubicBezTo>
                      <a:pt x="2599" y="433"/>
                      <a:pt x="2639" y="413"/>
                      <a:pt x="2683" y="408"/>
                    </a:cubicBezTo>
                    <a:cubicBezTo>
                      <a:pt x="2728" y="403"/>
                      <a:pt x="2738" y="395"/>
                      <a:pt x="2762" y="390"/>
                    </a:cubicBezTo>
                    <a:cubicBezTo>
                      <a:pt x="2787" y="385"/>
                      <a:pt x="2812" y="403"/>
                      <a:pt x="2851" y="437"/>
                    </a:cubicBezTo>
                    <a:cubicBezTo>
                      <a:pt x="2891" y="472"/>
                      <a:pt x="2881" y="467"/>
                      <a:pt x="2915" y="487"/>
                    </a:cubicBezTo>
                    <a:cubicBezTo>
                      <a:pt x="2950" y="506"/>
                      <a:pt x="2999" y="521"/>
                      <a:pt x="3029" y="512"/>
                    </a:cubicBezTo>
                    <a:cubicBezTo>
                      <a:pt x="3042" y="507"/>
                      <a:pt x="3059" y="500"/>
                      <a:pt x="3076" y="491"/>
                    </a:cubicBezTo>
                    <a:cubicBezTo>
                      <a:pt x="3051" y="483"/>
                      <a:pt x="3021" y="464"/>
                      <a:pt x="2983" y="437"/>
                    </a:cubicBezTo>
                    <a:cubicBezTo>
                      <a:pt x="2931" y="400"/>
                      <a:pt x="2990" y="422"/>
                      <a:pt x="2931" y="400"/>
                    </a:cubicBezTo>
                    <a:cubicBezTo>
                      <a:pt x="2872" y="378"/>
                      <a:pt x="2798" y="385"/>
                      <a:pt x="2872" y="340"/>
                    </a:cubicBezTo>
                    <a:cubicBezTo>
                      <a:pt x="2946" y="296"/>
                      <a:pt x="3005" y="311"/>
                      <a:pt x="3027" y="311"/>
                    </a:cubicBezTo>
                    <a:cubicBezTo>
                      <a:pt x="3049" y="311"/>
                      <a:pt x="3086" y="296"/>
                      <a:pt x="3072" y="259"/>
                    </a:cubicBezTo>
                    <a:cubicBezTo>
                      <a:pt x="3057" y="222"/>
                      <a:pt x="3027" y="229"/>
                      <a:pt x="2990" y="185"/>
                    </a:cubicBezTo>
                    <a:cubicBezTo>
                      <a:pt x="2953" y="141"/>
                      <a:pt x="2894" y="111"/>
                      <a:pt x="2835" y="74"/>
                    </a:cubicBezTo>
                    <a:cubicBezTo>
                      <a:pt x="2776" y="37"/>
                      <a:pt x="2746" y="0"/>
                      <a:pt x="2716" y="22"/>
                    </a:cubicBezTo>
                    <a:cubicBezTo>
                      <a:pt x="2687" y="44"/>
                      <a:pt x="2650" y="148"/>
                      <a:pt x="2650" y="148"/>
                    </a:cubicBezTo>
                    <a:cubicBezTo>
                      <a:pt x="2650" y="148"/>
                      <a:pt x="2613" y="252"/>
                      <a:pt x="2583" y="193"/>
                    </a:cubicBezTo>
                    <a:cubicBezTo>
                      <a:pt x="2554" y="133"/>
                      <a:pt x="2583" y="74"/>
                      <a:pt x="2539" y="74"/>
                    </a:cubicBezTo>
                    <a:cubicBezTo>
                      <a:pt x="2494" y="74"/>
                      <a:pt x="2524" y="44"/>
                      <a:pt x="2465" y="52"/>
                    </a:cubicBezTo>
                    <a:cubicBezTo>
                      <a:pt x="2406" y="59"/>
                      <a:pt x="2383" y="148"/>
                      <a:pt x="2295" y="163"/>
                    </a:cubicBezTo>
                    <a:cubicBezTo>
                      <a:pt x="2206" y="178"/>
                      <a:pt x="2169" y="200"/>
                      <a:pt x="2139" y="200"/>
                    </a:cubicBezTo>
                    <a:cubicBezTo>
                      <a:pt x="2110" y="200"/>
                      <a:pt x="2124" y="215"/>
                      <a:pt x="2095" y="252"/>
                    </a:cubicBezTo>
                    <a:cubicBezTo>
                      <a:pt x="2065" y="289"/>
                      <a:pt x="2028" y="303"/>
                      <a:pt x="1991" y="311"/>
                    </a:cubicBezTo>
                    <a:cubicBezTo>
                      <a:pt x="1954" y="318"/>
                      <a:pt x="1962" y="326"/>
                      <a:pt x="1887" y="318"/>
                    </a:cubicBezTo>
                    <a:cubicBezTo>
                      <a:pt x="1813" y="311"/>
                      <a:pt x="1740" y="289"/>
                      <a:pt x="1695" y="326"/>
                    </a:cubicBezTo>
                    <a:cubicBezTo>
                      <a:pt x="1651" y="363"/>
                      <a:pt x="1621" y="415"/>
                      <a:pt x="1614" y="437"/>
                    </a:cubicBezTo>
                    <a:cubicBezTo>
                      <a:pt x="1606" y="459"/>
                      <a:pt x="1606" y="518"/>
                      <a:pt x="1532" y="533"/>
                    </a:cubicBezTo>
                    <a:cubicBezTo>
                      <a:pt x="1458" y="548"/>
                      <a:pt x="1421" y="555"/>
                      <a:pt x="1421" y="592"/>
                    </a:cubicBezTo>
                    <a:cubicBezTo>
                      <a:pt x="1421" y="629"/>
                      <a:pt x="1458" y="651"/>
                      <a:pt x="1458" y="681"/>
                    </a:cubicBezTo>
                    <a:cubicBezTo>
                      <a:pt x="1458" y="711"/>
                      <a:pt x="1503" y="748"/>
                      <a:pt x="1429" y="755"/>
                    </a:cubicBezTo>
                    <a:cubicBezTo>
                      <a:pt x="1355" y="762"/>
                      <a:pt x="1303" y="748"/>
                      <a:pt x="1303" y="770"/>
                    </a:cubicBezTo>
                    <a:cubicBezTo>
                      <a:pt x="1303" y="792"/>
                      <a:pt x="1325" y="851"/>
                      <a:pt x="1325" y="873"/>
                    </a:cubicBezTo>
                    <a:cubicBezTo>
                      <a:pt x="1325" y="896"/>
                      <a:pt x="1303" y="940"/>
                      <a:pt x="1303" y="970"/>
                    </a:cubicBezTo>
                    <a:cubicBezTo>
                      <a:pt x="1303" y="999"/>
                      <a:pt x="1281" y="1029"/>
                      <a:pt x="1251" y="1044"/>
                    </a:cubicBezTo>
                    <a:cubicBezTo>
                      <a:pt x="1221" y="1058"/>
                      <a:pt x="1170" y="1058"/>
                      <a:pt x="1192" y="1095"/>
                    </a:cubicBezTo>
                    <a:cubicBezTo>
                      <a:pt x="1214" y="1132"/>
                      <a:pt x="1207" y="1184"/>
                      <a:pt x="1207" y="1184"/>
                    </a:cubicBezTo>
                    <a:cubicBezTo>
                      <a:pt x="1207" y="1184"/>
                      <a:pt x="1177" y="1229"/>
                      <a:pt x="1140" y="1251"/>
                    </a:cubicBezTo>
                    <a:cubicBezTo>
                      <a:pt x="1103" y="1273"/>
                      <a:pt x="1096" y="1288"/>
                      <a:pt x="1103" y="1325"/>
                    </a:cubicBezTo>
                    <a:cubicBezTo>
                      <a:pt x="1110" y="1362"/>
                      <a:pt x="1103" y="1392"/>
                      <a:pt x="1088" y="1414"/>
                    </a:cubicBezTo>
                    <a:cubicBezTo>
                      <a:pt x="1073" y="1436"/>
                      <a:pt x="1044" y="1443"/>
                      <a:pt x="1007" y="1480"/>
                    </a:cubicBezTo>
                    <a:cubicBezTo>
                      <a:pt x="970" y="1517"/>
                      <a:pt x="970" y="1569"/>
                      <a:pt x="970" y="1621"/>
                    </a:cubicBezTo>
                    <a:cubicBezTo>
                      <a:pt x="970" y="1673"/>
                      <a:pt x="985" y="1717"/>
                      <a:pt x="948" y="1754"/>
                    </a:cubicBezTo>
                    <a:cubicBezTo>
                      <a:pt x="911" y="1791"/>
                      <a:pt x="844" y="1917"/>
                      <a:pt x="777" y="1954"/>
                    </a:cubicBezTo>
                    <a:cubicBezTo>
                      <a:pt x="711" y="1991"/>
                      <a:pt x="696" y="2058"/>
                      <a:pt x="659" y="2102"/>
                    </a:cubicBezTo>
                    <a:cubicBezTo>
                      <a:pt x="622" y="2146"/>
                      <a:pt x="570" y="2198"/>
                      <a:pt x="577" y="2235"/>
                    </a:cubicBezTo>
                    <a:cubicBezTo>
                      <a:pt x="585" y="2272"/>
                      <a:pt x="607" y="2294"/>
                      <a:pt x="526" y="2324"/>
                    </a:cubicBezTo>
                    <a:cubicBezTo>
                      <a:pt x="444" y="2354"/>
                      <a:pt x="422" y="2376"/>
                      <a:pt x="407" y="2398"/>
                    </a:cubicBezTo>
                    <a:cubicBezTo>
                      <a:pt x="392" y="2420"/>
                      <a:pt x="341" y="2479"/>
                      <a:pt x="289" y="2502"/>
                    </a:cubicBezTo>
                    <a:cubicBezTo>
                      <a:pt x="237" y="2524"/>
                      <a:pt x="222" y="2583"/>
                      <a:pt x="193" y="2613"/>
                    </a:cubicBezTo>
                    <a:cubicBezTo>
                      <a:pt x="163" y="2642"/>
                      <a:pt x="133" y="2731"/>
                      <a:pt x="67" y="2783"/>
                    </a:cubicBezTo>
                    <a:cubicBezTo>
                      <a:pt x="0" y="2835"/>
                      <a:pt x="59" y="2872"/>
                      <a:pt x="82" y="2924"/>
                    </a:cubicBezTo>
                    <a:cubicBezTo>
                      <a:pt x="104" y="2975"/>
                      <a:pt x="119" y="2998"/>
                      <a:pt x="96" y="3057"/>
                    </a:cubicBezTo>
                    <a:cubicBezTo>
                      <a:pt x="74" y="3116"/>
                      <a:pt x="59" y="3153"/>
                      <a:pt x="82" y="3190"/>
                    </a:cubicBezTo>
                    <a:cubicBezTo>
                      <a:pt x="104" y="3227"/>
                      <a:pt x="96" y="3338"/>
                      <a:pt x="96" y="3382"/>
                    </a:cubicBezTo>
                    <a:cubicBezTo>
                      <a:pt x="96" y="3427"/>
                      <a:pt x="82" y="3508"/>
                      <a:pt x="104" y="3538"/>
                    </a:cubicBezTo>
                    <a:cubicBezTo>
                      <a:pt x="126" y="3567"/>
                      <a:pt x="193" y="3634"/>
                      <a:pt x="244" y="3649"/>
                    </a:cubicBezTo>
                    <a:cubicBezTo>
                      <a:pt x="296" y="3664"/>
                      <a:pt x="407" y="3619"/>
                      <a:pt x="430" y="3590"/>
                    </a:cubicBezTo>
                    <a:cubicBezTo>
                      <a:pt x="452" y="3560"/>
                      <a:pt x="555" y="3538"/>
                      <a:pt x="570" y="3493"/>
                    </a:cubicBezTo>
                    <a:cubicBezTo>
                      <a:pt x="585" y="3449"/>
                      <a:pt x="629" y="3397"/>
                      <a:pt x="674" y="3427"/>
                    </a:cubicBezTo>
                    <a:cubicBezTo>
                      <a:pt x="680" y="3431"/>
                      <a:pt x="687" y="3436"/>
                      <a:pt x="693" y="3443"/>
                    </a:cubicBezTo>
                    <a:cubicBezTo>
                      <a:pt x="701" y="3436"/>
                      <a:pt x="710" y="3431"/>
                      <a:pt x="719" y="343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2" name="Freeform 44">
                <a:extLst>
                  <a:ext uri="{FF2B5EF4-FFF2-40B4-BE49-F238E27FC236}">
                    <a16:creationId xmlns:a16="http://schemas.microsoft.com/office/drawing/2014/main" id="{1734C0E7-CE8C-49F8-9CDF-6FECC587B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" y="1505"/>
                <a:ext cx="250" cy="499"/>
              </a:xfrm>
              <a:custGeom>
                <a:avLst/>
                <a:gdLst>
                  <a:gd name="T0" fmla="*/ 1576 w 1613"/>
                  <a:gd name="T1" fmla="*/ 860 h 3623"/>
                  <a:gd name="T2" fmla="*/ 1569 w 1613"/>
                  <a:gd name="T3" fmla="*/ 722 h 3623"/>
                  <a:gd name="T4" fmla="*/ 1566 w 1613"/>
                  <a:gd name="T5" fmla="*/ 574 h 3623"/>
                  <a:gd name="T6" fmla="*/ 1543 w 1613"/>
                  <a:gd name="T7" fmla="*/ 383 h 3623"/>
                  <a:gd name="T8" fmla="*/ 1550 w 1613"/>
                  <a:gd name="T9" fmla="*/ 232 h 3623"/>
                  <a:gd name="T10" fmla="*/ 1522 w 1613"/>
                  <a:gd name="T11" fmla="*/ 212 h 3623"/>
                  <a:gd name="T12" fmla="*/ 1339 w 1613"/>
                  <a:gd name="T13" fmla="*/ 49 h 3623"/>
                  <a:gd name="T14" fmla="*/ 1225 w 1613"/>
                  <a:gd name="T15" fmla="*/ 84 h 3623"/>
                  <a:gd name="T16" fmla="*/ 1142 w 1613"/>
                  <a:gd name="T17" fmla="*/ 207 h 3623"/>
                  <a:gd name="T18" fmla="*/ 1013 w 1613"/>
                  <a:gd name="T19" fmla="*/ 227 h 3623"/>
                  <a:gd name="T20" fmla="*/ 944 w 1613"/>
                  <a:gd name="T21" fmla="*/ 286 h 3623"/>
                  <a:gd name="T22" fmla="*/ 870 w 1613"/>
                  <a:gd name="T23" fmla="*/ 405 h 3623"/>
                  <a:gd name="T24" fmla="*/ 722 w 1613"/>
                  <a:gd name="T25" fmla="*/ 498 h 3623"/>
                  <a:gd name="T26" fmla="*/ 688 w 1613"/>
                  <a:gd name="T27" fmla="*/ 676 h 3623"/>
                  <a:gd name="T28" fmla="*/ 589 w 1613"/>
                  <a:gd name="T29" fmla="*/ 854 h 3623"/>
                  <a:gd name="T30" fmla="*/ 495 w 1613"/>
                  <a:gd name="T31" fmla="*/ 987 h 3623"/>
                  <a:gd name="T32" fmla="*/ 431 w 1613"/>
                  <a:gd name="T33" fmla="*/ 1189 h 3623"/>
                  <a:gd name="T34" fmla="*/ 387 w 1613"/>
                  <a:gd name="T35" fmla="*/ 1436 h 3623"/>
                  <a:gd name="T36" fmla="*/ 313 w 1613"/>
                  <a:gd name="T37" fmla="*/ 1569 h 3623"/>
                  <a:gd name="T38" fmla="*/ 199 w 1613"/>
                  <a:gd name="T39" fmla="*/ 1717 h 3623"/>
                  <a:gd name="T40" fmla="*/ 224 w 1613"/>
                  <a:gd name="T41" fmla="*/ 1934 h 3623"/>
                  <a:gd name="T42" fmla="*/ 189 w 1613"/>
                  <a:gd name="T43" fmla="*/ 2117 h 3623"/>
                  <a:gd name="T44" fmla="*/ 268 w 1613"/>
                  <a:gd name="T45" fmla="*/ 2280 h 3623"/>
                  <a:gd name="T46" fmla="*/ 224 w 1613"/>
                  <a:gd name="T47" fmla="*/ 2566 h 3623"/>
                  <a:gd name="T48" fmla="*/ 110 w 1613"/>
                  <a:gd name="T49" fmla="*/ 2793 h 3623"/>
                  <a:gd name="T50" fmla="*/ 0 w 1613"/>
                  <a:gd name="T51" fmla="*/ 2818 h 3623"/>
                  <a:gd name="T52" fmla="*/ 195 w 1613"/>
                  <a:gd name="T53" fmla="*/ 3283 h 3623"/>
                  <a:gd name="T54" fmla="*/ 255 w 1613"/>
                  <a:gd name="T55" fmla="*/ 3594 h 3623"/>
                  <a:gd name="T56" fmla="*/ 425 w 1613"/>
                  <a:gd name="T57" fmla="*/ 3498 h 3623"/>
                  <a:gd name="T58" fmla="*/ 699 w 1613"/>
                  <a:gd name="T59" fmla="*/ 3327 h 3623"/>
                  <a:gd name="T60" fmla="*/ 736 w 1613"/>
                  <a:gd name="T61" fmla="*/ 2935 h 3623"/>
                  <a:gd name="T62" fmla="*/ 950 w 1613"/>
                  <a:gd name="T63" fmla="*/ 2809 h 3623"/>
                  <a:gd name="T64" fmla="*/ 898 w 1613"/>
                  <a:gd name="T65" fmla="*/ 2521 h 3623"/>
                  <a:gd name="T66" fmla="*/ 773 w 1613"/>
                  <a:gd name="T67" fmla="*/ 2254 h 3623"/>
                  <a:gd name="T68" fmla="*/ 861 w 1613"/>
                  <a:gd name="T69" fmla="*/ 1921 h 3623"/>
                  <a:gd name="T70" fmla="*/ 1047 w 1613"/>
                  <a:gd name="T71" fmla="*/ 1714 h 3623"/>
                  <a:gd name="T72" fmla="*/ 1283 w 1613"/>
                  <a:gd name="T73" fmla="*/ 1536 h 3623"/>
                  <a:gd name="T74" fmla="*/ 1335 w 1613"/>
                  <a:gd name="T75" fmla="*/ 1248 h 3623"/>
                  <a:gd name="T76" fmla="*/ 1498 w 1613"/>
                  <a:gd name="T77" fmla="*/ 1100 h 3623"/>
                  <a:gd name="T78" fmla="*/ 1613 w 1613"/>
                  <a:gd name="T79" fmla="*/ 1090 h 3623"/>
                  <a:gd name="T80" fmla="*/ 1543 w 1613"/>
                  <a:gd name="T81" fmla="*/ 929 h 3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13" h="3623">
                    <a:moveTo>
                      <a:pt x="1543" y="929"/>
                    </a:moveTo>
                    <a:cubicBezTo>
                      <a:pt x="1517" y="906"/>
                      <a:pt x="1556" y="880"/>
                      <a:pt x="1576" y="860"/>
                    </a:cubicBezTo>
                    <a:cubicBezTo>
                      <a:pt x="1596" y="840"/>
                      <a:pt x="1596" y="821"/>
                      <a:pt x="1589" y="798"/>
                    </a:cubicBezTo>
                    <a:cubicBezTo>
                      <a:pt x="1582" y="775"/>
                      <a:pt x="1576" y="752"/>
                      <a:pt x="1569" y="722"/>
                    </a:cubicBezTo>
                    <a:cubicBezTo>
                      <a:pt x="1563" y="692"/>
                      <a:pt x="1579" y="679"/>
                      <a:pt x="1586" y="646"/>
                    </a:cubicBezTo>
                    <a:cubicBezTo>
                      <a:pt x="1592" y="614"/>
                      <a:pt x="1566" y="610"/>
                      <a:pt x="1566" y="574"/>
                    </a:cubicBezTo>
                    <a:cubicBezTo>
                      <a:pt x="1566" y="538"/>
                      <a:pt x="1572" y="488"/>
                      <a:pt x="1579" y="456"/>
                    </a:cubicBezTo>
                    <a:cubicBezTo>
                      <a:pt x="1586" y="423"/>
                      <a:pt x="1563" y="410"/>
                      <a:pt x="1543" y="383"/>
                    </a:cubicBezTo>
                    <a:cubicBezTo>
                      <a:pt x="1523" y="357"/>
                      <a:pt x="1503" y="340"/>
                      <a:pt x="1503" y="314"/>
                    </a:cubicBezTo>
                    <a:cubicBezTo>
                      <a:pt x="1503" y="288"/>
                      <a:pt x="1520" y="255"/>
                      <a:pt x="1550" y="232"/>
                    </a:cubicBezTo>
                    <a:cubicBezTo>
                      <a:pt x="1561" y="223"/>
                      <a:pt x="1569" y="211"/>
                      <a:pt x="1576" y="198"/>
                    </a:cubicBezTo>
                    <a:cubicBezTo>
                      <a:pt x="1566" y="207"/>
                      <a:pt x="1552" y="215"/>
                      <a:pt x="1522" y="212"/>
                    </a:cubicBezTo>
                    <a:cubicBezTo>
                      <a:pt x="1462" y="207"/>
                      <a:pt x="1398" y="192"/>
                      <a:pt x="1398" y="158"/>
                    </a:cubicBezTo>
                    <a:cubicBezTo>
                      <a:pt x="1398" y="123"/>
                      <a:pt x="1359" y="84"/>
                      <a:pt x="1339" y="49"/>
                    </a:cubicBezTo>
                    <a:cubicBezTo>
                      <a:pt x="1319" y="15"/>
                      <a:pt x="1255" y="0"/>
                      <a:pt x="1255" y="20"/>
                    </a:cubicBezTo>
                    <a:cubicBezTo>
                      <a:pt x="1255" y="39"/>
                      <a:pt x="1255" y="84"/>
                      <a:pt x="1225" y="84"/>
                    </a:cubicBezTo>
                    <a:cubicBezTo>
                      <a:pt x="1196" y="84"/>
                      <a:pt x="1161" y="79"/>
                      <a:pt x="1161" y="113"/>
                    </a:cubicBezTo>
                    <a:cubicBezTo>
                      <a:pt x="1161" y="148"/>
                      <a:pt x="1176" y="187"/>
                      <a:pt x="1142" y="207"/>
                    </a:cubicBezTo>
                    <a:cubicBezTo>
                      <a:pt x="1107" y="227"/>
                      <a:pt x="1147" y="276"/>
                      <a:pt x="1102" y="271"/>
                    </a:cubicBezTo>
                    <a:cubicBezTo>
                      <a:pt x="1058" y="266"/>
                      <a:pt x="1048" y="242"/>
                      <a:pt x="1013" y="227"/>
                    </a:cubicBezTo>
                    <a:cubicBezTo>
                      <a:pt x="979" y="212"/>
                      <a:pt x="939" y="183"/>
                      <a:pt x="934" y="212"/>
                    </a:cubicBezTo>
                    <a:cubicBezTo>
                      <a:pt x="929" y="242"/>
                      <a:pt x="959" y="262"/>
                      <a:pt x="944" y="286"/>
                    </a:cubicBezTo>
                    <a:cubicBezTo>
                      <a:pt x="929" y="311"/>
                      <a:pt x="870" y="345"/>
                      <a:pt x="890" y="360"/>
                    </a:cubicBezTo>
                    <a:cubicBezTo>
                      <a:pt x="910" y="375"/>
                      <a:pt x="905" y="400"/>
                      <a:pt x="870" y="405"/>
                    </a:cubicBezTo>
                    <a:cubicBezTo>
                      <a:pt x="836" y="410"/>
                      <a:pt x="831" y="405"/>
                      <a:pt x="801" y="414"/>
                    </a:cubicBezTo>
                    <a:cubicBezTo>
                      <a:pt x="771" y="424"/>
                      <a:pt x="722" y="479"/>
                      <a:pt x="722" y="498"/>
                    </a:cubicBezTo>
                    <a:cubicBezTo>
                      <a:pt x="722" y="518"/>
                      <a:pt x="693" y="557"/>
                      <a:pt x="683" y="577"/>
                    </a:cubicBezTo>
                    <a:cubicBezTo>
                      <a:pt x="673" y="597"/>
                      <a:pt x="668" y="646"/>
                      <a:pt x="688" y="676"/>
                    </a:cubicBezTo>
                    <a:cubicBezTo>
                      <a:pt x="707" y="706"/>
                      <a:pt x="707" y="735"/>
                      <a:pt x="673" y="755"/>
                    </a:cubicBezTo>
                    <a:cubicBezTo>
                      <a:pt x="638" y="775"/>
                      <a:pt x="584" y="814"/>
                      <a:pt x="589" y="854"/>
                    </a:cubicBezTo>
                    <a:cubicBezTo>
                      <a:pt x="594" y="893"/>
                      <a:pt x="549" y="918"/>
                      <a:pt x="554" y="943"/>
                    </a:cubicBezTo>
                    <a:cubicBezTo>
                      <a:pt x="559" y="967"/>
                      <a:pt x="520" y="992"/>
                      <a:pt x="495" y="987"/>
                    </a:cubicBezTo>
                    <a:cubicBezTo>
                      <a:pt x="471" y="982"/>
                      <a:pt x="446" y="997"/>
                      <a:pt x="461" y="1036"/>
                    </a:cubicBezTo>
                    <a:cubicBezTo>
                      <a:pt x="475" y="1076"/>
                      <a:pt x="441" y="1150"/>
                      <a:pt x="431" y="1189"/>
                    </a:cubicBezTo>
                    <a:cubicBezTo>
                      <a:pt x="421" y="1229"/>
                      <a:pt x="406" y="1308"/>
                      <a:pt x="392" y="1342"/>
                    </a:cubicBezTo>
                    <a:cubicBezTo>
                      <a:pt x="377" y="1377"/>
                      <a:pt x="352" y="1411"/>
                      <a:pt x="387" y="1436"/>
                    </a:cubicBezTo>
                    <a:cubicBezTo>
                      <a:pt x="421" y="1461"/>
                      <a:pt x="451" y="1505"/>
                      <a:pt x="431" y="1535"/>
                    </a:cubicBezTo>
                    <a:cubicBezTo>
                      <a:pt x="411" y="1564"/>
                      <a:pt x="337" y="1579"/>
                      <a:pt x="313" y="1569"/>
                    </a:cubicBezTo>
                    <a:cubicBezTo>
                      <a:pt x="288" y="1559"/>
                      <a:pt x="258" y="1579"/>
                      <a:pt x="229" y="1604"/>
                    </a:cubicBezTo>
                    <a:cubicBezTo>
                      <a:pt x="199" y="1628"/>
                      <a:pt x="199" y="1678"/>
                      <a:pt x="199" y="1717"/>
                    </a:cubicBezTo>
                    <a:cubicBezTo>
                      <a:pt x="199" y="1757"/>
                      <a:pt x="179" y="1781"/>
                      <a:pt x="189" y="1821"/>
                    </a:cubicBezTo>
                    <a:cubicBezTo>
                      <a:pt x="199" y="1860"/>
                      <a:pt x="229" y="1900"/>
                      <a:pt x="224" y="1934"/>
                    </a:cubicBezTo>
                    <a:cubicBezTo>
                      <a:pt x="219" y="1969"/>
                      <a:pt x="204" y="2003"/>
                      <a:pt x="219" y="2033"/>
                    </a:cubicBezTo>
                    <a:cubicBezTo>
                      <a:pt x="234" y="2063"/>
                      <a:pt x="179" y="2087"/>
                      <a:pt x="189" y="2117"/>
                    </a:cubicBezTo>
                    <a:cubicBezTo>
                      <a:pt x="199" y="2146"/>
                      <a:pt x="229" y="2181"/>
                      <a:pt x="244" y="2211"/>
                    </a:cubicBezTo>
                    <a:cubicBezTo>
                      <a:pt x="258" y="2240"/>
                      <a:pt x="303" y="2245"/>
                      <a:pt x="268" y="2280"/>
                    </a:cubicBezTo>
                    <a:cubicBezTo>
                      <a:pt x="234" y="2314"/>
                      <a:pt x="199" y="2339"/>
                      <a:pt x="209" y="2364"/>
                    </a:cubicBezTo>
                    <a:cubicBezTo>
                      <a:pt x="219" y="2388"/>
                      <a:pt x="263" y="2531"/>
                      <a:pt x="224" y="2566"/>
                    </a:cubicBezTo>
                    <a:cubicBezTo>
                      <a:pt x="184" y="2600"/>
                      <a:pt x="150" y="2625"/>
                      <a:pt x="140" y="2674"/>
                    </a:cubicBezTo>
                    <a:cubicBezTo>
                      <a:pt x="130" y="2724"/>
                      <a:pt x="100" y="2763"/>
                      <a:pt x="110" y="2793"/>
                    </a:cubicBezTo>
                    <a:cubicBezTo>
                      <a:pt x="120" y="2822"/>
                      <a:pt x="56" y="2813"/>
                      <a:pt x="26" y="2808"/>
                    </a:cubicBezTo>
                    <a:cubicBezTo>
                      <a:pt x="17" y="2806"/>
                      <a:pt x="8" y="2811"/>
                      <a:pt x="0" y="2818"/>
                    </a:cubicBezTo>
                    <a:cubicBezTo>
                      <a:pt x="38" y="2854"/>
                      <a:pt x="73" y="2920"/>
                      <a:pt x="92" y="3002"/>
                    </a:cubicBezTo>
                    <a:cubicBezTo>
                      <a:pt x="114" y="3098"/>
                      <a:pt x="136" y="3239"/>
                      <a:pt x="195" y="3283"/>
                    </a:cubicBezTo>
                    <a:cubicBezTo>
                      <a:pt x="255" y="3327"/>
                      <a:pt x="284" y="3394"/>
                      <a:pt x="240" y="3431"/>
                    </a:cubicBezTo>
                    <a:cubicBezTo>
                      <a:pt x="195" y="3468"/>
                      <a:pt x="188" y="3572"/>
                      <a:pt x="255" y="3594"/>
                    </a:cubicBezTo>
                    <a:cubicBezTo>
                      <a:pt x="321" y="3616"/>
                      <a:pt x="425" y="3623"/>
                      <a:pt x="410" y="3586"/>
                    </a:cubicBezTo>
                    <a:cubicBezTo>
                      <a:pt x="395" y="3549"/>
                      <a:pt x="373" y="3505"/>
                      <a:pt x="425" y="3498"/>
                    </a:cubicBezTo>
                    <a:cubicBezTo>
                      <a:pt x="477" y="3490"/>
                      <a:pt x="588" y="3461"/>
                      <a:pt x="610" y="3438"/>
                    </a:cubicBezTo>
                    <a:cubicBezTo>
                      <a:pt x="632" y="3416"/>
                      <a:pt x="713" y="3379"/>
                      <a:pt x="699" y="3327"/>
                    </a:cubicBezTo>
                    <a:cubicBezTo>
                      <a:pt x="684" y="3276"/>
                      <a:pt x="699" y="3135"/>
                      <a:pt x="706" y="3098"/>
                    </a:cubicBezTo>
                    <a:cubicBezTo>
                      <a:pt x="713" y="3061"/>
                      <a:pt x="706" y="2972"/>
                      <a:pt x="736" y="2935"/>
                    </a:cubicBezTo>
                    <a:cubicBezTo>
                      <a:pt x="765" y="2898"/>
                      <a:pt x="773" y="2891"/>
                      <a:pt x="824" y="2861"/>
                    </a:cubicBezTo>
                    <a:cubicBezTo>
                      <a:pt x="876" y="2831"/>
                      <a:pt x="928" y="2824"/>
                      <a:pt x="950" y="2809"/>
                    </a:cubicBezTo>
                    <a:cubicBezTo>
                      <a:pt x="972" y="2794"/>
                      <a:pt x="1047" y="2735"/>
                      <a:pt x="1002" y="2669"/>
                    </a:cubicBezTo>
                    <a:cubicBezTo>
                      <a:pt x="958" y="2602"/>
                      <a:pt x="935" y="2595"/>
                      <a:pt x="898" y="2521"/>
                    </a:cubicBezTo>
                    <a:cubicBezTo>
                      <a:pt x="861" y="2447"/>
                      <a:pt x="869" y="2469"/>
                      <a:pt x="817" y="2432"/>
                    </a:cubicBezTo>
                    <a:cubicBezTo>
                      <a:pt x="765" y="2395"/>
                      <a:pt x="765" y="2299"/>
                      <a:pt x="773" y="2254"/>
                    </a:cubicBezTo>
                    <a:cubicBezTo>
                      <a:pt x="780" y="2210"/>
                      <a:pt x="802" y="2113"/>
                      <a:pt x="832" y="2069"/>
                    </a:cubicBezTo>
                    <a:cubicBezTo>
                      <a:pt x="861" y="2025"/>
                      <a:pt x="861" y="1966"/>
                      <a:pt x="861" y="1921"/>
                    </a:cubicBezTo>
                    <a:cubicBezTo>
                      <a:pt x="861" y="1877"/>
                      <a:pt x="921" y="1862"/>
                      <a:pt x="965" y="1817"/>
                    </a:cubicBezTo>
                    <a:cubicBezTo>
                      <a:pt x="1009" y="1773"/>
                      <a:pt x="987" y="1758"/>
                      <a:pt x="1047" y="1714"/>
                    </a:cubicBezTo>
                    <a:cubicBezTo>
                      <a:pt x="1106" y="1669"/>
                      <a:pt x="1113" y="1647"/>
                      <a:pt x="1165" y="1618"/>
                    </a:cubicBezTo>
                    <a:cubicBezTo>
                      <a:pt x="1217" y="1588"/>
                      <a:pt x="1291" y="1588"/>
                      <a:pt x="1283" y="1536"/>
                    </a:cubicBezTo>
                    <a:cubicBezTo>
                      <a:pt x="1276" y="1484"/>
                      <a:pt x="1261" y="1507"/>
                      <a:pt x="1261" y="1440"/>
                    </a:cubicBezTo>
                    <a:cubicBezTo>
                      <a:pt x="1261" y="1373"/>
                      <a:pt x="1372" y="1314"/>
                      <a:pt x="1335" y="1248"/>
                    </a:cubicBezTo>
                    <a:cubicBezTo>
                      <a:pt x="1298" y="1181"/>
                      <a:pt x="1291" y="1114"/>
                      <a:pt x="1365" y="1107"/>
                    </a:cubicBezTo>
                    <a:cubicBezTo>
                      <a:pt x="1439" y="1100"/>
                      <a:pt x="1461" y="1100"/>
                      <a:pt x="1498" y="1100"/>
                    </a:cubicBezTo>
                    <a:cubicBezTo>
                      <a:pt x="1535" y="1100"/>
                      <a:pt x="1535" y="1114"/>
                      <a:pt x="1602" y="1092"/>
                    </a:cubicBezTo>
                    <a:cubicBezTo>
                      <a:pt x="1605" y="1091"/>
                      <a:pt x="1609" y="1090"/>
                      <a:pt x="1613" y="1090"/>
                    </a:cubicBezTo>
                    <a:cubicBezTo>
                      <a:pt x="1609" y="1066"/>
                      <a:pt x="1602" y="1025"/>
                      <a:pt x="1596" y="1012"/>
                    </a:cubicBezTo>
                    <a:cubicBezTo>
                      <a:pt x="1586" y="992"/>
                      <a:pt x="1569" y="952"/>
                      <a:pt x="1543" y="92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3" name="Freeform 45">
                <a:extLst>
                  <a:ext uri="{FF2B5EF4-FFF2-40B4-BE49-F238E27FC236}">
                    <a16:creationId xmlns:a16="http://schemas.microsoft.com/office/drawing/2014/main" id="{8711D110-A25D-4A66-9957-BFE3D4EF5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1" y="1472"/>
                <a:ext cx="189" cy="393"/>
              </a:xfrm>
              <a:custGeom>
                <a:avLst/>
                <a:gdLst>
                  <a:gd name="T0" fmla="*/ 887 w 1223"/>
                  <a:gd name="T1" fmla="*/ 2510 h 2857"/>
                  <a:gd name="T2" fmla="*/ 1025 w 1223"/>
                  <a:gd name="T3" fmla="*/ 2372 h 2857"/>
                  <a:gd name="T4" fmla="*/ 1134 w 1223"/>
                  <a:gd name="T5" fmla="*/ 2238 h 2857"/>
                  <a:gd name="T6" fmla="*/ 1218 w 1223"/>
                  <a:gd name="T7" fmla="*/ 2105 h 2857"/>
                  <a:gd name="T8" fmla="*/ 1173 w 1223"/>
                  <a:gd name="T9" fmla="*/ 2002 h 2857"/>
                  <a:gd name="T10" fmla="*/ 1085 w 1223"/>
                  <a:gd name="T11" fmla="*/ 1957 h 2857"/>
                  <a:gd name="T12" fmla="*/ 1094 w 1223"/>
                  <a:gd name="T13" fmla="*/ 1888 h 2857"/>
                  <a:gd name="T14" fmla="*/ 1109 w 1223"/>
                  <a:gd name="T15" fmla="*/ 1809 h 2857"/>
                  <a:gd name="T16" fmla="*/ 1060 w 1223"/>
                  <a:gd name="T17" fmla="*/ 1656 h 2857"/>
                  <a:gd name="T18" fmla="*/ 1040 w 1223"/>
                  <a:gd name="T19" fmla="*/ 1553 h 2857"/>
                  <a:gd name="T20" fmla="*/ 1045 w 1223"/>
                  <a:gd name="T21" fmla="*/ 1414 h 2857"/>
                  <a:gd name="T22" fmla="*/ 1025 w 1223"/>
                  <a:gd name="T23" fmla="*/ 1247 h 2857"/>
                  <a:gd name="T24" fmla="*/ 981 w 1223"/>
                  <a:gd name="T25" fmla="*/ 1128 h 2857"/>
                  <a:gd name="T26" fmla="*/ 951 w 1223"/>
                  <a:gd name="T27" fmla="*/ 990 h 2857"/>
                  <a:gd name="T28" fmla="*/ 1020 w 1223"/>
                  <a:gd name="T29" fmla="*/ 862 h 2857"/>
                  <a:gd name="T30" fmla="*/ 1040 w 1223"/>
                  <a:gd name="T31" fmla="*/ 758 h 2857"/>
                  <a:gd name="T32" fmla="*/ 986 w 1223"/>
                  <a:gd name="T33" fmla="*/ 669 h 2857"/>
                  <a:gd name="T34" fmla="*/ 917 w 1223"/>
                  <a:gd name="T35" fmla="*/ 580 h 2857"/>
                  <a:gd name="T36" fmla="*/ 843 w 1223"/>
                  <a:gd name="T37" fmla="*/ 472 h 2857"/>
                  <a:gd name="T38" fmla="*/ 863 w 1223"/>
                  <a:gd name="T39" fmla="*/ 363 h 2857"/>
                  <a:gd name="T40" fmla="*/ 932 w 1223"/>
                  <a:gd name="T41" fmla="*/ 274 h 2857"/>
                  <a:gd name="T42" fmla="*/ 951 w 1223"/>
                  <a:gd name="T43" fmla="*/ 171 h 2857"/>
                  <a:gd name="T44" fmla="*/ 986 w 1223"/>
                  <a:gd name="T45" fmla="*/ 114 h 2857"/>
                  <a:gd name="T46" fmla="*/ 961 w 1223"/>
                  <a:gd name="T47" fmla="*/ 102 h 2857"/>
                  <a:gd name="T48" fmla="*/ 897 w 1223"/>
                  <a:gd name="T49" fmla="*/ 52 h 2857"/>
                  <a:gd name="T50" fmla="*/ 808 w 1223"/>
                  <a:gd name="T51" fmla="*/ 5 h 2857"/>
                  <a:gd name="T52" fmla="*/ 729 w 1223"/>
                  <a:gd name="T53" fmla="*/ 23 h 2857"/>
                  <a:gd name="T54" fmla="*/ 631 w 1223"/>
                  <a:gd name="T55" fmla="*/ 62 h 2857"/>
                  <a:gd name="T56" fmla="*/ 596 w 1223"/>
                  <a:gd name="T57" fmla="*/ 141 h 2857"/>
                  <a:gd name="T58" fmla="*/ 547 w 1223"/>
                  <a:gd name="T59" fmla="*/ 225 h 2857"/>
                  <a:gd name="T60" fmla="*/ 552 w 1223"/>
                  <a:gd name="T61" fmla="*/ 304 h 2857"/>
                  <a:gd name="T62" fmla="*/ 527 w 1223"/>
                  <a:gd name="T63" fmla="*/ 398 h 2857"/>
                  <a:gd name="T64" fmla="*/ 458 w 1223"/>
                  <a:gd name="T65" fmla="*/ 482 h 2857"/>
                  <a:gd name="T66" fmla="*/ 344 w 1223"/>
                  <a:gd name="T67" fmla="*/ 423 h 2857"/>
                  <a:gd name="T68" fmla="*/ 315 w 1223"/>
                  <a:gd name="T69" fmla="*/ 438 h 2857"/>
                  <a:gd name="T70" fmla="*/ 289 w 1223"/>
                  <a:gd name="T71" fmla="*/ 472 h 2857"/>
                  <a:gd name="T72" fmla="*/ 242 w 1223"/>
                  <a:gd name="T73" fmla="*/ 554 h 2857"/>
                  <a:gd name="T74" fmla="*/ 282 w 1223"/>
                  <a:gd name="T75" fmla="*/ 623 h 2857"/>
                  <a:gd name="T76" fmla="*/ 318 w 1223"/>
                  <a:gd name="T77" fmla="*/ 696 h 2857"/>
                  <a:gd name="T78" fmla="*/ 305 w 1223"/>
                  <a:gd name="T79" fmla="*/ 814 h 2857"/>
                  <a:gd name="T80" fmla="*/ 325 w 1223"/>
                  <a:gd name="T81" fmla="*/ 886 h 2857"/>
                  <a:gd name="T82" fmla="*/ 308 w 1223"/>
                  <a:gd name="T83" fmla="*/ 962 h 2857"/>
                  <a:gd name="T84" fmla="*/ 328 w 1223"/>
                  <a:gd name="T85" fmla="*/ 1038 h 2857"/>
                  <a:gd name="T86" fmla="*/ 315 w 1223"/>
                  <a:gd name="T87" fmla="*/ 1100 h 2857"/>
                  <a:gd name="T88" fmla="*/ 282 w 1223"/>
                  <a:gd name="T89" fmla="*/ 1169 h 2857"/>
                  <a:gd name="T90" fmla="*/ 335 w 1223"/>
                  <a:gd name="T91" fmla="*/ 1252 h 2857"/>
                  <a:gd name="T92" fmla="*/ 352 w 1223"/>
                  <a:gd name="T93" fmla="*/ 1330 h 2857"/>
                  <a:gd name="T94" fmla="*/ 503 w 1223"/>
                  <a:gd name="T95" fmla="*/ 1495 h 2857"/>
                  <a:gd name="T96" fmla="*/ 370 w 1223"/>
                  <a:gd name="T97" fmla="*/ 1702 h 2857"/>
                  <a:gd name="T98" fmla="*/ 215 w 1223"/>
                  <a:gd name="T99" fmla="*/ 1880 h 2857"/>
                  <a:gd name="T100" fmla="*/ 67 w 1223"/>
                  <a:gd name="T101" fmla="*/ 2035 h 2857"/>
                  <a:gd name="T102" fmla="*/ 8 w 1223"/>
                  <a:gd name="T103" fmla="*/ 2191 h 2857"/>
                  <a:gd name="T104" fmla="*/ 30 w 1223"/>
                  <a:gd name="T105" fmla="*/ 2339 h 2857"/>
                  <a:gd name="T106" fmla="*/ 45 w 1223"/>
                  <a:gd name="T107" fmla="*/ 2531 h 2857"/>
                  <a:gd name="T108" fmla="*/ 59 w 1223"/>
                  <a:gd name="T109" fmla="*/ 2701 h 2857"/>
                  <a:gd name="T110" fmla="*/ 185 w 1223"/>
                  <a:gd name="T111" fmla="*/ 2812 h 2857"/>
                  <a:gd name="T112" fmla="*/ 392 w 1223"/>
                  <a:gd name="T113" fmla="*/ 2820 h 2857"/>
                  <a:gd name="T114" fmla="*/ 688 w 1223"/>
                  <a:gd name="T115" fmla="*/ 2709 h 2857"/>
                  <a:gd name="T116" fmla="*/ 756 w 1223"/>
                  <a:gd name="T117" fmla="*/ 2703 h 2857"/>
                  <a:gd name="T118" fmla="*/ 779 w 1223"/>
                  <a:gd name="T119" fmla="*/ 2668 h 2857"/>
                  <a:gd name="T120" fmla="*/ 887 w 1223"/>
                  <a:gd name="T121" fmla="*/ 2510 h 2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23" h="2857">
                    <a:moveTo>
                      <a:pt x="887" y="2510"/>
                    </a:moveTo>
                    <a:cubicBezTo>
                      <a:pt x="917" y="2451"/>
                      <a:pt x="991" y="2411"/>
                      <a:pt x="1025" y="2372"/>
                    </a:cubicBezTo>
                    <a:cubicBezTo>
                      <a:pt x="1060" y="2332"/>
                      <a:pt x="1109" y="2288"/>
                      <a:pt x="1134" y="2238"/>
                    </a:cubicBezTo>
                    <a:cubicBezTo>
                      <a:pt x="1159" y="2189"/>
                      <a:pt x="1213" y="2140"/>
                      <a:pt x="1218" y="2105"/>
                    </a:cubicBezTo>
                    <a:cubicBezTo>
                      <a:pt x="1223" y="2071"/>
                      <a:pt x="1193" y="2031"/>
                      <a:pt x="1173" y="2002"/>
                    </a:cubicBezTo>
                    <a:cubicBezTo>
                      <a:pt x="1154" y="1972"/>
                      <a:pt x="1109" y="1977"/>
                      <a:pt x="1085" y="1957"/>
                    </a:cubicBezTo>
                    <a:cubicBezTo>
                      <a:pt x="1060" y="1937"/>
                      <a:pt x="1055" y="1908"/>
                      <a:pt x="1094" y="1888"/>
                    </a:cubicBezTo>
                    <a:cubicBezTo>
                      <a:pt x="1134" y="1868"/>
                      <a:pt x="1119" y="1829"/>
                      <a:pt x="1109" y="1809"/>
                    </a:cubicBezTo>
                    <a:cubicBezTo>
                      <a:pt x="1099" y="1789"/>
                      <a:pt x="1094" y="1720"/>
                      <a:pt x="1060" y="1656"/>
                    </a:cubicBezTo>
                    <a:cubicBezTo>
                      <a:pt x="1025" y="1592"/>
                      <a:pt x="1050" y="1607"/>
                      <a:pt x="1040" y="1553"/>
                    </a:cubicBezTo>
                    <a:cubicBezTo>
                      <a:pt x="1030" y="1498"/>
                      <a:pt x="1040" y="1459"/>
                      <a:pt x="1045" y="1414"/>
                    </a:cubicBezTo>
                    <a:cubicBezTo>
                      <a:pt x="1050" y="1370"/>
                      <a:pt x="1035" y="1271"/>
                      <a:pt x="1025" y="1247"/>
                    </a:cubicBezTo>
                    <a:cubicBezTo>
                      <a:pt x="1016" y="1222"/>
                      <a:pt x="1001" y="1153"/>
                      <a:pt x="981" y="1128"/>
                    </a:cubicBezTo>
                    <a:cubicBezTo>
                      <a:pt x="961" y="1103"/>
                      <a:pt x="946" y="1025"/>
                      <a:pt x="951" y="990"/>
                    </a:cubicBezTo>
                    <a:cubicBezTo>
                      <a:pt x="956" y="955"/>
                      <a:pt x="986" y="906"/>
                      <a:pt x="1020" y="862"/>
                    </a:cubicBezTo>
                    <a:cubicBezTo>
                      <a:pt x="1055" y="817"/>
                      <a:pt x="1055" y="793"/>
                      <a:pt x="1040" y="758"/>
                    </a:cubicBezTo>
                    <a:cubicBezTo>
                      <a:pt x="1025" y="724"/>
                      <a:pt x="1006" y="694"/>
                      <a:pt x="986" y="669"/>
                    </a:cubicBezTo>
                    <a:cubicBezTo>
                      <a:pt x="966" y="645"/>
                      <a:pt x="922" y="625"/>
                      <a:pt x="917" y="580"/>
                    </a:cubicBezTo>
                    <a:cubicBezTo>
                      <a:pt x="912" y="536"/>
                      <a:pt x="877" y="511"/>
                      <a:pt x="843" y="472"/>
                    </a:cubicBezTo>
                    <a:cubicBezTo>
                      <a:pt x="808" y="432"/>
                      <a:pt x="848" y="393"/>
                      <a:pt x="863" y="363"/>
                    </a:cubicBezTo>
                    <a:cubicBezTo>
                      <a:pt x="877" y="334"/>
                      <a:pt x="902" y="309"/>
                      <a:pt x="932" y="274"/>
                    </a:cubicBezTo>
                    <a:cubicBezTo>
                      <a:pt x="961" y="240"/>
                      <a:pt x="932" y="215"/>
                      <a:pt x="951" y="171"/>
                    </a:cubicBezTo>
                    <a:cubicBezTo>
                      <a:pt x="962" y="147"/>
                      <a:pt x="976" y="127"/>
                      <a:pt x="986" y="114"/>
                    </a:cubicBezTo>
                    <a:cubicBezTo>
                      <a:pt x="977" y="110"/>
                      <a:pt x="969" y="106"/>
                      <a:pt x="961" y="102"/>
                    </a:cubicBezTo>
                    <a:cubicBezTo>
                      <a:pt x="927" y="82"/>
                      <a:pt x="937" y="87"/>
                      <a:pt x="897" y="52"/>
                    </a:cubicBezTo>
                    <a:cubicBezTo>
                      <a:pt x="858" y="18"/>
                      <a:pt x="833" y="0"/>
                      <a:pt x="808" y="5"/>
                    </a:cubicBezTo>
                    <a:cubicBezTo>
                      <a:pt x="784" y="10"/>
                      <a:pt x="774" y="18"/>
                      <a:pt x="729" y="23"/>
                    </a:cubicBezTo>
                    <a:cubicBezTo>
                      <a:pt x="685" y="28"/>
                      <a:pt x="645" y="48"/>
                      <a:pt x="631" y="62"/>
                    </a:cubicBezTo>
                    <a:cubicBezTo>
                      <a:pt x="616" y="77"/>
                      <a:pt x="616" y="107"/>
                      <a:pt x="596" y="141"/>
                    </a:cubicBezTo>
                    <a:cubicBezTo>
                      <a:pt x="576" y="176"/>
                      <a:pt x="532" y="201"/>
                      <a:pt x="547" y="225"/>
                    </a:cubicBezTo>
                    <a:cubicBezTo>
                      <a:pt x="562" y="250"/>
                      <a:pt x="576" y="279"/>
                      <a:pt x="552" y="304"/>
                    </a:cubicBezTo>
                    <a:cubicBezTo>
                      <a:pt x="527" y="329"/>
                      <a:pt x="547" y="368"/>
                      <a:pt x="527" y="398"/>
                    </a:cubicBezTo>
                    <a:cubicBezTo>
                      <a:pt x="507" y="427"/>
                      <a:pt x="502" y="482"/>
                      <a:pt x="458" y="482"/>
                    </a:cubicBezTo>
                    <a:cubicBezTo>
                      <a:pt x="414" y="482"/>
                      <a:pt x="374" y="423"/>
                      <a:pt x="344" y="423"/>
                    </a:cubicBezTo>
                    <a:cubicBezTo>
                      <a:pt x="330" y="423"/>
                      <a:pt x="324" y="430"/>
                      <a:pt x="315" y="438"/>
                    </a:cubicBezTo>
                    <a:cubicBezTo>
                      <a:pt x="308" y="451"/>
                      <a:pt x="300" y="463"/>
                      <a:pt x="289" y="472"/>
                    </a:cubicBezTo>
                    <a:cubicBezTo>
                      <a:pt x="259" y="495"/>
                      <a:pt x="242" y="528"/>
                      <a:pt x="242" y="554"/>
                    </a:cubicBezTo>
                    <a:cubicBezTo>
                      <a:pt x="242" y="580"/>
                      <a:pt x="262" y="597"/>
                      <a:pt x="282" y="623"/>
                    </a:cubicBezTo>
                    <a:cubicBezTo>
                      <a:pt x="302" y="650"/>
                      <a:pt x="325" y="663"/>
                      <a:pt x="318" y="696"/>
                    </a:cubicBezTo>
                    <a:cubicBezTo>
                      <a:pt x="311" y="728"/>
                      <a:pt x="305" y="778"/>
                      <a:pt x="305" y="814"/>
                    </a:cubicBezTo>
                    <a:cubicBezTo>
                      <a:pt x="305" y="850"/>
                      <a:pt x="331" y="854"/>
                      <a:pt x="325" y="886"/>
                    </a:cubicBezTo>
                    <a:cubicBezTo>
                      <a:pt x="318" y="919"/>
                      <a:pt x="302" y="932"/>
                      <a:pt x="308" y="962"/>
                    </a:cubicBezTo>
                    <a:cubicBezTo>
                      <a:pt x="315" y="992"/>
                      <a:pt x="321" y="1015"/>
                      <a:pt x="328" y="1038"/>
                    </a:cubicBezTo>
                    <a:cubicBezTo>
                      <a:pt x="335" y="1061"/>
                      <a:pt x="335" y="1080"/>
                      <a:pt x="315" y="1100"/>
                    </a:cubicBezTo>
                    <a:cubicBezTo>
                      <a:pt x="295" y="1120"/>
                      <a:pt x="256" y="1146"/>
                      <a:pt x="282" y="1169"/>
                    </a:cubicBezTo>
                    <a:cubicBezTo>
                      <a:pt x="308" y="1192"/>
                      <a:pt x="325" y="1232"/>
                      <a:pt x="335" y="1252"/>
                    </a:cubicBezTo>
                    <a:cubicBezTo>
                      <a:pt x="341" y="1265"/>
                      <a:pt x="348" y="1306"/>
                      <a:pt x="352" y="1330"/>
                    </a:cubicBezTo>
                    <a:cubicBezTo>
                      <a:pt x="420" y="1325"/>
                      <a:pt x="524" y="1453"/>
                      <a:pt x="503" y="1495"/>
                    </a:cubicBezTo>
                    <a:cubicBezTo>
                      <a:pt x="481" y="1539"/>
                      <a:pt x="422" y="1665"/>
                      <a:pt x="370" y="1702"/>
                    </a:cubicBezTo>
                    <a:cubicBezTo>
                      <a:pt x="318" y="1739"/>
                      <a:pt x="252" y="1843"/>
                      <a:pt x="215" y="1880"/>
                    </a:cubicBezTo>
                    <a:cubicBezTo>
                      <a:pt x="178" y="1917"/>
                      <a:pt x="111" y="1991"/>
                      <a:pt x="67" y="2035"/>
                    </a:cubicBezTo>
                    <a:cubicBezTo>
                      <a:pt x="22" y="2080"/>
                      <a:pt x="8" y="2146"/>
                      <a:pt x="8" y="2191"/>
                    </a:cubicBezTo>
                    <a:cubicBezTo>
                      <a:pt x="8" y="2235"/>
                      <a:pt x="15" y="2257"/>
                      <a:pt x="30" y="2339"/>
                    </a:cubicBezTo>
                    <a:cubicBezTo>
                      <a:pt x="45" y="2420"/>
                      <a:pt x="89" y="2479"/>
                      <a:pt x="45" y="2531"/>
                    </a:cubicBezTo>
                    <a:cubicBezTo>
                      <a:pt x="0" y="2583"/>
                      <a:pt x="0" y="2679"/>
                      <a:pt x="59" y="2701"/>
                    </a:cubicBezTo>
                    <a:cubicBezTo>
                      <a:pt x="119" y="2724"/>
                      <a:pt x="141" y="2790"/>
                      <a:pt x="185" y="2812"/>
                    </a:cubicBezTo>
                    <a:cubicBezTo>
                      <a:pt x="230" y="2835"/>
                      <a:pt x="318" y="2857"/>
                      <a:pt x="392" y="2820"/>
                    </a:cubicBezTo>
                    <a:cubicBezTo>
                      <a:pt x="466" y="2783"/>
                      <a:pt x="614" y="2724"/>
                      <a:pt x="688" y="2709"/>
                    </a:cubicBezTo>
                    <a:cubicBezTo>
                      <a:pt x="712" y="2704"/>
                      <a:pt x="735" y="2702"/>
                      <a:pt x="756" y="2703"/>
                    </a:cubicBezTo>
                    <a:cubicBezTo>
                      <a:pt x="765" y="2692"/>
                      <a:pt x="774" y="2679"/>
                      <a:pt x="779" y="2668"/>
                    </a:cubicBezTo>
                    <a:cubicBezTo>
                      <a:pt x="793" y="2633"/>
                      <a:pt x="858" y="2569"/>
                      <a:pt x="887" y="251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4" name="Freeform 46">
                <a:extLst>
                  <a:ext uri="{FF2B5EF4-FFF2-40B4-BE49-F238E27FC236}">
                    <a16:creationId xmlns:a16="http://schemas.microsoft.com/office/drawing/2014/main" id="{9C74AA37-0224-4F11-BE1D-87750FFEE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8" y="1020"/>
                <a:ext cx="2983" cy="1321"/>
              </a:xfrm>
              <a:custGeom>
                <a:avLst/>
                <a:gdLst>
                  <a:gd name="T0" fmla="*/ 18199 w 19242"/>
                  <a:gd name="T1" fmla="*/ 3789 h 9600"/>
                  <a:gd name="T2" fmla="*/ 16800 w 19242"/>
                  <a:gd name="T3" fmla="*/ 3634 h 9600"/>
                  <a:gd name="T4" fmla="*/ 15986 w 19242"/>
                  <a:gd name="T5" fmla="*/ 3434 h 9600"/>
                  <a:gd name="T6" fmla="*/ 14713 w 19242"/>
                  <a:gd name="T7" fmla="*/ 2871 h 9600"/>
                  <a:gd name="T8" fmla="*/ 13484 w 19242"/>
                  <a:gd name="T9" fmla="*/ 2324 h 9600"/>
                  <a:gd name="T10" fmla="*/ 12403 w 19242"/>
                  <a:gd name="T11" fmla="*/ 2649 h 9600"/>
                  <a:gd name="T12" fmla="*/ 11760 w 19242"/>
                  <a:gd name="T13" fmla="*/ 1976 h 9600"/>
                  <a:gd name="T14" fmla="*/ 10339 w 19242"/>
                  <a:gd name="T15" fmla="*/ 1939 h 9600"/>
                  <a:gd name="T16" fmla="*/ 10079 w 19242"/>
                  <a:gd name="T17" fmla="*/ 1354 h 9600"/>
                  <a:gd name="T18" fmla="*/ 9273 w 19242"/>
                  <a:gd name="T19" fmla="*/ 333 h 9600"/>
                  <a:gd name="T20" fmla="*/ 8459 w 19242"/>
                  <a:gd name="T21" fmla="*/ 636 h 9600"/>
                  <a:gd name="T22" fmla="*/ 7482 w 19242"/>
                  <a:gd name="T23" fmla="*/ 1029 h 9600"/>
                  <a:gd name="T24" fmla="*/ 6246 w 19242"/>
                  <a:gd name="T25" fmla="*/ 2057 h 9600"/>
                  <a:gd name="T26" fmla="*/ 5890 w 19242"/>
                  <a:gd name="T27" fmla="*/ 2383 h 9600"/>
                  <a:gd name="T28" fmla="*/ 5483 w 19242"/>
                  <a:gd name="T29" fmla="*/ 2975 h 9600"/>
                  <a:gd name="T30" fmla="*/ 5543 w 19242"/>
                  <a:gd name="T31" fmla="*/ 3856 h 9600"/>
                  <a:gd name="T32" fmla="*/ 5313 w 19242"/>
                  <a:gd name="T33" fmla="*/ 3293 h 9600"/>
                  <a:gd name="T34" fmla="*/ 4669 w 19242"/>
                  <a:gd name="T35" fmla="*/ 2842 h 9600"/>
                  <a:gd name="T36" fmla="*/ 4699 w 19242"/>
                  <a:gd name="T37" fmla="*/ 3686 h 9600"/>
                  <a:gd name="T38" fmla="*/ 3951 w 19242"/>
                  <a:gd name="T39" fmla="*/ 3634 h 9600"/>
                  <a:gd name="T40" fmla="*/ 3011 w 19242"/>
                  <a:gd name="T41" fmla="*/ 3715 h 9600"/>
                  <a:gd name="T42" fmla="*/ 2153 w 19242"/>
                  <a:gd name="T43" fmla="*/ 4026 h 9600"/>
                  <a:gd name="T44" fmla="*/ 1923 w 19242"/>
                  <a:gd name="T45" fmla="*/ 4433 h 9600"/>
                  <a:gd name="T46" fmla="*/ 1220 w 19242"/>
                  <a:gd name="T47" fmla="*/ 5040 h 9600"/>
                  <a:gd name="T48" fmla="*/ 510 w 19242"/>
                  <a:gd name="T49" fmla="*/ 4359 h 9600"/>
                  <a:gd name="T50" fmla="*/ 1590 w 19242"/>
                  <a:gd name="T51" fmla="*/ 4159 h 9600"/>
                  <a:gd name="T52" fmla="*/ 319 w 19242"/>
                  <a:gd name="T53" fmla="*/ 3413 h 9600"/>
                  <a:gd name="T54" fmla="*/ 289 w 19242"/>
                  <a:gd name="T55" fmla="*/ 4700 h 9600"/>
                  <a:gd name="T56" fmla="*/ 117 w 19242"/>
                  <a:gd name="T57" fmla="*/ 6024 h 9600"/>
                  <a:gd name="T58" fmla="*/ 422 w 19242"/>
                  <a:gd name="T59" fmla="*/ 7069 h 9600"/>
                  <a:gd name="T60" fmla="*/ 950 w 19242"/>
                  <a:gd name="T61" fmla="*/ 8075 h 9600"/>
                  <a:gd name="T62" fmla="*/ 1355 w 19242"/>
                  <a:gd name="T63" fmla="*/ 8682 h 9600"/>
                  <a:gd name="T64" fmla="*/ 2469 w 19242"/>
                  <a:gd name="T65" fmla="*/ 9600 h 9600"/>
                  <a:gd name="T66" fmla="*/ 2258 w 19242"/>
                  <a:gd name="T67" fmla="*/ 8342 h 9600"/>
                  <a:gd name="T68" fmla="*/ 3166 w 19242"/>
                  <a:gd name="T69" fmla="*/ 8002 h 9600"/>
                  <a:gd name="T70" fmla="*/ 3946 w 19242"/>
                  <a:gd name="T71" fmla="*/ 7779 h 9600"/>
                  <a:gd name="T72" fmla="*/ 4799 w 19242"/>
                  <a:gd name="T73" fmla="*/ 7192 h 9600"/>
                  <a:gd name="T74" fmla="*/ 5500 w 19242"/>
                  <a:gd name="T75" fmla="*/ 7439 h 9600"/>
                  <a:gd name="T76" fmla="*/ 6462 w 19242"/>
                  <a:gd name="T77" fmla="*/ 7972 h 9600"/>
                  <a:gd name="T78" fmla="*/ 7375 w 19242"/>
                  <a:gd name="T79" fmla="*/ 8179 h 9600"/>
                  <a:gd name="T80" fmla="*/ 8342 w 19242"/>
                  <a:gd name="T81" fmla="*/ 7992 h 9600"/>
                  <a:gd name="T82" fmla="*/ 9275 w 19242"/>
                  <a:gd name="T83" fmla="*/ 8085 h 9600"/>
                  <a:gd name="T84" fmla="*/ 10380 w 19242"/>
                  <a:gd name="T85" fmla="*/ 8135 h 9600"/>
                  <a:gd name="T86" fmla="*/ 10972 w 19242"/>
                  <a:gd name="T87" fmla="*/ 7696 h 9600"/>
                  <a:gd name="T88" fmla="*/ 11826 w 19242"/>
                  <a:gd name="T89" fmla="*/ 8248 h 9600"/>
                  <a:gd name="T90" fmla="*/ 12655 w 19242"/>
                  <a:gd name="T91" fmla="*/ 8618 h 9600"/>
                  <a:gd name="T92" fmla="*/ 12201 w 19242"/>
                  <a:gd name="T93" fmla="*/ 9418 h 9600"/>
                  <a:gd name="T94" fmla="*/ 12892 w 19242"/>
                  <a:gd name="T95" fmla="*/ 9077 h 9600"/>
                  <a:gd name="T96" fmla="*/ 13451 w 19242"/>
                  <a:gd name="T97" fmla="*/ 7829 h 9600"/>
                  <a:gd name="T98" fmla="*/ 12911 w 19242"/>
                  <a:gd name="T99" fmla="*/ 7464 h 9600"/>
                  <a:gd name="T100" fmla="*/ 13647 w 19242"/>
                  <a:gd name="T101" fmla="*/ 6314 h 9600"/>
                  <a:gd name="T102" fmla="*/ 14806 w 19242"/>
                  <a:gd name="T103" fmla="*/ 6383 h 9600"/>
                  <a:gd name="T104" fmla="*/ 15591 w 19242"/>
                  <a:gd name="T105" fmla="*/ 5677 h 9600"/>
                  <a:gd name="T106" fmla="*/ 16178 w 19242"/>
                  <a:gd name="T107" fmla="*/ 5480 h 9600"/>
                  <a:gd name="T108" fmla="*/ 15556 w 19242"/>
                  <a:gd name="T109" fmla="*/ 6501 h 9600"/>
                  <a:gd name="T110" fmla="*/ 15398 w 19242"/>
                  <a:gd name="T111" fmla="*/ 7932 h 9600"/>
                  <a:gd name="T112" fmla="*/ 15956 w 19242"/>
                  <a:gd name="T113" fmla="*/ 6975 h 9600"/>
                  <a:gd name="T114" fmla="*/ 16272 w 19242"/>
                  <a:gd name="T115" fmla="*/ 6136 h 9600"/>
                  <a:gd name="T116" fmla="*/ 17263 w 19242"/>
                  <a:gd name="T117" fmla="*/ 5746 h 9600"/>
                  <a:gd name="T118" fmla="*/ 17604 w 19242"/>
                  <a:gd name="T119" fmla="*/ 4932 h 9600"/>
                  <a:gd name="T120" fmla="*/ 18502 w 19242"/>
                  <a:gd name="T121" fmla="*/ 4811 h 9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9242" h="9600">
                    <a:moveTo>
                      <a:pt x="19146" y="4507"/>
                    </a:moveTo>
                    <a:cubicBezTo>
                      <a:pt x="19139" y="4477"/>
                      <a:pt x="19050" y="4448"/>
                      <a:pt x="19057" y="4396"/>
                    </a:cubicBezTo>
                    <a:cubicBezTo>
                      <a:pt x="19065" y="4344"/>
                      <a:pt x="19042" y="4315"/>
                      <a:pt x="19013" y="4300"/>
                    </a:cubicBezTo>
                    <a:cubicBezTo>
                      <a:pt x="18983" y="4285"/>
                      <a:pt x="18924" y="4278"/>
                      <a:pt x="18880" y="4285"/>
                    </a:cubicBezTo>
                    <a:cubicBezTo>
                      <a:pt x="18835" y="4293"/>
                      <a:pt x="18813" y="4265"/>
                      <a:pt x="18791" y="4263"/>
                    </a:cubicBezTo>
                    <a:cubicBezTo>
                      <a:pt x="18709" y="4256"/>
                      <a:pt x="18746" y="4366"/>
                      <a:pt x="18717" y="4374"/>
                    </a:cubicBezTo>
                    <a:cubicBezTo>
                      <a:pt x="18687" y="4381"/>
                      <a:pt x="18658" y="4322"/>
                      <a:pt x="18658" y="4300"/>
                    </a:cubicBezTo>
                    <a:cubicBezTo>
                      <a:pt x="18658" y="4278"/>
                      <a:pt x="18695" y="4196"/>
                      <a:pt x="18643" y="4174"/>
                    </a:cubicBezTo>
                    <a:cubicBezTo>
                      <a:pt x="18591" y="4152"/>
                      <a:pt x="18517" y="4152"/>
                      <a:pt x="18532" y="4100"/>
                    </a:cubicBezTo>
                    <a:cubicBezTo>
                      <a:pt x="18547" y="4048"/>
                      <a:pt x="18502" y="4033"/>
                      <a:pt x="18480" y="4026"/>
                    </a:cubicBezTo>
                    <a:cubicBezTo>
                      <a:pt x="18458" y="4019"/>
                      <a:pt x="18376" y="3974"/>
                      <a:pt x="18376" y="3930"/>
                    </a:cubicBezTo>
                    <a:cubicBezTo>
                      <a:pt x="18376" y="3885"/>
                      <a:pt x="18339" y="3915"/>
                      <a:pt x="18302" y="3885"/>
                    </a:cubicBezTo>
                    <a:cubicBezTo>
                      <a:pt x="18265" y="3856"/>
                      <a:pt x="18191" y="3834"/>
                      <a:pt x="18199" y="3789"/>
                    </a:cubicBezTo>
                    <a:cubicBezTo>
                      <a:pt x="18206" y="3745"/>
                      <a:pt x="18147" y="3752"/>
                      <a:pt x="18110" y="3723"/>
                    </a:cubicBezTo>
                    <a:cubicBezTo>
                      <a:pt x="18073" y="3693"/>
                      <a:pt x="18021" y="3671"/>
                      <a:pt x="17969" y="3612"/>
                    </a:cubicBezTo>
                    <a:cubicBezTo>
                      <a:pt x="17918" y="3552"/>
                      <a:pt x="17821" y="3486"/>
                      <a:pt x="17755" y="3471"/>
                    </a:cubicBezTo>
                    <a:cubicBezTo>
                      <a:pt x="17688" y="3456"/>
                      <a:pt x="17621" y="3449"/>
                      <a:pt x="17607" y="3419"/>
                    </a:cubicBezTo>
                    <a:cubicBezTo>
                      <a:pt x="17592" y="3390"/>
                      <a:pt x="17570" y="3353"/>
                      <a:pt x="17488" y="3353"/>
                    </a:cubicBezTo>
                    <a:cubicBezTo>
                      <a:pt x="17407" y="3353"/>
                      <a:pt x="17325" y="3375"/>
                      <a:pt x="17281" y="3353"/>
                    </a:cubicBezTo>
                    <a:cubicBezTo>
                      <a:pt x="17237" y="3330"/>
                      <a:pt x="17207" y="3367"/>
                      <a:pt x="17140" y="3353"/>
                    </a:cubicBezTo>
                    <a:cubicBezTo>
                      <a:pt x="17074" y="3338"/>
                      <a:pt x="17022" y="3282"/>
                      <a:pt x="16992" y="3308"/>
                    </a:cubicBezTo>
                    <a:cubicBezTo>
                      <a:pt x="16926" y="3367"/>
                      <a:pt x="16896" y="3427"/>
                      <a:pt x="16866" y="3419"/>
                    </a:cubicBezTo>
                    <a:cubicBezTo>
                      <a:pt x="16837" y="3412"/>
                      <a:pt x="16918" y="3464"/>
                      <a:pt x="16948" y="3486"/>
                    </a:cubicBezTo>
                    <a:cubicBezTo>
                      <a:pt x="16977" y="3508"/>
                      <a:pt x="16918" y="3619"/>
                      <a:pt x="16918" y="3619"/>
                    </a:cubicBezTo>
                    <a:cubicBezTo>
                      <a:pt x="16918" y="3619"/>
                      <a:pt x="17059" y="3678"/>
                      <a:pt x="16918" y="3700"/>
                    </a:cubicBezTo>
                    <a:cubicBezTo>
                      <a:pt x="16778" y="3723"/>
                      <a:pt x="16800" y="3634"/>
                      <a:pt x="16800" y="3634"/>
                    </a:cubicBezTo>
                    <a:cubicBezTo>
                      <a:pt x="16800" y="3634"/>
                      <a:pt x="16748" y="3582"/>
                      <a:pt x="16696" y="3582"/>
                    </a:cubicBezTo>
                    <a:cubicBezTo>
                      <a:pt x="16644" y="3582"/>
                      <a:pt x="16600" y="3552"/>
                      <a:pt x="16622" y="3515"/>
                    </a:cubicBezTo>
                    <a:cubicBezTo>
                      <a:pt x="16644" y="3478"/>
                      <a:pt x="16652" y="3434"/>
                      <a:pt x="16674" y="3434"/>
                    </a:cubicBezTo>
                    <a:cubicBezTo>
                      <a:pt x="16696" y="3434"/>
                      <a:pt x="16755" y="3471"/>
                      <a:pt x="16770" y="3449"/>
                    </a:cubicBezTo>
                    <a:cubicBezTo>
                      <a:pt x="16785" y="3427"/>
                      <a:pt x="16763" y="3367"/>
                      <a:pt x="16763" y="3367"/>
                    </a:cubicBezTo>
                    <a:cubicBezTo>
                      <a:pt x="16667" y="3323"/>
                      <a:pt x="16667" y="3323"/>
                      <a:pt x="16667" y="3323"/>
                    </a:cubicBezTo>
                    <a:cubicBezTo>
                      <a:pt x="16667" y="3323"/>
                      <a:pt x="16570" y="3338"/>
                      <a:pt x="16578" y="3375"/>
                    </a:cubicBezTo>
                    <a:cubicBezTo>
                      <a:pt x="16585" y="3412"/>
                      <a:pt x="16504" y="3449"/>
                      <a:pt x="16459" y="3456"/>
                    </a:cubicBezTo>
                    <a:cubicBezTo>
                      <a:pt x="16415" y="3464"/>
                      <a:pt x="16474" y="3523"/>
                      <a:pt x="16422" y="3515"/>
                    </a:cubicBezTo>
                    <a:cubicBezTo>
                      <a:pt x="16371" y="3508"/>
                      <a:pt x="16400" y="3464"/>
                      <a:pt x="16326" y="3456"/>
                    </a:cubicBezTo>
                    <a:cubicBezTo>
                      <a:pt x="16252" y="3449"/>
                      <a:pt x="16215" y="3478"/>
                      <a:pt x="16178" y="3464"/>
                    </a:cubicBezTo>
                    <a:cubicBezTo>
                      <a:pt x="16141" y="3449"/>
                      <a:pt x="16171" y="3427"/>
                      <a:pt x="16111" y="3419"/>
                    </a:cubicBezTo>
                    <a:cubicBezTo>
                      <a:pt x="16052" y="3412"/>
                      <a:pt x="16045" y="3427"/>
                      <a:pt x="15986" y="3434"/>
                    </a:cubicBezTo>
                    <a:cubicBezTo>
                      <a:pt x="15926" y="3441"/>
                      <a:pt x="15912" y="3434"/>
                      <a:pt x="15875" y="3434"/>
                    </a:cubicBezTo>
                    <a:cubicBezTo>
                      <a:pt x="15741" y="3434"/>
                      <a:pt x="15722" y="3414"/>
                      <a:pt x="15697" y="3404"/>
                    </a:cubicBezTo>
                    <a:cubicBezTo>
                      <a:pt x="15601" y="3367"/>
                      <a:pt x="15593" y="3316"/>
                      <a:pt x="15645" y="3286"/>
                    </a:cubicBezTo>
                    <a:cubicBezTo>
                      <a:pt x="15697" y="3256"/>
                      <a:pt x="15667" y="3160"/>
                      <a:pt x="15630" y="3123"/>
                    </a:cubicBezTo>
                    <a:cubicBezTo>
                      <a:pt x="15593" y="3086"/>
                      <a:pt x="15519" y="3064"/>
                      <a:pt x="15519" y="3019"/>
                    </a:cubicBezTo>
                    <a:cubicBezTo>
                      <a:pt x="15519" y="2975"/>
                      <a:pt x="15527" y="2960"/>
                      <a:pt x="15416" y="2968"/>
                    </a:cubicBezTo>
                    <a:cubicBezTo>
                      <a:pt x="15305" y="2975"/>
                      <a:pt x="15312" y="2982"/>
                      <a:pt x="15231" y="2960"/>
                    </a:cubicBezTo>
                    <a:cubicBezTo>
                      <a:pt x="15149" y="2938"/>
                      <a:pt x="15127" y="2953"/>
                      <a:pt x="15090" y="2975"/>
                    </a:cubicBezTo>
                    <a:cubicBezTo>
                      <a:pt x="15053" y="2997"/>
                      <a:pt x="14972" y="2990"/>
                      <a:pt x="14927" y="2982"/>
                    </a:cubicBezTo>
                    <a:cubicBezTo>
                      <a:pt x="14883" y="2975"/>
                      <a:pt x="14898" y="2960"/>
                      <a:pt x="14853" y="2990"/>
                    </a:cubicBezTo>
                    <a:cubicBezTo>
                      <a:pt x="14809" y="3019"/>
                      <a:pt x="14757" y="3064"/>
                      <a:pt x="14750" y="3019"/>
                    </a:cubicBezTo>
                    <a:cubicBezTo>
                      <a:pt x="14742" y="2975"/>
                      <a:pt x="14757" y="2968"/>
                      <a:pt x="14772" y="2938"/>
                    </a:cubicBezTo>
                    <a:cubicBezTo>
                      <a:pt x="14787" y="2908"/>
                      <a:pt x="14750" y="2894"/>
                      <a:pt x="14713" y="2871"/>
                    </a:cubicBezTo>
                    <a:cubicBezTo>
                      <a:pt x="14676" y="2849"/>
                      <a:pt x="14690" y="2805"/>
                      <a:pt x="14646" y="2805"/>
                    </a:cubicBezTo>
                    <a:cubicBezTo>
                      <a:pt x="14602" y="2805"/>
                      <a:pt x="14579" y="2857"/>
                      <a:pt x="14557" y="2842"/>
                    </a:cubicBezTo>
                    <a:cubicBezTo>
                      <a:pt x="14535" y="2827"/>
                      <a:pt x="14594" y="2760"/>
                      <a:pt x="14550" y="2746"/>
                    </a:cubicBezTo>
                    <a:cubicBezTo>
                      <a:pt x="14505" y="2731"/>
                      <a:pt x="14439" y="2686"/>
                      <a:pt x="14468" y="2657"/>
                    </a:cubicBezTo>
                    <a:cubicBezTo>
                      <a:pt x="14498" y="2627"/>
                      <a:pt x="14491" y="2561"/>
                      <a:pt x="14439" y="2546"/>
                    </a:cubicBezTo>
                    <a:cubicBezTo>
                      <a:pt x="14387" y="2531"/>
                      <a:pt x="14306" y="2531"/>
                      <a:pt x="14276" y="2494"/>
                    </a:cubicBezTo>
                    <a:cubicBezTo>
                      <a:pt x="14246" y="2457"/>
                      <a:pt x="14210" y="2454"/>
                      <a:pt x="14158" y="2464"/>
                    </a:cubicBezTo>
                    <a:cubicBezTo>
                      <a:pt x="14039" y="2487"/>
                      <a:pt x="14010" y="2494"/>
                      <a:pt x="13958" y="2524"/>
                    </a:cubicBezTo>
                    <a:cubicBezTo>
                      <a:pt x="13906" y="2553"/>
                      <a:pt x="13884" y="2583"/>
                      <a:pt x="13862" y="2561"/>
                    </a:cubicBezTo>
                    <a:cubicBezTo>
                      <a:pt x="13839" y="2538"/>
                      <a:pt x="13736" y="2575"/>
                      <a:pt x="13743" y="2553"/>
                    </a:cubicBezTo>
                    <a:cubicBezTo>
                      <a:pt x="13751" y="2531"/>
                      <a:pt x="13899" y="2427"/>
                      <a:pt x="13832" y="2390"/>
                    </a:cubicBezTo>
                    <a:cubicBezTo>
                      <a:pt x="13765" y="2353"/>
                      <a:pt x="13788" y="2346"/>
                      <a:pt x="13669" y="2346"/>
                    </a:cubicBezTo>
                    <a:cubicBezTo>
                      <a:pt x="13551" y="2346"/>
                      <a:pt x="13514" y="2361"/>
                      <a:pt x="13484" y="2324"/>
                    </a:cubicBezTo>
                    <a:cubicBezTo>
                      <a:pt x="13454" y="2287"/>
                      <a:pt x="13329" y="2324"/>
                      <a:pt x="13366" y="2353"/>
                    </a:cubicBezTo>
                    <a:cubicBezTo>
                      <a:pt x="13403" y="2383"/>
                      <a:pt x="13418" y="2420"/>
                      <a:pt x="13343" y="2427"/>
                    </a:cubicBezTo>
                    <a:cubicBezTo>
                      <a:pt x="13269" y="2435"/>
                      <a:pt x="13166" y="2472"/>
                      <a:pt x="13218" y="2501"/>
                    </a:cubicBezTo>
                    <a:cubicBezTo>
                      <a:pt x="13269" y="2531"/>
                      <a:pt x="13269" y="2568"/>
                      <a:pt x="13262" y="2598"/>
                    </a:cubicBezTo>
                    <a:cubicBezTo>
                      <a:pt x="13255" y="2627"/>
                      <a:pt x="13255" y="2657"/>
                      <a:pt x="13292" y="2694"/>
                    </a:cubicBezTo>
                    <a:cubicBezTo>
                      <a:pt x="13329" y="2731"/>
                      <a:pt x="13299" y="2768"/>
                      <a:pt x="13255" y="2775"/>
                    </a:cubicBezTo>
                    <a:cubicBezTo>
                      <a:pt x="13210" y="2783"/>
                      <a:pt x="13225" y="2738"/>
                      <a:pt x="13129" y="2746"/>
                    </a:cubicBezTo>
                    <a:cubicBezTo>
                      <a:pt x="13033" y="2753"/>
                      <a:pt x="13121" y="2723"/>
                      <a:pt x="13033" y="2753"/>
                    </a:cubicBezTo>
                    <a:cubicBezTo>
                      <a:pt x="12944" y="2783"/>
                      <a:pt x="12922" y="2775"/>
                      <a:pt x="12840" y="2753"/>
                    </a:cubicBezTo>
                    <a:cubicBezTo>
                      <a:pt x="12759" y="2731"/>
                      <a:pt x="12714" y="2716"/>
                      <a:pt x="12692" y="2746"/>
                    </a:cubicBezTo>
                    <a:cubicBezTo>
                      <a:pt x="12670" y="2775"/>
                      <a:pt x="12663" y="2827"/>
                      <a:pt x="12589" y="2797"/>
                    </a:cubicBezTo>
                    <a:cubicBezTo>
                      <a:pt x="12515" y="2768"/>
                      <a:pt x="12470" y="2731"/>
                      <a:pt x="12477" y="2701"/>
                    </a:cubicBezTo>
                    <a:cubicBezTo>
                      <a:pt x="12485" y="2672"/>
                      <a:pt x="12426" y="2620"/>
                      <a:pt x="12403" y="2649"/>
                    </a:cubicBezTo>
                    <a:cubicBezTo>
                      <a:pt x="12381" y="2679"/>
                      <a:pt x="12403" y="2738"/>
                      <a:pt x="12403" y="2783"/>
                    </a:cubicBezTo>
                    <a:cubicBezTo>
                      <a:pt x="12403" y="2827"/>
                      <a:pt x="12278" y="2842"/>
                      <a:pt x="12307" y="2879"/>
                    </a:cubicBezTo>
                    <a:cubicBezTo>
                      <a:pt x="12337" y="2916"/>
                      <a:pt x="12344" y="2968"/>
                      <a:pt x="12315" y="2982"/>
                    </a:cubicBezTo>
                    <a:cubicBezTo>
                      <a:pt x="12285" y="2997"/>
                      <a:pt x="12211" y="3027"/>
                      <a:pt x="12189" y="2997"/>
                    </a:cubicBezTo>
                    <a:cubicBezTo>
                      <a:pt x="12167" y="2968"/>
                      <a:pt x="12152" y="2945"/>
                      <a:pt x="12115" y="2908"/>
                    </a:cubicBezTo>
                    <a:cubicBezTo>
                      <a:pt x="12078" y="2871"/>
                      <a:pt x="12115" y="2864"/>
                      <a:pt x="12063" y="2834"/>
                    </a:cubicBezTo>
                    <a:cubicBezTo>
                      <a:pt x="12011" y="2805"/>
                      <a:pt x="12004" y="2746"/>
                      <a:pt x="12019" y="2709"/>
                    </a:cubicBezTo>
                    <a:cubicBezTo>
                      <a:pt x="12033" y="2672"/>
                      <a:pt x="12004" y="2694"/>
                      <a:pt x="11996" y="2649"/>
                    </a:cubicBezTo>
                    <a:cubicBezTo>
                      <a:pt x="11989" y="2605"/>
                      <a:pt x="12033" y="2575"/>
                      <a:pt x="12048" y="2538"/>
                    </a:cubicBezTo>
                    <a:cubicBezTo>
                      <a:pt x="12063" y="2501"/>
                      <a:pt x="12056" y="2450"/>
                      <a:pt x="12041" y="2413"/>
                    </a:cubicBezTo>
                    <a:cubicBezTo>
                      <a:pt x="12026" y="2376"/>
                      <a:pt x="12107" y="2309"/>
                      <a:pt x="12070" y="2287"/>
                    </a:cubicBezTo>
                    <a:cubicBezTo>
                      <a:pt x="12033" y="2265"/>
                      <a:pt x="11982" y="2161"/>
                      <a:pt x="11937" y="2102"/>
                    </a:cubicBezTo>
                    <a:cubicBezTo>
                      <a:pt x="11893" y="2043"/>
                      <a:pt x="11819" y="1961"/>
                      <a:pt x="11760" y="1976"/>
                    </a:cubicBezTo>
                    <a:cubicBezTo>
                      <a:pt x="11700" y="1991"/>
                      <a:pt x="11641" y="2013"/>
                      <a:pt x="11575" y="1968"/>
                    </a:cubicBezTo>
                    <a:cubicBezTo>
                      <a:pt x="11508" y="1924"/>
                      <a:pt x="11493" y="1894"/>
                      <a:pt x="11456" y="1880"/>
                    </a:cubicBezTo>
                    <a:cubicBezTo>
                      <a:pt x="11419" y="1865"/>
                      <a:pt x="11330" y="1828"/>
                      <a:pt x="11308" y="1872"/>
                    </a:cubicBezTo>
                    <a:cubicBezTo>
                      <a:pt x="11286" y="1917"/>
                      <a:pt x="11308" y="1946"/>
                      <a:pt x="11308" y="1991"/>
                    </a:cubicBezTo>
                    <a:cubicBezTo>
                      <a:pt x="11308" y="2035"/>
                      <a:pt x="11375" y="2087"/>
                      <a:pt x="11301" y="2117"/>
                    </a:cubicBezTo>
                    <a:cubicBezTo>
                      <a:pt x="11227" y="2146"/>
                      <a:pt x="11130" y="2154"/>
                      <a:pt x="11130" y="2154"/>
                    </a:cubicBezTo>
                    <a:cubicBezTo>
                      <a:pt x="11130" y="2154"/>
                      <a:pt x="11249" y="2228"/>
                      <a:pt x="11116" y="2213"/>
                    </a:cubicBezTo>
                    <a:cubicBezTo>
                      <a:pt x="10982" y="2198"/>
                      <a:pt x="10960" y="2146"/>
                      <a:pt x="10931" y="2131"/>
                    </a:cubicBezTo>
                    <a:cubicBezTo>
                      <a:pt x="10901" y="2117"/>
                      <a:pt x="10916" y="2146"/>
                      <a:pt x="10834" y="2131"/>
                    </a:cubicBezTo>
                    <a:cubicBezTo>
                      <a:pt x="10753" y="2117"/>
                      <a:pt x="10760" y="2065"/>
                      <a:pt x="10746" y="2020"/>
                    </a:cubicBezTo>
                    <a:cubicBezTo>
                      <a:pt x="10731" y="1976"/>
                      <a:pt x="10731" y="1968"/>
                      <a:pt x="10635" y="1961"/>
                    </a:cubicBezTo>
                    <a:cubicBezTo>
                      <a:pt x="10538" y="1954"/>
                      <a:pt x="10479" y="1931"/>
                      <a:pt x="10450" y="1924"/>
                    </a:cubicBezTo>
                    <a:cubicBezTo>
                      <a:pt x="10420" y="1917"/>
                      <a:pt x="10413" y="1917"/>
                      <a:pt x="10339" y="1939"/>
                    </a:cubicBezTo>
                    <a:cubicBezTo>
                      <a:pt x="10265" y="1961"/>
                      <a:pt x="10168" y="2005"/>
                      <a:pt x="10154" y="1968"/>
                    </a:cubicBezTo>
                    <a:cubicBezTo>
                      <a:pt x="10139" y="1931"/>
                      <a:pt x="10109" y="1909"/>
                      <a:pt x="10065" y="1909"/>
                    </a:cubicBezTo>
                    <a:cubicBezTo>
                      <a:pt x="10020" y="1909"/>
                      <a:pt x="9961" y="1902"/>
                      <a:pt x="9924" y="1917"/>
                    </a:cubicBezTo>
                    <a:cubicBezTo>
                      <a:pt x="9887" y="1931"/>
                      <a:pt x="9857" y="1924"/>
                      <a:pt x="9791" y="1968"/>
                    </a:cubicBezTo>
                    <a:cubicBezTo>
                      <a:pt x="9724" y="2013"/>
                      <a:pt x="9739" y="2020"/>
                      <a:pt x="9665" y="2028"/>
                    </a:cubicBezTo>
                    <a:cubicBezTo>
                      <a:pt x="9591" y="2035"/>
                      <a:pt x="9628" y="2065"/>
                      <a:pt x="9547" y="2087"/>
                    </a:cubicBezTo>
                    <a:cubicBezTo>
                      <a:pt x="9465" y="2109"/>
                      <a:pt x="9443" y="2139"/>
                      <a:pt x="9369" y="2131"/>
                    </a:cubicBezTo>
                    <a:cubicBezTo>
                      <a:pt x="9295" y="2124"/>
                      <a:pt x="9243" y="2131"/>
                      <a:pt x="9295" y="2087"/>
                    </a:cubicBezTo>
                    <a:cubicBezTo>
                      <a:pt x="9347" y="2043"/>
                      <a:pt x="9362" y="1998"/>
                      <a:pt x="9436" y="1968"/>
                    </a:cubicBezTo>
                    <a:cubicBezTo>
                      <a:pt x="9510" y="1939"/>
                      <a:pt x="9532" y="1917"/>
                      <a:pt x="9606" y="1858"/>
                    </a:cubicBezTo>
                    <a:cubicBezTo>
                      <a:pt x="9680" y="1798"/>
                      <a:pt x="9702" y="1717"/>
                      <a:pt x="9724" y="1702"/>
                    </a:cubicBezTo>
                    <a:cubicBezTo>
                      <a:pt x="9746" y="1687"/>
                      <a:pt x="9850" y="1517"/>
                      <a:pt x="9924" y="1510"/>
                    </a:cubicBezTo>
                    <a:cubicBezTo>
                      <a:pt x="9998" y="1502"/>
                      <a:pt x="10065" y="1413"/>
                      <a:pt x="10079" y="1354"/>
                    </a:cubicBezTo>
                    <a:cubicBezTo>
                      <a:pt x="10094" y="1295"/>
                      <a:pt x="10198" y="1221"/>
                      <a:pt x="10198" y="1177"/>
                    </a:cubicBezTo>
                    <a:cubicBezTo>
                      <a:pt x="10198" y="1132"/>
                      <a:pt x="10250" y="1088"/>
                      <a:pt x="10176" y="1036"/>
                    </a:cubicBezTo>
                    <a:cubicBezTo>
                      <a:pt x="10102" y="984"/>
                      <a:pt x="10154" y="969"/>
                      <a:pt x="10176" y="932"/>
                    </a:cubicBezTo>
                    <a:cubicBezTo>
                      <a:pt x="10198" y="895"/>
                      <a:pt x="10235" y="821"/>
                      <a:pt x="10176" y="799"/>
                    </a:cubicBezTo>
                    <a:cubicBezTo>
                      <a:pt x="10117" y="777"/>
                      <a:pt x="10065" y="747"/>
                      <a:pt x="10057" y="688"/>
                    </a:cubicBezTo>
                    <a:cubicBezTo>
                      <a:pt x="10050" y="629"/>
                      <a:pt x="10020" y="518"/>
                      <a:pt x="9909" y="518"/>
                    </a:cubicBezTo>
                    <a:cubicBezTo>
                      <a:pt x="9798" y="518"/>
                      <a:pt x="9791" y="525"/>
                      <a:pt x="9687" y="503"/>
                    </a:cubicBezTo>
                    <a:cubicBezTo>
                      <a:pt x="9584" y="481"/>
                      <a:pt x="9613" y="496"/>
                      <a:pt x="9547" y="518"/>
                    </a:cubicBezTo>
                    <a:cubicBezTo>
                      <a:pt x="9480" y="540"/>
                      <a:pt x="9539" y="599"/>
                      <a:pt x="9458" y="614"/>
                    </a:cubicBezTo>
                    <a:cubicBezTo>
                      <a:pt x="9376" y="629"/>
                      <a:pt x="9302" y="666"/>
                      <a:pt x="9280" y="636"/>
                    </a:cubicBezTo>
                    <a:cubicBezTo>
                      <a:pt x="9258" y="607"/>
                      <a:pt x="9369" y="562"/>
                      <a:pt x="9399" y="518"/>
                    </a:cubicBezTo>
                    <a:cubicBezTo>
                      <a:pt x="9428" y="473"/>
                      <a:pt x="9473" y="436"/>
                      <a:pt x="9399" y="399"/>
                    </a:cubicBezTo>
                    <a:cubicBezTo>
                      <a:pt x="9325" y="362"/>
                      <a:pt x="9332" y="340"/>
                      <a:pt x="9273" y="333"/>
                    </a:cubicBezTo>
                    <a:cubicBezTo>
                      <a:pt x="9214" y="325"/>
                      <a:pt x="9191" y="340"/>
                      <a:pt x="9140" y="362"/>
                    </a:cubicBezTo>
                    <a:cubicBezTo>
                      <a:pt x="9088" y="385"/>
                      <a:pt x="9117" y="318"/>
                      <a:pt x="9154" y="274"/>
                    </a:cubicBezTo>
                    <a:cubicBezTo>
                      <a:pt x="9191" y="229"/>
                      <a:pt x="9214" y="222"/>
                      <a:pt x="9228" y="185"/>
                    </a:cubicBezTo>
                    <a:cubicBezTo>
                      <a:pt x="9243" y="148"/>
                      <a:pt x="9302" y="89"/>
                      <a:pt x="9228" y="74"/>
                    </a:cubicBezTo>
                    <a:cubicBezTo>
                      <a:pt x="9154" y="59"/>
                      <a:pt x="9132" y="103"/>
                      <a:pt x="9103" y="59"/>
                    </a:cubicBezTo>
                    <a:cubicBezTo>
                      <a:pt x="9073" y="15"/>
                      <a:pt x="9029" y="0"/>
                      <a:pt x="8992" y="29"/>
                    </a:cubicBezTo>
                    <a:cubicBezTo>
                      <a:pt x="8955" y="59"/>
                      <a:pt x="8962" y="52"/>
                      <a:pt x="8910" y="66"/>
                    </a:cubicBezTo>
                    <a:cubicBezTo>
                      <a:pt x="8858" y="81"/>
                      <a:pt x="8903" y="96"/>
                      <a:pt x="8843" y="148"/>
                    </a:cubicBezTo>
                    <a:cubicBezTo>
                      <a:pt x="8784" y="200"/>
                      <a:pt x="8725" y="274"/>
                      <a:pt x="8718" y="311"/>
                    </a:cubicBezTo>
                    <a:cubicBezTo>
                      <a:pt x="8710" y="348"/>
                      <a:pt x="8673" y="355"/>
                      <a:pt x="8651" y="377"/>
                    </a:cubicBezTo>
                    <a:cubicBezTo>
                      <a:pt x="8629" y="399"/>
                      <a:pt x="8695" y="422"/>
                      <a:pt x="8695" y="466"/>
                    </a:cubicBezTo>
                    <a:cubicBezTo>
                      <a:pt x="8695" y="510"/>
                      <a:pt x="8695" y="577"/>
                      <a:pt x="8651" y="599"/>
                    </a:cubicBezTo>
                    <a:cubicBezTo>
                      <a:pt x="8607" y="622"/>
                      <a:pt x="8459" y="636"/>
                      <a:pt x="8459" y="636"/>
                    </a:cubicBezTo>
                    <a:cubicBezTo>
                      <a:pt x="8459" y="636"/>
                      <a:pt x="8459" y="666"/>
                      <a:pt x="8488" y="695"/>
                    </a:cubicBezTo>
                    <a:cubicBezTo>
                      <a:pt x="8518" y="725"/>
                      <a:pt x="8562" y="784"/>
                      <a:pt x="8525" y="799"/>
                    </a:cubicBezTo>
                    <a:cubicBezTo>
                      <a:pt x="8488" y="814"/>
                      <a:pt x="8466" y="725"/>
                      <a:pt x="8414" y="740"/>
                    </a:cubicBezTo>
                    <a:cubicBezTo>
                      <a:pt x="8362" y="755"/>
                      <a:pt x="8407" y="799"/>
                      <a:pt x="8318" y="807"/>
                    </a:cubicBezTo>
                    <a:cubicBezTo>
                      <a:pt x="8229" y="814"/>
                      <a:pt x="8237" y="769"/>
                      <a:pt x="8200" y="821"/>
                    </a:cubicBezTo>
                    <a:cubicBezTo>
                      <a:pt x="8163" y="873"/>
                      <a:pt x="8096" y="851"/>
                      <a:pt x="8074" y="829"/>
                    </a:cubicBezTo>
                    <a:cubicBezTo>
                      <a:pt x="8052" y="807"/>
                      <a:pt x="8185" y="762"/>
                      <a:pt x="8177" y="732"/>
                    </a:cubicBezTo>
                    <a:cubicBezTo>
                      <a:pt x="8170" y="703"/>
                      <a:pt x="8081" y="666"/>
                      <a:pt x="8044" y="710"/>
                    </a:cubicBezTo>
                    <a:cubicBezTo>
                      <a:pt x="8007" y="755"/>
                      <a:pt x="7941" y="784"/>
                      <a:pt x="7889" y="792"/>
                    </a:cubicBezTo>
                    <a:cubicBezTo>
                      <a:pt x="7837" y="799"/>
                      <a:pt x="7711" y="777"/>
                      <a:pt x="7748" y="821"/>
                    </a:cubicBezTo>
                    <a:cubicBezTo>
                      <a:pt x="7785" y="866"/>
                      <a:pt x="7792" y="866"/>
                      <a:pt x="7756" y="895"/>
                    </a:cubicBezTo>
                    <a:cubicBezTo>
                      <a:pt x="7719" y="925"/>
                      <a:pt x="7659" y="947"/>
                      <a:pt x="7622" y="977"/>
                    </a:cubicBezTo>
                    <a:cubicBezTo>
                      <a:pt x="7585" y="1006"/>
                      <a:pt x="7519" y="1021"/>
                      <a:pt x="7482" y="1029"/>
                    </a:cubicBezTo>
                    <a:cubicBezTo>
                      <a:pt x="7445" y="1036"/>
                      <a:pt x="7400" y="1036"/>
                      <a:pt x="7393" y="1073"/>
                    </a:cubicBezTo>
                    <a:cubicBezTo>
                      <a:pt x="7385" y="1110"/>
                      <a:pt x="7348" y="1110"/>
                      <a:pt x="7312" y="1125"/>
                    </a:cubicBezTo>
                    <a:cubicBezTo>
                      <a:pt x="7274" y="1140"/>
                      <a:pt x="7252" y="1147"/>
                      <a:pt x="7230" y="1169"/>
                    </a:cubicBezTo>
                    <a:cubicBezTo>
                      <a:pt x="7208" y="1191"/>
                      <a:pt x="7200" y="1206"/>
                      <a:pt x="7163" y="1243"/>
                    </a:cubicBezTo>
                    <a:cubicBezTo>
                      <a:pt x="7126" y="1280"/>
                      <a:pt x="7052" y="1258"/>
                      <a:pt x="7030" y="1310"/>
                    </a:cubicBezTo>
                    <a:cubicBezTo>
                      <a:pt x="7008" y="1362"/>
                      <a:pt x="7067" y="1421"/>
                      <a:pt x="7008" y="1465"/>
                    </a:cubicBezTo>
                    <a:cubicBezTo>
                      <a:pt x="6949" y="1510"/>
                      <a:pt x="6875" y="1561"/>
                      <a:pt x="6919" y="1606"/>
                    </a:cubicBezTo>
                    <a:cubicBezTo>
                      <a:pt x="6964" y="1650"/>
                      <a:pt x="7015" y="1680"/>
                      <a:pt x="7001" y="1717"/>
                    </a:cubicBezTo>
                    <a:cubicBezTo>
                      <a:pt x="6986" y="1754"/>
                      <a:pt x="6912" y="1798"/>
                      <a:pt x="6890" y="1835"/>
                    </a:cubicBezTo>
                    <a:cubicBezTo>
                      <a:pt x="6867" y="1872"/>
                      <a:pt x="6830" y="1909"/>
                      <a:pt x="6742" y="1902"/>
                    </a:cubicBezTo>
                    <a:cubicBezTo>
                      <a:pt x="6653" y="1894"/>
                      <a:pt x="6564" y="1894"/>
                      <a:pt x="6490" y="1917"/>
                    </a:cubicBezTo>
                    <a:cubicBezTo>
                      <a:pt x="6416" y="1939"/>
                      <a:pt x="6320" y="1894"/>
                      <a:pt x="6283" y="1924"/>
                    </a:cubicBezTo>
                    <a:cubicBezTo>
                      <a:pt x="6246" y="1954"/>
                      <a:pt x="6253" y="2005"/>
                      <a:pt x="6246" y="2057"/>
                    </a:cubicBezTo>
                    <a:cubicBezTo>
                      <a:pt x="6238" y="2109"/>
                      <a:pt x="6401" y="2183"/>
                      <a:pt x="6342" y="2235"/>
                    </a:cubicBezTo>
                    <a:cubicBezTo>
                      <a:pt x="6283" y="2287"/>
                      <a:pt x="6349" y="2405"/>
                      <a:pt x="6401" y="2413"/>
                    </a:cubicBezTo>
                    <a:cubicBezTo>
                      <a:pt x="6453" y="2420"/>
                      <a:pt x="6542" y="2442"/>
                      <a:pt x="6520" y="2501"/>
                    </a:cubicBezTo>
                    <a:cubicBezTo>
                      <a:pt x="6497" y="2561"/>
                      <a:pt x="6512" y="2605"/>
                      <a:pt x="6557" y="2620"/>
                    </a:cubicBezTo>
                    <a:cubicBezTo>
                      <a:pt x="6601" y="2635"/>
                      <a:pt x="6601" y="2694"/>
                      <a:pt x="6594" y="2723"/>
                    </a:cubicBezTo>
                    <a:cubicBezTo>
                      <a:pt x="6586" y="2753"/>
                      <a:pt x="6586" y="2953"/>
                      <a:pt x="6608" y="2982"/>
                    </a:cubicBezTo>
                    <a:cubicBezTo>
                      <a:pt x="6631" y="3012"/>
                      <a:pt x="6556" y="3247"/>
                      <a:pt x="6534" y="3167"/>
                    </a:cubicBezTo>
                    <a:cubicBezTo>
                      <a:pt x="6505" y="3057"/>
                      <a:pt x="6468" y="2797"/>
                      <a:pt x="6460" y="2738"/>
                    </a:cubicBezTo>
                    <a:cubicBezTo>
                      <a:pt x="6453" y="2679"/>
                      <a:pt x="6379" y="2672"/>
                      <a:pt x="6349" y="2649"/>
                    </a:cubicBezTo>
                    <a:cubicBezTo>
                      <a:pt x="6320" y="2627"/>
                      <a:pt x="6305" y="2583"/>
                      <a:pt x="6246" y="2538"/>
                    </a:cubicBezTo>
                    <a:cubicBezTo>
                      <a:pt x="6186" y="2494"/>
                      <a:pt x="6164" y="2457"/>
                      <a:pt x="6127" y="2442"/>
                    </a:cubicBezTo>
                    <a:cubicBezTo>
                      <a:pt x="6090" y="2427"/>
                      <a:pt x="6068" y="2383"/>
                      <a:pt x="5994" y="2383"/>
                    </a:cubicBezTo>
                    <a:cubicBezTo>
                      <a:pt x="5920" y="2383"/>
                      <a:pt x="5927" y="2339"/>
                      <a:pt x="5890" y="2383"/>
                    </a:cubicBezTo>
                    <a:cubicBezTo>
                      <a:pt x="5853" y="2427"/>
                      <a:pt x="5750" y="2487"/>
                      <a:pt x="5831" y="2509"/>
                    </a:cubicBezTo>
                    <a:cubicBezTo>
                      <a:pt x="5913" y="2531"/>
                      <a:pt x="5964" y="2524"/>
                      <a:pt x="5964" y="2568"/>
                    </a:cubicBezTo>
                    <a:cubicBezTo>
                      <a:pt x="5964" y="2612"/>
                      <a:pt x="5898" y="2620"/>
                      <a:pt x="5824" y="2612"/>
                    </a:cubicBezTo>
                    <a:cubicBezTo>
                      <a:pt x="5750" y="2605"/>
                      <a:pt x="5735" y="2553"/>
                      <a:pt x="5750" y="2605"/>
                    </a:cubicBezTo>
                    <a:cubicBezTo>
                      <a:pt x="5765" y="2657"/>
                      <a:pt x="5831" y="2694"/>
                      <a:pt x="5779" y="2723"/>
                    </a:cubicBezTo>
                    <a:cubicBezTo>
                      <a:pt x="5728" y="2753"/>
                      <a:pt x="5713" y="2820"/>
                      <a:pt x="5668" y="2783"/>
                    </a:cubicBezTo>
                    <a:cubicBezTo>
                      <a:pt x="5624" y="2746"/>
                      <a:pt x="5617" y="2664"/>
                      <a:pt x="5646" y="2612"/>
                    </a:cubicBezTo>
                    <a:cubicBezTo>
                      <a:pt x="5676" y="2561"/>
                      <a:pt x="5624" y="2479"/>
                      <a:pt x="5624" y="2479"/>
                    </a:cubicBezTo>
                    <a:cubicBezTo>
                      <a:pt x="5535" y="2538"/>
                      <a:pt x="5535" y="2598"/>
                      <a:pt x="5483" y="2620"/>
                    </a:cubicBezTo>
                    <a:cubicBezTo>
                      <a:pt x="5432" y="2642"/>
                      <a:pt x="5350" y="2642"/>
                      <a:pt x="5402" y="2694"/>
                    </a:cubicBezTo>
                    <a:cubicBezTo>
                      <a:pt x="5454" y="2746"/>
                      <a:pt x="5454" y="2760"/>
                      <a:pt x="5454" y="2797"/>
                    </a:cubicBezTo>
                    <a:cubicBezTo>
                      <a:pt x="5454" y="2834"/>
                      <a:pt x="5446" y="2842"/>
                      <a:pt x="5446" y="2886"/>
                    </a:cubicBezTo>
                    <a:cubicBezTo>
                      <a:pt x="5446" y="2931"/>
                      <a:pt x="5395" y="2923"/>
                      <a:pt x="5483" y="2975"/>
                    </a:cubicBezTo>
                    <a:cubicBezTo>
                      <a:pt x="5572" y="3027"/>
                      <a:pt x="5528" y="3064"/>
                      <a:pt x="5513" y="3101"/>
                    </a:cubicBezTo>
                    <a:cubicBezTo>
                      <a:pt x="5498" y="3138"/>
                      <a:pt x="5446" y="3175"/>
                      <a:pt x="5446" y="3212"/>
                    </a:cubicBezTo>
                    <a:cubicBezTo>
                      <a:pt x="5446" y="3249"/>
                      <a:pt x="5387" y="3234"/>
                      <a:pt x="5446" y="3293"/>
                    </a:cubicBezTo>
                    <a:cubicBezTo>
                      <a:pt x="5506" y="3353"/>
                      <a:pt x="5483" y="3338"/>
                      <a:pt x="5491" y="3412"/>
                    </a:cubicBezTo>
                    <a:cubicBezTo>
                      <a:pt x="5498" y="3486"/>
                      <a:pt x="5483" y="3515"/>
                      <a:pt x="5498" y="3538"/>
                    </a:cubicBezTo>
                    <a:cubicBezTo>
                      <a:pt x="5513" y="3560"/>
                      <a:pt x="5631" y="3582"/>
                      <a:pt x="5683" y="3575"/>
                    </a:cubicBezTo>
                    <a:cubicBezTo>
                      <a:pt x="5735" y="3567"/>
                      <a:pt x="5839" y="3589"/>
                      <a:pt x="5898" y="3626"/>
                    </a:cubicBezTo>
                    <a:cubicBezTo>
                      <a:pt x="5957" y="3663"/>
                      <a:pt x="5964" y="3708"/>
                      <a:pt x="5987" y="3767"/>
                    </a:cubicBezTo>
                    <a:cubicBezTo>
                      <a:pt x="6009" y="3826"/>
                      <a:pt x="5942" y="3856"/>
                      <a:pt x="5913" y="3863"/>
                    </a:cubicBezTo>
                    <a:cubicBezTo>
                      <a:pt x="5883" y="3871"/>
                      <a:pt x="5816" y="3841"/>
                      <a:pt x="5802" y="3789"/>
                    </a:cubicBezTo>
                    <a:cubicBezTo>
                      <a:pt x="5787" y="3737"/>
                      <a:pt x="5816" y="3649"/>
                      <a:pt x="5735" y="3663"/>
                    </a:cubicBezTo>
                    <a:cubicBezTo>
                      <a:pt x="5654" y="3678"/>
                      <a:pt x="5609" y="3715"/>
                      <a:pt x="5587" y="3737"/>
                    </a:cubicBezTo>
                    <a:cubicBezTo>
                      <a:pt x="5565" y="3760"/>
                      <a:pt x="5476" y="3797"/>
                      <a:pt x="5543" y="3856"/>
                    </a:cubicBezTo>
                    <a:cubicBezTo>
                      <a:pt x="5609" y="3915"/>
                      <a:pt x="5602" y="3989"/>
                      <a:pt x="5587" y="4019"/>
                    </a:cubicBezTo>
                    <a:cubicBezTo>
                      <a:pt x="5572" y="4048"/>
                      <a:pt x="5469" y="4085"/>
                      <a:pt x="5469" y="4130"/>
                    </a:cubicBezTo>
                    <a:cubicBezTo>
                      <a:pt x="5469" y="4174"/>
                      <a:pt x="5506" y="4248"/>
                      <a:pt x="5446" y="4278"/>
                    </a:cubicBezTo>
                    <a:cubicBezTo>
                      <a:pt x="5387" y="4307"/>
                      <a:pt x="5320" y="4337"/>
                      <a:pt x="5320" y="4381"/>
                    </a:cubicBezTo>
                    <a:cubicBezTo>
                      <a:pt x="5320" y="4426"/>
                      <a:pt x="5239" y="4448"/>
                      <a:pt x="5180" y="4448"/>
                    </a:cubicBezTo>
                    <a:cubicBezTo>
                      <a:pt x="5121" y="4448"/>
                      <a:pt x="4973" y="4359"/>
                      <a:pt x="5062" y="4359"/>
                    </a:cubicBezTo>
                    <a:cubicBezTo>
                      <a:pt x="5150" y="4359"/>
                      <a:pt x="5269" y="4226"/>
                      <a:pt x="5284" y="4204"/>
                    </a:cubicBezTo>
                    <a:cubicBezTo>
                      <a:pt x="5298" y="4181"/>
                      <a:pt x="5380" y="4115"/>
                      <a:pt x="5365" y="4063"/>
                    </a:cubicBezTo>
                    <a:cubicBezTo>
                      <a:pt x="5350" y="4011"/>
                      <a:pt x="5313" y="3952"/>
                      <a:pt x="5357" y="3930"/>
                    </a:cubicBezTo>
                    <a:cubicBezTo>
                      <a:pt x="5402" y="3908"/>
                      <a:pt x="5395" y="3848"/>
                      <a:pt x="5395" y="3811"/>
                    </a:cubicBezTo>
                    <a:cubicBezTo>
                      <a:pt x="5395" y="3774"/>
                      <a:pt x="5350" y="3700"/>
                      <a:pt x="5343" y="3656"/>
                    </a:cubicBezTo>
                    <a:cubicBezTo>
                      <a:pt x="5335" y="3612"/>
                      <a:pt x="5306" y="3575"/>
                      <a:pt x="5298" y="3530"/>
                    </a:cubicBezTo>
                    <a:cubicBezTo>
                      <a:pt x="5291" y="3486"/>
                      <a:pt x="5306" y="3367"/>
                      <a:pt x="5313" y="3293"/>
                    </a:cubicBezTo>
                    <a:cubicBezTo>
                      <a:pt x="5320" y="3219"/>
                      <a:pt x="5284" y="3123"/>
                      <a:pt x="5335" y="3079"/>
                    </a:cubicBezTo>
                    <a:cubicBezTo>
                      <a:pt x="5387" y="3034"/>
                      <a:pt x="5372" y="2923"/>
                      <a:pt x="5320" y="2864"/>
                    </a:cubicBezTo>
                    <a:cubicBezTo>
                      <a:pt x="5269" y="2805"/>
                      <a:pt x="5180" y="2783"/>
                      <a:pt x="5210" y="2746"/>
                    </a:cubicBezTo>
                    <a:cubicBezTo>
                      <a:pt x="5239" y="2709"/>
                      <a:pt x="5291" y="2672"/>
                      <a:pt x="5298" y="2627"/>
                    </a:cubicBezTo>
                    <a:cubicBezTo>
                      <a:pt x="5306" y="2583"/>
                      <a:pt x="5328" y="2472"/>
                      <a:pt x="5328" y="2435"/>
                    </a:cubicBezTo>
                    <a:cubicBezTo>
                      <a:pt x="5328" y="2398"/>
                      <a:pt x="5380" y="2279"/>
                      <a:pt x="5313" y="2257"/>
                    </a:cubicBezTo>
                    <a:cubicBezTo>
                      <a:pt x="5247" y="2235"/>
                      <a:pt x="5224" y="2279"/>
                      <a:pt x="5173" y="2235"/>
                    </a:cubicBezTo>
                    <a:cubicBezTo>
                      <a:pt x="5121" y="2191"/>
                      <a:pt x="5069" y="2242"/>
                      <a:pt x="5024" y="2220"/>
                    </a:cubicBezTo>
                    <a:cubicBezTo>
                      <a:pt x="4980" y="2198"/>
                      <a:pt x="4936" y="2183"/>
                      <a:pt x="4921" y="2242"/>
                    </a:cubicBezTo>
                    <a:cubicBezTo>
                      <a:pt x="4906" y="2302"/>
                      <a:pt x="4825" y="2398"/>
                      <a:pt x="4854" y="2464"/>
                    </a:cubicBezTo>
                    <a:cubicBezTo>
                      <a:pt x="4884" y="2531"/>
                      <a:pt x="4847" y="2575"/>
                      <a:pt x="4825" y="2620"/>
                    </a:cubicBezTo>
                    <a:cubicBezTo>
                      <a:pt x="4802" y="2664"/>
                      <a:pt x="4795" y="2738"/>
                      <a:pt x="4773" y="2768"/>
                    </a:cubicBezTo>
                    <a:cubicBezTo>
                      <a:pt x="4751" y="2797"/>
                      <a:pt x="4699" y="2797"/>
                      <a:pt x="4669" y="2842"/>
                    </a:cubicBezTo>
                    <a:cubicBezTo>
                      <a:pt x="4640" y="2886"/>
                      <a:pt x="4632" y="2901"/>
                      <a:pt x="4625" y="2945"/>
                    </a:cubicBezTo>
                    <a:cubicBezTo>
                      <a:pt x="4617" y="2990"/>
                      <a:pt x="4551" y="3027"/>
                      <a:pt x="4573" y="3027"/>
                    </a:cubicBezTo>
                    <a:cubicBezTo>
                      <a:pt x="4595" y="3027"/>
                      <a:pt x="4721" y="2997"/>
                      <a:pt x="4721" y="2997"/>
                    </a:cubicBezTo>
                    <a:cubicBezTo>
                      <a:pt x="4721" y="2997"/>
                      <a:pt x="4691" y="3071"/>
                      <a:pt x="4691" y="3123"/>
                    </a:cubicBezTo>
                    <a:cubicBezTo>
                      <a:pt x="4691" y="3175"/>
                      <a:pt x="4617" y="3167"/>
                      <a:pt x="4654" y="3212"/>
                    </a:cubicBezTo>
                    <a:cubicBezTo>
                      <a:pt x="4691" y="3256"/>
                      <a:pt x="4654" y="3308"/>
                      <a:pt x="4662" y="3338"/>
                    </a:cubicBezTo>
                    <a:cubicBezTo>
                      <a:pt x="4669" y="3367"/>
                      <a:pt x="4603" y="3434"/>
                      <a:pt x="4669" y="3456"/>
                    </a:cubicBezTo>
                    <a:cubicBezTo>
                      <a:pt x="4736" y="3478"/>
                      <a:pt x="4758" y="3419"/>
                      <a:pt x="4780" y="3449"/>
                    </a:cubicBezTo>
                    <a:cubicBezTo>
                      <a:pt x="4802" y="3478"/>
                      <a:pt x="4802" y="3515"/>
                      <a:pt x="4817" y="3567"/>
                    </a:cubicBezTo>
                    <a:cubicBezTo>
                      <a:pt x="4832" y="3619"/>
                      <a:pt x="4854" y="3641"/>
                      <a:pt x="4891" y="3656"/>
                    </a:cubicBezTo>
                    <a:cubicBezTo>
                      <a:pt x="4928" y="3671"/>
                      <a:pt x="4884" y="3700"/>
                      <a:pt x="4884" y="3737"/>
                    </a:cubicBezTo>
                    <a:cubicBezTo>
                      <a:pt x="4884" y="3774"/>
                      <a:pt x="4825" y="3826"/>
                      <a:pt x="4825" y="3826"/>
                    </a:cubicBezTo>
                    <a:cubicBezTo>
                      <a:pt x="4825" y="3826"/>
                      <a:pt x="4714" y="3708"/>
                      <a:pt x="4699" y="3686"/>
                    </a:cubicBezTo>
                    <a:cubicBezTo>
                      <a:pt x="4684" y="3663"/>
                      <a:pt x="4580" y="3612"/>
                      <a:pt x="4551" y="3604"/>
                    </a:cubicBezTo>
                    <a:cubicBezTo>
                      <a:pt x="4521" y="3597"/>
                      <a:pt x="4440" y="3538"/>
                      <a:pt x="4440" y="3538"/>
                    </a:cubicBezTo>
                    <a:cubicBezTo>
                      <a:pt x="4440" y="3538"/>
                      <a:pt x="4388" y="3523"/>
                      <a:pt x="4336" y="3508"/>
                    </a:cubicBezTo>
                    <a:cubicBezTo>
                      <a:pt x="4284" y="3493"/>
                      <a:pt x="4284" y="3471"/>
                      <a:pt x="4218" y="3434"/>
                    </a:cubicBezTo>
                    <a:cubicBezTo>
                      <a:pt x="4151" y="3397"/>
                      <a:pt x="4151" y="3397"/>
                      <a:pt x="4107" y="3390"/>
                    </a:cubicBezTo>
                    <a:cubicBezTo>
                      <a:pt x="4062" y="3382"/>
                      <a:pt x="4025" y="3375"/>
                      <a:pt x="3981" y="3360"/>
                    </a:cubicBezTo>
                    <a:cubicBezTo>
                      <a:pt x="3936" y="3345"/>
                      <a:pt x="3907" y="3382"/>
                      <a:pt x="3870" y="3330"/>
                    </a:cubicBezTo>
                    <a:cubicBezTo>
                      <a:pt x="3833" y="3279"/>
                      <a:pt x="3737" y="3234"/>
                      <a:pt x="3737" y="3190"/>
                    </a:cubicBezTo>
                    <a:cubicBezTo>
                      <a:pt x="3737" y="3145"/>
                      <a:pt x="3663" y="3160"/>
                      <a:pt x="3677" y="3197"/>
                    </a:cubicBezTo>
                    <a:cubicBezTo>
                      <a:pt x="3692" y="3234"/>
                      <a:pt x="3626" y="3286"/>
                      <a:pt x="3692" y="3330"/>
                    </a:cubicBezTo>
                    <a:cubicBezTo>
                      <a:pt x="3759" y="3375"/>
                      <a:pt x="3811" y="3375"/>
                      <a:pt x="3840" y="3404"/>
                    </a:cubicBezTo>
                    <a:cubicBezTo>
                      <a:pt x="3870" y="3434"/>
                      <a:pt x="3922" y="3493"/>
                      <a:pt x="3936" y="3530"/>
                    </a:cubicBezTo>
                    <a:cubicBezTo>
                      <a:pt x="3951" y="3567"/>
                      <a:pt x="3981" y="3612"/>
                      <a:pt x="3951" y="3634"/>
                    </a:cubicBezTo>
                    <a:cubicBezTo>
                      <a:pt x="3922" y="3656"/>
                      <a:pt x="3855" y="3663"/>
                      <a:pt x="3848" y="3693"/>
                    </a:cubicBezTo>
                    <a:cubicBezTo>
                      <a:pt x="3840" y="3723"/>
                      <a:pt x="3900" y="3856"/>
                      <a:pt x="3803" y="3848"/>
                    </a:cubicBezTo>
                    <a:cubicBezTo>
                      <a:pt x="3707" y="3841"/>
                      <a:pt x="3714" y="3797"/>
                      <a:pt x="3729" y="3760"/>
                    </a:cubicBezTo>
                    <a:cubicBezTo>
                      <a:pt x="3744" y="3723"/>
                      <a:pt x="3737" y="3649"/>
                      <a:pt x="3692" y="3649"/>
                    </a:cubicBezTo>
                    <a:cubicBezTo>
                      <a:pt x="3648" y="3649"/>
                      <a:pt x="3611" y="3678"/>
                      <a:pt x="3566" y="3708"/>
                    </a:cubicBezTo>
                    <a:cubicBezTo>
                      <a:pt x="3522" y="3737"/>
                      <a:pt x="3463" y="3737"/>
                      <a:pt x="3485" y="3760"/>
                    </a:cubicBezTo>
                    <a:cubicBezTo>
                      <a:pt x="3507" y="3782"/>
                      <a:pt x="3426" y="3774"/>
                      <a:pt x="3381" y="3774"/>
                    </a:cubicBezTo>
                    <a:cubicBezTo>
                      <a:pt x="3337" y="3774"/>
                      <a:pt x="3285" y="3767"/>
                      <a:pt x="3270" y="3811"/>
                    </a:cubicBezTo>
                    <a:cubicBezTo>
                      <a:pt x="3256" y="3856"/>
                      <a:pt x="3241" y="3893"/>
                      <a:pt x="3204" y="3908"/>
                    </a:cubicBezTo>
                    <a:cubicBezTo>
                      <a:pt x="3167" y="3922"/>
                      <a:pt x="3063" y="3871"/>
                      <a:pt x="3085" y="3856"/>
                    </a:cubicBezTo>
                    <a:cubicBezTo>
                      <a:pt x="3108" y="3841"/>
                      <a:pt x="3122" y="3797"/>
                      <a:pt x="3115" y="3767"/>
                    </a:cubicBezTo>
                    <a:cubicBezTo>
                      <a:pt x="3108" y="3737"/>
                      <a:pt x="3122" y="3693"/>
                      <a:pt x="3122" y="3693"/>
                    </a:cubicBezTo>
                    <a:cubicBezTo>
                      <a:pt x="3122" y="3693"/>
                      <a:pt x="3048" y="3663"/>
                      <a:pt x="3011" y="3715"/>
                    </a:cubicBezTo>
                    <a:cubicBezTo>
                      <a:pt x="2974" y="3767"/>
                      <a:pt x="2952" y="3774"/>
                      <a:pt x="2937" y="3797"/>
                    </a:cubicBezTo>
                    <a:cubicBezTo>
                      <a:pt x="2923" y="3819"/>
                      <a:pt x="2893" y="3774"/>
                      <a:pt x="2841" y="3804"/>
                    </a:cubicBezTo>
                    <a:cubicBezTo>
                      <a:pt x="2789" y="3834"/>
                      <a:pt x="2723" y="3871"/>
                      <a:pt x="2701" y="3900"/>
                    </a:cubicBezTo>
                    <a:cubicBezTo>
                      <a:pt x="2678" y="3930"/>
                      <a:pt x="2634" y="3974"/>
                      <a:pt x="2582" y="3989"/>
                    </a:cubicBezTo>
                    <a:cubicBezTo>
                      <a:pt x="2530" y="4004"/>
                      <a:pt x="2501" y="3996"/>
                      <a:pt x="2471" y="4033"/>
                    </a:cubicBezTo>
                    <a:cubicBezTo>
                      <a:pt x="2441" y="4070"/>
                      <a:pt x="2397" y="4100"/>
                      <a:pt x="2404" y="4122"/>
                    </a:cubicBezTo>
                    <a:cubicBezTo>
                      <a:pt x="2412" y="4144"/>
                      <a:pt x="2382" y="4189"/>
                      <a:pt x="2404" y="4218"/>
                    </a:cubicBezTo>
                    <a:cubicBezTo>
                      <a:pt x="2427" y="4248"/>
                      <a:pt x="2419" y="4263"/>
                      <a:pt x="2382" y="4278"/>
                    </a:cubicBezTo>
                    <a:cubicBezTo>
                      <a:pt x="2345" y="4293"/>
                      <a:pt x="2271" y="4278"/>
                      <a:pt x="2242" y="4285"/>
                    </a:cubicBezTo>
                    <a:cubicBezTo>
                      <a:pt x="2212" y="4293"/>
                      <a:pt x="2249" y="4337"/>
                      <a:pt x="2212" y="4293"/>
                    </a:cubicBezTo>
                    <a:cubicBezTo>
                      <a:pt x="2175" y="4248"/>
                      <a:pt x="2153" y="4189"/>
                      <a:pt x="2153" y="4189"/>
                    </a:cubicBezTo>
                    <a:cubicBezTo>
                      <a:pt x="2153" y="4189"/>
                      <a:pt x="2168" y="4189"/>
                      <a:pt x="2131" y="4152"/>
                    </a:cubicBezTo>
                    <a:cubicBezTo>
                      <a:pt x="2064" y="4085"/>
                      <a:pt x="2115" y="4040"/>
                      <a:pt x="2153" y="4026"/>
                    </a:cubicBezTo>
                    <a:cubicBezTo>
                      <a:pt x="2271" y="3982"/>
                      <a:pt x="2234" y="3915"/>
                      <a:pt x="2234" y="3915"/>
                    </a:cubicBezTo>
                    <a:cubicBezTo>
                      <a:pt x="2234" y="3915"/>
                      <a:pt x="2212" y="3878"/>
                      <a:pt x="2182" y="3863"/>
                    </a:cubicBezTo>
                    <a:cubicBezTo>
                      <a:pt x="2153" y="3848"/>
                      <a:pt x="2182" y="3811"/>
                      <a:pt x="2116" y="3811"/>
                    </a:cubicBezTo>
                    <a:cubicBezTo>
                      <a:pt x="2049" y="3811"/>
                      <a:pt x="2005" y="3811"/>
                      <a:pt x="2005" y="3811"/>
                    </a:cubicBezTo>
                    <a:cubicBezTo>
                      <a:pt x="1886" y="3774"/>
                      <a:pt x="1827" y="3789"/>
                      <a:pt x="1894" y="3834"/>
                    </a:cubicBezTo>
                    <a:cubicBezTo>
                      <a:pt x="1960" y="3878"/>
                      <a:pt x="2005" y="3900"/>
                      <a:pt x="1975" y="3922"/>
                    </a:cubicBezTo>
                    <a:cubicBezTo>
                      <a:pt x="1946" y="3945"/>
                      <a:pt x="1916" y="3922"/>
                      <a:pt x="1909" y="3967"/>
                    </a:cubicBezTo>
                    <a:cubicBezTo>
                      <a:pt x="1901" y="4011"/>
                      <a:pt x="1909" y="4033"/>
                      <a:pt x="1938" y="4070"/>
                    </a:cubicBezTo>
                    <a:cubicBezTo>
                      <a:pt x="1968" y="4107"/>
                      <a:pt x="1946" y="4130"/>
                      <a:pt x="1931" y="4152"/>
                    </a:cubicBezTo>
                    <a:cubicBezTo>
                      <a:pt x="1916" y="4174"/>
                      <a:pt x="1886" y="4181"/>
                      <a:pt x="1931" y="4211"/>
                    </a:cubicBezTo>
                    <a:cubicBezTo>
                      <a:pt x="1975" y="4241"/>
                      <a:pt x="1997" y="4285"/>
                      <a:pt x="1997" y="4285"/>
                    </a:cubicBezTo>
                    <a:cubicBezTo>
                      <a:pt x="1997" y="4285"/>
                      <a:pt x="1953" y="4315"/>
                      <a:pt x="1946" y="4344"/>
                    </a:cubicBezTo>
                    <a:cubicBezTo>
                      <a:pt x="1938" y="4374"/>
                      <a:pt x="1886" y="4411"/>
                      <a:pt x="1923" y="4433"/>
                    </a:cubicBezTo>
                    <a:cubicBezTo>
                      <a:pt x="1960" y="4455"/>
                      <a:pt x="1990" y="4477"/>
                      <a:pt x="1968" y="4500"/>
                    </a:cubicBezTo>
                    <a:cubicBezTo>
                      <a:pt x="1946" y="4522"/>
                      <a:pt x="1857" y="4522"/>
                      <a:pt x="1857" y="4522"/>
                    </a:cubicBezTo>
                    <a:cubicBezTo>
                      <a:pt x="1857" y="4522"/>
                      <a:pt x="1886" y="4433"/>
                      <a:pt x="1835" y="4426"/>
                    </a:cubicBezTo>
                    <a:cubicBezTo>
                      <a:pt x="1783" y="4418"/>
                      <a:pt x="1724" y="4389"/>
                      <a:pt x="1716" y="4426"/>
                    </a:cubicBezTo>
                    <a:cubicBezTo>
                      <a:pt x="1709" y="4463"/>
                      <a:pt x="1687" y="4515"/>
                      <a:pt x="1687" y="4515"/>
                    </a:cubicBezTo>
                    <a:cubicBezTo>
                      <a:pt x="1583" y="4566"/>
                      <a:pt x="1583" y="4566"/>
                      <a:pt x="1583" y="4566"/>
                    </a:cubicBezTo>
                    <a:cubicBezTo>
                      <a:pt x="1464" y="4633"/>
                      <a:pt x="1472" y="4633"/>
                      <a:pt x="1457" y="4677"/>
                    </a:cubicBezTo>
                    <a:cubicBezTo>
                      <a:pt x="1442" y="4722"/>
                      <a:pt x="1472" y="4825"/>
                      <a:pt x="1487" y="4855"/>
                    </a:cubicBezTo>
                    <a:cubicBezTo>
                      <a:pt x="1502" y="4885"/>
                      <a:pt x="1561" y="4951"/>
                      <a:pt x="1464" y="4951"/>
                    </a:cubicBezTo>
                    <a:cubicBezTo>
                      <a:pt x="1368" y="4951"/>
                      <a:pt x="1316" y="4936"/>
                      <a:pt x="1279" y="4899"/>
                    </a:cubicBezTo>
                    <a:cubicBezTo>
                      <a:pt x="1242" y="4862"/>
                      <a:pt x="1191" y="4867"/>
                      <a:pt x="1139" y="4877"/>
                    </a:cubicBezTo>
                    <a:cubicBezTo>
                      <a:pt x="1020" y="4899"/>
                      <a:pt x="1057" y="4959"/>
                      <a:pt x="1102" y="4973"/>
                    </a:cubicBezTo>
                    <a:cubicBezTo>
                      <a:pt x="1146" y="4988"/>
                      <a:pt x="1228" y="5010"/>
                      <a:pt x="1220" y="5040"/>
                    </a:cubicBezTo>
                    <a:cubicBezTo>
                      <a:pt x="1213" y="5070"/>
                      <a:pt x="1205" y="5107"/>
                      <a:pt x="1191" y="5136"/>
                    </a:cubicBezTo>
                    <a:cubicBezTo>
                      <a:pt x="1176" y="5166"/>
                      <a:pt x="1013" y="5166"/>
                      <a:pt x="998" y="5121"/>
                    </a:cubicBezTo>
                    <a:cubicBezTo>
                      <a:pt x="983" y="5077"/>
                      <a:pt x="1028" y="5047"/>
                      <a:pt x="954" y="5040"/>
                    </a:cubicBezTo>
                    <a:cubicBezTo>
                      <a:pt x="880" y="5033"/>
                      <a:pt x="835" y="5047"/>
                      <a:pt x="835" y="4996"/>
                    </a:cubicBezTo>
                    <a:cubicBezTo>
                      <a:pt x="835" y="4944"/>
                      <a:pt x="843" y="4914"/>
                      <a:pt x="843" y="4885"/>
                    </a:cubicBezTo>
                    <a:cubicBezTo>
                      <a:pt x="843" y="4855"/>
                      <a:pt x="828" y="4818"/>
                      <a:pt x="806" y="4796"/>
                    </a:cubicBezTo>
                    <a:cubicBezTo>
                      <a:pt x="784" y="4774"/>
                      <a:pt x="747" y="4751"/>
                      <a:pt x="784" y="4729"/>
                    </a:cubicBezTo>
                    <a:cubicBezTo>
                      <a:pt x="821" y="4707"/>
                      <a:pt x="850" y="4640"/>
                      <a:pt x="850" y="4640"/>
                    </a:cubicBezTo>
                    <a:cubicBezTo>
                      <a:pt x="850" y="4640"/>
                      <a:pt x="843" y="4588"/>
                      <a:pt x="813" y="4566"/>
                    </a:cubicBezTo>
                    <a:cubicBezTo>
                      <a:pt x="784" y="4544"/>
                      <a:pt x="784" y="4500"/>
                      <a:pt x="732" y="4485"/>
                    </a:cubicBezTo>
                    <a:cubicBezTo>
                      <a:pt x="680" y="4470"/>
                      <a:pt x="658" y="4433"/>
                      <a:pt x="636" y="4396"/>
                    </a:cubicBezTo>
                    <a:cubicBezTo>
                      <a:pt x="613" y="4359"/>
                      <a:pt x="576" y="4344"/>
                      <a:pt x="576" y="4344"/>
                    </a:cubicBezTo>
                    <a:cubicBezTo>
                      <a:pt x="576" y="4344"/>
                      <a:pt x="525" y="4381"/>
                      <a:pt x="510" y="4359"/>
                    </a:cubicBezTo>
                    <a:cubicBezTo>
                      <a:pt x="495" y="4337"/>
                      <a:pt x="443" y="4315"/>
                      <a:pt x="517" y="4300"/>
                    </a:cubicBezTo>
                    <a:cubicBezTo>
                      <a:pt x="591" y="4285"/>
                      <a:pt x="553" y="4236"/>
                      <a:pt x="584" y="4233"/>
                    </a:cubicBezTo>
                    <a:cubicBezTo>
                      <a:pt x="673" y="4226"/>
                      <a:pt x="665" y="4307"/>
                      <a:pt x="717" y="4322"/>
                    </a:cubicBezTo>
                    <a:cubicBezTo>
                      <a:pt x="769" y="4337"/>
                      <a:pt x="917" y="4396"/>
                      <a:pt x="932" y="4418"/>
                    </a:cubicBezTo>
                    <a:cubicBezTo>
                      <a:pt x="946" y="4440"/>
                      <a:pt x="924" y="4485"/>
                      <a:pt x="976" y="4485"/>
                    </a:cubicBezTo>
                    <a:cubicBezTo>
                      <a:pt x="1028" y="4485"/>
                      <a:pt x="1080" y="4485"/>
                      <a:pt x="1124" y="4485"/>
                    </a:cubicBezTo>
                    <a:cubicBezTo>
                      <a:pt x="1168" y="4485"/>
                      <a:pt x="1183" y="4507"/>
                      <a:pt x="1220" y="4522"/>
                    </a:cubicBezTo>
                    <a:cubicBezTo>
                      <a:pt x="1257" y="4537"/>
                      <a:pt x="1287" y="4529"/>
                      <a:pt x="1331" y="4515"/>
                    </a:cubicBezTo>
                    <a:cubicBezTo>
                      <a:pt x="1376" y="4500"/>
                      <a:pt x="1368" y="4500"/>
                      <a:pt x="1428" y="4477"/>
                    </a:cubicBezTo>
                    <a:cubicBezTo>
                      <a:pt x="1487" y="4455"/>
                      <a:pt x="1502" y="4463"/>
                      <a:pt x="1531" y="4440"/>
                    </a:cubicBezTo>
                    <a:cubicBezTo>
                      <a:pt x="1561" y="4418"/>
                      <a:pt x="1546" y="4403"/>
                      <a:pt x="1576" y="4352"/>
                    </a:cubicBezTo>
                    <a:cubicBezTo>
                      <a:pt x="1605" y="4300"/>
                      <a:pt x="1605" y="4285"/>
                      <a:pt x="1612" y="4256"/>
                    </a:cubicBezTo>
                    <a:cubicBezTo>
                      <a:pt x="1620" y="4226"/>
                      <a:pt x="1627" y="4204"/>
                      <a:pt x="1590" y="4159"/>
                    </a:cubicBezTo>
                    <a:cubicBezTo>
                      <a:pt x="1553" y="4115"/>
                      <a:pt x="1576" y="4122"/>
                      <a:pt x="1553" y="4063"/>
                    </a:cubicBezTo>
                    <a:cubicBezTo>
                      <a:pt x="1531" y="4004"/>
                      <a:pt x="1502" y="3982"/>
                      <a:pt x="1464" y="3974"/>
                    </a:cubicBezTo>
                    <a:cubicBezTo>
                      <a:pt x="1428" y="3967"/>
                      <a:pt x="1464" y="3959"/>
                      <a:pt x="1413" y="3915"/>
                    </a:cubicBezTo>
                    <a:cubicBezTo>
                      <a:pt x="1361" y="3871"/>
                      <a:pt x="1242" y="3856"/>
                      <a:pt x="1242" y="3811"/>
                    </a:cubicBezTo>
                    <a:cubicBezTo>
                      <a:pt x="1242" y="3811"/>
                      <a:pt x="1198" y="3723"/>
                      <a:pt x="1146" y="3700"/>
                    </a:cubicBezTo>
                    <a:cubicBezTo>
                      <a:pt x="1094" y="3678"/>
                      <a:pt x="1087" y="3612"/>
                      <a:pt x="1020" y="3589"/>
                    </a:cubicBezTo>
                    <a:cubicBezTo>
                      <a:pt x="954" y="3567"/>
                      <a:pt x="880" y="3560"/>
                      <a:pt x="835" y="3567"/>
                    </a:cubicBezTo>
                    <a:cubicBezTo>
                      <a:pt x="791" y="3575"/>
                      <a:pt x="806" y="3538"/>
                      <a:pt x="732" y="3523"/>
                    </a:cubicBezTo>
                    <a:cubicBezTo>
                      <a:pt x="658" y="3508"/>
                      <a:pt x="687" y="3560"/>
                      <a:pt x="613" y="3523"/>
                    </a:cubicBezTo>
                    <a:cubicBezTo>
                      <a:pt x="539" y="3486"/>
                      <a:pt x="532" y="3464"/>
                      <a:pt x="502" y="3434"/>
                    </a:cubicBezTo>
                    <a:cubicBezTo>
                      <a:pt x="473" y="3404"/>
                      <a:pt x="421" y="3397"/>
                      <a:pt x="391" y="3397"/>
                    </a:cubicBezTo>
                    <a:cubicBezTo>
                      <a:pt x="383" y="3397"/>
                      <a:pt x="375" y="3395"/>
                      <a:pt x="366" y="3392"/>
                    </a:cubicBezTo>
                    <a:cubicBezTo>
                      <a:pt x="349" y="3401"/>
                      <a:pt x="332" y="3408"/>
                      <a:pt x="319" y="3413"/>
                    </a:cubicBezTo>
                    <a:cubicBezTo>
                      <a:pt x="296" y="3420"/>
                      <a:pt x="261" y="3413"/>
                      <a:pt x="230" y="3400"/>
                    </a:cubicBezTo>
                    <a:cubicBezTo>
                      <a:pt x="220" y="3413"/>
                      <a:pt x="206" y="3433"/>
                      <a:pt x="195" y="3457"/>
                    </a:cubicBezTo>
                    <a:cubicBezTo>
                      <a:pt x="176" y="3501"/>
                      <a:pt x="205" y="3526"/>
                      <a:pt x="176" y="3560"/>
                    </a:cubicBezTo>
                    <a:cubicBezTo>
                      <a:pt x="146" y="3595"/>
                      <a:pt x="121" y="3620"/>
                      <a:pt x="107" y="3649"/>
                    </a:cubicBezTo>
                    <a:cubicBezTo>
                      <a:pt x="92" y="3679"/>
                      <a:pt x="52" y="3718"/>
                      <a:pt x="87" y="3758"/>
                    </a:cubicBezTo>
                    <a:cubicBezTo>
                      <a:pt x="121" y="3797"/>
                      <a:pt x="156" y="3822"/>
                      <a:pt x="161" y="3866"/>
                    </a:cubicBezTo>
                    <a:cubicBezTo>
                      <a:pt x="166" y="3911"/>
                      <a:pt x="210" y="3931"/>
                      <a:pt x="230" y="3955"/>
                    </a:cubicBezTo>
                    <a:cubicBezTo>
                      <a:pt x="250" y="3980"/>
                      <a:pt x="269" y="4010"/>
                      <a:pt x="284" y="4044"/>
                    </a:cubicBezTo>
                    <a:cubicBezTo>
                      <a:pt x="299" y="4079"/>
                      <a:pt x="299" y="4103"/>
                      <a:pt x="264" y="4148"/>
                    </a:cubicBezTo>
                    <a:cubicBezTo>
                      <a:pt x="230" y="4192"/>
                      <a:pt x="200" y="4241"/>
                      <a:pt x="195" y="4276"/>
                    </a:cubicBezTo>
                    <a:cubicBezTo>
                      <a:pt x="190" y="4311"/>
                      <a:pt x="205" y="4389"/>
                      <a:pt x="225" y="4414"/>
                    </a:cubicBezTo>
                    <a:cubicBezTo>
                      <a:pt x="245" y="4439"/>
                      <a:pt x="260" y="4508"/>
                      <a:pt x="269" y="4533"/>
                    </a:cubicBezTo>
                    <a:cubicBezTo>
                      <a:pt x="279" y="4557"/>
                      <a:pt x="294" y="4656"/>
                      <a:pt x="289" y="4700"/>
                    </a:cubicBezTo>
                    <a:cubicBezTo>
                      <a:pt x="284" y="4745"/>
                      <a:pt x="274" y="4784"/>
                      <a:pt x="284" y="4839"/>
                    </a:cubicBezTo>
                    <a:cubicBezTo>
                      <a:pt x="294" y="4893"/>
                      <a:pt x="269" y="4878"/>
                      <a:pt x="304" y="4942"/>
                    </a:cubicBezTo>
                    <a:cubicBezTo>
                      <a:pt x="338" y="5006"/>
                      <a:pt x="343" y="5075"/>
                      <a:pt x="353" y="5095"/>
                    </a:cubicBezTo>
                    <a:cubicBezTo>
                      <a:pt x="363" y="5115"/>
                      <a:pt x="378" y="5154"/>
                      <a:pt x="338" y="5174"/>
                    </a:cubicBezTo>
                    <a:cubicBezTo>
                      <a:pt x="299" y="5194"/>
                      <a:pt x="304" y="5223"/>
                      <a:pt x="329" y="5243"/>
                    </a:cubicBezTo>
                    <a:cubicBezTo>
                      <a:pt x="353" y="5263"/>
                      <a:pt x="398" y="5258"/>
                      <a:pt x="417" y="5288"/>
                    </a:cubicBezTo>
                    <a:cubicBezTo>
                      <a:pt x="437" y="5317"/>
                      <a:pt x="467" y="5357"/>
                      <a:pt x="462" y="5391"/>
                    </a:cubicBezTo>
                    <a:cubicBezTo>
                      <a:pt x="457" y="5426"/>
                      <a:pt x="403" y="5475"/>
                      <a:pt x="378" y="5524"/>
                    </a:cubicBezTo>
                    <a:cubicBezTo>
                      <a:pt x="353" y="5574"/>
                      <a:pt x="304" y="5618"/>
                      <a:pt x="269" y="5658"/>
                    </a:cubicBezTo>
                    <a:cubicBezTo>
                      <a:pt x="235" y="5697"/>
                      <a:pt x="161" y="5737"/>
                      <a:pt x="131" y="5796"/>
                    </a:cubicBezTo>
                    <a:cubicBezTo>
                      <a:pt x="102" y="5855"/>
                      <a:pt x="37" y="5919"/>
                      <a:pt x="23" y="5954"/>
                    </a:cubicBezTo>
                    <a:cubicBezTo>
                      <a:pt x="18" y="5965"/>
                      <a:pt x="9" y="5978"/>
                      <a:pt x="0" y="5989"/>
                    </a:cubicBezTo>
                    <a:cubicBezTo>
                      <a:pt x="47" y="5991"/>
                      <a:pt x="87" y="6004"/>
                      <a:pt x="117" y="6024"/>
                    </a:cubicBezTo>
                    <a:cubicBezTo>
                      <a:pt x="162" y="6054"/>
                      <a:pt x="295" y="6091"/>
                      <a:pt x="221" y="6121"/>
                    </a:cubicBezTo>
                    <a:cubicBezTo>
                      <a:pt x="147" y="6150"/>
                      <a:pt x="58" y="6195"/>
                      <a:pt x="51" y="6217"/>
                    </a:cubicBezTo>
                    <a:cubicBezTo>
                      <a:pt x="48" y="6224"/>
                      <a:pt x="41" y="6232"/>
                      <a:pt x="31" y="6239"/>
                    </a:cubicBezTo>
                    <a:cubicBezTo>
                      <a:pt x="38" y="6261"/>
                      <a:pt x="42" y="6290"/>
                      <a:pt x="33" y="6319"/>
                    </a:cubicBezTo>
                    <a:cubicBezTo>
                      <a:pt x="13" y="6378"/>
                      <a:pt x="8" y="6432"/>
                      <a:pt x="23" y="6482"/>
                    </a:cubicBezTo>
                    <a:cubicBezTo>
                      <a:pt x="37" y="6531"/>
                      <a:pt x="87" y="6566"/>
                      <a:pt x="92" y="6605"/>
                    </a:cubicBezTo>
                    <a:cubicBezTo>
                      <a:pt x="97" y="6645"/>
                      <a:pt x="121" y="6704"/>
                      <a:pt x="107" y="6738"/>
                    </a:cubicBezTo>
                    <a:cubicBezTo>
                      <a:pt x="92" y="6773"/>
                      <a:pt x="82" y="6778"/>
                      <a:pt x="62" y="6817"/>
                    </a:cubicBezTo>
                    <a:cubicBezTo>
                      <a:pt x="42" y="6857"/>
                      <a:pt x="77" y="6886"/>
                      <a:pt x="62" y="6931"/>
                    </a:cubicBezTo>
                    <a:cubicBezTo>
                      <a:pt x="47" y="6975"/>
                      <a:pt x="136" y="6946"/>
                      <a:pt x="171" y="6965"/>
                    </a:cubicBezTo>
                    <a:cubicBezTo>
                      <a:pt x="205" y="6985"/>
                      <a:pt x="255" y="7044"/>
                      <a:pt x="289" y="7010"/>
                    </a:cubicBezTo>
                    <a:cubicBezTo>
                      <a:pt x="324" y="6975"/>
                      <a:pt x="338" y="6946"/>
                      <a:pt x="368" y="6980"/>
                    </a:cubicBezTo>
                    <a:cubicBezTo>
                      <a:pt x="398" y="7015"/>
                      <a:pt x="422" y="7029"/>
                      <a:pt x="422" y="7069"/>
                    </a:cubicBezTo>
                    <a:cubicBezTo>
                      <a:pt x="422" y="7108"/>
                      <a:pt x="388" y="7217"/>
                      <a:pt x="403" y="7242"/>
                    </a:cubicBezTo>
                    <a:cubicBezTo>
                      <a:pt x="417" y="7266"/>
                      <a:pt x="437" y="7271"/>
                      <a:pt x="457" y="7316"/>
                    </a:cubicBezTo>
                    <a:cubicBezTo>
                      <a:pt x="477" y="7360"/>
                      <a:pt x="496" y="7404"/>
                      <a:pt x="526" y="7419"/>
                    </a:cubicBezTo>
                    <a:cubicBezTo>
                      <a:pt x="556" y="7434"/>
                      <a:pt x="620" y="7424"/>
                      <a:pt x="610" y="7464"/>
                    </a:cubicBezTo>
                    <a:cubicBezTo>
                      <a:pt x="600" y="7503"/>
                      <a:pt x="590" y="7552"/>
                      <a:pt x="541" y="7557"/>
                    </a:cubicBezTo>
                    <a:cubicBezTo>
                      <a:pt x="491" y="7562"/>
                      <a:pt x="486" y="7587"/>
                      <a:pt x="472" y="7617"/>
                    </a:cubicBezTo>
                    <a:cubicBezTo>
                      <a:pt x="457" y="7646"/>
                      <a:pt x="496" y="7715"/>
                      <a:pt x="556" y="7720"/>
                    </a:cubicBezTo>
                    <a:cubicBezTo>
                      <a:pt x="615" y="7725"/>
                      <a:pt x="620" y="7720"/>
                      <a:pt x="669" y="7720"/>
                    </a:cubicBezTo>
                    <a:cubicBezTo>
                      <a:pt x="718" y="7720"/>
                      <a:pt x="768" y="7686"/>
                      <a:pt x="778" y="7715"/>
                    </a:cubicBezTo>
                    <a:cubicBezTo>
                      <a:pt x="787" y="7745"/>
                      <a:pt x="758" y="7824"/>
                      <a:pt x="778" y="7863"/>
                    </a:cubicBezTo>
                    <a:cubicBezTo>
                      <a:pt x="797" y="7903"/>
                      <a:pt x="802" y="7922"/>
                      <a:pt x="862" y="7922"/>
                    </a:cubicBezTo>
                    <a:cubicBezTo>
                      <a:pt x="921" y="7922"/>
                      <a:pt x="950" y="7937"/>
                      <a:pt x="955" y="7977"/>
                    </a:cubicBezTo>
                    <a:cubicBezTo>
                      <a:pt x="960" y="8016"/>
                      <a:pt x="906" y="8051"/>
                      <a:pt x="950" y="8075"/>
                    </a:cubicBezTo>
                    <a:cubicBezTo>
                      <a:pt x="995" y="8100"/>
                      <a:pt x="1024" y="8105"/>
                      <a:pt x="1059" y="8095"/>
                    </a:cubicBezTo>
                    <a:cubicBezTo>
                      <a:pt x="1093" y="8085"/>
                      <a:pt x="1108" y="8130"/>
                      <a:pt x="1158" y="8105"/>
                    </a:cubicBezTo>
                    <a:cubicBezTo>
                      <a:pt x="1207" y="8080"/>
                      <a:pt x="1168" y="8051"/>
                      <a:pt x="1207" y="8080"/>
                    </a:cubicBezTo>
                    <a:cubicBezTo>
                      <a:pt x="1246" y="8110"/>
                      <a:pt x="1227" y="8135"/>
                      <a:pt x="1266" y="8149"/>
                    </a:cubicBezTo>
                    <a:cubicBezTo>
                      <a:pt x="1306" y="8164"/>
                      <a:pt x="1325" y="8159"/>
                      <a:pt x="1370" y="8169"/>
                    </a:cubicBezTo>
                    <a:cubicBezTo>
                      <a:pt x="1414" y="8179"/>
                      <a:pt x="1473" y="8189"/>
                      <a:pt x="1473" y="8233"/>
                    </a:cubicBezTo>
                    <a:cubicBezTo>
                      <a:pt x="1473" y="8278"/>
                      <a:pt x="1508" y="8307"/>
                      <a:pt x="1488" y="8332"/>
                    </a:cubicBezTo>
                    <a:cubicBezTo>
                      <a:pt x="1468" y="8357"/>
                      <a:pt x="1463" y="8377"/>
                      <a:pt x="1468" y="8416"/>
                    </a:cubicBezTo>
                    <a:cubicBezTo>
                      <a:pt x="1473" y="8455"/>
                      <a:pt x="1483" y="8505"/>
                      <a:pt x="1454" y="8525"/>
                    </a:cubicBezTo>
                    <a:cubicBezTo>
                      <a:pt x="1424" y="8544"/>
                      <a:pt x="1375" y="8549"/>
                      <a:pt x="1360" y="8564"/>
                    </a:cubicBezTo>
                    <a:cubicBezTo>
                      <a:pt x="1345" y="8579"/>
                      <a:pt x="1266" y="8594"/>
                      <a:pt x="1286" y="8618"/>
                    </a:cubicBezTo>
                    <a:cubicBezTo>
                      <a:pt x="1306" y="8643"/>
                      <a:pt x="1286" y="8603"/>
                      <a:pt x="1306" y="8643"/>
                    </a:cubicBezTo>
                    <a:cubicBezTo>
                      <a:pt x="1325" y="8682"/>
                      <a:pt x="1375" y="8638"/>
                      <a:pt x="1355" y="8682"/>
                    </a:cubicBezTo>
                    <a:cubicBezTo>
                      <a:pt x="1335" y="8727"/>
                      <a:pt x="1276" y="8816"/>
                      <a:pt x="1237" y="8850"/>
                    </a:cubicBezTo>
                    <a:cubicBezTo>
                      <a:pt x="1197" y="8885"/>
                      <a:pt x="1153" y="8909"/>
                      <a:pt x="1158" y="8954"/>
                    </a:cubicBezTo>
                    <a:cubicBezTo>
                      <a:pt x="1162" y="8998"/>
                      <a:pt x="1153" y="9023"/>
                      <a:pt x="1143" y="9048"/>
                    </a:cubicBezTo>
                    <a:cubicBezTo>
                      <a:pt x="1133" y="9072"/>
                      <a:pt x="1098" y="9112"/>
                      <a:pt x="1182" y="9131"/>
                    </a:cubicBezTo>
                    <a:cubicBezTo>
                      <a:pt x="1266" y="9151"/>
                      <a:pt x="1281" y="9161"/>
                      <a:pt x="1320" y="9205"/>
                    </a:cubicBezTo>
                    <a:cubicBezTo>
                      <a:pt x="1360" y="9250"/>
                      <a:pt x="1370" y="9274"/>
                      <a:pt x="1419" y="9279"/>
                    </a:cubicBezTo>
                    <a:cubicBezTo>
                      <a:pt x="1468" y="9284"/>
                      <a:pt x="1473" y="9294"/>
                      <a:pt x="1523" y="9304"/>
                    </a:cubicBezTo>
                    <a:cubicBezTo>
                      <a:pt x="1572" y="9314"/>
                      <a:pt x="1666" y="9319"/>
                      <a:pt x="1715" y="9319"/>
                    </a:cubicBezTo>
                    <a:cubicBezTo>
                      <a:pt x="1764" y="9319"/>
                      <a:pt x="1819" y="9314"/>
                      <a:pt x="1883" y="9349"/>
                    </a:cubicBezTo>
                    <a:cubicBezTo>
                      <a:pt x="1947" y="9383"/>
                      <a:pt x="1982" y="9398"/>
                      <a:pt x="2026" y="9423"/>
                    </a:cubicBezTo>
                    <a:cubicBezTo>
                      <a:pt x="2070" y="9447"/>
                      <a:pt x="2085" y="9487"/>
                      <a:pt x="2144" y="9487"/>
                    </a:cubicBezTo>
                    <a:cubicBezTo>
                      <a:pt x="2204" y="9487"/>
                      <a:pt x="2307" y="9541"/>
                      <a:pt x="2332" y="9571"/>
                    </a:cubicBezTo>
                    <a:cubicBezTo>
                      <a:pt x="2357" y="9600"/>
                      <a:pt x="2469" y="9600"/>
                      <a:pt x="2469" y="9600"/>
                    </a:cubicBezTo>
                    <a:cubicBezTo>
                      <a:pt x="2469" y="9600"/>
                      <a:pt x="2431" y="9507"/>
                      <a:pt x="2401" y="9487"/>
                    </a:cubicBezTo>
                    <a:cubicBezTo>
                      <a:pt x="2371" y="9467"/>
                      <a:pt x="2302" y="9398"/>
                      <a:pt x="2317" y="9378"/>
                    </a:cubicBezTo>
                    <a:cubicBezTo>
                      <a:pt x="2332" y="9358"/>
                      <a:pt x="2337" y="9279"/>
                      <a:pt x="2337" y="9260"/>
                    </a:cubicBezTo>
                    <a:cubicBezTo>
                      <a:pt x="2337" y="9240"/>
                      <a:pt x="2302" y="9201"/>
                      <a:pt x="2283" y="9181"/>
                    </a:cubicBezTo>
                    <a:cubicBezTo>
                      <a:pt x="2263" y="9161"/>
                      <a:pt x="2228" y="9092"/>
                      <a:pt x="2268" y="9057"/>
                    </a:cubicBezTo>
                    <a:cubicBezTo>
                      <a:pt x="2307" y="9023"/>
                      <a:pt x="2357" y="8954"/>
                      <a:pt x="2376" y="8924"/>
                    </a:cubicBezTo>
                    <a:cubicBezTo>
                      <a:pt x="2396" y="8895"/>
                      <a:pt x="2416" y="8890"/>
                      <a:pt x="2445" y="8880"/>
                    </a:cubicBezTo>
                    <a:cubicBezTo>
                      <a:pt x="2475" y="8870"/>
                      <a:pt x="2465" y="8835"/>
                      <a:pt x="2505" y="8806"/>
                    </a:cubicBezTo>
                    <a:cubicBezTo>
                      <a:pt x="2544" y="8776"/>
                      <a:pt x="2579" y="8766"/>
                      <a:pt x="2549" y="8751"/>
                    </a:cubicBezTo>
                    <a:cubicBezTo>
                      <a:pt x="2519" y="8737"/>
                      <a:pt x="2445" y="8678"/>
                      <a:pt x="2445" y="8658"/>
                    </a:cubicBezTo>
                    <a:cubicBezTo>
                      <a:pt x="2445" y="8638"/>
                      <a:pt x="2367" y="8564"/>
                      <a:pt x="2332" y="8529"/>
                    </a:cubicBezTo>
                    <a:cubicBezTo>
                      <a:pt x="2297" y="8495"/>
                      <a:pt x="2248" y="8465"/>
                      <a:pt x="2253" y="8431"/>
                    </a:cubicBezTo>
                    <a:cubicBezTo>
                      <a:pt x="2258" y="8396"/>
                      <a:pt x="2214" y="8362"/>
                      <a:pt x="2258" y="8342"/>
                    </a:cubicBezTo>
                    <a:cubicBezTo>
                      <a:pt x="2302" y="8322"/>
                      <a:pt x="2312" y="8293"/>
                      <a:pt x="2312" y="8243"/>
                    </a:cubicBezTo>
                    <a:cubicBezTo>
                      <a:pt x="2312" y="8194"/>
                      <a:pt x="2312" y="8115"/>
                      <a:pt x="2347" y="8125"/>
                    </a:cubicBezTo>
                    <a:cubicBezTo>
                      <a:pt x="2381" y="8135"/>
                      <a:pt x="2391" y="8159"/>
                      <a:pt x="2426" y="8164"/>
                    </a:cubicBezTo>
                    <a:cubicBezTo>
                      <a:pt x="2460" y="8169"/>
                      <a:pt x="2480" y="8155"/>
                      <a:pt x="2490" y="8130"/>
                    </a:cubicBezTo>
                    <a:cubicBezTo>
                      <a:pt x="2500" y="8105"/>
                      <a:pt x="2460" y="8075"/>
                      <a:pt x="2465" y="8061"/>
                    </a:cubicBezTo>
                    <a:cubicBezTo>
                      <a:pt x="2470" y="8046"/>
                      <a:pt x="2500" y="8031"/>
                      <a:pt x="2514" y="7996"/>
                    </a:cubicBezTo>
                    <a:cubicBezTo>
                      <a:pt x="2529" y="7962"/>
                      <a:pt x="2529" y="7918"/>
                      <a:pt x="2594" y="7918"/>
                    </a:cubicBezTo>
                    <a:cubicBezTo>
                      <a:pt x="2658" y="7918"/>
                      <a:pt x="2682" y="7863"/>
                      <a:pt x="2702" y="7844"/>
                    </a:cubicBezTo>
                    <a:cubicBezTo>
                      <a:pt x="2722" y="7824"/>
                      <a:pt x="2766" y="7789"/>
                      <a:pt x="2815" y="7814"/>
                    </a:cubicBezTo>
                    <a:cubicBezTo>
                      <a:pt x="2865" y="7839"/>
                      <a:pt x="2865" y="7863"/>
                      <a:pt x="2924" y="7863"/>
                    </a:cubicBezTo>
                    <a:cubicBezTo>
                      <a:pt x="2983" y="7863"/>
                      <a:pt x="3028" y="7829"/>
                      <a:pt x="3057" y="7853"/>
                    </a:cubicBezTo>
                    <a:cubicBezTo>
                      <a:pt x="3087" y="7878"/>
                      <a:pt x="3117" y="7903"/>
                      <a:pt x="3121" y="7927"/>
                    </a:cubicBezTo>
                    <a:cubicBezTo>
                      <a:pt x="3126" y="7952"/>
                      <a:pt x="3136" y="7992"/>
                      <a:pt x="3166" y="8002"/>
                    </a:cubicBezTo>
                    <a:cubicBezTo>
                      <a:pt x="3195" y="8011"/>
                      <a:pt x="3190" y="7957"/>
                      <a:pt x="3220" y="7967"/>
                    </a:cubicBezTo>
                    <a:cubicBezTo>
                      <a:pt x="3250" y="7977"/>
                      <a:pt x="3270" y="8006"/>
                      <a:pt x="3299" y="8016"/>
                    </a:cubicBezTo>
                    <a:cubicBezTo>
                      <a:pt x="3329" y="8026"/>
                      <a:pt x="3348" y="8016"/>
                      <a:pt x="3388" y="7996"/>
                    </a:cubicBezTo>
                    <a:cubicBezTo>
                      <a:pt x="3427" y="7977"/>
                      <a:pt x="3408" y="7927"/>
                      <a:pt x="3452" y="7942"/>
                    </a:cubicBezTo>
                    <a:cubicBezTo>
                      <a:pt x="3496" y="7957"/>
                      <a:pt x="3492" y="7977"/>
                      <a:pt x="3546" y="7972"/>
                    </a:cubicBezTo>
                    <a:cubicBezTo>
                      <a:pt x="3600" y="7967"/>
                      <a:pt x="3625" y="7932"/>
                      <a:pt x="3640" y="7957"/>
                    </a:cubicBezTo>
                    <a:cubicBezTo>
                      <a:pt x="3654" y="7982"/>
                      <a:pt x="3748" y="8021"/>
                      <a:pt x="3768" y="8036"/>
                    </a:cubicBezTo>
                    <a:cubicBezTo>
                      <a:pt x="3788" y="8051"/>
                      <a:pt x="3866" y="8051"/>
                      <a:pt x="3911" y="8036"/>
                    </a:cubicBezTo>
                    <a:cubicBezTo>
                      <a:pt x="3955" y="8021"/>
                      <a:pt x="3985" y="8056"/>
                      <a:pt x="3995" y="8021"/>
                    </a:cubicBezTo>
                    <a:cubicBezTo>
                      <a:pt x="4005" y="7987"/>
                      <a:pt x="4019" y="7908"/>
                      <a:pt x="4019" y="7908"/>
                    </a:cubicBezTo>
                    <a:cubicBezTo>
                      <a:pt x="4019" y="7908"/>
                      <a:pt x="3950" y="7878"/>
                      <a:pt x="3936" y="7868"/>
                    </a:cubicBezTo>
                    <a:cubicBezTo>
                      <a:pt x="3921" y="7858"/>
                      <a:pt x="3842" y="7844"/>
                      <a:pt x="3866" y="7809"/>
                    </a:cubicBezTo>
                    <a:cubicBezTo>
                      <a:pt x="3891" y="7775"/>
                      <a:pt x="3921" y="7809"/>
                      <a:pt x="3946" y="7779"/>
                    </a:cubicBezTo>
                    <a:cubicBezTo>
                      <a:pt x="3970" y="7750"/>
                      <a:pt x="3955" y="7735"/>
                      <a:pt x="3950" y="7710"/>
                    </a:cubicBezTo>
                    <a:cubicBezTo>
                      <a:pt x="3946" y="7686"/>
                      <a:pt x="3921" y="7617"/>
                      <a:pt x="3955" y="7612"/>
                    </a:cubicBezTo>
                    <a:cubicBezTo>
                      <a:pt x="3990" y="7607"/>
                      <a:pt x="4059" y="7607"/>
                      <a:pt x="4074" y="7602"/>
                    </a:cubicBezTo>
                    <a:cubicBezTo>
                      <a:pt x="4089" y="7597"/>
                      <a:pt x="4118" y="7562"/>
                      <a:pt x="4084" y="7552"/>
                    </a:cubicBezTo>
                    <a:cubicBezTo>
                      <a:pt x="4049" y="7543"/>
                      <a:pt x="3965" y="7538"/>
                      <a:pt x="3980" y="7508"/>
                    </a:cubicBezTo>
                    <a:cubicBezTo>
                      <a:pt x="3995" y="7478"/>
                      <a:pt x="4024" y="7469"/>
                      <a:pt x="4024" y="7454"/>
                    </a:cubicBezTo>
                    <a:cubicBezTo>
                      <a:pt x="4024" y="7439"/>
                      <a:pt x="3995" y="7390"/>
                      <a:pt x="4029" y="7375"/>
                    </a:cubicBezTo>
                    <a:cubicBezTo>
                      <a:pt x="4064" y="7360"/>
                      <a:pt x="4099" y="7350"/>
                      <a:pt x="4118" y="7365"/>
                    </a:cubicBezTo>
                    <a:cubicBezTo>
                      <a:pt x="4138" y="7380"/>
                      <a:pt x="4182" y="7399"/>
                      <a:pt x="4212" y="7375"/>
                    </a:cubicBezTo>
                    <a:cubicBezTo>
                      <a:pt x="4242" y="7350"/>
                      <a:pt x="4306" y="7311"/>
                      <a:pt x="4335" y="7316"/>
                    </a:cubicBezTo>
                    <a:cubicBezTo>
                      <a:pt x="4365" y="7321"/>
                      <a:pt x="4404" y="7291"/>
                      <a:pt x="4454" y="7271"/>
                    </a:cubicBezTo>
                    <a:cubicBezTo>
                      <a:pt x="4503" y="7251"/>
                      <a:pt x="4538" y="7237"/>
                      <a:pt x="4577" y="7237"/>
                    </a:cubicBezTo>
                    <a:cubicBezTo>
                      <a:pt x="4617" y="7237"/>
                      <a:pt x="4765" y="7182"/>
                      <a:pt x="4799" y="7192"/>
                    </a:cubicBezTo>
                    <a:cubicBezTo>
                      <a:pt x="4834" y="7202"/>
                      <a:pt x="4844" y="7173"/>
                      <a:pt x="4883" y="7138"/>
                    </a:cubicBezTo>
                    <a:cubicBezTo>
                      <a:pt x="4922" y="7103"/>
                      <a:pt x="4967" y="7059"/>
                      <a:pt x="4987" y="7084"/>
                    </a:cubicBezTo>
                    <a:cubicBezTo>
                      <a:pt x="5006" y="7108"/>
                      <a:pt x="5031" y="7133"/>
                      <a:pt x="5075" y="7123"/>
                    </a:cubicBezTo>
                    <a:cubicBezTo>
                      <a:pt x="5120" y="7113"/>
                      <a:pt x="5120" y="7113"/>
                      <a:pt x="5125" y="7148"/>
                    </a:cubicBezTo>
                    <a:cubicBezTo>
                      <a:pt x="5130" y="7182"/>
                      <a:pt x="5130" y="7202"/>
                      <a:pt x="5149" y="7217"/>
                    </a:cubicBezTo>
                    <a:cubicBezTo>
                      <a:pt x="5169" y="7232"/>
                      <a:pt x="5209" y="7256"/>
                      <a:pt x="5184" y="7301"/>
                    </a:cubicBezTo>
                    <a:cubicBezTo>
                      <a:pt x="5159" y="7345"/>
                      <a:pt x="5169" y="7390"/>
                      <a:pt x="5209" y="7390"/>
                    </a:cubicBezTo>
                    <a:cubicBezTo>
                      <a:pt x="5248" y="7390"/>
                      <a:pt x="5273" y="7335"/>
                      <a:pt x="5302" y="7350"/>
                    </a:cubicBezTo>
                    <a:cubicBezTo>
                      <a:pt x="5332" y="7365"/>
                      <a:pt x="5352" y="7350"/>
                      <a:pt x="5377" y="7365"/>
                    </a:cubicBezTo>
                    <a:cubicBezTo>
                      <a:pt x="5401" y="7380"/>
                      <a:pt x="5416" y="7404"/>
                      <a:pt x="5406" y="7434"/>
                    </a:cubicBezTo>
                    <a:cubicBezTo>
                      <a:pt x="5396" y="7464"/>
                      <a:pt x="5381" y="7503"/>
                      <a:pt x="5381" y="7503"/>
                    </a:cubicBezTo>
                    <a:cubicBezTo>
                      <a:pt x="5381" y="7503"/>
                      <a:pt x="5396" y="7474"/>
                      <a:pt x="5426" y="7474"/>
                    </a:cubicBezTo>
                    <a:cubicBezTo>
                      <a:pt x="5455" y="7474"/>
                      <a:pt x="5485" y="7424"/>
                      <a:pt x="5500" y="7439"/>
                    </a:cubicBezTo>
                    <a:cubicBezTo>
                      <a:pt x="5515" y="7454"/>
                      <a:pt x="5544" y="7469"/>
                      <a:pt x="5579" y="7469"/>
                    </a:cubicBezTo>
                    <a:cubicBezTo>
                      <a:pt x="5613" y="7469"/>
                      <a:pt x="5618" y="7409"/>
                      <a:pt x="5663" y="7404"/>
                    </a:cubicBezTo>
                    <a:cubicBezTo>
                      <a:pt x="5707" y="7399"/>
                      <a:pt x="5702" y="7345"/>
                      <a:pt x="5747" y="7335"/>
                    </a:cubicBezTo>
                    <a:cubicBezTo>
                      <a:pt x="5791" y="7325"/>
                      <a:pt x="5835" y="7390"/>
                      <a:pt x="5860" y="7414"/>
                    </a:cubicBezTo>
                    <a:cubicBezTo>
                      <a:pt x="5885" y="7439"/>
                      <a:pt x="5880" y="7488"/>
                      <a:pt x="5934" y="7498"/>
                    </a:cubicBezTo>
                    <a:cubicBezTo>
                      <a:pt x="5988" y="7508"/>
                      <a:pt x="5978" y="7552"/>
                      <a:pt x="6008" y="7572"/>
                    </a:cubicBezTo>
                    <a:cubicBezTo>
                      <a:pt x="6038" y="7592"/>
                      <a:pt x="6038" y="7641"/>
                      <a:pt x="6087" y="7651"/>
                    </a:cubicBezTo>
                    <a:cubicBezTo>
                      <a:pt x="6136" y="7661"/>
                      <a:pt x="6122" y="7710"/>
                      <a:pt x="6136" y="7745"/>
                    </a:cubicBezTo>
                    <a:cubicBezTo>
                      <a:pt x="6151" y="7779"/>
                      <a:pt x="6122" y="7794"/>
                      <a:pt x="6171" y="7824"/>
                    </a:cubicBezTo>
                    <a:cubicBezTo>
                      <a:pt x="6220" y="7853"/>
                      <a:pt x="6205" y="7888"/>
                      <a:pt x="6220" y="7918"/>
                    </a:cubicBezTo>
                    <a:cubicBezTo>
                      <a:pt x="6235" y="7947"/>
                      <a:pt x="6240" y="7957"/>
                      <a:pt x="6270" y="7957"/>
                    </a:cubicBezTo>
                    <a:cubicBezTo>
                      <a:pt x="6299" y="7957"/>
                      <a:pt x="6278" y="7901"/>
                      <a:pt x="6314" y="7918"/>
                    </a:cubicBezTo>
                    <a:cubicBezTo>
                      <a:pt x="6413" y="7962"/>
                      <a:pt x="6413" y="7992"/>
                      <a:pt x="6462" y="7972"/>
                    </a:cubicBezTo>
                    <a:cubicBezTo>
                      <a:pt x="6511" y="7952"/>
                      <a:pt x="6516" y="7932"/>
                      <a:pt x="6556" y="7937"/>
                    </a:cubicBezTo>
                    <a:cubicBezTo>
                      <a:pt x="6595" y="7942"/>
                      <a:pt x="6640" y="7937"/>
                      <a:pt x="6674" y="7942"/>
                    </a:cubicBezTo>
                    <a:cubicBezTo>
                      <a:pt x="6709" y="7947"/>
                      <a:pt x="6714" y="7957"/>
                      <a:pt x="6709" y="7992"/>
                    </a:cubicBezTo>
                    <a:cubicBezTo>
                      <a:pt x="6704" y="8026"/>
                      <a:pt x="6689" y="8026"/>
                      <a:pt x="6709" y="8051"/>
                    </a:cubicBezTo>
                    <a:cubicBezTo>
                      <a:pt x="6729" y="8075"/>
                      <a:pt x="6709" y="8115"/>
                      <a:pt x="6743" y="8125"/>
                    </a:cubicBezTo>
                    <a:cubicBezTo>
                      <a:pt x="6778" y="8135"/>
                      <a:pt x="6783" y="8115"/>
                      <a:pt x="6822" y="8125"/>
                    </a:cubicBezTo>
                    <a:cubicBezTo>
                      <a:pt x="6862" y="8135"/>
                      <a:pt x="6872" y="8174"/>
                      <a:pt x="6896" y="8189"/>
                    </a:cubicBezTo>
                    <a:cubicBezTo>
                      <a:pt x="6921" y="8204"/>
                      <a:pt x="6931" y="8194"/>
                      <a:pt x="6990" y="8189"/>
                    </a:cubicBezTo>
                    <a:cubicBezTo>
                      <a:pt x="7049" y="8184"/>
                      <a:pt x="7029" y="8194"/>
                      <a:pt x="7049" y="8224"/>
                    </a:cubicBezTo>
                    <a:cubicBezTo>
                      <a:pt x="7069" y="8253"/>
                      <a:pt x="7034" y="8258"/>
                      <a:pt x="7099" y="8263"/>
                    </a:cubicBezTo>
                    <a:cubicBezTo>
                      <a:pt x="7163" y="8268"/>
                      <a:pt x="7182" y="8268"/>
                      <a:pt x="7222" y="8238"/>
                    </a:cubicBezTo>
                    <a:cubicBezTo>
                      <a:pt x="7261" y="8209"/>
                      <a:pt x="7247" y="8219"/>
                      <a:pt x="7306" y="8214"/>
                    </a:cubicBezTo>
                    <a:cubicBezTo>
                      <a:pt x="7365" y="8209"/>
                      <a:pt x="7321" y="8199"/>
                      <a:pt x="7375" y="8179"/>
                    </a:cubicBezTo>
                    <a:cubicBezTo>
                      <a:pt x="7429" y="8159"/>
                      <a:pt x="7434" y="8125"/>
                      <a:pt x="7474" y="8125"/>
                    </a:cubicBezTo>
                    <a:cubicBezTo>
                      <a:pt x="7513" y="8125"/>
                      <a:pt x="7538" y="8095"/>
                      <a:pt x="7577" y="8080"/>
                    </a:cubicBezTo>
                    <a:cubicBezTo>
                      <a:pt x="7617" y="8066"/>
                      <a:pt x="7612" y="8075"/>
                      <a:pt x="7661" y="8075"/>
                    </a:cubicBezTo>
                    <a:cubicBezTo>
                      <a:pt x="7710" y="8075"/>
                      <a:pt x="7686" y="8035"/>
                      <a:pt x="7720" y="8046"/>
                    </a:cubicBezTo>
                    <a:cubicBezTo>
                      <a:pt x="7794" y="8071"/>
                      <a:pt x="7839" y="8066"/>
                      <a:pt x="7863" y="8061"/>
                    </a:cubicBezTo>
                    <a:cubicBezTo>
                      <a:pt x="7888" y="8056"/>
                      <a:pt x="7873" y="8075"/>
                      <a:pt x="7908" y="8095"/>
                    </a:cubicBezTo>
                    <a:cubicBezTo>
                      <a:pt x="7942" y="8115"/>
                      <a:pt x="8002" y="8140"/>
                      <a:pt x="8026" y="8145"/>
                    </a:cubicBezTo>
                    <a:cubicBezTo>
                      <a:pt x="8051" y="8149"/>
                      <a:pt x="8046" y="8159"/>
                      <a:pt x="8105" y="8164"/>
                    </a:cubicBezTo>
                    <a:cubicBezTo>
                      <a:pt x="8164" y="8169"/>
                      <a:pt x="8155" y="8174"/>
                      <a:pt x="8194" y="8184"/>
                    </a:cubicBezTo>
                    <a:cubicBezTo>
                      <a:pt x="8234" y="8194"/>
                      <a:pt x="8332" y="8194"/>
                      <a:pt x="8362" y="8184"/>
                    </a:cubicBezTo>
                    <a:cubicBezTo>
                      <a:pt x="8391" y="8174"/>
                      <a:pt x="8381" y="8135"/>
                      <a:pt x="8381" y="8115"/>
                    </a:cubicBezTo>
                    <a:cubicBezTo>
                      <a:pt x="8381" y="8095"/>
                      <a:pt x="8337" y="8080"/>
                      <a:pt x="8357" y="8046"/>
                    </a:cubicBezTo>
                    <a:cubicBezTo>
                      <a:pt x="8377" y="8011"/>
                      <a:pt x="8347" y="8011"/>
                      <a:pt x="8342" y="7992"/>
                    </a:cubicBezTo>
                    <a:cubicBezTo>
                      <a:pt x="8337" y="7972"/>
                      <a:pt x="8273" y="7932"/>
                      <a:pt x="8312" y="7913"/>
                    </a:cubicBezTo>
                    <a:cubicBezTo>
                      <a:pt x="8352" y="7893"/>
                      <a:pt x="8327" y="7853"/>
                      <a:pt x="8362" y="7844"/>
                    </a:cubicBezTo>
                    <a:cubicBezTo>
                      <a:pt x="8396" y="7834"/>
                      <a:pt x="8431" y="7873"/>
                      <a:pt x="8451" y="7853"/>
                    </a:cubicBezTo>
                    <a:cubicBezTo>
                      <a:pt x="8470" y="7834"/>
                      <a:pt x="8431" y="7779"/>
                      <a:pt x="8485" y="7769"/>
                    </a:cubicBezTo>
                    <a:cubicBezTo>
                      <a:pt x="8539" y="7760"/>
                      <a:pt x="8569" y="7794"/>
                      <a:pt x="8623" y="7804"/>
                    </a:cubicBezTo>
                    <a:cubicBezTo>
                      <a:pt x="8678" y="7814"/>
                      <a:pt x="8707" y="7794"/>
                      <a:pt x="8727" y="7809"/>
                    </a:cubicBezTo>
                    <a:cubicBezTo>
                      <a:pt x="8747" y="7824"/>
                      <a:pt x="8702" y="7863"/>
                      <a:pt x="8766" y="7873"/>
                    </a:cubicBezTo>
                    <a:cubicBezTo>
                      <a:pt x="8831" y="7883"/>
                      <a:pt x="8836" y="7853"/>
                      <a:pt x="8850" y="7888"/>
                    </a:cubicBezTo>
                    <a:cubicBezTo>
                      <a:pt x="8865" y="7922"/>
                      <a:pt x="8845" y="8041"/>
                      <a:pt x="8890" y="8061"/>
                    </a:cubicBezTo>
                    <a:cubicBezTo>
                      <a:pt x="8934" y="8080"/>
                      <a:pt x="8934" y="8120"/>
                      <a:pt x="8984" y="8125"/>
                    </a:cubicBezTo>
                    <a:cubicBezTo>
                      <a:pt x="9033" y="8130"/>
                      <a:pt x="9043" y="8105"/>
                      <a:pt x="9087" y="8090"/>
                    </a:cubicBezTo>
                    <a:cubicBezTo>
                      <a:pt x="9131" y="8075"/>
                      <a:pt x="9127" y="8051"/>
                      <a:pt x="9181" y="8066"/>
                    </a:cubicBezTo>
                    <a:cubicBezTo>
                      <a:pt x="9235" y="8080"/>
                      <a:pt x="9215" y="8095"/>
                      <a:pt x="9275" y="8085"/>
                    </a:cubicBezTo>
                    <a:cubicBezTo>
                      <a:pt x="9334" y="8075"/>
                      <a:pt x="9349" y="8071"/>
                      <a:pt x="9373" y="8080"/>
                    </a:cubicBezTo>
                    <a:cubicBezTo>
                      <a:pt x="9398" y="8090"/>
                      <a:pt x="9398" y="8145"/>
                      <a:pt x="9467" y="8149"/>
                    </a:cubicBezTo>
                    <a:cubicBezTo>
                      <a:pt x="9536" y="8155"/>
                      <a:pt x="9536" y="8184"/>
                      <a:pt x="9561" y="8219"/>
                    </a:cubicBezTo>
                    <a:cubicBezTo>
                      <a:pt x="9586" y="8253"/>
                      <a:pt x="9581" y="8273"/>
                      <a:pt x="9650" y="8273"/>
                    </a:cubicBezTo>
                    <a:cubicBezTo>
                      <a:pt x="9719" y="8273"/>
                      <a:pt x="9689" y="8307"/>
                      <a:pt x="9743" y="8312"/>
                    </a:cubicBezTo>
                    <a:cubicBezTo>
                      <a:pt x="9798" y="8317"/>
                      <a:pt x="9837" y="8302"/>
                      <a:pt x="9862" y="8298"/>
                    </a:cubicBezTo>
                    <a:cubicBezTo>
                      <a:pt x="9886" y="8293"/>
                      <a:pt x="9872" y="8273"/>
                      <a:pt x="9931" y="8268"/>
                    </a:cubicBezTo>
                    <a:cubicBezTo>
                      <a:pt x="9990" y="8263"/>
                      <a:pt x="10010" y="8273"/>
                      <a:pt x="10049" y="8263"/>
                    </a:cubicBezTo>
                    <a:cubicBezTo>
                      <a:pt x="10089" y="8253"/>
                      <a:pt x="10109" y="8219"/>
                      <a:pt x="10138" y="8214"/>
                    </a:cubicBezTo>
                    <a:cubicBezTo>
                      <a:pt x="10168" y="8209"/>
                      <a:pt x="10168" y="8189"/>
                      <a:pt x="10197" y="8174"/>
                    </a:cubicBezTo>
                    <a:cubicBezTo>
                      <a:pt x="10227" y="8159"/>
                      <a:pt x="10212" y="8135"/>
                      <a:pt x="10252" y="8130"/>
                    </a:cubicBezTo>
                    <a:cubicBezTo>
                      <a:pt x="10291" y="8125"/>
                      <a:pt x="10291" y="8090"/>
                      <a:pt x="10326" y="8090"/>
                    </a:cubicBezTo>
                    <a:cubicBezTo>
                      <a:pt x="10360" y="8090"/>
                      <a:pt x="10360" y="8120"/>
                      <a:pt x="10380" y="8135"/>
                    </a:cubicBezTo>
                    <a:cubicBezTo>
                      <a:pt x="10400" y="8149"/>
                      <a:pt x="10365" y="8194"/>
                      <a:pt x="10424" y="8184"/>
                    </a:cubicBezTo>
                    <a:cubicBezTo>
                      <a:pt x="10484" y="8174"/>
                      <a:pt x="10479" y="8155"/>
                      <a:pt x="10508" y="8155"/>
                    </a:cubicBezTo>
                    <a:cubicBezTo>
                      <a:pt x="10538" y="8155"/>
                      <a:pt x="10568" y="8155"/>
                      <a:pt x="10577" y="8179"/>
                    </a:cubicBezTo>
                    <a:cubicBezTo>
                      <a:pt x="10587" y="8204"/>
                      <a:pt x="10642" y="8204"/>
                      <a:pt x="10661" y="8219"/>
                    </a:cubicBezTo>
                    <a:cubicBezTo>
                      <a:pt x="10681" y="8233"/>
                      <a:pt x="10676" y="8268"/>
                      <a:pt x="10725" y="8253"/>
                    </a:cubicBezTo>
                    <a:cubicBezTo>
                      <a:pt x="10775" y="8238"/>
                      <a:pt x="10765" y="8184"/>
                      <a:pt x="10794" y="8179"/>
                    </a:cubicBezTo>
                    <a:cubicBezTo>
                      <a:pt x="10824" y="8174"/>
                      <a:pt x="10864" y="8155"/>
                      <a:pt x="10864" y="8155"/>
                    </a:cubicBezTo>
                    <a:cubicBezTo>
                      <a:pt x="10864" y="8155"/>
                      <a:pt x="10854" y="8071"/>
                      <a:pt x="10868" y="8051"/>
                    </a:cubicBezTo>
                    <a:cubicBezTo>
                      <a:pt x="10883" y="8031"/>
                      <a:pt x="10868" y="7977"/>
                      <a:pt x="10888" y="7957"/>
                    </a:cubicBezTo>
                    <a:cubicBezTo>
                      <a:pt x="10908" y="7937"/>
                      <a:pt x="10918" y="7893"/>
                      <a:pt x="10957" y="7888"/>
                    </a:cubicBezTo>
                    <a:cubicBezTo>
                      <a:pt x="10997" y="7883"/>
                      <a:pt x="10982" y="7863"/>
                      <a:pt x="10997" y="7829"/>
                    </a:cubicBezTo>
                    <a:cubicBezTo>
                      <a:pt x="11012" y="7794"/>
                      <a:pt x="10977" y="7755"/>
                      <a:pt x="10997" y="7740"/>
                    </a:cubicBezTo>
                    <a:cubicBezTo>
                      <a:pt x="11016" y="7725"/>
                      <a:pt x="10997" y="7720"/>
                      <a:pt x="10972" y="7696"/>
                    </a:cubicBezTo>
                    <a:cubicBezTo>
                      <a:pt x="10947" y="7671"/>
                      <a:pt x="10942" y="7631"/>
                      <a:pt x="10982" y="7617"/>
                    </a:cubicBezTo>
                    <a:cubicBezTo>
                      <a:pt x="11021" y="7602"/>
                      <a:pt x="11036" y="7587"/>
                      <a:pt x="11076" y="7567"/>
                    </a:cubicBezTo>
                    <a:cubicBezTo>
                      <a:pt x="11115" y="7548"/>
                      <a:pt x="11135" y="7543"/>
                      <a:pt x="11179" y="7552"/>
                    </a:cubicBezTo>
                    <a:cubicBezTo>
                      <a:pt x="11224" y="7562"/>
                      <a:pt x="11234" y="7543"/>
                      <a:pt x="11298" y="7533"/>
                    </a:cubicBezTo>
                    <a:cubicBezTo>
                      <a:pt x="11362" y="7523"/>
                      <a:pt x="11396" y="7503"/>
                      <a:pt x="11446" y="7533"/>
                    </a:cubicBezTo>
                    <a:cubicBezTo>
                      <a:pt x="11495" y="7562"/>
                      <a:pt x="11500" y="7597"/>
                      <a:pt x="11549" y="7597"/>
                    </a:cubicBezTo>
                    <a:cubicBezTo>
                      <a:pt x="11599" y="7597"/>
                      <a:pt x="11623" y="7631"/>
                      <a:pt x="11658" y="7656"/>
                    </a:cubicBezTo>
                    <a:cubicBezTo>
                      <a:pt x="11693" y="7681"/>
                      <a:pt x="11702" y="7730"/>
                      <a:pt x="11722" y="7765"/>
                    </a:cubicBezTo>
                    <a:cubicBezTo>
                      <a:pt x="11742" y="7799"/>
                      <a:pt x="11683" y="7853"/>
                      <a:pt x="11717" y="7873"/>
                    </a:cubicBezTo>
                    <a:cubicBezTo>
                      <a:pt x="11752" y="7893"/>
                      <a:pt x="11767" y="7962"/>
                      <a:pt x="11776" y="8011"/>
                    </a:cubicBezTo>
                    <a:cubicBezTo>
                      <a:pt x="11786" y="8061"/>
                      <a:pt x="11781" y="8095"/>
                      <a:pt x="11816" y="8110"/>
                    </a:cubicBezTo>
                    <a:cubicBezTo>
                      <a:pt x="11850" y="8125"/>
                      <a:pt x="11831" y="8155"/>
                      <a:pt x="11831" y="8179"/>
                    </a:cubicBezTo>
                    <a:cubicBezTo>
                      <a:pt x="11831" y="8204"/>
                      <a:pt x="11821" y="8233"/>
                      <a:pt x="11826" y="8248"/>
                    </a:cubicBezTo>
                    <a:cubicBezTo>
                      <a:pt x="11831" y="8263"/>
                      <a:pt x="11900" y="8283"/>
                      <a:pt x="11924" y="8288"/>
                    </a:cubicBezTo>
                    <a:cubicBezTo>
                      <a:pt x="11949" y="8293"/>
                      <a:pt x="12023" y="8317"/>
                      <a:pt x="12033" y="8293"/>
                    </a:cubicBezTo>
                    <a:cubicBezTo>
                      <a:pt x="12043" y="8268"/>
                      <a:pt x="12043" y="8238"/>
                      <a:pt x="12072" y="8268"/>
                    </a:cubicBezTo>
                    <a:cubicBezTo>
                      <a:pt x="12102" y="8298"/>
                      <a:pt x="12068" y="8332"/>
                      <a:pt x="12102" y="8352"/>
                    </a:cubicBezTo>
                    <a:cubicBezTo>
                      <a:pt x="12137" y="8372"/>
                      <a:pt x="12186" y="8372"/>
                      <a:pt x="12191" y="8411"/>
                    </a:cubicBezTo>
                    <a:cubicBezTo>
                      <a:pt x="12196" y="8451"/>
                      <a:pt x="12196" y="8495"/>
                      <a:pt x="12211" y="8510"/>
                    </a:cubicBezTo>
                    <a:cubicBezTo>
                      <a:pt x="12225" y="8525"/>
                      <a:pt x="12206" y="8569"/>
                      <a:pt x="12216" y="8589"/>
                    </a:cubicBezTo>
                    <a:cubicBezTo>
                      <a:pt x="12225" y="8608"/>
                      <a:pt x="12285" y="8598"/>
                      <a:pt x="12314" y="8594"/>
                    </a:cubicBezTo>
                    <a:cubicBezTo>
                      <a:pt x="12344" y="8589"/>
                      <a:pt x="12324" y="8554"/>
                      <a:pt x="12403" y="8569"/>
                    </a:cubicBezTo>
                    <a:cubicBezTo>
                      <a:pt x="12482" y="8584"/>
                      <a:pt x="12517" y="8559"/>
                      <a:pt x="12536" y="8539"/>
                    </a:cubicBezTo>
                    <a:cubicBezTo>
                      <a:pt x="12556" y="8520"/>
                      <a:pt x="12610" y="8520"/>
                      <a:pt x="12640" y="8520"/>
                    </a:cubicBezTo>
                    <a:cubicBezTo>
                      <a:pt x="12670" y="8520"/>
                      <a:pt x="12645" y="8495"/>
                      <a:pt x="12670" y="8520"/>
                    </a:cubicBezTo>
                    <a:cubicBezTo>
                      <a:pt x="12694" y="8544"/>
                      <a:pt x="12660" y="8598"/>
                      <a:pt x="12655" y="8618"/>
                    </a:cubicBezTo>
                    <a:cubicBezTo>
                      <a:pt x="12650" y="8638"/>
                      <a:pt x="12625" y="8668"/>
                      <a:pt x="12630" y="8687"/>
                    </a:cubicBezTo>
                    <a:cubicBezTo>
                      <a:pt x="12635" y="8707"/>
                      <a:pt x="12605" y="8816"/>
                      <a:pt x="12571" y="8845"/>
                    </a:cubicBezTo>
                    <a:cubicBezTo>
                      <a:pt x="12536" y="8875"/>
                      <a:pt x="12517" y="8919"/>
                      <a:pt x="12517" y="8954"/>
                    </a:cubicBezTo>
                    <a:cubicBezTo>
                      <a:pt x="12517" y="8988"/>
                      <a:pt x="12502" y="9043"/>
                      <a:pt x="12482" y="9062"/>
                    </a:cubicBezTo>
                    <a:cubicBezTo>
                      <a:pt x="12462" y="9082"/>
                      <a:pt x="12452" y="9112"/>
                      <a:pt x="12467" y="9141"/>
                    </a:cubicBezTo>
                    <a:cubicBezTo>
                      <a:pt x="12482" y="9171"/>
                      <a:pt x="12443" y="9171"/>
                      <a:pt x="12423" y="9161"/>
                    </a:cubicBezTo>
                    <a:cubicBezTo>
                      <a:pt x="12403" y="9151"/>
                      <a:pt x="12349" y="9131"/>
                      <a:pt x="12354" y="9107"/>
                    </a:cubicBezTo>
                    <a:cubicBezTo>
                      <a:pt x="12359" y="9082"/>
                      <a:pt x="12334" y="9043"/>
                      <a:pt x="12319" y="9038"/>
                    </a:cubicBezTo>
                    <a:cubicBezTo>
                      <a:pt x="12304" y="9033"/>
                      <a:pt x="12314" y="9062"/>
                      <a:pt x="12280" y="9102"/>
                    </a:cubicBezTo>
                    <a:cubicBezTo>
                      <a:pt x="12245" y="9141"/>
                      <a:pt x="12225" y="9156"/>
                      <a:pt x="12255" y="9181"/>
                    </a:cubicBezTo>
                    <a:cubicBezTo>
                      <a:pt x="12285" y="9205"/>
                      <a:pt x="12290" y="9240"/>
                      <a:pt x="12285" y="9270"/>
                    </a:cubicBezTo>
                    <a:cubicBezTo>
                      <a:pt x="12280" y="9299"/>
                      <a:pt x="12245" y="9344"/>
                      <a:pt x="12250" y="9368"/>
                    </a:cubicBezTo>
                    <a:cubicBezTo>
                      <a:pt x="12255" y="9393"/>
                      <a:pt x="12211" y="9393"/>
                      <a:pt x="12201" y="9418"/>
                    </a:cubicBezTo>
                    <a:cubicBezTo>
                      <a:pt x="12191" y="9442"/>
                      <a:pt x="12171" y="9452"/>
                      <a:pt x="12166" y="9477"/>
                    </a:cubicBezTo>
                    <a:cubicBezTo>
                      <a:pt x="12165" y="9483"/>
                      <a:pt x="12166" y="9492"/>
                      <a:pt x="12167" y="9500"/>
                    </a:cubicBezTo>
                    <a:cubicBezTo>
                      <a:pt x="12208" y="9489"/>
                      <a:pt x="12275" y="9461"/>
                      <a:pt x="12285" y="9442"/>
                    </a:cubicBezTo>
                    <a:cubicBezTo>
                      <a:pt x="12294" y="9423"/>
                      <a:pt x="12294" y="9383"/>
                      <a:pt x="12314" y="9378"/>
                    </a:cubicBezTo>
                    <a:cubicBezTo>
                      <a:pt x="12334" y="9373"/>
                      <a:pt x="12410" y="9407"/>
                      <a:pt x="12393" y="9413"/>
                    </a:cubicBezTo>
                    <a:cubicBezTo>
                      <a:pt x="12378" y="9418"/>
                      <a:pt x="12403" y="9457"/>
                      <a:pt x="12433" y="9462"/>
                    </a:cubicBezTo>
                    <a:cubicBezTo>
                      <a:pt x="12462" y="9467"/>
                      <a:pt x="12487" y="9427"/>
                      <a:pt x="12517" y="9437"/>
                    </a:cubicBezTo>
                    <a:cubicBezTo>
                      <a:pt x="12546" y="9447"/>
                      <a:pt x="12586" y="9447"/>
                      <a:pt x="12600" y="9432"/>
                    </a:cubicBezTo>
                    <a:cubicBezTo>
                      <a:pt x="12615" y="9418"/>
                      <a:pt x="12625" y="9388"/>
                      <a:pt x="12650" y="9378"/>
                    </a:cubicBezTo>
                    <a:cubicBezTo>
                      <a:pt x="12674" y="9368"/>
                      <a:pt x="12704" y="9363"/>
                      <a:pt x="12719" y="9354"/>
                    </a:cubicBezTo>
                    <a:cubicBezTo>
                      <a:pt x="12734" y="9344"/>
                      <a:pt x="12739" y="9319"/>
                      <a:pt x="12753" y="9289"/>
                    </a:cubicBezTo>
                    <a:cubicBezTo>
                      <a:pt x="12768" y="9260"/>
                      <a:pt x="12803" y="9181"/>
                      <a:pt x="12823" y="9171"/>
                    </a:cubicBezTo>
                    <a:cubicBezTo>
                      <a:pt x="12842" y="9161"/>
                      <a:pt x="12882" y="9097"/>
                      <a:pt x="12892" y="9077"/>
                    </a:cubicBezTo>
                    <a:cubicBezTo>
                      <a:pt x="12901" y="9057"/>
                      <a:pt x="12901" y="9028"/>
                      <a:pt x="12926" y="9013"/>
                    </a:cubicBezTo>
                    <a:cubicBezTo>
                      <a:pt x="12951" y="8998"/>
                      <a:pt x="13030" y="8934"/>
                      <a:pt x="13040" y="8919"/>
                    </a:cubicBezTo>
                    <a:cubicBezTo>
                      <a:pt x="13052" y="8901"/>
                      <a:pt x="13083" y="8836"/>
                      <a:pt x="13094" y="8821"/>
                    </a:cubicBezTo>
                    <a:cubicBezTo>
                      <a:pt x="13104" y="8806"/>
                      <a:pt x="13114" y="8766"/>
                      <a:pt x="13133" y="8747"/>
                    </a:cubicBezTo>
                    <a:cubicBezTo>
                      <a:pt x="13153" y="8727"/>
                      <a:pt x="13173" y="8673"/>
                      <a:pt x="13188" y="8648"/>
                    </a:cubicBezTo>
                    <a:cubicBezTo>
                      <a:pt x="13202" y="8623"/>
                      <a:pt x="13183" y="8608"/>
                      <a:pt x="13217" y="8579"/>
                    </a:cubicBezTo>
                    <a:cubicBezTo>
                      <a:pt x="13252" y="8549"/>
                      <a:pt x="13321" y="8500"/>
                      <a:pt x="13331" y="8485"/>
                    </a:cubicBezTo>
                    <a:cubicBezTo>
                      <a:pt x="13341" y="8470"/>
                      <a:pt x="13341" y="8421"/>
                      <a:pt x="13341" y="8406"/>
                    </a:cubicBezTo>
                    <a:cubicBezTo>
                      <a:pt x="13341" y="8391"/>
                      <a:pt x="13316" y="8357"/>
                      <a:pt x="13336" y="8347"/>
                    </a:cubicBezTo>
                    <a:cubicBezTo>
                      <a:pt x="13355" y="8337"/>
                      <a:pt x="13355" y="8189"/>
                      <a:pt x="13360" y="8140"/>
                    </a:cubicBezTo>
                    <a:cubicBezTo>
                      <a:pt x="13365" y="8090"/>
                      <a:pt x="13380" y="8021"/>
                      <a:pt x="13380" y="7996"/>
                    </a:cubicBezTo>
                    <a:cubicBezTo>
                      <a:pt x="13380" y="7972"/>
                      <a:pt x="13394" y="7931"/>
                      <a:pt x="13424" y="7893"/>
                    </a:cubicBezTo>
                    <a:cubicBezTo>
                      <a:pt x="13441" y="7872"/>
                      <a:pt x="13441" y="7846"/>
                      <a:pt x="13451" y="7829"/>
                    </a:cubicBezTo>
                    <a:cubicBezTo>
                      <a:pt x="13461" y="7812"/>
                      <a:pt x="13454" y="7795"/>
                      <a:pt x="13446" y="7784"/>
                    </a:cubicBezTo>
                    <a:cubicBezTo>
                      <a:pt x="13438" y="7773"/>
                      <a:pt x="13447" y="7748"/>
                      <a:pt x="13439" y="7735"/>
                    </a:cubicBezTo>
                    <a:cubicBezTo>
                      <a:pt x="13431" y="7722"/>
                      <a:pt x="13410" y="7671"/>
                      <a:pt x="13439" y="7641"/>
                    </a:cubicBezTo>
                    <a:cubicBezTo>
                      <a:pt x="13469" y="7612"/>
                      <a:pt x="13503" y="7592"/>
                      <a:pt x="13454" y="7572"/>
                    </a:cubicBezTo>
                    <a:cubicBezTo>
                      <a:pt x="13405" y="7552"/>
                      <a:pt x="13410" y="7548"/>
                      <a:pt x="13410" y="7523"/>
                    </a:cubicBezTo>
                    <a:cubicBezTo>
                      <a:pt x="13410" y="7498"/>
                      <a:pt x="13375" y="7483"/>
                      <a:pt x="13350" y="7478"/>
                    </a:cubicBezTo>
                    <a:cubicBezTo>
                      <a:pt x="13326" y="7474"/>
                      <a:pt x="13321" y="7434"/>
                      <a:pt x="13306" y="7414"/>
                    </a:cubicBezTo>
                    <a:cubicBezTo>
                      <a:pt x="13291" y="7395"/>
                      <a:pt x="13242" y="7375"/>
                      <a:pt x="13227" y="7385"/>
                    </a:cubicBezTo>
                    <a:cubicBezTo>
                      <a:pt x="13212" y="7395"/>
                      <a:pt x="13153" y="7385"/>
                      <a:pt x="13153" y="7385"/>
                    </a:cubicBezTo>
                    <a:cubicBezTo>
                      <a:pt x="13153" y="7385"/>
                      <a:pt x="13109" y="7424"/>
                      <a:pt x="13114" y="7439"/>
                    </a:cubicBezTo>
                    <a:cubicBezTo>
                      <a:pt x="13119" y="7454"/>
                      <a:pt x="13084" y="7493"/>
                      <a:pt x="13049" y="7498"/>
                    </a:cubicBezTo>
                    <a:cubicBezTo>
                      <a:pt x="13015" y="7503"/>
                      <a:pt x="13035" y="7518"/>
                      <a:pt x="13005" y="7523"/>
                    </a:cubicBezTo>
                    <a:cubicBezTo>
                      <a:pt x="12976" y="7528"/>
                      <a:pt x="12892" y="7474"/>
                      <a:pt x="12911" y="7464"/>
                    </a:cubicBezTo>
                    <a:cubicBezTo>
                      <a:pt x="12931" y="7454"/>
                      <a:pt x="12931" y="7424"/>
                      <a:pt x="12931" y="7395"/>
                    </a:cubicBezTo>
                    <a:cubicBezTo>
                      <a:pt x="12931" y="7365"/>
                      <a:pt x="12931" y="7314"/>
                      <a:pt x="12906" y="7316"/>
                    </a:cubicBezTo>
                    <a:cubicBezTo>
                      <a:pt x="12808" y="7321"/>
                      <a:pt x="12763" y="7316"/>
                      <a:pt x="12753" y="7301"/>
                    </a:cubicBezTo>
                    <a:cubicBezTo>
                      <a:pt x="12744" y="7286"/>
                      <a:pt x="12684" y="7286"/>
                      <a:pt x="12699" y="7251"/>
                    </a:cubicBezTo>
                    <a:cubicBezTo>
                      <a:pt x="12714" y="7217"/>
                      <a:pt x="12704" y="7207"/>
                      <a:pt x="12768" y="7192"/>
                    </a:cubicBezTo>
                    <a:cubicBezTo>
                      <a:pt x="12832" y="7177"/>
                      <a:pt x="12896" y="7093"/>
                      <a:pt x="12916" y="7044"/>
                    </a:cubicBezTo>
                    <a:cubicBezTo>
                      <a:pt x="12936" y="6995"/>
                      <a:pt x="13025" y="6965"/>
                      <a:pt x="13064" y="6926"/>
                    </a:cubicBezTo>
                    <a:cubicBezTo>
                      <a:pt x="13104" y="6886"/>
                      <a:pt x="13163" y="6802"/>
                      <a:pt x="13207" y="6758"/>
                    </a:cubicBezTo>
                    <a:cubicBezTo>
                      <a:pt x="13252" y="6714"/>
                      <a:pt x="13281" y="6669"/>
                      <a:pt x="13306" y="6640"/>
                    </a:cubicBezTo>
                    <a:cubicBezTo>
                      <a:pt x="13331" y="6610"/>
                      <a:pt x="13365" y="6600"/>
                      <a:pt x="13380" y="6556"/>
                    </a:cubicBezTo>
                    <a:cubicBezTo>
                      <a:pt x="13395" y="6511"/>
                      <a:pt x="13424" y="6467"/>
                      <a:pt x="13449" y="6457"/>
                    </a:cubicBezTo>
                    <a:cubicBezTo>
                      <a:pt x="13474" y="6447"/>
                      <a:pt x="13523" y="6378"/>
                      <a:pt x="13543" y="6348"/>
                    </a:cubicBezTo>
                    <a:cubicBezTo>
                      <a:pt x="13563" y="6319"/>
                      <a:pt x="13587" y="6319"/>
                      <a:pt x="13647" y="6314"/>
                    </a:cubicBezTo>
                    <a:cubicBezTo>
                      <a:pt x="13706" y="6309"/>
                      <a:pt x="13755" y="6279"/>
                      <a:pt x="13770" y="6274"/>
                    </a:cubicBezTo>
                    <a:cubicBezTo>
                      <a:pt x="13785" y="6270"/>
                      <a:pt x="13859" y="6270"/>
                      <a:pt x="13898" y="6274"/>
                    </a:cubicBezTo>
                    <a:cubicBezTo>
                      <a:pt x="13938" y="6279"/>
                      <a:pt x="14007" y="6255"/>
                      <a:pt x="14066" y="6270"/>
                    </a:cubicBezTo>
                    <a:cubicBezTo>
                      <a:pt x="14125" y="6284"/>
                      <a:pt x="14145" y="6299"/>
                      <a:pt x="14189" y="6299"/>
                    </a:cubicBezTo>
                    <a:cubicBezTo>
                      <a:pt x="14234" y="6299"/>
                      <a:pt x="14318" y="6319"/>
                      <a:pt x="14337" y="6284"/>
                    </a:cubicBezTo>
                    <a:cubicBezTo>
                      <a:pt x="14357" y="6250"/>
                      <a:pt x="14357" y="6225"/>
                      <a:pt x="14392" y="6215"/>
                    </a:cubicBezTo>
                    <a:cubicBezTo>
                      <a:pt x="14426" y="6205"/>
                      <a:pt x="14485" y="6181"/>
                      <a:pt x="14510" y="6205"/>
                    </a:cubicBezTo>
                    <a:cubicBezTo>
                      <a:pt x="14535" y="6230"/>
                      <a:pt x="14550" y="6220"/>
                      <a:pt x="14579" y="6250"/>
                    </a:cubicBezTo>
                    <a:cubicBezTo>
                      <a:pt x="14609" y="6279"/>
                      <a:pt x="14589" y="6265"/>
                      <a:pt x="14643" y="6270"/>
                    </a:cubicBezTo>
                    <a:cubicBezTo>
                      <a:pt x="14698" y="6274"/>
                      <a:pt x="14707" y="6294"/>
                      <a:pt x="14698" y="6314"/>
                    </a:cubicBezTo>
                    <a:cubicBezTo>
                      <a:pt x="14688" y="6334"/>
                      <a:pt x="14599" y="6334"/>
                      <a:pt x="14623" y="6358"/>
                    </a:cubicBezTo>
                    <a:cubicBezTo>
                      <a:pt x="14648" y="6383"/>
                      <a:pt x="14648" y="6403"/>
                      <a:pt x="14693" y="6388"/>
                    </a:cubicBezTo>
                    <a:cubicBezTo>
                      <a:pt x="14737" y="6373"/>
                      <a:pt x="14752" y="6388"/>
                      <a:pt x="14806" y="6383"/>
                    </a:cubicBezTo>
                    <a:cubicBezTo>
                      <a:pt x="14860" y="6378"/>
                      <a:pt x="14846" y="6344"/>
                      <a:pt x="14885" y="6334"/>
                    </a:cubicBezTo>
                    <a:cubicBezTo>
                      <a:pt x="14925" y="6324"/>
                      <a:pt x="14885" y="6353"/>
                      <a:pt x="14939" y="6358"/>
                    </a:cubicBezTo>
                    <a:cubicBezTo>
                      <a:pt x="14994" y="6363"/>
                      <a:pt x="15013" y="6339"/>
                      <a:pt x="15043" y="6334"/>
                    </a:cubicBezTo>
                    <a:cubicBezTo>
                      <a:pt x="15073" y="6329"/>
                      <a:pt x="15102" y="6309"/>
                      <a:pt x="15092" y="6294"/>
                    </a:cubicBezTo>
                    <a:cubicBezTo>
                      <a:pt x="15082" y="6279"/>
                      <a:pt x="15033" y="6270"/>
                      <a:pt x="15008" y="6255"/>
                    </a:cubicBezTo>
                    <a:cubicBezTo>
                      <a:pt x="14984" y="6240"/>
                      <a:pt x="14954" y="6220"/>
                      <a:pt x="14979" y="6195"/>
                    </a:cubicBezTo>
                    <a:cubicBezTo>
                      <a:pt x="15004" y="6171"/>
                      <a:pt x="15058" y="6112"/>
                      <a:pt x="15073" y="6097"/>
                    </a:cubicBezTo>
                    <a:cubicBezTo>
                      <a:pt x="15087" y="6082"/>
                      <a:pt x="15097" y="6018"/>
                      <a:pt x="15132" y="6008"/>
                    </a:cubicBezTo>
                    <a:cubicBezTo>
                      <a:pt x="15166" y="5998"/>
                      <a:pt x="15206" y="5944"/>
                      <a:pt x="15226" y="5919"/>
                    </a:cubicBezTo>
                    <a:cubicBezTo>
                      <a:pt x="15245" y="5894"/>
                      <a:pt x="15290" y="5845"/>
                      <a:pt x="15290" y="5816"/>
                    </a:cubicBezTo>
                    <a:cubicBezTo>
                      <a:pt x="15290" y="5786"/>
                      <a:pt x="15265" y="5722"/>
                      <a:pt x="15354" y="5732"/>
                    </a:cubicBezTo>
                    <a:cubicBezTo>
                      <a:pt x="15443" y="5741"/>
                      <a:pt x="15457" y="5732"/>
                      <a:pt x="15487" y="5707"/>
                    </a:cubicBezTo>
                    <a:cubicBezTo>
                      <a:pt x="15517" y="5682"/>
                      <a:pt x="15551" y="5663"/>
                      <a:pt x="15591" y="5677"/>
                    </a:cubicBezTo>
                    <a:cubicBezTo>
                      <a:pt x="15630" y="5692"/>
                      <a:pt x="15620" y="5712"/>
                      <a:pt x="15660" y="5702"/>
                    </a:cubicBezTo>
                    <a:cubicBezTo>
                      <a:pt x="15699" y="5692"/>
                      <a:pt x="15694" y="5712"/>
                      <a:pt x="15670" y="5756"/>
                    </a:cubicBezTo>
                    <a:cubicBezTo>
                      <a:pt x="15645" y="5801"/>
                      <a:pt x="15615" y="5821"/>
                      <a:pt x="15640" y="5845"/>
                    </a:cubicBezTo>
                    <a:cubicBezTo>
                      <a:pt x="15665" y="5870"/>
                      <a:pt x="15675" y="5880"/>
                      <a:pt x="15660" y="5919"/>
                    </a:cubicBezTo>
                    <a:cubicBezTo>
                      <a:pt x="15645" y="5959"/>
                      <a:pt x="15665" y="6003"/>
                      <a:pt x="15694" y="5983"/>
                    </a:cubicBezTo>
                    <a:cubicBezTo>
                      <a:pt x="15724" y="5964"/>
                      <a:pt x="15734" y="5924"/>
                      <a:pt x="15763" y="5890"/>
                    </a:cubicBezTo>
                    <a:cubicBezTo>
                      <a:pt x="15793" y="5855"/>
                      <a:pt x="15827" y="5860"/>
                      <a:pt x="15862" y="5835"/>
                    </a:cubicBezTo>
                    <a:cubicBezTo>
                      <a:pt x="15897" y="5811"/>
                      <a:pt x="15897" y="5796"/>
                      <a:pt x="15921" y="5776"/>
                    </a:cubicBezTo>
                    <a:cubicBezTo>
                      <a:pt x="15946" y="5756"/>
                      <a:pt x="15966" y="5771"/>
                      <a:pt x="16005" y="5766"/>
                    </a:cubicBezTo>
                    <a:cubicBezTo>
                      <a:pt x="16045" y="5761"/>
                      <a:pt x="16030" y="5741"/>
                      <a:pt x="16015" y="5712"/>
                    </a:cubicBezTo>
                    <a:cubicBezTo>
                      <a:pt x="16000" y="5682"/>
                      <a:pt x="15985" y="5658"/>
                      <a:pt x="16020" y="5618"/>
                    </a:cubicBezTo>
                    <a:cubicBezTo>
                      <a:pt x="16054" y="5579"/>
                      <a:pt x="16030" y="5539"/>
                      <a:pt x="16045" y="5519"/>
                    </a:cubicBezTo>
                    <a:cubicBezTo>
                      <a:pt x="16059" y="5500"/>
                      <a:pt x="16178" y="5480"/>
                      <a:pt x="16178" y="5480"/>
                    </a:cubicBezTo>
                    <a:cubicBezTo>
                      <a:pt x="16178" y="5480"/>
                      <a:pt x="16227" y="5505"/>
                      <a:pt x="16237" y="5519"/>
                    </a:cubicBezTo>
                    <a:cubicBezTo>
                      <a:pt x="16247" y="5534"/>
                      <a:pt x="16193" y="5564"/>
                      <a:pt x="16163" y="5603"/>
                    </a:cubicBezTo>
                    <a:cubicBezTo>
                      <a:pt x="16134" y="5643"/>
                      <a:pt x="16138" y="5697"/>
                      <a:pt x="16134" y="5737"/>
                    </a:cubicBezTo>
                    <a:cubicBezTo>
                      <a:pt x="16129" y="5776"/>
                      <a:pt x="16134" y="5816"/>
                      <a:pt x="16104" y="5830"/>
                    </a:cubicBezTo>
                    <a:cubicBezTo>
                      <a:pt x="16074" y="5845"/>
                      <a:pt x="16059" y="5855"/>
                      <a:pt x="16059" y="5894"/>
                    </a:cubicBezTo>
                    <a:cubicBezTo>
                      <a:pt x="16059" y="5934"/>
                      <a:pt x="16025" y="5959"/>
                      <a:pt x="15995" y="5978"/>
                    </a:cubicBezTo>
                    <a:cubicBezTo>
                      <a:pt x="15966" y="5998"/>
                      <a:pt x="15907" y="5998"/>
                      <a:pt x="15897" y="6028"/>
                    </a:cubicBezTo>
                    <a:cubicBezTo>
                      <a:pt x="15887" y="6057"/>
                      <a:pt x="15897" y="6072"/>
                      <a:pt x="15862" y="6107"/>
                    </a:cubicBezTo>
                    <a:cubicBezTo>
                      <a:pt x="15827" y="6141"/>
                      <a:pt x="15778" y="6176"/>
                      <a:pt x="15763" y="6191"/>
                    </a:cubicBezTo>
                    <a:cubicBezTo>
                      <a:pt x="15749" y="6205"/>
                      <a:pt x="15709" y="6274"/>
                      <a:pt x="15709" y="6274"/>
                    </a:cubicBezTo>
                    <a:cubicBezTo>
                      <a:pt x="15709" y="6274"/>
                      <a:pt x="15714" y="6324"/>
                      <a:pt x="15680" y="6339"/>
                    </a:cubicBezTo>
                    <a:cubicBezTo>
                      <a:pt x="15645" y="6353"/>
                      <a:pt x="15620" y="6378"/>
                      <a:pt x="15625" y="6413"/>
                    </a:cubicBezTo>
                    <a:cubicBezTo>
                      <a:pt x="15630" y="6447"/>
                      <a:pt x="15620" y="6467"/>
                      <a:pt x="15556" y="6501"/>
                    </a:cubicBezTo>
                    <a:cubicBezTo>
                      <a:pt x="15492" y="6536"/>
                      <a:pt x="15482" y="6536"/>
                      <a:pt x="15482" y="6570"/>
                    </a:cubicBezTo>
                    <a:cubicBezTo>
                      <a:pt x="15482" y="6605"/>
                      <a:pt x="15413" y="6570"/>
                      <a:pt x="15398" y="6610"/>
                    </a:cubicBezTo>
                    <a:cubicBezTo>
                      <a:pt x="15383" y="6649"/>
                      <a:pt x="15314" y="6625"/>
                      <a:pt x="15309" y="6649"/>
                    </a:cubicBezTo>
                    <a:cubicBezTo>
                      <a:pt x="15304" y="6674"/>
                      <a:pt x="15314" y="6723"/>
                      <a:pt x="15309" y="6753"/>
                    </a:cubicBezTo>
                    <a:cubicBezTo>
                      <a:pt x="15304" y="6783"/>
                      <a:pt x="15260" y="6812"/>
                      <a:pt x="15245" y="6842"/>
                    </a:cubicBezTo>
                    <a:cubicBezTo>
                      <a:pt x="15231" y="6871"/>
                      <a:pt x="15166" y="6931"/>
                      <a:pt x="15161" y="6970"/>
                    </a:cubicBezTo>
                    <a:cubicBezTo>
                      <a:pt x="15156" y="7010"/>
                      <a:pt x="15137" y="7118"/>
                      <a:pt x="15142" y="7143"/>
                    </a:cubicBezTo>
                    <a:cubicBezTo>
                      <a:pt x="15147" y="7168"/>
                      <a:pt x="15171" y="7370"/>
                      <a:pt x="15191" y="7419"/>
                    </a:cubicBezTo>
                    <a:cubicBezTo>
                      <a:pt x="15211" y="7469"/>
                      <a:pt x="15181" y="7493"/>
                      <a:pt x="15191" y="7567"/>
                    </a:cubicBezTo>
                    <a:cubicBezTo>
                      <a:pt x="15201" y="7641"/>
                      <a:pt x="15221" y="7681"/>
                      <a:pt x="15245" y="7745"/>
                    </a:cubicBezTo>
                    <a:cubicBezTo>
                      <a:pt x="15270" y="7809"/>
                      <a:pt x="15260" y="7863"/>
                      <a:pt x="15265" y="7908"/>
                    </a:cubicBezTo>
                    <a:cubicBezTo>
                      <a:pt x="15270" y="7952"/>
                      <a:pt x="15285" y="8021"/>
                      <a:pt x="15285" y="8021"/>
                    </a:cubicBezTo>
                    <a:cubicBezTo>
                      <a:pt x="15285" y="8021"/>
                      <a:pt x="15359" y="7913"/>
                      <a:pt x="15398" y="7932"/>
                    </a:cubicBezTo>
                    <a:cubicBezTo>
                      <a:pt x="15438" y="7952"/>
                      <a:pt x="15448" y="7883"/>
                      <a:pt x="15462" y="7849"/>
                    </a:cubicBezTo>
                    <a:cubicBezTo>
                      <a:pt x="15477" y="7814"/>
                      <a:pt x="15467" y="7755"/>
                      <a:pt x="15502" y="7730"/>
                    </a:cubicBezTo>
                    <a:cubicBezTo>
                      <a:pt x="15536" y="7705"/>
                      <a:pt x="15472" y="7626"/>
                      <a:pt x="15502" y="7626"/>
                    </a:cubicBezTo>
                    <a:cubicBezTo>
                      <a:pt x="15532" y="7626"/>
                      <a:pt x="15581" y="7626"/>
                      <a:pt x="15601" y="7607"/>
                    </a:cubicBezTo>
                    <a:cubicBezTo>
                      <a:pt x="15620" y="7587"/>
                      <a:pt x="15635" y="7543"/>
                      <a:pt x="15650" y="7523"/>
                    </a:cubicBezTo>
                    <a:cubicBezTo>
                      <a:pt x="15665" y="7503"/>
                      <a:pt x="15640" y="7444"/>
                      <a:pt x="15650" y="7429"/>
                    </a:cubicBezTo>
                    <a:cubicBezTo>
                      <a:pt x="15660" y="7414"/>
                      <a:pt x="15729" y="7360"/>
                      <a:pt x="15739" y="7340"/>
                    </a:cubicBezTo>
                    <a:cubicBezTo>
                      <a:pt x="15749" y="7321"/>
                      <a:pt x="15803" y="7345"/>
                      <a:pt x="15837" y="7340"/>
                    </a:cubicBezTo>
                    <a:cubicBezTo>
                      <a:pt x="15872" y="7335"/>
                      <a:pt x="15897" y="7306"/>
                      <a:pt x="15902" y="7281"/>
                    </a:cubicBezTo>
                    <a:cubicBezTo>
                      <a:pt x="15907" y="7256"/>
                      <a:pt x="15877" y="7207"/>
                      <a:pt x="15877" y="7187"/>
                    </a:cubicBezTo>
                    <a:cubicBezTo>
                      <a:pt x="15877" y="7168"/>
                      <a:pt x="15902" y="7118"/>
                      <a:pt x="15902" y="7093"/>
                    </a:cubicBezTo>
                    <a:cubicBezTo>
                      <a:pt x="15902" y="7069"/>
                      <a:pt x="15902" y="7039"/>
                      <a:pt x="15916" y="7024"/>
                    </a:cubicBezTo>
                    <a:cubicBezTo>
                      <a:pt x="15931" y="7010"/>
                      <a:pt x="15921" y="6975"/>
                      <a:pt x="15956" y="6975"/>
                    </a:cubicBezTo>
                    <a:cubicBezTo>
                      <a:pt x="15990" y="6975"/>
                      <a:pt x="16000" y="6916"/>
                      <a:pt x="16005" y="6901"/>
                    </a:cubicBezTo>
                    <a:cubicBezTo>
                      <a:pt x="16010" y="6886"/>
                      <a:pt x="15966" y="6852"/>
                      <a:pt x="15971" y="6827"/>
                    </a:cubicBezTo>
                    <a:cubicBezTo>
                      <a:pt x="15976" y="6802"/>
                      <a:pt x="15976" y="6738"/>
                      <a:pt x="16005" y="6728"/>
                    </a:cubicBezTo>
                    <a:cubicBezTo>
                      <a:pt x="16035" y="6719"/>
                      <a:pt x="16015" y="6684"/>
                      <a:pt x="16025" y="6664"/>
                    </a:cubicBezTo>
                    <a:cubicBezTo>
                      <a:pt x="16035" y="6645"/>
                      <a:pt x="16000" y="6595"/>
                      <a:pt x="15966" y="6600"/>
                    </a:cubicBezTo>
                    <a:cubicBezTo>
                      <a:pt x="15931" y="6605"/>
                      <a:pt x="15882" y="6610"/>
                      <a:pt x="15882" y="6590"/>
                    </a:cubicBezTo>
                    <a:cubicBezTo>
                      <a:pt x="15882" y="6570"/>
                      <a:pt x="15847" y="6516"/>
                      <a:pt x="15907" y="6497"/>
                    </a:cubicBezTo>
                    <a:cubicBezTo>
                      <a:pt x="15966" y="6477"/>
                      <a:pt x="15990" y="6437"/>
                      <a:pt x="16015" y="6408"/>
                    </a:cubicBezTo>
                    <a:cubicBezTo>
                      <a:pt x="16040" y="6378"/>
                      <a:pt x="16025" y="6309"/>
                      <a:pt x="16040" y="6294"/>
                    </a:cubicBezTo>
                    <a:cubicBezTo>
                      <a:pt x="16054" y="6279"/>
                      <a:pt x="16064" y="6205"/>
                      <a:pt x="16069" y="6161"/>
                    </a:cubicBezTo>
                    <a:cubicBezTo>
                      <a:pt x="16074" y="6117"/>
                      <a:pt x="16134" y="6117"/>
                      <a:pt x="16168" y="6126"/>
                    </a:cubicBezTo>
                    <a:cubicBezTo>
                      <a:pt x="16203" y="6136"/>
                      <a:pt x="16163" y="6171"/>
                      <a:pt x="16193" y="6181"/>
                    </a:cubicBezTo>
                    <a:cubicBezTo>
                      <a:pt x="16222" y="6191"/>
                      <a:pt x="16262" y="6161"/>
                      <a:pt x="16272" y="6136"/>
                    </a:cubicBezTo>
                    <a:cubicBezTo>
                      <a:pt x="16282" y="6112"/>
                      <a:pt x="16321" y="6067"/>
                      <a:pt x="16370" y="6062"/>
                    </a:cubicBezTo>
                    <a:cubicBezTo>
                      <a:pt x="16420" y="6057"/>
                      <a:pt x="16356" y="6156"/>
                      <a:pt x="16380" y="6166"/>
                    </a:cubicBezTo>
                    <a:cubicBezTo>
                      <a:pt x="16405" y="6176"/>
                      <a:pt x="16449" y="6156"/>
                      <a:pt x="16469" y="6117"/>
                    </a:cubicBezTo>
                    <a:cubicBezTo>
                      <a:pt x="16489" y="6077"/>
                      <a:pt x="16523" y="6033"/>
                      <a:pt x="16553" y="6047"/>
                    </a:cubicBezTo>
                    <a:cubicBezTo>
                      <a:pt x="16583" y="6062"/>
                      <a:pt x="16597" y="6033"/>
                      <a:pt x="16627" y="6013"/>
                    </a:cubicBezTo>
                    <a:cubicBezTo>
                      <a:pt x="16657" y="5993"/>
                      <a:pt x="16706" y="6003"/>
                      <a:pt x="16740" y="6013"/>
                    </a:cubicBezTo>
                    <a:cubicBezTo>
                      <a:pt x="16775" y="6023"/>
                      <a:pt x="16805" y="6097"/>
                      <a:pt x="16829" y="6112"/>
                    </a:cubicBezTo>
                    <a:cubicBezTo>
                      <a:pt x="16854" y="6126"/>
                      <a:pt x="16888" y="6166"/>
                      <a:pt x="16913" y="6156"/>
                    </a:cubicBezTo>
                    <a:cubicBezTo>
                      <a:pt x="16938" y="6146"/>
                      <a:pt x="16903" y="6057"/>
                      <a:pt x="16938" y="6033"/>
                    </a:cubicBezTo>
                    <a:cubicBezTo>
                      <a:pt x="16972" y="6008"/>
                      <a:pt x="17017" y="5964"/>
                      <a:pt x="17066" y="5934"/>
                    </a:cubicBezTo>
                    <a:cubicBezTo>
                      <a:pt x="17115" y="5904"/>
                      <a:pt x="17096" y="5880"/>
                      <a:pt x="17135" y="5870"/>
                    </a:cubicBezTo>
                    <a:cubicBezTo>
                      <a:pt x="17175" y="5860"/>
                      <a:pt x="17160" y="5821"/>
                      <a:pt x="17189" y="5821"/>
                    </a:cubicBezTo>
                    <a:cubicBezTo>
                      <a:pt x="17219" y="5821"/>
                      <a:pt x="17263" y="5776"/>
                      <a:pt x="17263" y="5746"/>
                    </a:cubicBezTo>
                    <a:cubicBezTo>
                      <a:pt x="17263" y="5717"/>
                      <a:pt x="17298" y="5717"/>
                      <a:pt x="17342" y="5707"/>
                    </a:cubicBezTo>
                    <a:cubicBezTo>
                      <a:pt x="17387" y="5697"/>
                      <a:pt x="17426" y="5618"/>
                      <a:pt x="17491" y="5608"/>
                    </a:cubicBezTo>
                    <a:cubicBezTo>
                      <a:pt x="17555" y="5598"/>
                      <a:pt x="17643" y="5559"/>
                      <a:pt x="17663" y="5529"/>
                    </a:cubicBezTo>
                    <a:cubicBezTo>
                      <a:pt x="17683" y="5500"/>
                      <a:pt x="17752" y="5485"/>
                      <a:pt x="17782" y="5505"/>
                    </a:cubicBezTo>
                    <a:cubicBezTo>
                      <a:pt x="17811" y="5524"/>
                      <a:pt x="17826" y="5574"/>
                      <a:pt x="17875" y="5574"/>
                    </a:cubicBezTo>
                    <a:cubicBezTo>
                      <a:pt x="17925" y="5574"/>
                      <a:pt x="17964" y="5500"/>
                      <a:pt x="17969" y="5480"/>
                    </a:cubicBezTo>
                    <a:cubicBezTo>
                      <a:pt x="17974" y="5460"/>
                      <a:pt x="17939" y="5441"/>
                      <a:pt x="17939" y="5411"/>
                    </a:cubicBezTo>
                    <a:cubicBezTo>
                      <a:pt x="17939" y="5381"/>
                      <a:pt x="17959" y="5337"/>
                      <a:pt x="17925" y="5307"/>
                    </a:cubicBezTo>
                    <a:cubicBezTo>
                      <a:pt x="17890" y="5278"/>
                      <a:pt x="17865" y="5258"/>
                      <a:pt x="17865" y="5209"/>
                    </a:cubicBezTo>
                    <a:cubicBezTo>
                      <a:pt x="17865" y="5159"/>
                      <a:pt x="17890" y="5100"/>
                      <a:pt x="17836" y="5090"/>
                    </a:cubicBezTo>
                    <a:cubicBezTo>
                      <a:pt x="17782" y="5080"/>
                      <a:pt x="17786" y="5070"/>
                      <a:pt x="17757" y="5046"/>
                    </a:cubicBezTo>
                    <a:cubicBezTo>
                      <a:pt x="17727" y="5021"/>
                      <a:pt x="17708" y="4992"/>
                      <a:pt x="17668" y="4992"/>
                    </a:cubicBezTo>
                    <a:cubicBezTo>
                      <a:pt x="17629" y="4992"/>
                      <a:pt x="17604" y="4952"/>
                      <a:pt x="17604" y="4932"/>
                    </a:cubicBezTo>
                    <a:cubicBezTo>
                      <a:pt x="17604" y="4913"/>
                      <a:pt x="17678" y="4868"/>
                      <a:pt x="17703" y="4898"/>
                    </a:cubicBezTo>
                    <a:cubicBezTo>
                      <a:pt x="17727" y="4927"/>
                      <a:pt x="17782" y="4942"/>
                      <a:pt x="17821" y="4957"/>
                    </a:cubicBezTo>
                    <a:cubicBezTo>
                      <a:pt x="17860" y="4972"/>
                      <a:pt x="17880" y="4937"/>
                      <a:pt x="17920" y="4917"/>
                    </a:cubicBezTo>
                    <a:cubicBezTo>
                      <a:pt x="17959" y="4898"/>
                      <a:pt x="18043" y="4862"/>
                      <a:pt x="18073" y="4788"/>
                    </a:cubicBezTo>
                    <a:cubicBezTo>
                      <a:pt x="18092" y="4740"/>
                      <a:pt x="18095" y="4692"/>
                      <a:pt x="18073" y="4670"/>
                    </a:cubicBezTo>
                    <a:cubicBezTo>
                      <a:pt x="18051" y="4648"/>
                      <a:pt x="18021" y="4626"/>
                      <a:pt x="18043" y="4588"/>
                    </a:cubicBezTo>
                    <a:cubicBezTo>
                      <a:pt x="18065" y="4552"/>
                      <a:pt x="18058" y="4537"/>
                      <a:pt x="18117" y="4515"/>
                    </a:cubicBezTo>
                    <a:cubicBezTo>
                      <a:pt x="18176" y="4492"/>
                      <a:pt x="18169" y="4522"/>
                      <a:pt x="18169" y="4559"/>
                    </a:cubicBezTo>
                    <a:cubicBezTo>
                      <a:pt x="18169" y="4596"/>
                      <a:pt x="18228" y="4692"/>
                      <a:pt x="18176" y="4722"/>
                    </a:cubicBezTo>
                    <a:cubicBezTo>
                      <a:pt x="18176" y="4722"/>
                      <a:pt x="18213" y="4714"/>
                      <a:pt x="18273" y="4722"/>
                    </a:cubicBezTo>
                    <a:cubicBezTo>
                      <a:pt x="18332" y="4729"/>
                      <a:pt x="18361" y="4700"/>
                      <a:pt x="18391" y="4677"/>
                    </a:cubicBezTo>
                    <a:cubicBezTo>
                      <a:pt x="18421" y="4655"/>
                      <a:pt x="18487" y="4692"/>
                      <a:pt x="18502" y="4714"/>
                    </a:cubicBezTo>
                    <a:cubicBezTo>
                      <a:pt x="18517" y="4737"/>
                      <a:pt x="18502" y="4781"/>
                      <a:pt x="18502" y="4811"/>
                    </a:cubicBezTo>
                    <a:cubicBezTo>
                      <a:pt x="18502" y="4840"/>
                      <a:pt x="18554" y="4892"/>
                      <a:pt x="18598" y="4914"/>
                    </a:cubicBezTo>
                    <a:cubicBezTo>
                      <a:pt x="18643" y="4936"/>
                      <a:pt x="18695" y="4914"/>
                      <a:pt x="18724" y="4966"/>
                    </a:cubicBezTo>
                    <a:cubicBezTo>
                      <a:pt x="18754" y="5018"/>
                      <a:pt x="18754" y="5062"/>
                      <a:pt x="18828" y="5040"/>
                    </a:cubicBezTo>
                    <a:cubicBezTo>
                      <a:pt x="18902" y="5018"/>
                      <a:pt x="18931" y="5062"/>
                      <a:pt x="18954" y="5010"/>
                    </a:cubicBezTo>
                    <a:cubicBezTo>
                      <a:pt x="18976" y="4959"/>
                      <a:pt x="18894" y="4959"/>
                      <a:pt x="18909" y="4922"/>
                    </a:cubicBezTo>
                    <a:cubicBezTo>
                      <a:pt x="18924" y="4885"/>
                      <a:pt x="18961" y="4855"/>
                      <a:pt x="18954" y="4811"/>
                    </a:cubicBezTo>
                    <a:cubicBezTo>
                      <a:pt x="18946" y="4766"/>
                      <a:pt x="18902" y="4692"/>
                      <a:pt x="18902" y="4692"/>
                    </a:cubicBezTo>
                    <a:cubicBezTo>
                      <a:pt x="18902" y="4692"/>
                      <a:pt x="18976" y="4729"/>
                      <a:pt x="19020" y="4722"/>
                    </a:cubicBezTo>
                    <a:cubicBezTo>
                      <a:pt x="19065" y="4714"/>
                      <a:pt x="19080" y="4685"/>
                      <a:pt x="19109" y="4677"/>
                    </a:cubicBezTo>
                    <a:cubicBezTo>
                      <a:pt x="19139" y="4670"/>
                      <a:pt x="19124" y="4618"/>
                      <a:pt x="19154" y="4596"/>
                    </a:cubicBezTo>
                    <a:cubicBezTo>
                      <a:pt x="19183" y="4574"/>
                      <a:pt x="19242" y="4566"/>
                      <a:pt x="19242" y="4566"/>
                    </a:cubicBezTo>
                    <a:cubicBezTo>
                      <a:pt x="19242" y="4566"/>
                      <a:pt x="19154" y="4537"/>
                      <a:pt x="19146" y="450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5" name="Freeform 47">
                <a:extLst>
                  <a:ext uri="{FF2B5EF4-FFF2-40B4-BE49-F238E27FC236}">
                    <a16:creationId xmlns:a16="http://schemas.microsoft.com/office/drawing/2014/main" id="{C25DB50A-7618-4D78-B7A9-93DEDC69C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" y="1940"/>
                <a:ext cx="67" cy="88"/>
              </a:xfrm>
              <a:custGeom>
                <a:avLst/>
                <a:gdLst>
                  <a:gd name="T0" fmla="*/ 203 w 429"/>
                  <a:gd name="T1" fmla="*/ 602 h 642"/>
                  <a:gd name="T2" fmla="*/ 325 w 429"/>
                  <a:gd name="T3" fmla="*/ 632 h 642"/>
                  <a:gd name="T4" fmla="*/ 310 w 429"/>
                  <a:gd name="T5" fmla="*/ 555 h 642"/>
                  <a:gd name="T6" fmla="*/ 377 w 429"/>
                  <a:gd name="T7" fmla="*/ 466 h 642"/>
                  <a:gd name="T8" fmla="*/ 266 w 429"/>
                  <a:gd name="T9" fmla="*/ 385 h 642"/>
                  <a:gd name="T10" fmla="*/ 362 w 429"/>
                  <a:gd name="T11" fmla="*/ 348 h 642"/>
                  <a:gd name="T12" fmla="*/ 384 w 429"/>
                  <a:gd name="T13" fmla="*/ 229 h 642"/>
                  <a:gd name="T14" fmla="*/ 333 w 429"/>
                  <a:gd name="T15" fmla="*/ 155 h 642"/>
                  <a:gd name="T16" fmla="*/ 355 w 429"/>
                  <a:gd name="T17" fmla="*/ 30 h 642"/>
                  <a:gd name="T18" fmla="*/ 222 w 429"/>
                  <a:gd name="T19" fmla="*/ 59 h 642"/>
                  <a:gd name="T20" fmla="*/ 111 w 429"/>
                  <a:gd name="T21" fmla="*/ 155 h 642"/>
                  <a:gd name="T22" fmla="*/ 37 w 429"/>
                  <a:gd name="T23" fmla="*/ 318 h 642"/>
                  <a:gd name="T24" fmla="*/ 96 w 429"/>
                  <a:gd name="T25" fmla="*/ 429 h 642"/>
                  <a:gd name="T26" fmla="*/ 59 w 429"/>
                  <a:gd name="T27" fmla="*/ 555 h 642"/>
                  <a:gd name="T28" fmla="*/ 140 w 429"/>
                  <a:gd name="T29" fmla="*/ 637 h 642"/>
                  <a:gd name="T30" fmla="*/ 145 w 429"/>
                  <a:gd name="T31" fmla="*/ 642 h 642"/>
                  <a:gd name="T32" fmla="*/ 203 w 429"/>
                  <a:gd name="T33" fmla="*/ 602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9" h="642">
                    <a:moveTo>
                      <a:pt x="203" y="602"/>
                    </a:moveTo>
                    <a:cubicBezTo>
                      <a:pt x="247" y="611"/>
                      <a:pt x="296" y="635"/>
                      <a:pt x="325" y="632"/>
                    </a:cubicBezTo>
                    <a:cubicBezTo>
                      <a:pt x="310" y="604"/>
                      <a:pt x="306" y="570"/>
                      <a:pt x="310" y="555"/>
                    </a:cubicBezTo>
                    <a:cubicBezTo>
                      <a:pt x="318" y="533"/>
                      <a:pt x="414" y="503"/>
                      <a:pt x="377" y="466"/>
                    </a:cubicBezTo>
                    <a:cubicBezTo>
                      <a:pt x="340" y="429"/>
                      <a:pt x="237" y="422"/>
                      <a:pt x="266" y="385"/>
                    </a:cubicBezTo>
                    <a:cubicBezTo>
                      <a:pt x="296" y="348"/>
                      <a:pt x="333" y="370"/>
                      <a:pt x="362" y="348"/>
                    </a:cubicBezTo>
                    <a:cubicBezTo>
                      <a:pt x="392" y="326"/>
                      <a:pt x="429" y="259"/>
                      <a:pt x="384" y="229"/>
                    </a:cubicBezTo>
                    <a:cubicBezTo>
                      <a:pt x="340" y="200"/>
                      <a:pt x="310" y="207"/>
                      <a:pt x="333" y="155"/>
                    </a:cubicBezTo>
                    <a:cubicBezTo>
                      <a:pt x="355" y="104"/>
                      <a:pt x="385" y="59"/>
                      <a:pt x="355" y="30"/>
                    </a:cubicBezTo>
                    <a:cubicBezTo>
                      <a:pt x="325" y="0"/>
                      <a:pt x="288" y="22"/>
                      <a:pt x="222" y="59"/>
                    </a:cubicBezTo>
                    <a:cubicBezTo>
                      <a:pt x="155" y="96"/>
                      <a:pt x="148" y="126"/>
                      <a:pt x="111" y="155"/>
                    </a:cubicBezTo>
                    <a:cubicBezTo>
                      <a:pt x="74" y="185"/>
                      <a:pt x="0" y="281"/>
                      <a:pt x="37" y="318"/>
                    </a:cubicBezTo>
                    <a:cubicBezTo>
                      <a:pt x="74" y="355"/>
                      <a:pt x="81" y="378"/>
                      <a:pt x="96" y="429"/>
                    </a:cubicBezTo>
                    <a:cubicBezTo>
                      <a:pt x="111" y="481"/>
                      <a:pt x="7" y="526"/>
                      <a:pt x="59" y="555"/>
                    </a:cubicBezTo>
                    <a:cubicBezTo>
                      <a:pt x="111" y="585"/>
                      <a:pt x="118" y="614"/>
                      <a:pt x="140" y="637"/>
                    </a:cubicBezTo>
                    <a:cubicBezTo>
                      <a:pt x="142" y="639"/>
                      <a:pt x="144" y="640"/>
                      <a:pt x="145" y="642"/>
                    </a:cubicBezTo>
                    <a:cubicBezTo>
                      <a:pt x="155" y="620"/>
                      <a:pt x="173" y="596"/>
                      <a:pt x="203" y="60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6" name="Freeform 48">
                <a:extLst>
                  <a:ext uri="{FF2B5EF4-FFF2-40B4-BE49-F238E27FC236}">
                    <a16:creationId xmlns:a16="http://schemas.microsoft.com/office/drawing/2014/main" id="{F3E1E589-757C-4AF1-A399-3FEEBFF49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8" y="2088"/>
                <a:ext cx="587" cy="249"/>
              </a:xfrm>
              <a:custGeom>
                <a:avLst/>
                <a:gdLst>
                  <a:gd name="T0" fmla="*/ 138 w 3786"/>
                  <a:gd name="T1" fmla="*/ 729 h 1810"/>
                  <a:gd name="T2" fmla="*/ 330 w 3786"/>
                  <a:gd name="T3" fmla="*/ 840 h 1810"/>
                  <a:gd name="T4" fmla="*/ 367 w 3786"/>
                  <a:gd name="T5" fmla="*/ 1099 h 1810"/>
                  <a:gd name="T6" fmla="*/ 545 w 3786"/>
                  <a:gd name="T7" fmla="*/ 1262 h 1810"/>
                  <a:gd name="T8" fmla="*/ 856 w 3786"/>
                  <a:gd name="T9" fmla="*/ 1373 h 1810"/>
                  <a:gd name="T10" fmla="*/ 1055 w 3786"/>
                  <a:gd name="T11" fmla="*/ 1632 h 1810"/>
                  <a:gd name="T12" fmla="*/ 1514 w 3786"/>
                  <a:gd name="T13" fmla="*/ 1639 h 1810"/>
                  <a:gd name="T14" fmla="*/ 1855 w 3786"/>
                  <a:gd name="T15" fmla="*/ 1773 h 1810"/>
                  <a:gd name="T16" fmla="*/ 2210 w 3786"/>
                  <a:gd name="T17" fmla="*/ 1750 h 1810"/>
                  <a:gd name="T18" fmla="*/ 2632 w 3786"/>
                  <a:gd name="T19" fmla="*/ 1662 h 1810"/>
                  <a:gd name="T20" fmla="*/ 2832 w 3786"/>
                  <a:gd name="T21" fmla="*/ 1432 h 1810"/>
                  <a:gd name="T22" fmla="*/ 2943 w 3786"/>
                  <a:gd name="T23" fmla="*/ 1277 h 1810"/>
                  <a:gd name="T24" fmla="*/ 3150 w 3786"/>
                  <a:gd name="T25" fmla="*/ 1232 h 1810"/>
                  <a:gd name="T26" fmla="*/ 3416 w 3786"/>
                  <a:gd name="T27" fmla="*/ 1077 h 1810"/>
                  <a:gd name="T28" fmla="*/ 3720 w 3786"/>
                  <a:gd name="T29" fmla="*/ 988 h 1810"/>
                  <a:gd name="T30" fmla="*/ 3616 w 3786"/>
                  <a:gd name="T31" fmla="*/ 773 h 1810"/>
                  <a:gd name="T32" fmla="*/ 3328 w 3786"/>
                  <a:gd name="T33" fmla="*/ 685 h 1810"/>
                  <a:gd name="T34" fmla="*/ 3413 w 3786"/>
                  <a:gd name="T35" fmla="*/ 410 h 1810"/>
                  <a:gd name="T36" fmla="*/ 3265 w 3786"/>
                  <a:gd name="T37" fmla="*/ 424 h 1810"/>
                  <a:gd name="T38" fmla="*/ 3167 w 3786"/>
                  <a:gd name="T39" fmla="*/ 330 h 1810"/>
                  <a:gd name="T40" fmla="*/ 3038 w 3786"/>
                  <a:gd name="T41" fmla="*/ 414 h 1810"/>
                  <a:gd name="T42" fmla="*/ 2890 w 3786"/>
                  <a:gd name="T43" fmla="*/ 503 h 1810"/>
                  <a:gd name="T44" fmla="*/ 2703 w 3786"/>
                  <a:gd name="T45" fmla="*/ 538 h 1810"/>
                  <a:gd name="T46" fmla="*/ 2491 w 3786"/>
                  <a:gd name="T47" fmla="*/ 513 h 1810"/>
                  <a:gd name="T48" fmla="*/ 2308 w 3786"/>
                  <a:gd name="T49" fmla="*/ 389 h 1810"/>
                  <a:gd name="T50" fmla="*/ 2116 w 3786"/>
                  <a:gd name="T51" fmla="*/ 325 h 1810"/>
                  <a:gd name="T52" fmla="*/ 1928 w 3786"/>
                  <a:gd name="T53" fmla="*/ 330 h 1810"/>
                  <a:gd name="T54" fmla="*/ 1731 w 3786"/>
                  <a:gd name="T55" fmla="*/ 301 h 1810"/>
                  <a:gd name="T56" fmla="*/ 1607 w 3786"/>
                  <a:gd name="T57" fmla="*/ 113 h 1810"/>
                  <a:gd name="T58" fmla="*/ 1464 w 3786"/>
                  <a:gd name="T59" fmla="*/ 44 h 1810"/>
                  <a:gd name="T60" fmla="*/ 1292 w 3786"/>
                  <a:gd name="T61" fmla="*/ 93 h 1810"/>
                  <a:gd name="T62" fmla="*/ 1153 w 3786"/>
                  <a:gd name="T63" fmla="*/ 153 h 1810"/>
                  <a:gd name="T64" fmla="*/ 1198 w 3786"/>
                  <a:gd name="T65" fmla="*/ 286 h 1810"/>
                  <a:gd name="T66" fmla="*/ 1203 w 3786"/>
                  <a:gd name="T67" fmla="*/ 424 h 1810"/>
                  <a:gd name="T68" fmla="*/ 946 w 3786"/>
                  <a:gd name="T69" fmla="*/ 404 h 1810"/>
                  <a:gd name="T70" fmla="*/ 749 w 3786"/>
                  <a:gd name="T71" fmla="*/ 335 h 1810"/>
                  <a:gd name="T72" fmla="*/ 561 w 3786"/>
                  <a:gd name="T73" fmla="*/ 286 h 1810"/>
                  <a:gd name="T74" fmla="*/ 418 w 3786"/>
                  <a:gd name="T75" fmla="*/ 320 h 1810"/>
                  <a:gd name="T76" fmla="*/ 216 w 3786"/>
                  <a:gd name="T77" fmla="*/ 419 h 1810"/>
                  <a:gd name="T78" fmla="*/ 63 w 3786"/>
                  <a:gd name="T79" fmla="*/ 478 h 1810"/>
                  <a:gd name="T80" fmla="*/ 19 w 3786"/>
                  <a:gd name="T81" fmla="*/ 588 h 1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786" h="1810">
                    <a:moveTo>
                      <a:pt x="19" y="588"/>
                    </a:moveTo>
                    <a:cubicBezTo>
                      <a:pt x="49" y="633"/>
                      <a:pt x="138" y="692"/>
                      <a:pt x="138" y="729"/>
                    </a:cubicBezTo>
                    <a:cubicBezTo>
                      <a:pt x="138" y="766"/>
                      <a:pt x="197" y="759"/>
                      <a:pt x="256" y="751"/>
                    </a:cubicBezTo>
                    <a:cubicBezTo>
                      <a:pt x="315" y="744"/>
                      <a:pt x="308" y="788"/>
                      <a:pt x="330" y="840"/>
                    </a:cubicBezTo>
                    <a:cubicBezTo>
                      <a:pt x="352" y="892"/>
                      <a:pt x="375" y="988"/>
                      <a:pt x="397" y="1018"/>
                    </a:cubicBezTo>
                    <a:cubicBezTo>
                      <a:pt x="419" y="1047"/>
                      <a:pt x="397" y="1077"/>
                      <a:pt x="367" y="1099"/>
                    </a:cubicBezTo>
                    <a:cubicBezTo>
                      <a:pt x="337" y="1121"/>
                      <a:pt x="345" y="1180"/>
                      <a:pt x="382" y="1225"/>
                    </a:cubicBezTo>
                    <a:cubicBezTo>
                      <a:pt x="419" y="1269"/>
                      <a:pt x="478" y="1269"/>
                      <a:pt x="545" y="1262"/>
                    </a:cubicBezTo>
                    <a:cubicBezTo>
                      <a:pt x="611" y="1254"/>
                      <a:pt x="700" y="1254"/>
                      <a:pt x="730" y="1284"/>
                    </a:cubicBezTo>
                    <a:cubicBezTo>
                      <a:pt x="759" y="1314"/>
                      <a:pt x="789" y="1336"/>
                      <a:pt x="856" y="1373"/>
                    </a:cubicBezTo>
                    <a:cubicBezTo>
                      <a:pt x="922" y="1410"/>
                      <a:pt x="937" y="1462"/>
                      <a:pt x="944" y="1491"/>
                    </a:cubicBezTo>
                    <a:cubicBezTo>
                      <a:pt x="952" y="1521"/>
                      <a:pt x="996" y="1617"/>
                      <a:pt x="1055" y="1632"/>
                    </a:cubicBezTo>
                    <a:cubicBezTo>
                      <a:pt x="1115" y="1647"/>
                      <a:pt x="1270" y="1676"/>
                      <a:pt x="1314" y="1662"/>
                    </a:cubicBezTo>
                    <a:cubicBezTo>
                      <a:pt x="1359" y="1647"/>
                      <a:pt x="1470" y="1610"/>
                      <a:pt x="1514" y="1639"/>
                    </a:cubicBezTo>
                    <a:cubicBezTo>
                      <a:pt x="1559" y="1669"/>
                      <a:pt x="1640" y="1632"/>
                      <a:pt x="1692" y="1669"/>
                    </a:cubicBezTo>
                    <a:cubicBezTo>
                      <a:pt x="1744" y="1706"/>
                      <a:pt x="1759" y="1750"/>
                      <a:pt x="1855" y="1773"/>
                    </a:cubicBezTo>
                    <a:cubicBezTo>
                      <a:pt x="1951" y="1795"/>
                      <a:pt x="2047" y="1750"/>
                      <a:pt x="2069" y="1780"/>
                    </a:cubicBezTo>
                    <a:cubicBezTo>
                      <a:pt x="2092" y="1810"/>
                      <a:pt x="2151" y="1773"/>
                      <a:pt x="2210" y="1750"/>
                    </a:cubicBezTo>
                    <a:cubicBezTo>
                      <a:pt x="2269" y="1728"/>
                      <a:pt x="2358" y="1691"/>
                      <a:pt x="2432" y="1706"/>
                    </a:cubicBezTo>
                    <a:cubicBezTo>
                      <a:pt x="2506" y="1721"/>
                      <a:pt x="2595" y="1698"/>
                      <a:pt x="2632" y="1662"/>
                    </a:cubicBezTo>
                    <a:cubicBezTo>
                      <a:pt x="2669" y="1624"/>
                      <a:pt x="2735" y="1543"/>
                      <a:pt x="2787" y="1528"/>
                    </a:cubicBezTo>
                    <a:cubicBezTo>
                      <a:pt x="2839" y="1514"/>
                      <a:pt x="2869" y="1454"/>
                      <a:pt x="2832" y="1432"/>
                    </a:cubicBezTo>
                    <a:cubicBezTo>
                      <a:pt x="2795" y="1410"/>
                      <a:pt x="2780" y="1336"/>
                      <a:pt x="2810" y="1306"/>
                    </a:cubicBezTo>
                    <a:cubicBezTo>
                      <a:pt x="2839" y="1277"/>
                      <a:pt x="2928" y="1247"/>
                      <a:pt x="2943" y="1277"/>
                    </a:cubicBezTo>
                    <a:cubicBezTo>
                      <a:pt x="2958" y="1306"/>
                      <a:pt x="3046" y="1351"/>
                      <a:pt x="3069" y="1321"/>
                    </a:cubicBezTo>
                    <a:cubicBezTo>
                      <a:pt x="3091" y="1291"/>
                      <a:pt x="3106" y="1232"/>
                      <a:pt x="3150" y="1232"/>
                    </a:cubicBezTo>
                    <a:cubicBezTo>
                      <a:pt x="3194" y="1232"/>
                      <a:pt x="3254" y="1195"/>
                      <a:pt x="3291" y="1166"/>
                    </a:cubicBezTo>
                    <a:cubicBezTo>
                      <a:pt x="3328" y="1136"/>
                      <a:pt x="3365" y="1084"/>
                      <a:pt x="3416" y="1077"/>
                    </a:cubicBezTo>
                    <a:cubicBezTo>
                      <a:pt x="3468" y="1070"/>
                      <a:pt x="3520" y="1062"/>
                      <a:pt x="3564" y="1025"/>
                    </a:cubicBezTo>
                    <a:cubicBezTo>
                      <a:pt x="3609" y="988"/>
                      <a:pt x="3690" y="973"/>
                      <a:pt x="3720" y="988"/>
                    </a:cubicBezTo>
                    <a:cubicBezTo>
                      <a:pt x="3749" y="1003"/>
                      <a:pt x="3786" y="973"/>
                      <a:pt x="3742" y="921"/>
                    </a:cubicBezTo>
                    <a:cubicBezTo>
                      <a:pt x="3698" y="870"/>
                      <a:pt x="3649" y="770"/>
                      <a:pt x="3616" y="773"/>
                    </a:cubicBezTo>
                    <a:cubicBezTo>
                      <a:pt x="3483" y="788"/>
                      <a:pt x="3416" y="810"/>
                      <a:pt x="3379" y="781"/>
                    </a:cubicBezTo>
                    <a:cubicBezTo>
                      <a:pt x="3342" y="751"/>
                      <a:pt x="3328" y="714"/>
                      <a:pt x="3328" y="685"/>
                    </a:cubicBezTo>
                    <a:cubicBezTo>
                      <a:pt x="3328" y="655"/>
                      <a:pt x="3379" y="633"/>
                      <a:pt x="3387" y="574"/>
                    </a:cubicBezTo>
                    <a:cubicBezTo>
                      <a:pt x="3391" y="537"/>
                      <a:pt x="3396" y="463"/>
                      <a:pt x="3413" y="410"/>
                    </a:cubicBezTo>
                    <a:cubicBezTo>
                      <a:pt x="3400" y="395"/>
                      <a:pt x="3375" y="395"/>
                      <a:pt x="3349" y="395"/>
                    </a:cubicBezTo>
                    <a:cubicBezTo>
                      <a:pt x="3320" y="395"/>
                      <a:pt x="3325" y="414"/>
                      <a:pt x="3265" y="424"/>
                    </a:cubicBezTo>
                    <a:cubicBezTo>
                      <a:pt x="3206" y="434"/>
                      <a:pt x="3241" y="389"/>
                      <a:pt x="3221" y="375"/>
                    </a:cubicBezTo>
                    <a:cubicBezTo>
                      <a:pt x="3201" y="360"/>
                      <a:pt x="3201" y="330"/>
                      <a:pt x="3167" y="330"/>
                    </a:cubicBezTo>
                    <a:cubicBezTo>
                      <a:pt x="3132" y="330"/>
                      <a:pt x="3132" y="365"/>
                      <a:pt x="3093" y="370"/>
                    </a:cubicBezTo>
                    <a:cubicBezTo>
                      <a:pt x="3053" y="375"/>
                      <a:pt x="3068" y="399"/>
                      <a:pt x="3038" y="414"/>
                    </a:cubicBezTo>
                    <a:cubicBezTo>
                      <a:pt x="3009" y="429"/>
                      <a:pt x="3009" y="449"/>
                      <a:pt x="2979" y="454"/>
                    </a:cubicBezTo>
                    <a:cubicBezTo>
                      <a:pt x="2950" y="459"/>
                      <a:pt x="2930" y="493"/>
                      <a:pt x="2890" y="503"/>
                    </a:cubicBezTo>
                    <a:cubicBezTo>
                      <a:pt x="2851" y="513"/>
                      <a:pt x="2831" y="503"/>
                      <a:pt x="2772" y="508"/>
                    </a:cubicBezTo>
                    <a:cubicBezTo>
                      <a:pt x="2713" y="513"/>
                      <a:pt x="2727" y="533"/>
                      <a:pt x="2703" y="538"/>
                    </a:cubicBezTo>
                    <a:cubicBezTo>
                      <a:pt x="2678" y="542"/>
                      <a:pt x="2639" y="557"/>
                      <a:pt x="2584" y="552"/>
                    </a:cubicBezTo>
                    <a:cubicBezTo>
                      <a:pt x="2530" y="547"/>
                      <a:pt x="2560" y="513"/>
                      <a:pt x="2491" y="513"/>
                    </a:cubicBezTo>
                    <a:cubicBezTo>
                      <a:pt x="2422" y="513"/>
                      <a:pt x="2427" y="493"/>
                      <a:pt x="2402" y="459"/>
                    </a:cubicBezTo>
                    <a:cubicBezTo>
                      <a:pt x="2377" y="424"/>
                      <a:pt x="2377" y="395"/>
                      <a:pt x="2308" y="389"/>
                    </a:cubicBezTo>
                    <a:cubicBezTo>
                      <a:pt x="2239" y="385"/>
                      <a:pt x="2239" y="330"/>
                      <a:pt x="2214" y="320"/>
                    </a:cubicBezTo>
                    <a:cubicBezTo>
                      <a:pt x="2190" y="311"/>
                      <a:pt x="2175" y="315"/>
                      <a:pt x="2116" y="325"/>
                    </a:cubicBezTo>
                    <a:cubicBezTo>
                      <a:pt x="2056" y="335"/>
                      <a:pt x="2076" y="320"/>
                      <a:pt x="2022" y="306"/>
                    </a:cubicBezTo>
                    <a:cubicBezTo>
                      <a:pt x="1968" y="291"/>
                      <a:pt x="1972" y="315"/>
                      <a:pt x="1928" y="330"/>
                    </a:cubicBezTo>
                    <a:cubicBezTo>
                      <a:pt x="1884" y="345"/>
                      <a:pt x="1874" y="370"/>
                      <a:pt x="1825" y="365"/>
                    </a:cubicBezTo>
                    <a:cubicBezTo>
                      <a:pt x="1775" y="360"/>
                      <a:pt x="1775" y="320"/>
                      <a:pt x="1731" y="301"/>
                    </a:cubicBezTo>
                    <a:cubicBezTo>
                      <a:pt x="1686" y="281"/>
                      <a:pt x="1706" y="162"/>
                      <a:pt x="1691" y="128"/>
                    </a:cubicBezTo>
                    <a:cubicBezTo>
                      <a:pt x="1677" y="93"/>
                      <a:pt x="1672" y="123"/>
                      <a:pt x="1607" y="113"/>
                    </a:cubicBezTo>
                    <a:cubicBezTo>
                      <a:pt x="1543" y="103"/>
                      <a:pt x="1588" y="64"/>
                      <a:pt x="1568" y="49"/>
                    </a:cubicBezTo>
                    <a:cubicBezTo>
                      <a:pt x="1548" y="34"/>
                      <a:pt x="1519" y="54"/>
                      <a:pt x="1464" y="44"/>
                    </a:cubicBezTo>
                    <a:cubicBezTo>
                      <a:pt x="1410" y="34"/>
                      <a:pt x="1380" y="0"/>
                      <a:pt x="1326" y="9"/>
                    </a:cubicBezTo>
                    <a:cubicBezTo>
                      <a:pt x="1272" y="19"/>
                      <a:pt x="1311" y="74"/>
                      <a:pt x="1292" y="93"/>
                    </a:cubicBezTo>
                    <a:cubicBezTo>
                      <a:pt x="1272" y="113"/>
                      <a:pt x="1237" y="74"/>
                      <a:pt x="1203" y="84"/>
                    </a:cubicBezTo>
                    <a:cubicBezTo>
                      <a:pt x="1168" y="93"/>
                      <a:pt x="1193" y="133"/>
                      <a:pt x="1153" y="153"/>
                    </a:cubicBezTo>
                    <a:cubicBezTo>
                      <a:pt x="1114" y="172"/>
                      <a:pt x="1178" y="212"/>
                      <a:pt x="1183" y="232"/>
                    </a:cubicBezTo>
                    <a:cubicBezTo>
                      <a:pt x="1188" y="251"/>
                      <a:pt x="1218" y="251"/>
                      <a:pt x="1198" y="286"/>
                    </a:cubicBezTo>
                    <a:cubicBezTo>
                      <a:pt x="1178" y="320"/>
                      <a:pt x="1222" y="335"/>
                      <a:pt x="1222" y="355"/>
                    </a:cubicBezTo>
                    <a:cubicBezTo>
                      <a:pt x="1222" y="375"/>
                      <a:pt x="1232" y="414"/>
                      <a:pt x="1203" y="424"/>
                    </a:cubicBezTo>
                    <a:cubicBezTo>
                      <a:pt x="1173" y="434"/>
                      <a:pt x="1075" y="434"/>
                      <a:pt x="1035" y="424"/>
                    </a:cubicBezTo>
                    <a:cubicBezTo>
                      <a:pt x="996" y="414"/>
                      <a:pt x="1005" y="409"/>
                      <a:pt x="946" y="404"/>
                    </a:cubicBezTo>
                    <a:cubicBezTo>
                      <a:pt x="887" y="399"/>
                      <a:pt x="892" y="389"/>
                      <a:pt x="867" y="385"/>
                    </a:cubicBezTo>
                    <a:cubicBezTo>
                      <a:pt x="843" y="380"/>
                      <a:pt x="783" y="355"/>
                      <a:pt x="749" y="335"/>
                    </a:cubicBezTo>
                    <a:cubicBezTo>
                      <a:pt x="714" y="315"/>
                      <a:pt x="729" y="296"/>
                      <a:pt x="704" y="301"/>
                    </a:cubicBezTo>
                    <a:cubicBezTo>
                      <a:pt x="680" y="306"/>
                      <a:pt x="635" y="311"/>
                      <a:pt x="561" y="286"/>
                    </a:cubicBezTo>
                    <a:cubicBezTo>
                      <a:pt x="527" y="275"/>
                      <a:pt x="551" y="315"/>
                      <a:pt x="502" y="315"/>
                    </a:cubicBezTo>
                    <a:cubicBezTo>
                      <a:pt x="453" y="315"/>
                      <a:pt x="458" y="306"/>
                      <a:pt x="418" y="320"/>
                    </a:cubicBezTo>
                    <a:cubicBezTo>
                      <a:pt x="379" y="335"/>
                      <a:pt x="354" y="365"/>
                      <a:pt x="315" y="365"/>
                    </a:cubicBezTo>
                    <a:cubicBezTo>
                      <a:pt x="275" y="365"/>
                      <a:pt x="270" y="399"/>
                      <a:pt x="216" y="419"/>
                    </a:cubicBezTo>
                    <a:cubicBezTo>
                      <a:pt x="162" y="439"/>
                      <a:pt x="206" y="449"/>
                      <a:pt x="147" y="454"/>
                    </a:cubicBezTo>
                    <a:cubicBezTo>
                      <a:pt x="88" y="459"/>
                      <a:pt x="102" y="449"/>
                      <a:pt x="63" y="478"/>
                    </a:cubicBezTo>
                    <a:cubicBezTo>
                      <a:pt x="40" y="496"/>
                      <a:pt x="23" y="503"/>
                      <a:pt x="1" y="505"/>
                    </a:cubicBezTo>
                    <a:cubicBezTo>
                      <a:pt x="0" y="531"/>
                      <a:pt x="4" y="565"/>
                      <a:pt x="19" y="58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7" name="Freeform 50">
                <a:extLst>
                  <a:ext uri="{FF2B5EF4-FFF2-40B4-BE49-F238E27FC236}">
                    <a16:creationId xmlns:a16="http://schemas.microsoft.com/office/drawing/2014/main" id="{CD3E1839-DE2F-47EC-A4CA-B7931607A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1" y="2320"/>
                <a:ext cx="115" cy="109"/>
              </a:xfrm>
              <a:custGeom>
                <a:avLst/>
                <a:gdLst>
                  <a:gd name="T0" fmla="*/ 730 w 739"/>
                  <a:gd name="T1" fmla="*/ 35 h 795"/>
                  <a:gd name="T2" fmla="*/ 739 w 739"/>
                  <a:gd name="T3" fmla="*/ 14 h 795"/>
                  <a:gd name="T4" fmla="*/ 681 w 739"/>
                  <a:gd name="T5" fmla="*/ 0 h 795"/>
                  <a:gd name="T6" fmla="*/ 632 w 739"/>
                  <a:gd name="T7" fmla="*/ 50 h 795"/>
                  <a:gd name="T8" fmla="*/ 567 w 739"/>
                  <a:gd name="T9" fmla="*/ 84 h 795"/>
                  <a:gd name="T10" fmla="*/ 488 w 739"/>
                  <a:gd name="T11" fmla="*/ 114 h 795"/>
                  <a:gd name="T12" fmla="*/ 464 w 739"/>
                  <a:gd name="T13" fmla="*/ 168 h 795"/>
                  <a:gd name="T14" fmla="*/ 355 w 739"/>
                  <a:gd name="T15" fmla="*/ 163 h 795"/>
                  <a:gd name="T16" fmla="*/ 311 w 739"/>
                  <a:gd name="T17" fmla="*/ 143 h 795"/>
                  <a:gd name="T18" fmla="*/ 207 w 739"/>
                  <a:gd name="T19" fmla="*/ 272 h 795"/>
                  <a:gd name="T20" fmla="*/ 104 w 739"/>
                  <a:gd name="T21" fmla="*/ 336 h 795"/>
                  <a:gd name="T22" fmla="*/ 49 w 739"/>
                  <a:gd name="T23" fmla="*/ 380 h 795"/>
                  <a:gd name="T24" fmla="*/ 5 w 739"/>
                  <a:gd name="T25" fmla="*/ 415 h 795"/>
                  <a:gd name="T26" fmla="*/ 19 w 739"/>
                  <a:gd name="T27" fmla="*/ 474 h 795"/>
                  <a:gd name="T28" fmla="*/ 29 w 739"/>
                  <a:gd name="T29" fmla="*/ 479 h 795"/>
                  <a:gd name="T30" fmla="*/ 74 w 739"/>
                  <a:gd name="T31" fmla="*/ 504 h 795"/>
                  <a:gd name="T32" fmla="*/ 113 w 739"/>
                  <a:gd name="T33" fmla="*/ 513 h 795"/>
                  <a:gd name="T34" fmla="*/ 84 w 739"/>
                  <a:gd name="T35" fmla="*/ 597 h 795"/>
                  <a:gd name="T36" fmla="*/ 49 w 739"/>
                  <a:gd name="T37" fmla="*/ 691 h 795"/>
                  <a:gd name="T38" fmla="*/ 118 w 739"/>
                  <a:gd name="T39" fmla="*/ 721 h 795"/>
                  <a:gd name="T40" fmla="*/ 158 w 739"/>
                  <a:gd name="T41" fmla="*/ 760 h 795"/>
                  <a:gd name="T42" fmla="*/ 212 w 739"/>
                  <a:gd name="T43" fmla="*/ 745 h 795"/>
                  <a:gd name="T44" fmla="*/ 243 w 739"/>
                  <a:gd name="T45" fmla="*/ 783 h 795"/>
                  <a:gd name="T46" fmla="*/ 306 w 739"/>
                  <a:gd name="T47" fmla="*/ 785 h 795"/>
                  <a:gd name="T48" fmla="*/ 375 w 739"/>
                  <a:gd name="T49" fmla="*/ 755 h 795"/>
                  <a:gd name="T50" fmla="*/ 474 w 739"/>
                  <a:gd name="T51" fmla="*/ 711 h 795"/>
                  <a:gd name="T52" fmla="*/ 509 w 739"/>
                  <a:gd name="T53" fmla="*/ 682 h 795"/>
                  <a:gd name="T54" fmla="*/ 508 w 739"/>
                  <a:gd name="T55" fmla="*/ 681 h 795"/>
                  <a:gd name="T56" fmla="*/ 459 w 739"/>
                  <a:gd name="T57" fmla="*/ 597 h 795"/>
                  <a:gd name="T58" fmla="*/ 464 w 739"/>
                  <a:gd name="T59" fmla="*/ 563 h 795"/>
                  <a:gd name="T60" fmla="*/ 400 w 739"/>
                  <a:gd name="T61" fmla="*/ 504 h 795"/>
                  <a:gd name="T62" fmla="*/ 395 w 739"/>
                  <a:gd name="T63" fmla="*/ 444 h 795"/>
                  <a:gd name="T64" fmla="*/ 518 w 739"/>
                  <a:gd name="T65" fmla="*/ 410 h 795"/>
                  <a:gd name="T66" fmla="*/ 572 w 739"/>
                  <a:gd name="T67" fmla="*/ 351 h 795"/>
                  <a:gd name="T68" fmla="*/ 597 w 739"/>
                  <a:gd name="T69" fmla="*/ 272 h 795"/>
                  <a:gd name="T70" fmla="*/ 641 w 739"/>
                  <a:gd name="T71" fmla="*/ 212 h 795"/>
                  <a:gd name="T72" fmla="*/ 676 w 739"/>
                  <a:gd name="T73" fmla="*/ 138 h 795"/>
                  <a:gd name="T74" fmla="*/ 725 w 739"/>
                  <a:gd name="T75" fmla="*/ 94 h 795"/>
                  <a:gd name="T76" fmla="*/ 725 w 739"/>
                  <a:gd name="T77" fmla="*/ 59 h 795"/>
                  <a:gd name="T78" fmla="*/ 731 w 739"/>
                  <a:gd name="T79" fmla="*/ 58 h 795"/>
                  <a:gd name="T80" fmla="*/ 730 w 739"/>
                  <a:gd name="T81" fmla="*/ 35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39" h="795">
                    <a:moveTo>
                      <a:pt x="730" y="35"/>
                    </a:moveTo>
                    <a:cubicBezTo>
                      <a:pt x="732" y="27"/>
                      <a:pt x="735" y="20"/>
                      <a:pt x="739" y="14"/>
                    </a:cubicBezTo>
                    <a:cubicBezTo>
                      <a:pt x="681" y="0"/>
                      <a:pt x="681" y="0"/>
                      <a:pt x="681" y="0"/>
                    </a:cubicBezTo>
                    <a:cubicBezTo>
                      <a:pt x="681" y="0"/>
                      <a:pt x="632" y="30"/>
                      <a:pt x="632" y="50"/>
                    </a:cubicBezTo>
                    <a:cubicBezTo>
                      <a:pt x="632" y="69"/>
                      <a:pt x="602" y="74"/>
                      <a:pt x="567" y="84"/>
                    </a:cubicBezTo>
                    <a:cubicBezTo>
                      <a:pt x="533" y="94"/>
                      <a:pt x="488" y="94"/>
                      <a:pt x="488" y="114"/>
                    </a:cubicBezTo>
                    <a:cubicBezTo>
                      <a:pt x="488" y="134"/>
                      <a:pt x="503" y="163"/>
                      <a:pt x="464" y="168"/>
                    </a:cubicBezTo>
                    <a:cubicBezTo>
                      <a:pt x="424" y="173"/>
                      <a:pt x="365" y="183"/>
                      <a:pt x="355" y="163"/>
                    </a:cubicBezTo>
                    <a:cubicBezTo>
                      <a:pt x="345" y="143"/>
                      <a:pt x="335" y="109"/>
                      <a:pt x="311" y="143"/>
                    </a:cubicBezTo>
                    <a:cubicBezTo>
                      <a:pt x="286" y="178"/>
                      <a:pt x="227" y="247"/>
                      <a:pt x="207" y="272"/>
                    </a:cubicBezTo>
                    <a:cubicBezTo>
                      <a:pt x="187" y="296"/>
                      <a:pt x="133" y="326"/>
                      <a:pt x="104" y="336"/>
                    </a:cubicBezTo>
                    <a:cubicBezTo>
                      <a:pt x="74" y="346"/>
                      <a:pt x="49" y="361"/>
                      <a:pt x="49" y="380"/>
                    </a:cubicBezTo>
                    <a:cubicBezTo>
                      <a:pt x="49" y="400"/>
                      <a:pt x="0" y="400"/>
                      <a:pt x="5" y="415"/>
                    </a:cubicBezTo>
                    <a:cubicBezTo>
                      <a:pt x="8" y="424"/>
                      <a:pt x="14" y="452"/>
                      <a:pt x="19" y="474"/>
                    </a:cubicBezTo>
                    <a:cubicBezTo>
                      <a:pt x="26" y="477"/>
                      <a:pt x="29" y="479"/>
                      <a:pt x="29" y="479"/>
                    </a:cubicBezTo>
                    <a:cubicBezTo>
                      <a:pt x="29" y="479"/>
                      <a:pt x="59" y="504"/>
                      <a:pt x="74" y="504"/>
                    </a:cubicBezTo>
                    <a:cubicBezTo>
                      <a:pt x="89" y="504"/>
                      <a:pt x="113" y="499"/>
                      <a:pt x="113" y="513"/>
                    </a:cubicBezTo>
                    <a:cubicBezTo>
                      <a:pt x="113" y="528"/>
                      <a:pt x="113" y="573"/>
                      <a:pt x="84" y="597"/>
                    </a:cubicBezTo>
                    <a:cubicBezTo>
                      <a:pt x="54" y="622"/>
                      <a:pt x="39" y="676"/>
                      <a:pt x="49" y="691"/>
                    </a:cubicBezTo>
                    <a:cubicBezTo>
                      <a:pt x="59" y="706"/>
                      <a:pt x="89" y="721"/>
                      <a:pt x="118" y="721"/>
                    </a:cubicBezTo>
                    <a:cubicBezTo>
                      <a:pt x="148" y="721"/>
                      <a:pt x="133" y="755"/>
                      <a:pt x="158" y="760"/>
                    </a:cubicBezTo>
                    <a:cubicBezTo>
                      <a:pt x="182" y="765"/>
                      <a:pt x="182" y="735"/>
                      <a:pt x="212" y="745"/>
                    </a:cubicBezTo>
                    <a:cubicBezTo>
                      <a:pt x="235" y="753"/>
                      <a:pt x="243" y="769"/>
                      <a:pt x="243" y="783"/>
                    </a:cubicBezTo>
                    <a:cubicBezTo>
                      <a:pt x="265" y="781"/>
                      <a:pt x="289" y="781"/>
                      <a:pt x="306" y="785"/>
                    </a:cubicBezTo>
                    <a:cubicBezTo>
                      <a:pt x="345" y="795"/>
                      <a:pt x="335" y="770"/>
                      <a:pt x="375" y="755"/>
                    </a:cubicBezTo>
                    <a:cubicBezTo>
                      <a:pt x="414" y="741"/>
                      <a:pt x="439" y="721"/>
                      <a:pt x="474" y="711"/>
                    </a:cubicBezTo>
                    <a:cubicBezTo>
                      <a:pt x="488" y="707"/>
                      <a:pt x="499" y="694"/>
                      <a:pt x="509" y="682"/>
                    </a:cubicBezTo>
                    <a:cubicBezTo>
                      <a:pt x="508" y="681"/>
                      <a:pt x="508" y="681"/>
                      <a:pt x="508" y="681"/>
                    </a:cubicBezTo>
                    <a:cubicBezTo>
                      <a:pt x="479" y="661"/>
                      <a:pt x="454" y="632"/>
                      <a:pt x="459" y="597"/>
                    </a:cubicBezTo>
                    <a:cubicBezTo>
                      <a:pt x="464" y="563"/>
                      <a:pt x="513" y="602"/>
                      <a:pt x="464" y="563"/>
                    </a:cubicBezTo>
                    <a:cubicBezTo>
                      <a:pt x="414" y="523"/>
                      <a:pt x="414" y="528"/>
                      <a:pt x="400" y="504"/>
                    </a:cubicBezTo>
                    <a:cubicBezTo>
                      <a:pt x="385" y="479"/>
                      <a:pt x="345" y="459"/>
                      <a:pt x="395" y="444"/>
                    </a:cubicBezTo>
                    <a:cubicBezTo>
                      <a:pt x="444" y="430"/>
                      <a:pt x="493" y="420"/>
                      <a:pt x="518" y="410"/>
                    </a:cubicBezTo>
                    <a:cubicBezTo>
                      <a:pt x="543" y="400"/>
                      <a:pt x="572" y="375"/>
                      <a:pt x="572" y="351"/>
                    </a:cubicBezTo>
                    <a:cubicBezTo>
                      <a:pt x="572" y="326"/>
                      <a:pt x="562" y="291"/>
                      <a:pt x="597" y="272"/>
                    </a:cubicBezTo>
                    <a:cubicBezTo>
                      <a:pt x="632" y="252"/>
                      <a:pt x="641" y="242"/>
                      <a:pt x="641" y="212"/>
                    </a:cubicBezTo>
                    <a:cubicBezTo>
                      <a:pt x="641" y="183"/>
                      <a:pt x="627" y="148"/>
                      <a:pt x="676" y="138"/>
                    </a:cubicBezTo>
                    <a:cubicBezTo>
                      <a:pt x="725" y="129"/>
                      <a:pt x="725" y="129"/>
                      <a:pt x="725" y="94"/>
                    </a:cubicBezTo>
                    <a:cubicBezTo>
                      <a:pt x="725" y="59"/>
                      <a:pt x="686" y="69"/>
                      <a:pt x="725" y="59"/>
                    </a:cubicBezTo>
                    <a:cubicBezTo>
                      <a:pt x="727" y="59"/>
                      <a:pt x="729" y="58"/>
                      <a:pt x="731" y="58"/>
                    </a:cubicBezTo>
                    <a:cubicBezTo>
                      <a:pt x="730" y="50"/>
                      <a:pt x="729" y="41"/>
                      <a:pt x="730" y="3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8" name="Freeform 51">
                <a:extLst>
                  <a:ext uri="{FF2B5EF4-FFF2-40B4-BE49-F238E27FC236}">
                    <a16:creationId xmlns:a16="http://schemas.microsoft.com/office/drawing/2014/main" id="{08057696-77FC-46DA-B0AF-C76B416E4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1" y="1992"/>
                <a:ext cx="752" cy="377"/>
              </a:xfrm>
              <a:custGeom>
                <a:avLst/>
                <a:gdLst>
                  <a:gd name="T0" fmla="*/ 4682 w 4849"/>
                  <a:gd name="T1" fmla="*/ 1130 h 2740"/>
                  <a:gd name="T2" fmla="*/ 4495 w 4849"/>
                  <a:gd name="T3" fmla="*/ 992 h 2740"/>
                  <a:gd name="T4" fmla="*/ 4342 w 4849"/>
                  <a:gd name="T5" fmla="*/ 878 h 2740"/>
                  <a:gd name="T6" fmla="*/ 4056 w 4849"/>
                  <a:gd name="T7" fmla="*/ 898 h 2740"/>
                  <a:gd name="T8" fmla="*/ 3922 w 4849"/>
                  <a:gd name="T9" fmla="*/ 686 h 2740"/>
                  <a:gd name="T10" fmla="*/ 3720 w 4849"/>
                  <a:gd name="T11" fmla="*/ 439 h 2740"/>
                  <a:gd name="T12" fmla="*/ 3449 w 4849"/>
                  <a:gd name="T13" fmla="*/ 345 h 2740"/>
                  <a:gd name="T14" fmla="*/ 3212 w 4849"/>
                  <a:gd name="T15" fmla="*/ 415 h 2740"/>
                  <a:gd name="T16" fmla="*/ 3163 w 4849"/>
                  <a:gd name="T17" fmla="*/ 306 h 2740"/>
                  <a:gd name="T18" fmla="*/ 2970 w 4849"/>
                  <a:gd name="T19" fmla="*/ 242 h 2740"/>
                  <a:gd name="T20" fmla="*/ 2861 w 4849"/>
                  <a:gd name="T21" fmla="*/ 64 h 2740"/>
                  <a:gd name="T22" fmla="*/ 2585 w 4849"/>
                  <a:gd name="T23" fmla="*/ 133 h 2740"/>
                  <a:gd name="T24" fmla="*/ 2121 w 4849"/>
                  <a:gd name="T25" fmla="*/ 257 h 2740"/>
                  <a:gd name="T26" fmla="*/ 1815 w 4849"/>
                  <a:gd name="T27" fmla="*/ 316 h 2740"/>
                  <a:gd name="T28" fmla="*/ 1870 w 4849"/>
                  <a:gd name="T29" fmla="*/ 493 h 2740"/>
                  <a:gd name="T30" fmla="*/ 1736 w 4849"/>
                  <a:gd name="T31" fmla="*/ 651 h 2740"/>
                  <a:gd name="T32" fmla="*/ 1722 w 4849"/>
                  <a:gd name="T33" fmla="*/ 809 h 2740"/>
                  <a:gd name="T34" fmla="*/ 1697 w 4849"/>
                  <a:gd name="T35" fmla="*/ 977 h 2740"/>
                  <a:gd name="T36" fmla="*/ 1332 w 4849"/>
                  <a:gd name="T37" fmla="*/ 913 h 2740"/>
                  <a:gd name="T38" fmla="*/ 1085 w 4849"/>
                  <a:gd name="T39" fmla="*/ 957 h 2740"/>
                  <a:gd name="T40" fmla="*/ 907 w 4849"/>
                  <a:gd name="T41" fmla="*/ 868 h 2740"/>
                  <a:gd name="T42" fmla="*/ 601 w 4849"/>
                  <a:gd name="T43" fmla="*/ 755 h 2740"/>
                  <a:gd name="T44" fmla="*/ 300 w 4849"/>
                  <a:gd name="T45" fmla="*/ 937 h 2740"/>
                  <a:gd name="T46" fmla="*/ 212 w 4849"/>
                  <a:gd name="T47" fmla="*/ 1105 h 2740"/>
                  <a:gd name="T48" fmla="*/ 44 w 4849"/>
                  <a:gd name="T49" fmla="*/ 1283 h 2740"/>
                  <a:gd name="T50" fmla="*/ 231 w 4849"/>
                  <a:gd name="T51" fmla="*/ 1599 h 2740"/>
                  <a:gd name="T52" fmla="*/ 398 w 4849"/>
                  <a:gd name="T53" fmla="*/ 1696 h 2740"/>
                  <a:gd name="T54" fmla="*/ 686 w 4849"/>
                  <a:gd name="T55" fmla="*/ 1637 h 2740"/>
                  <a:gd name="T56" fmla="*/ 901 w 4849"/>
                  <a:gd name="T57" fmla="*/ 1830 h 2740"/>
                  <a:gd name="T58" fmla="*/ 709 w 4849"/>
                  <a:gd name="T59" fmla="*/ 1933 h 2740"/>
                  <a:gd name="T60" fmla="*/ 486 w 4849"/>
                  <a:gd name="T61" fmla="*/ 2059 h 2740"/>
                  <a:gd name="T62" fmla="*/ 709 w 4849"/>
                  <a:gd name="T63" fmla="*/ 2377 h 2740"/>
                  <a:gd name="T64" fmla="*/ 1071 w 4849"/>
                  <a:gd name="T65" fmla="*/ 2496 h 2740"/>
                  <a:gd name="T66" fmla="*/ 1160 w 4849"/>
                  <a:gd name="T67" fmla="*/ 2215 h 2740"/>
                  <a:gd name="T68" fmla="*/ 1197 w 4849"/>
                  <a:gd name="T69" fmla="*/ 1933 h 2740"/>
                  <a:gd name="T70" fmla="*/ 1486 w 4849"/>
                  <a:gd name="T71" fmla="*/ 1793 h 2740"/>
                  <a:gd name="T72" fmla="*/ 1737 w 4849"/>
                  <a:gd name="T73" fmla="*/ 1659 h 2740"/>
                  <a:gd name="T74" fmla="*/ 1767 w 4849"/>
                  <a:gd name="T75" fmla="*/ 1889 h 2740"/>
                  <a:gd name="T76" fmla="*/ 1774 w 4849"/>
                  <a:gd name="T77" fmla="*/ 2096 h 2740"/>
                  <a:gd name="T78" fmla="*/ 1944 w 4849"/>
                  <a:gd name="T79" fmla="*/ 2237 h 2740"/>
                  <a:gd name="T80" fmla="*/ 2248 w 4849"/>
                  <a:gd name="T81" fmla="*/ 2496 h 2740"/>
                  <a:gd name="T82" fmla="*/ 2477 w 4849"/>
                  <a:gd name="T83" fmla="*/ 2673 h 2740"/>
                  <a:gd name="T84" fmla="*/ 2722 w 4849"/>
                  <a:gd name="T85" fmla="*/ 2540 h 2740"/>
                  <a:gd name="T86" fmla="*/ 3010 w 4849"/>
                  <a:gd name="T87" fmla="*/ 2333 h 2740"/>
                  <a:gd name="T88" fmla="*/ 3336 w 4849"/>
                  <a:gd name="T89" fmla="*/ 2281 h 2740"/>
                  <a:gd name="T90" fmla="*/ 3795 w 4849"/>
                  <a:gd name="T91" fmla="*/ 2281 h 2740"/>
                  <a:gd name="T92" fmla="*/ 4024 w 4849"/>
                  <a:gd name="T93" fmla="*/ 2348 h 2740"/>
                  <a:gd name="T94" fmla="*/ 4061 w 4849"/>
                  <a:gd name="T95" fmla="*/ 2022 h 2740"/>
                  <a:gd name="T96" fmla="*/ 4298 w 4849"/>
                  <a:gd name="T97" fmla="*/ 1837 h 2740"/>
                  <a:gd name="T98" fmla="*/ 4602 w 4849"/>
                  <a:gd name="T99" fmla="*/ 1615 h 2740"/>
                  <a:gd name="T100" fmla="*/ 4772 w 4849"/>
                  <a:gd name="T101" fmla="*/ 1319 h 2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849" h="2740">
                    <a:moveTo>
                      <a:pt x="4835" y="1165"/>
                    </a:moveTo>
                    <a:cubicBezTo>
                      <a:pt x="4815" y="1135"/>
                      <a:pt x="4835" y="1125"/>
                      <a:pt x="4776" y="1130"/>
                    </a:cubicBezTo>
                    <a:cubicBezTo>
                      <a:pt x="4717" y="1135"/>
                      <a:pt x="4707" y="1145"/>
                      <a:pt x="4682" y="1130"/>
                    </a:cubicBezTo>
                    <a:cubicBezTo>
                      <a:pt x="4658" y="1115"/>
                      <a:pt x="4648" y="1076"/>
                      <a:pt x="4608" y="1066"/>
                    </a:cubicBezTo>
                    <a:cubicBezTo>
                      <a:pt x="4569" y="1056"/>
                      <a:pt x="4564" y="1076"/>
                      <a:pt x="4529" y="1066"/>
                    </a:cubicBezTo>
                    <a:cubicBezTo>
                      <a:pt x="4495" y="1056"/>
                      <a:pt x="4515" y="1016"/>
                      <a:pt x="4495" y="992"/>
                    </a:cubicBezTo>
                    <a:cubicBezTo>
                      <a:pt x="4475" y="967"/>
                      <a:pt x="4490" y="967"/>
                      <a:pt x="4495" y="933"/>
                    </a:cubicBezTo>
                    <a:cubicBezTo>
                      <a:pt x="4500" y="898"/>
                      <a:pt x="4495" y="888"/>
                      <a:pt x="4460" y="883"/>
                    </a:cubicBezTo>
                    <a:cubicBezTo>
                      <a:pt x="4426" y="878"/>
                      <a:pt x="4381" y="883"/>
                      <a:pt x="4342" y="878"/>
                    </a:cubicBezTo>
                    <a:cubicBezTo>
                      <a:pt x="4302" y="873"/>
                      <a:pt x="4297" y="893"/>
                      <a:pt x="4248" y="913"/>
                    </a:cubicBezTo>
                    <a:cubicBezTo>
                      <a:pt x="4199" y="933"/>
                      <a:pt x="4199" y="903"/>
                      <a:pt x="4100" y="859"/>
                    </a:cubicBezTo>
                    <a:cubicBezTo>
                      <a:pt x="4064" y="842"/>
                      <a:pt x="4085" y="898"/>
                      <a:pt x="4056" y="898"/>
                    </a:cubicBezTo>
                    <a:cubicBezTo>
                      <a:pt x="4026" y="898"/>
                      <a:pt x="4021" y="888"/>
                      <a:pt x="4006" y="859"/>
                    </a:cubicBezTo>
                    <a:cubicBezTo>
                      <a:pt x="3991" y="829"/>
                      <a:pt x="4006" y="794"/>
                      <a:pt x="3957" y="765"/>
                    </a:cubicBezTo>
                    <a:cubicBezTo>
                      <a:pt x="3908" y="735"/>
                      <a:pt x="3937" y="720"/>
                      <a:pt x="3922" y="686"/>
                    </a:cubicBezTo>
                    <a:cubicBezTo>
                      <a:pt x="3908" y="651"/>
                      <a:pt x="3922" y="602"/>
                      <a:pt x="3873" y="592"/>
                    </a:cubicBezTo>
                    <a:cubicBezTo>
                      <a:pt x="3824" y="582"/>
                      <a:pt x="3824" y="533"/>
                      <a:pt x="3794" y="513"/>
                    </a:cubicBezTo>
                    <a:cubicBezTo>
                      <a:pt x="3764" y="493"/>
                      <a:pt x="3774" y="449"/>
                      <a:pt x="3720" y="439"/>
                    </a:cubicBezTo>
                    <a:cubicBezTo>
                      <a:pt x="3666" y="429"/>
                      <a:pt x="3671" y="380"/>
                      <a:pt x="3646" y="355"/>
                    </a:cubicBezTo>
                    <a:cubicBezTo>
                      <a:pt x="3621" y="331"/>
                      <a:pt x="3577" y="266"/>
                      <a:pt x="3533" y="276"/>
                    </a:cubicBezTo>
                    <a:cubicBezTo>
                      <a:pt x="3488" y="286"/>
                      <a:pt x="3493" y="340"/>
                      <a:pt x="3449" y="345"/>
                    </a:cubicBezTo>
                    <a:cubicBezTo>
                      <a:pt x="3404" y="350"/>
                      <a:pt x="3399" y="410"/>
                      <a:pt x="3365" y="410"/>
                    </a:cubicBezTo>
                    <a:cubicBezTo>
                      <a:pt x="3330" y="410"/>
                      <a:pt x="3301" y="395"/>
                      <a:pt x="3286" y="380"/>
                    </a:cubicBezTo>
                    <a:cubicBezTo>
                      <a:pt x="3271" y="365"/>
                      <a:pt x="3241" y="415"/>
                      <a:pt x="3212" y="415"/>
                    </a:cubicBezTo>
                    <a:cubicBezTo>
                      <a:pt x="3182" y="415"/>
                      <a:pt x="3167" y="444"/>
                      <a:pt x="3167" y="444"/>
                    </a:cubicBezTo>
                    <a:cubicBezTo>
                      <a:pt x="3167" y="444"/>
                      <a:pt x="3182" y="405"/>
                      <a:pt x="3192" y="375"/>
                    </a:cubicBezTo>
                    <a:cubicBezTo>
                      <a:pt x="3202" y="345"/>
                      <a:pt x="3187" y="321"/>
                      <a:pt x="3163" y="306"/>
                    </a:cubicBezTo>
                    <a:cubicBezTo>
                      <a:pt x="3138" y="291"/>
                      <a:pt x="3118" y="306"/>
                      <a:pt x="3088" y="291"/>
                    </a:cubicBezTo>
                    <a:cubicBezTo>
                      <a:pt x="3059" y="276"/>
                      <a:pt x="3034" y="331"/>
                      <a:pt x="2995" y="331"/>
                    </a:cubicBezTo>
                    <a:cubicBezTo>
                      <a:pt x="2955" y="331"/>
                      <a:pt x="2945" y="286"/>
                      <a:pt x="2970" y="242"/>
                    </a:cubicBezTo>
                    <a:cubicBezTo>
                      <a:pt x="2995" y="197"/>
                      <a:pt x="2955" y="173"/>
                      <a:pt x="2935" y="158"/>
                    </a:cubicBezTo>
                    <a:cubicBezTo>
                      <a:pt x="2916" y="143"/>
                      <a:pt x="2916" y="123"/>
                      <a:pt x="2911" y="89"/>
                    </a:cubicBezTo>
                    <a:cubicBezTo>
                      <a:pt x="2906" y="54"/>
                      <a:pt x="2906" y="54"/>
                      <a:pt x="2861" y="64"/>
                    </a:cubicBezTo>
                    <a:cubicBezTo>
                      <a:pt x="2817" y="74"/>
                      <a:pt x="2792" y="49"/>
                      <a:pt x="2773" y="25"/>
                    </a:cubicBezTo>
                    <a:cubicBezTo>
                      <a:pt x="2753" y="0"/>
                      <a:pt x="2708" y="44"/>
                      <a:pt x="2669" y="79"/>
                    </a:cubicBezTo>
                    <a:cubicBezTo>
                      <a:pt x="2630" y="114"/>
                      <a:pt x="2620" y="143"/>
                      <a:pt x="2585" y="133"/>
                    </a:cubicBezTo>
                    <a:cubicBezTo>
                      <a:pt x="2551" y="123"/>
                      <a:pt x="2403" y="178"/>
                      <a:pt x="2363" y="178"/>
                    </a:cubicBezTo>
                    <a:cubicBezTo>
                      <a:pt x="2324" y="178"/>
                      <a:pt x="2289" y="192"/>
                      <a:pt x="2240" y="212"/>
                    </a:cubicBezTo>
                    <a:cubicBezTo>
                      <a:pt x="2190" y="232"/>
                      <a:pt x="2151" y="262"/>
                      <a:pt x="2121" y="257"/>
                    </a:cubicBezTo>
                    <a:cubicBezTo>
                      <a:pt x="2092" y="252"/>
                      <a:pt x="2028" y="291"/>
                      <a:pt x="1998" y="316"/>
                    </a:cubicBezTo>
                    <a:cubicBezTo>
                      <a:pt x="1968" y="340"/>
                      <a:pt x="1924" y="321"/>
                      <a:pt x="1904" y="306"/>
                    </a:cubicBezTo>
                    <a:cubicBezTo>
                      <a:pt x="1885" y="291"/>
                      <a:pt x="1850" y="301"/>
                      <a:pt x="1815" y="316"/>
                    </a:cubicBezTo>
                    <a:cubicBezTo>
                      <a:pt x="1781" y="331"/>
                      <a:pt x="1810" y="380"/>
                      <a:pt x="1810" y="395"/>
                    </a:cubicBezTo>
                    <a:cubicBezTo>
                      <a:pt x="1810" y="410"/>
                      <a:pt x="1781" y="419"/>
                      <a:pt x="1766" y="449"/>
                    </a:cubicBezTo>
                    <a:cubicBezTo>
                      <a:pt x="1751" y="479"/>
                      <a:pt x="1835" y="484"/>
                      <a:pt x="1870" y="493"/>
                    </a:cubicBezTo>
                    <a:cubicBezTo>
                      <a:pt x="1904" y="503"/>
                      <a:pt x="1875" y="538"/>
                      <a:pt x="1860" y="543"/>
                    </a:cubicBezTo>
                    <a:cubicBezTo>
                      <a:pt x="1845" y="548"/>
                      <a:pt x="1776" y="548"/>
                      <a:pt x="1741" y="553"/>
                    </a:cubicBezTo>
                    <a:cubicBezTo>
                      <a:pt x="1707" y="558"/>
                      <a:pt x="1732" y="627"/>
                      <a:pt x="1736" y="651"/>
                    </a:cubicBezTo>
                    <a:cubicBezTo>
                      <a:pt x="1741" y="676"/>
                      <a:pt x="1756" y="691"/>
                      <a:pt x="1732" y="720"/>
                    </a:cubicBezTo>
                    <a:cubicBezTo>
                      <a:pt x="1707" y="750"/>
                      <a:pt x="1677" y="716"/>
                      <a:pt x="1652" y="750"/>
                    </a:cubicBezTo>
                    <a:cubicBezTo>
                      <a:pt x="1628" y="785"/>
                      <a:pt x="1707" y="799"/>
                      <a:pt x="1722" y="809"/>
                    </a:cubicBezTo>
                    <a:cubicBezTo>
                      <a:pt x="1736" y="819"/>
                      <a:pt x="1805" y="849"/>
                      <a:pt x="1805" y="849"/>
                    </a:cubicBezTo>
                    <a:cubicBezTo>
                      <a:pt x="1805" y="849"/>
                      <a:pt x="1791" y="928"/>
                      <a:pt x="1781" y="962"/>
                    </a:cubicBezTo>
                    <a:cubicBezTo>
                      <a:pt x="1771" y="997"/>
                      <a:pt x="1741" y="962"/>
                      <a:pt x="1697" y="977"/>
                    </a:cubicBezTo>
                    <a:cubicBezTo>
                      <a:pt x="1652" y="992"/>
                      <a:pt x="1574" y="992"/>
                      <a:pt x="1554" y="977"/>
                    </a:cubicBezTo>
                    <a:cubicBezTo>
                      <a:pt x="1534" y="962"/>
                      <a:pt x="1440" y="923"/>
                      <a:pt x="1426" y="898"/>
                    </a:cubicBezTo>
                    <a:cubicBezTo>
                      <a:pt x="1411" y="873"/>
                      <a:pt x="1386" y="908"/>
                      <a:pt x="1332" y="913"/>
                    </a:cubicBezTo>
                    <a:cubicBezTo>
                      <a:pt x="1278" y="918"/>
                      <a:pt x="1282" y="898"/>
                      <a:pt x="1238" y="883"/>
                    </a:cubicBezTo>
                    <a:cubicBezTo>
                      <a:pt x="1194" y="868"/>
                      <a:pt x="1213" y="918"/>
                      <a:pt x="1174" y="937"/>
                    </a:cubicBezTo>
                    <a:cubicBezTo>
                      <a:pt x="1134" y="957"/>
                      <a:pt x="1115" y="967"/>
                      <a:pt x="1085" y="957"/>
                    </a:cubicBezTo>
                    <a:cubicBezTo>
                      <a:pt x="1056" y="947"/>
                      <a:pt x="1036" y="918"/>
                      <a:pt x="1006" y="908"/>
                    </a:cubicBezTo>
                    <a:cubicBezTo>
                      <a:pt x="976" y="898"/>
                      <a:pt x="981" y="952"/>
                      <a:pt x="952" y="943"/>
                    </a:cubicBezTo>
                    <a:cubicBezTo>
                      <a:pt x="922" y="933"/>
                      <a:pt x="912" y="893"/>
                      <a:pt x="907" y="868"/>
                    </a:cubicBezTo>
                    <a:cubicBezTo>
                      <a:pt x="903" y="844"/>
                      <a:pt x="873" y="819"/>
                      <a:pt x="843" y="794"/>
                    </a:cubicBezTo>
                    <a:cubicBezTo>
                      <a:pt x="814" y="770"/>
                      <a:pt x="769" y="804"/>
                      <a:pt x="710" y="804"/>
                    </a:cubicBezTo>
                    <a:cubicBezTo>
                      <a:pt x="651" y="804"/>
                      <a:pt x="651" y="780"/>
                      <a:pt x="601" y="755"/>
                    </a:cubicBezTo>
                    <a:cubicBezTo>
                      <a:pt x="552" y="730"/>
                      <a:pt x="508" y="765"/>
                      <a:pt x="488" y="785"/>
                    </a:cubicBezTo>
                    <a:cubicBezTo>
                      <a:pt x="468" y="804"/>
                      <a:pt x="444" y="859"/>
                      <a:pt x="380" y="859"/>
                    </a:cubicBezTo>
                    <a:cubicBezTo>
                      <a:pt x="315" y="859"/>
                      <a:pt x="315" y="903"/>
                      <a:pt x="300" y="937"/>
                    </a:cubicBezTo>
                    <a:cubicBezTo>
                      <a:pt x="286" y="972"/>
                      <a:pt x="256" y="987"/>
                      <a:pt x="251" y="1002"/>
                    </a:cubicBezTo>
                    <a:cubicBezTo>
                      <a:pt x="246" y="1016"/>
                      <a:pt x="286" y="1046"/>
                      <a:pt x="276" y="1071"/>
                    </a:cubicBezTo>
                    <a:cubicBezTo>
                      <a:pt x="266" y="1096"/>
                      <a:pt x="246" y="1110"/>
                      <a:pt x="212" y="1105"/>
                    </a:cubicBezTo>
                    <a:cubicBezTo>
                      <a:pt x="177" y="1100"/>
                      <a:pt x="167" y="1076"/>
                      <a:pt x="133" y="1066"/>
                    </a:cubicBezTo>
                    <a:cubicBezTo>
                      <a:pt x="98" y="1056"/>
                      <a:pt x="98" y="1135"/>
                      <a:pt x="98" y="1184"/>
                    </a:cubicBezTo>
                    <a:cubicBezTo>
                      <a:pt x="98" y="1234"/>
                      <a:pt x="88" y="1263"/>
                      <a:pt x="44" y="1283"/>
                    </a:cubicBezTo>
                    <a:cubicBezTo>
                      <a:pt x="0" y="1303"/>
                      <a:pt x="44" y="1337"/>
                      <a:pt x="39" y="1372"/>
                    </a:cubicBezTo>
                    <a:cubicBezTo>
                      <a:pt x="34" y="1406"/>
                      <a:pt x="83" y="1436"/>
                      <a:pt x="118" y="1470"/>
                    </a:cubicBezTo>
                    <a:cubicBezTo>
                      <a:pt x="153" y="1505"/>
                      <a:pt x="231" y="1579"/>
                      <a:pt x="231" y="1599"/>
                    </a:cubicBezTo>
                    <a:cubicBezTo>
                      <a:pt x="231" y="1619"/>
                      <a:pt x="305" y="1678"/>
                      <a:pt x="335" y="1692"/>
                    </a:cubicBezTo>
                    <a:cubicBezTo>
                      <a:pt x="339" y="1695"/>
                      <a:pt x="342" y="1696"/>
                      <a:pt x="344" y="1698"/>
                    </a:cubicBezTo>
                    <a:cubicBezTo>
                      <a:pt x="365" y="1701"/>
                      <a:pt x="384" y="1701"/>
                      <a:pt x="398" y="1696"/>
                    </a:cubicBezTo>
                    <a:cubicBezTo>
                      <a:pt x="442" y="1682"/>
                      <a:pt x="509" y="1645"/>
                      <a:pt x="509" y="1645"/>
                    </a:cubicBezTo>
                    <a:cubicBezTo>
                      <a:pt x="509" y="1645"/>
                      <a:pt x="583" y="1593"/>
                      <a:pt x="605" y="1615"/>
                    </a:cubicBezTo>
                    <a:cubicBezTo>
                      <a:pt x="627" y="1637"/>
                      <a:pt x="679" y="1659"/>
                      <a:pt x="686" y="1637"/>
                    </a:cubicBezTo>
                    <a:cubicBezTo>
                      <a:pt x="694" y="1615"/>
                      <a:pt x="746" y="1630"/>
                      <a:pt x="768" y="1652"/>
                    </a:cubicBezTo>
                    <a:cubicBezTo>
                      <a:pt x="790" y="1674"/>
                      <a:pt x="871" y="1704"/>
                      <a:pt x="871" y="1741"/>
                    </a:cubicBezTo>
                    <a:cubicBezTo>
                      <a:pt x="871" y="1778"/>
                      <a:pt x="879" y="1815"/>
                      <a:pt x="901" y="1830"/>
                    </a:cubicBezTo>
                    <a:cubicBezTo>
                      <a:pt x="923" y="1844"/>
                      <a:pt x="990" y="1859"/>
                      <a:pt x="975" y="1896"/>
                    </a:cubicBezTo>
                    <a:cubicBezTo>
                      <a:pt x="960" y="1933"/>
                      <a:pt x="982" y="1992"/>
                      <a:pt x="931" y="1978"/>
                    </a:cubicBezTo>
                    <a:cubicBezTo>
                      <a:pt x="879" y="1963"/>
                      <a:pt x="731" y="1926"/>
                      <a:pt x="709" y="1933"/>
                    </a:cubicBezTo>
                    <a:cubicBezTo>
                      <a:pt x="686" y="1941"/>
                      <a:pt x="627" y="1978"/>
                      <a:pt x="598" y="1963"/>
                    </a:cubicBezTo>
                    <a:cubicBezTo>
                      <a:pt x="568" y="1948"/>
                      <a:pt x="605" y="1978"/>
                      <a:pt x="590" y="2000"/>
                    </a:cubicBezTo>
                    <a:cubicBezTo>
                      <a:pt x="575" y="2022"/>
                      <a:pt x="568" y="2074"/>
                      <a:pt x="486" y="2059"/>
                    </a:cubicBezTo>
                    <a:cubicBezTo>
                      <a:pt x="405" y="2044"/>
                      <a:pt x="509" y="2141"/>
                      <a:pt x="546" y="2178"/>
                    </a:cubicBezTo>
                    <a:cubicBezTo>
                      <a:pt x="583" y="2215"/>
                      <a:pt x="664" y="2237"/>
                      <a:pt x="642" y="2274"/>
                    </a:cubicBezTo>
                    <a:cubicBezTo>
                      <a:pt x="620" y="2311"/>
                      <a:pt x="679" y="2333"/>
                      <a:pt x="709" y="2377"/>
                    </a:cubicBezTo>
                    <a:cubicBezTo>
                      <a:pt x="738" y="2422"/>
                      <a:pt x="738" y="2459"/>
                      <a:pt x="783" y="2437"/>
                    </a:cubicBezTo>
                    <a:cubicBezTo>
                      <a:pt x="827" y="2414"/>
                      <a:pt x="901" y="2377"/>
                      <a:pt x="945" y="2392"/>
                    </a:cubicBezTo>
                    <a:cubicBezTo>
                      <a:pt x="990" y="2407"/>
                      <a:pt x="1049" y="2459"/>
                      <a:pt x="1071" y="2496"/>
                    </a:cubicBezTo>
                    <a:cubicBezTo>
                      <a:pt x="1091" y="2529"/>
                      <a:pt x="1147" y="2532"/>
                      <a:pt x="1179" y="2533"/>
                    </a:cubicBezTo>
                    <a:cubicBezTo>
                      <a:pt x="1180" y="2478"/>
                      <a:pt x="1155" y="2400"/>
                      <a:pt x="1145" y="2385"/>
                    </a:cubicBezTo>
                    <a:cubicBezTo>
                      <a:pt x="1130" y="2363"/>
                      <a:pt x="1153" y="2251"/>
                      <a:pt x="1160" y="2215"/>
                    </a:cubicBezTo>
                    <a:cubicBezTo>
                      <a:pt x="1167" y="2178"/>
                      <a:pt x="1130" y="2141"/>
                      <a:pt x="1160" y="2104"/>
                    </a:cubicBezTo>
                    <a:cubicBezTo>
                      <a:pt x="1190" y="2066"/>
                      <a:pt x="1153" y="2015"/>
                      <a:pt x="1145" y="1985"/>
                    </a:cubicBezTo>
                    <a:cubicBezTo>
                      <a:pt x="1138" y="1955"/>
                      <a:pt x="1175" y="1933"/>
                      <a:pt x="1197" y="1933"/>
                    </a:cubicBezTo>
                    <a:cubicBezTo>
                      <a:pt x="1219" y="1933"/>
                      <a:pt x="1301" y="1904"/>
                      <a:pt x="1345" y="1889"/>
                    </a:cubicBezTo>
                    <a:cubicBezTo>
                      <a:pt x="1368" y="1881"/>
                      <a:pt x="1392" y="1884"/>
                      <a:pt x="1409" y="1888"/>
                    </a:cubicBezTo>
                    <a:cubicBezTo>
                      <a:pt x="1431" y="1847"/>
                      <a:pt x="1466" y="1788"/>
                      <a:pt x="1486" y="1793"/>
                    </a:cubicBezTo>
                    <a:cubicBezTo>
                      <a:pt x="1515" y="1800"/>
                      <a:pt x="1508" y="1859"/>
                      <a:pt x="1545" y="1830"/>
                    </a:cubicBezTo>
                    <a:cubicBezTo>
                      <a:pt x="1582" y="1800"/>
                      <a:pt x="1567" y="1719"/>
                      <a:pt x="1611" y="1719"/>
                    </a:cubicBezTo>
                    <a:cubicBezTo>
                      <a:pt x="1656" y="1719"/>
                      <a:pt x="1678" y="1667"/>
                      <a:pt x="1737" y="1659"/>
                    </a:cubicBezTo>
                    <a:cubicBezTo>
                      <a:pt x="1797" y="1652"/>
                      <a:pt x="1811" y="1682"/>
                      <a:pt x="1811" y="1682"/>
                    </a:cubicBezTo>
                    <a:cubicBezTo>
                      <a:pt x="1811" y="1682"/>
                      <a:pt x="1797" y="1711"/>
                      <a:pt x="1774" y="1756"/>
                    </a:cubicBezTo>
                    <a:cubicBezTo>
                      <a:pt x="1752" y="1800"/>
                      <a:pt x="1745" y="1859"/>
                      <a:pt x="1767" y="1889"/>
                    </a:cubicBezTo>
                    <a:cubicBezTo>
                      <a:pt x="1789" y="1918"/>
                      <a:pt x="1856" y="1933"/>
                      <a:pt x="1848" y="1963"/>
                    </a:cubicBezTo>
                    <a:cubicBezTo>
                      <a:pt x="1841" y="1992"/>
                      <a:pt x="1789" y="2007"/>
                      <a:pt x="1774" y="2030"/>
                    </a:cubicBezTo>
                    <a:cubicBezTo>
                      <a:pt x="1760" y="2052"/>
                      <a:pt x="1774" y="2096"/>
                      <a:pt x="1774" y="2096"/>
                    </a:cubicBezTo>
                    <a:cubicBezTo>
                      <a:pt x="1774" y="2096"/>
                      <a:pt x="1768" y="2112"/>
                      <a:pt x="1760" y="2130"/>
                    </a:cubicBezTo>
                    <a:cubicBezTo>
                      <a:pt x="1788" y="2148"/>
                      <a:pt x="1785" y="2187"/>
                      <a:pt x="1826" y="2207"/>
                    </a:cubicBezTo>
                    <a:cubicBezTo>
                      <a:pt x="1870" y="2229"/>
                      <a:pt x="1907" y="2229"/>
                      <a:pt x="1944" y="2237"/>
                    </a:cubicBezTo>
                    <a:cubicBezTo>
                      <a:pt x="1981" y="2244"/>
                      <a:pt x="2070" y="2266"/>
                      <a:pt x="2122" y="2259"/>
                    </a:cubicBezTo>
                    <a:cubicBezTo>
                      <a:pt x="2174" y="2251"/>
                      <a:pt x="2181" y="2311"/>
                      <a:pt x="2196" y="2348"/>
                    </a:cubicBezTo>
                    <a:cubicBezTo>
                      <a:pt x="2211" y="2385"/>
                      <a:pt x="2248" y="2459"/>
                      <a:pt x="2248" y="2496"/>
                    </a:cubicBezTo>
                    <a:cubicBezTo>
                      <a:pt x="2248" y="2533"/>
                      <a:pt x="2233" y="2592"/>
                      <a:pt x="2211" y="2607"/>
                    </a:cubicBezTo>
                    <a:cubicBezTo>
                      <a:pt x="2189" y="2622"/>
                      <a:pt x="2270" y="2651"/>
                      <a:pt x="2300" y="2644"/>
                    </a:cubicBezTo>
                    <a:cubicBezTo>
                      <a:pt x="2329" y="2636"/>
                      <a:pt x="2418" y="2644"/>
                      <a:pt x="2477" y="2673"/>
                    </a:cubicBezTo>
                    <a:cubicBezTo>
                      <a:pt x="2537" y="2703"/>
                      <a:pt x="2566" y="2740"/>
                      <a:pt x="2588" y="2733"/>
                    </a:cubicBezTo>
                    <a:cubicBezTo>
                      <a:pt x="2611" y="2725"/>
                      <a:pt x="2648" y="2673"/>
                      <a:pt x="2655" y="2644"/>
                    </a:cubicBezTo>
                    <a:cubicBezTo>
                      <a:pt x="2662" y="2614"/>
                      <a:pt x="2707" y="2570"/>
                      <a:pt x="2722" y="2540"/>
                    </a:cubicBezTo>
                    <a:cubicBezTo>
                      <a:pt x="2736" y="2511"/>
                      <a:pt x="2788" y="2518"/>
                      <a:pt x="2833" y="2511"/>
                    </a:cubicBezTo>
                    <a:cubicBezTo>
                      <a:pt x="2877" y="2503"/>
                      <a:pt x="2929" y="2437"/>
                      <a:pt x="2936" y="2407"/>
                    </a:cubicBezTo>
                    <a:cubicBezTo>
                      <a:pt x="2944" y="2377"/>
                      <a:pt x="2981" y="2348"/>
                      <a:pt x="3010" y="2333"/>
                    </a:cubicBezTo>
                    <a:cubicBezTo>
                      <a:pt x="3040" y="2318"/>
                      <a:pt x="3121" y="2348"/>
                      <a:pt x="3188" y="2385"/>
                    </a:cubicBezTo>
                    <a:cubicBezTo>
                      <a:pt x="3255" y="2422"/>
                      <a:pt x="3255" y="2363"/>
                      <a:pt x="3269" y="2333"/>
                    </a:cubicBezTo>
                    <a:cubicBezTo>
                      <a:pt x="3284" y="2303"/>
                      <a:pt x="3284" y="2281"/>
                      <a:pt x="3336" y="2281"/>
                    </a:cubicBezTo>
                    <a:cubicBezTo>
                      <a:pt x="3388" y="2281"/>
                      <a:pt x="3469" y="2311"/>
                      <a:pt x="3521" y="2333"/>
                    </a:cubicBezTo>
                    <a:cubicBezTo>
                      <a:pt x="3573" y="2355"/>
                      <a:pt x="3595" y="2355"/>
                      <a:pt x="3654" y="2348"/>
                    </a:cubicBezTo>
                    <a:cubicBezTo>
                      <a:pt x="3713" y="2340"/>
                      <a:pt x="3736" y="2281"/>
                      <a:pt x="3795" y="2281"/>
                    </a:cubicBezTo>
                    <a:cubicBezTo>
                      <a:pt x="3854" y="2281"/>
                      <a:pt x="3891" y="2348"/>
                      <a:pt x="3928" y="2377"/>
                    </a:cubicBezTo>
                    <a:cubicBezTo>
                      <a:pt x="3946" y="2392"/>
                      <a:pt x="3980" y="2394"/>
                      <a:pt x="4012" y="2392"/>
                    </a:cubicBezTo>
                    <a:cubicBezTo>
                      <a:pt x="4010" y="2380"/>
                      <a:pt x="4012" y="2366"/>
                      <a:pt x="4024" y="2348"/>
                    </a:cubicBezTo>
                    <a:cubicBezTo>
                      <a:pt x="4054" y="2303"/>
                      <a:pt x="4091" y="2244"/>
                      <a:pt x="4083" y="2215"/>
                    </a:cubicBezTo>
                    <a:cubicBezTo>
                      <a:pt x="4076" y="2185"/>
                      <a:pt x="4009" y="2185"/>
                      <a:pt x="4024" y="2141"/>
                    </a:cubicBezTo>
                    <a:cubicBezTo>
                      <a:pt x="4039" y="2096"/>
                      <a:pt x="4106" y="2052"/>
                      <a:pt x="4061" y="2022"/>
                    </a:cubicBezTo>
                    <a:cubicBezTo>
                      <a:pt x="4017" y="1992"/>
                      <a:pt x="4017" y="1963"/>
                      <a:pt x="4061" y="1948"/>
                    </a:cubicBezTo>
                    <a:cubicBezTo>
                      <a:pt x="4106" y="1933"/>
                      <a:pt x="4180" y="1941"/>
                      <a:pt x="4224" y="1926"/>
                    </a:cubicBezTo>
                    <a:cubicBezTo>
                      <a:pt x="4269" y="1911"/>
                      <a:pt x="4298" y="1874"/>
                      <a:pt x="4298" y="1837"/>
                    </a:cubicBezTo>
                    <a:cubicBezTo>
                      <a:pt x="4298" y="1800"/>
                      <a:pt x="4276" y="1748"/>
                      <a:pt x="4320" y="1711"/>
                    </a:cubicBezTo>
                    <a:cubicBezTo>
                      <a:pt x="4365" y="1674"/>
                      <a:pt x="4358" y="1581"/>
                      <a:pt x="4380" y="1585"/>
                    </a:cubicBezTo>
                    <a:cubicBezTo>
                      <a:pt x="4498" y="1608"/>
                      <a:pt x="4550" y="1615"/>
                      <a:pt x="4602" y="1615"/>
                    </a:cubicBezTo>
                    <a:cubicBezTo>
                      <a:pt x="4653" y="1615"/>
                      <a:pt x="4742" y="1608"/>
                      <a:pt x="4698" y="1578"/>
                    </a:cubicBezTo>
                    <a:cubicBezTo>
                      <a:pt x="4653" y="1548"/>
                      <a:pt x="4661" y="1467"/>
                      <a:pt x="4661" y="1430"/>
                    </a:cubicBezTo>
                    <a:cubicBezTo>
                      <a:pt x="4661" y="1393"/>
                      <a:pt x="4705" y="1349"/>
                      <a:pt x="4772" y="1319"/>
                    </a:cubicBezTo>
                    <a:cubicBezTo>
                      <a:pt x="4821" y="1297"/>
                      <a:pt x="4814" y="1247"/>
                      <a:pt x="4848" y="1198"/>
                    </a:cubicBezTo>
                    <a:cubicBezTo>
                      <a:pt x="4837" y="1193"/>
                      <a:pt x="4849" y="1185"/>
                      <a:pt x="4835" y="116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9" name="Freeform 52">
                <a:extLst>
                  <a:ext uri="{FF2B5EF4-FFF2-40B4-BE49-F238E27FC236}">
                    <a16:creationId xmlns:a16="http://schemas.microsoft.com/office/drawing/2014/main" id="{92FAE317-59F7-4F96-A304-6647B885C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3" y="2053"/>
                <a:ext cx="1123" cy="736"/>
              </a:xfrm>
              <a:custGeom>
                <a:avLst/>
                <a:gdLst>
                  <a:gd name="T0" fmla="*/ 6861 w 7241"/>
                  <a:gd name="T1" fmla="*/ 1091 h 5347"/>
                  <a:gd name="T2" fmla="*/ 6619 w 7241"/>
                  <a:gd name="T3" fmla="*/ 765 h 5347"/>
                  <a:gd name="T4" fmla="*/ 6363 w 7241"/>
                  <a:gd name="T5" fmla="*/ 607 h 5347"/>
                  <a:gd name="T6" fmla="*/ 6096 w 7241"/>
                  <a:gd name="T7" fmla="*/ 94 h 5347"/>
                  <a:gd name="T8" fmla="*/ 5529 w 7241"/>
                  <a:gd name="T9" fmla="*/ 114 h 5347"/>
                  <a:gd name="T10" fmla="*/ 5435 w 7241"/>
                  <a:gd name="T11" fmla="*/ 454 h 5347"/>
                  <a:gd name="T12" fmla="*/ 5208 w 7241"/>
                  <a:gd name="T13" fmla="*/ 716 h 5347"/>
                  <a:gd name="T14" fmla="*/ 5085 w 7241"/>
                  <a:gd name="T15" fmla="*/ 1038 h 5347"/>
                  <a:gd name="T16" fmla="*/ 5122 w 7241"/>
                  <a:gd name="T17" fmla="*/ 1334 h 5347"/>
                  <a:gd name="T18" fmla="*/ 4516 w 7241"/>
                  <a:gd name="T19" fmla="*/ 1563 h 5347"/>
                  <a:gd name="T20" fmla="*/ 3916 w 7241"/>
                  <a:gd name="T21" fmla="*/ 2007 h 5347"/>
                  <a:gd name="T22" fmla="*/ 3020 w 7241"/>
                  <a:gd name="T23" fmla="*/ 1919 h 5347"/>
                  <a:gd name="T24" fmla="*/ 2251 w 7241"/>
                  <a:gd name="T25" fmla="*/ 1519 h 5347"/>
                  <a:gd name="T26" fmla="*/ 1962 w 7241"/>
                  <a:gd name="T27" fmla="*/ 1008 h 5347"/>
                  <a:gd name="T28" fmla="*/ 1609 w 7241"/>
                  <a:gd name="T29" fmla="*/ 754 h 5347"/>
                  <a:gd name="T30" fmla="*/ 1141 w 7241"/>
                  <a:gd name="T31" fmla="*/ 1141 h 5347"/>
                  <a:gd name="T32" fmla="*/ 822 w 7241"/>
                  <a:gd name="T33" fmla="*/ 1578 h 5347"/>
                  <a:gd name="T34" fmla="*/ 674 w 7241"/>
                  <a:gd name="T35" fmla="*/ 2074 h 5347"/>
                  <a:gd name="T36" fmla="*/ 252 w 7241"/>
                  <a:gd name="T37" fmla="*/ 2222 h 5347"/>
                  <a:gd name="T38" fmla="*/ 17 w 7241"/>
                  <a:gd name="T39" fmla="*/ 2502 h 5347"/>
                  <a:gd name="T40" fmla="*/ 294 w 7241"/>
                  <a:gd name="T41" fmla="*/ 2837 h 5347"/>
                  <a:gd name="T42" fmla="*/ 629 w 7241"/>
                  <a:gd name="T43" fmla="*/ 3301 h 5347"/>
                  <a:gd name="T44" fmla="*/ 738 w 7241"/>
                  <a:gd name="T45" fmla="*/ 3637 h 5347"/>
                  <a:gd name="T46" fmla="*/ 1241 w 7241"/>
                  <a:gd name="T47" fmla="*/ 3874 h 5347"/>
                  <a:gd name="T48" fmla="*/ 1858 w 7241"/>
                  <a:gd name="T49" fmla="*/ 4056 h 5347"/>
                  <a:gd name="T50" fmla="*/ 2341 w 7241"/>
                  <a:gd name="T51" fmla="*/ 3982 h 5347"/>
                  <a:gd name="T52" fmla="*/ 2776 w 7241"/>
                  <a:gd name="T53" fmla="*/ 3992 h 5347"/>
                  <a:gd name="T54" fmla="*/ 2864 w 7241"/>
                  <a:gd name="T55" fmla="*/ 4471 h 5347"/>
                  <a:gd name="T56" fmla="*/ 3052 w 7241"/>
                  <a:gd name="T57" fmla="*/ 4708 h 5347"/>
                  <a:gd name="T58" fmla="*/ 3333 w 7241"/>
                  <a:gd name="T59" fmla="*/ 4905 h 5347"/>
                  <a:gd name="T60" fmla="*/ 3590 w 7241"/>
                  <a:gd name="T61" fmla="*/ 4722 h 5347"/>
                  <a:gd name="T62" fmla="*/ 3925 w 7241"/>
                  <a:gd name="T63" fmla="*/ 4826 h 5347"/>
                  <a:gd name="T64" fmla="*/ 4231 w 7241"/>
                  <a:gd name="T65" fmla="*/ 4944 h 5347"/>
                  <a:gd name="T66" fmla="*/ 4167 w 7241"/>
                  <a:gd name="T67" fmla="*/ 5344 h 5347"/>
                  <a:gd name="T68" fmla="*/ 4384 w 7241"/>
                  <a:gd name="T69" fmla="*/ 5063 h 5347"/>
                  <a:gd name="T70" fmla="*/ 4670 w 7241"/>
                  <a:gd name="T71" fmla="*/ 4870 h 5347"/>
                  <a:gd name="T72" fmla="*/ 5060 w 7241"/>
                  <a:gd name="T73" fmla="*/ 4717 h 5347"/>
                  <a:gd name="T74" fmla="*/ 5415 w 7241"/>
                  <a:gd name="T75" fmla="*/ 4382 h 5347"/>
                  <a:gd name="T76" fmla="*/ 5692 w 7241"/>
                  <a:gd name="T77" fmla="*/ 3997 h 5347"/>
                  <a:gd name="T78" fmla="*/ 5741 w 7241"/>
                  <a:gd name="T79" fmla="*/ 3607 h 5347"/>
                  <a:gd name="T80" fmla="*/ 5578 w 7241"/>
                  <a:gd name="T81" fmla="*/ 3272 h 5347"/>
                  <a:gd name="T82" fmla="*/ 5559 w 7241"/>
                  <a:gd name="T83" fmla="*/ 2956 h 5347"/>
                  <a:gd name="T84" fmla="*/ 5563 w 7241"/>
                  <a:gd name="T85" fmla="*/ 2694 h 5347"/>
                  <a:gd name="T86" fmla="*/ 5258 w 7241"/>
                  <a:gd name="T87" fmla="*/ 2462 h 5347"/>
                  <a:gd name="T88" fmla="*/ 5534 w 7241"/>
                  <a:gd name="T89" fmla="*/ 2295 h 5347"/>
                  <a:gd name="T90" fmla="*/ 5642 w 7241"/>
                  <a:gd name="T91" fmla="*/ 2309 h 5347"/>
                  <a:gd name="T92" fmla="*/ 5741 w 7241"/>
                  <a:gd name="T93" fmla="*/ 2467 h 5347"/>
                  <a:gd name="T94" fmla="*/ 6032 w 7241"/>
                  <a:gd name="T95" fmla="*/ 2319 h 5347"/>
                  <a:gd name="T96" fmla="*/ 6447 w 7241"/>
                  <a:gd name="T97" fmla="*/ 2107 h 5347"/>
                  <a:gd name="T98" fmla="*/ 6722 w 7241"/>
                  <a:gd name="T99" fmla="*/ 1953 h 5347"/>
                  <a:gd name="T100" fmla="*/ 6827 w 7241"/>
                  <a:gd name="T101" fmla="*/ 1599 h 5347"/>
                  <a:gd name="T102" fmla="*/ 7029 w 7241"/>
                  <a:gd name="T103" fmla="*/ 1559 h 5347"/>
                  <a:gd name="T104" fmla="*/ 7217 w 7241"/>
                  <a:gd name="T105" fmla="*/ 1017 h 5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241" h="5347">
                    <a:moveTo>
                      <a:pt x="7217" y="1017"/>
                    </a:moveTo>
                    <a:cubicBezTo>
                      <a:pt x="7192" y="992"/>
                      <a:pt x="7217" y="1017"/>
                      <a:pt x="7187" y="1017"/>
                    </a:cubicBezTo>
                    <a:cubicBezTo>
                      <a:pt x="7157" y="1017"/>
                      <a:pt x="7103" y="1017"/>
                      <a:pt x="7083" y="1036"/>
                    </a:cubicBezTo>
                    <a:cubicBezTo>
                      <a:pt x="7064" y="1056"/>
                      <a:pt x="7029" y="1081"/>
                      <a:pt x="6950" y="1066"/>
                    </a:cubicBezTo>
                    <a:cubicBezTo>
                      <a:pt x="6871" y="1051"/>
                      <a:pt x="6891" y="1086"/>
                      <a:pt x="6861" y="1091"/>
                    </a:cubicBezTo>
                    <a:cubicBezTo>
                      <a:pt x="6832" y="1095"/>
                      <a:pt x="6772" y="1105"/>
                      <a:pt x="6763" y="1086"/>
                    </a:cubicBezTo>
                    <a:cubicBezTo>
                      <a:pt x="6753" y="1066"/>
                      <a:pt x="6772" y="1022"/>
                      <a:pt x="6758" y="1007"/>
                    </a:cubicBezTo>
                    <a:cubicBezTo>
                      <a:pt x="6743" y="992"/>
                      <a:pt x="6743" y="948"/>
                      <a:pt x="6738" y="908"/>
                    </a:cubicBezTo>
                    <a:cubicBezTo>
                      <a:pt x="6733" y="869"/>
                      <a:pt x="6684" y="869"/>
                      <a:pt x="6649" y="849"/>
                    </a:cubicBezTo>
                    <a:cubicBezTo>
                      <a:pt x="6615" y="829"/>
                      <a:pt x="6649" y="795"/>
                      <a:pt x="6619" y="765"/>
                    </a:cubicBezTo>
                    <a:cubicBezTo>
                      <a:pt x="6590" y="735"/>
                      <a:pt x="6590" y="765"/>
                      <a:pt x="6580" y="790"/>
                    </a:cubicBezTo>
                    <a:cubicBezTo>
                      <a:pt x="6570" y="814"/>
                      <a:pt x="6496" y="790"/>
                      <a:pt x="6471" y="785"/>
                    </a:cubicBezTo>
                    <a:cubicBezTo>
                      <a:pt x="6447" y="780"/>
                      <a:pt x="6378" y="760"/>
                      <a:pt x="6373" y="745"/>
                    </a:cubicBezTo>
                    <a:cubicBezTo>
                      <a:pt x="6368" y="730"/>
                      <a:pt x="6378" y="701"/>
                      <a:pt x="6378" y="676"/>
                    </a:cubicBezTo>
                    <a:cubicBezTo>
                      <a:pt x="6378" y="652"/>
                      <a:pt x="6397" y="622"/>
                      <a:pt x="6363" y="607"/>
                    </a:cubicBezTo>
                    <a:cubicBezTo>
                      <a:pt x="6328" y="592"/>
                      <a:pt x="6333" y="558"/>
                      <a:pt x="6323" y="508"/>
                    </a:cubicBezTo>
                    <a:cubicBezTo>
                      <a:pt x="6314" y="459"/>
                      <a:pt x="6299" y="390"/>
                      <a:pt x="6264" y="370"/>
                    </a:cubicBezTo>
                    <a:cubicBezTo>
                      <a:pt x="6230" y="350"/>
                      <a:pt x="6289" y="296"/>
                      <a:pt x="6269" y="262"/>
                    </a:cubicBezTo>
                    <a:cubicBezTo>
                      <a:pt x="6249" y="227"/>
                      <a:pt x="6240" y="178"/>
                      <a:pt x="6205" y="153"/>
                    </a:cubicBezTo>
                    <a:cubicBezTo>
                      <a:pt x="6170" y="128"/>
                      <a:pt x="6146" y="94"/>
                      <a:pt x="6096" y="94"/>
                    </a:cubicBezTo>
                    <a:cubicBezTo>
                      <a:pt x="6047" y="94"/>
                      <a:pt x="6042" y="59"/>
                      <a:pt x="5993" y="30"/>
                    </a:cubicBezTo>
                    <a:cubicBezTo>
                      <a:pt x="5943" y="0"/>
                      <a:pt x="5909" y="20"/>
                      <a:pt x="5845" y="30"/>
                    </a:cubicBezTo>
                    <a:cubicBezTo>
                      <a:pt x="5781" y="40"/>
                      <a:pt x="5771" y="59"/>
                      <a:pt x="5726" y="49"/>
                    </a:cubicBezTo>
                    <a:cubicBezTo>
                      <a:pt x="5682" y="40"/>
                      <a:pt x="5662" y="45"/>
                      <a:pt x="5623" y="64"/>
                    </a:cubicBezTo>
                    <a:cubicBezTo>
                      <a:pt x="5583" y="84"/>
                      <a:pt x="5568" y="99"/>
                      <a:pt x="5529" y="114"/>
                    </a:cubicBezTo>
                    <a:cubicBezTo>
                      <a:pt x="5489" y="128"/>
                      <a:pt x="5494" y="168"/>
                      <a:pt x="5519" y="193"/>
                    </a:cubicBezTo>
                    <a:cubicBezTo>
                      <a:pt x="5544" y="217"/>
                      <a:pt x="5563" y="222"/>
                      <a:pt x="5544" y="237"/>
                    </a:cubicBezTo>
                    <a:cubicBezTo>
                      <a:pt x="5524" y="252"/>
                      <a:pt x="5559" y="291"/>
                      <a:pt x="5544" y="326"/>
                    </a:cubicBezTo>
                    <a:cubicBezTo>
                      <a:pt x="5529" y="360"/>
                      <a:pt x="5544" y="380"/>
                      <a:pt x="5504" y="385"/>
                    </a:cubicBezTo>
                    <a:cubicBezTo>
                      <a:pt x="5465" y="390"/>
                      <a:pt x="5455" y="434"/>
                      <a:pt x="5435" y="454"/>
                    </a:cubicBezTo>
                    <a:cubicBezTo>
                      <a:pt x="5415" y="474"/>
                      <a:pt x="5430" y="528"/>
                      <a:pt x="5415" y="548"/>
                    </a:cubicBezTo>
                    <a:cubicBezTo>
                      <a:pt x="5401" y="568"/>
                      <a:pt x="5411" y="652"/>
                      <a:pt x="5411" y="652"/>
                    </a:cubicBezTo>
                    <a:cubicBezTo>
                      <a:pt x="5411" y="652"/>
                      <a:pt x="5371" y="671"/>
                      <a:pt x="5341" y="676"/>
                    </a:cubicBezTo>
                    <a:cubicBezTo>
                      <a:pt x="5312" y="681"/>
                      <a:pt x="5322" y="735"/>
                      <a:pt x="5272" y="750"/>
                    </a:cubicBezTo>
                    <a:cubicBezTo>
                      <a:pt x="5223" y="765"/>
                      <a:pt x="5228" y="730"/>
                      <a:pt x="5208" y="716"/>
                    </a:cubicBezTo>
                    <a:cubicBezTo>
                      <a:pt x="5189" y="701"/>
                      <a:pt x="5134" y="701"/>
                      <a:pt x="5124" y="676"/>
                    </a:cubicBezTo>
                    <a:cubicBezTo>
                      <a:pt x="5123" y="673"/>
                      <a:pt x="5121" y="670"/>
                      <a:pt x="5119" y="667"/>
                    </a:cubicBezTo>
                    <a:cubicBezTo>
                      <a:pt x="5102" y="720"/>
                      <a:pt x="5097" y="794"/>
                      <a:pt x="5093" y="831"/>
                    </a:cubicBezTo>
                    <a:cubicBezTo>
                      <a:pt x="5085" y="890"/>
                      <a:pt x="5034" y="912"/>
                      <a:pt x="5034" y="942"/>
                    </a:cubicBezTo>
                    <a:cubicBezTo>
                      <a:pt x="5034" y="971"/>
                      <a:pt x="5048" y="1008"/>
                      <a:pt x="5085" y="1038"/>
                    </a:cubicBezTo>
                    <a:cubicBezTo>
                      <a:pt x="5122" y="1067"/>
                      <a:pt x="5189" y="1045"/>
                      <a:pt x="5322" y="1030"/>
                    </a:cubicBezTo>
                    <a:cubicBezTo>
                      <a:pt x="5355" y="1027"/>
                      <a:pt x="5404" y="1127"/>
                      <a:pt x="5448" y="1178"/>
                    </a:cubicBezTo>
                    <a:cubicBezTo>
                      <a:pt x="5492" y="1230"/>
                      <a:pt x="5455" y="1260"/>
                      <a:pt x="5426" y="1245"/>
                    </a:cubicBezTo>
                    <a:cubicBezTo>
                      <a:pt x="5396" y="1230"/>
                      <a:pt x="5315" y="1245"/>
                      <a:pt x="5270" y="1282"/>
                    </a:cubicBezTo>
                    <a:cubicBezTo>
                      <a:pt x="5226" y="1319"/>
                      <a:pt x="5174" y="1327"/>
                      <a:pt x="5122" y="1334"/>
                    </a:cubicBezTo>
                    <a:cubicBezTo>
                      <a:pt x="5071" y="1341"/>
                      <a:pt x="5034" y="1393"/>
                      <a:pt x="4997" y="1423"/>
                    </a:cubicBezTo>
                    <a:cubicBezTo>
                      <a:pt x="4960" y="1452"/>
                      <a:pt x="4900" y="1489"/>
                      <a:pt x="4856" y="1489"/>
                    </a:cubicBezTo>
                    <a:cubicBezTo>
                      <a:pt x="4812" y="1489"/>
                      <a:pt x="4797" y="1548"/>
                      <a:pt x="4775" y="1578"/>
                    </a:cubicBezTo>
                    <a:cubicBezTo>
                      <a:pt x="4752" y="1608"/>
                      <a:pt x="4664" y="1563"/>
                      <a:pt x="4649" y="1534"/>
                    </a:cubicBezTo>
                    <a:cubicBezTo>
                      <a:pt x="4634" y="1504"/>
                      <a:pt x="4545" y="1534"/>
                      <a:pt x="4516" y="1563"/>
                    </a:cubicBezTo>
                    <a:cubicBezTo>
                      <a:pt x="4486" y="1593"/>
                      <a:pt x="4501" y="1667"/>
                      <a:pt x="4538" y="1689"/>
                    </a:cubicBezTo>
                    <a:cubicBezTo>
                      <a:pt x="4575" y="1711"/>
                      <a:pt x="4545" y="1771"/>
                      <a:pt x="4493" y="1785"/>
                    </a:cubicBezTo>
                    <a:cubicBezTo>
                      <a:pt x="4441" y="1800"/>
                      <a:pt x="4375" y="1881"/>
                      <a:pt x="4338" y="1919"/>
                    </a:cubicBezTo>
                    <a:cubicBezTo>
                      <a:pt x="4301" y="1955"/>
                      <a:pt x="4212" y="1978"/>
                      <a:pt x="4138" y="1963"/>
                    </a:cubicBezTo>
                    <a:cubicBezTo>
                      <a:pt x="4064" y="1948"/>
                      <a:pt x="3975" y="1985"/>
                      <a:pt x="3916" y="2007"/>
                    </a:cubicBezTo>
                    <a:cubicBezTo>
                      <a:pt x="3857" y="2030"/>
                      <a:pt x="3798" y="2067"/>
                      <a:pt x="3775" y="2037"/>
                    </a:cubicBezTo>
                    <a:cubicBezTo>
                      <a:pt x="3753" y="2007"/>
                      <a:pt x="3657" y="2052"/>
                      <a:pt x="3561" y="2030"/>
                    </a:cubicBezTo>
                    <a:cubicBezTo>
                      <a:pt x="3465" y="2007"/>
                      <a:pt x="3450" y="1963"/>
                      <a:pt x="3398" y="1926"/>
                    </a:cubicBezTo>
                    <a:cubicBezTo>
                      <a:pt x="3346" y="1889"/>
                      <a:pt x="3265" y="1926"/>
                      <a:pt x="3220" y="1896"/>
                    </a:cubicBezTo>
                    <a:cubicBezTo>
                      <a:pt x="3176" y="1867"/>
                      <a:pt x="3065" y="1904"/>
                      <a:pt x="3020" y="1919"/>
                    </a:cubicBezTo>
                    <a:cubicBezTo>
                      <a:pt x="2976" y="1933"/>
                      <a:pt x="2821" y="1904"/>
                      <a:pt x="2761" y="1889"/>
                    </a:cubicBezTo>
                    <a:cubicBezTo>
                      <a:pt x="2702" y="1874"/>
                      <a:pt x="2658" y="1778"/>
                      <a:pt x="2650" y="1748"/>
                    </a:cubicBezTo>
                    <a:cubicBezTo>
                      <a:pt x="2643" y="1719"/>
                      <a:pt x="2628" y="1667"/>
                      <a:pt x="2562" y="1630"/>
                    </a:cubicBezTo>
                    <a:cubicBezTo>
                      <a:pt x="2495" y="1593"/>
                      <a:pt x="2465" y="1571"/>
                      <a:pt x="2436" y="1541"/>
                    </a:cubicBezTo>
                    <a:cubicBezTo>
                      <a:pt x="2406" y="1511"/>
                      <a:pt x="2317" y="1511"/>
                      <a:pt x="2251" y="1519"/>
                    </a:cubicBezTo>
                    <a:cubicBezTo>
                      <a:pt x="2184" y="1526"/>
                      <a:pt x="2125" y="1526"/>
                      <a:pt x="2088" y="1482"/>
                    </a:cubicBezTo>
                    <a:cubicBezTo>
                      <a:pt x="2051" y="1437"/>
                      <a:pt x="2043" y="1378"/>
                      <a:pt x="2073" y="1356"/>
                    </a:cubicBezTo>
                    <a:cubicBezTo>
                      <a:pt x="2103" y="1334"/>
                      <a:pt x="2125" y="1304"/>
                      <a:pt x="2103" y="1275"/>
                    </a:cubicBezTo>
                    <a:cubicBezTo>
                      <a:pt x="2081" y="1245"/>
                      <a:pt x="2058" y="1149"/>
                      <a:pt x="2036" y="1097"/>
                    </a:cubicBezTo>
                    <a:cubicBezTo>
                      <a:pt x="2014" y="1045"/>
                      <a:pt x="2021" y="1001"/>
                      <a:pt x="1962" y="1008"/>
                    </a:cubicBezTo>
                    <a:cubicBezTo>
                      <a:pt x="1903" y="1016"/>
                      <a:pt x="1844" y="1023"/>
                      <a:pt x="1844" y="986"/>
                    </a:cubicBezTo>
                    <a:cubicBezTo>
                      <a:pt x="1844" y="949"/>
                      <a:pt x="1755" y="890"/>
                      <a:pt x="1725" y="845"/>
                    </a:cubicBezTo>
                    <a:cubicBezTo>
                      <a:pt x="1710" y="822"/>
                      <a:pt x="1706" y="788"/>
                      <a:pt x="1707" y="762"/>
                    </a:cubicBezTo>
                    <a:cubicBezTo>
                      <a:pt x="1691" y="763"/>
                      <a:pt x="1672" y="762"/>
                      <a:pt x="1646" y="760"/>
                    </a:cubicBezTo>
                    <a:cubicBezTo>
                      <a:pt x="1625" y="758"/>
                      <a:pt x="1615" y="757"/>
                      <a:pt x="1609" y="754"/>
                    </a:cubicBezTo>
                    <a:cubicBezTo>
                      <a:pt x="1575" y="803"/>
                      <a:pt x="1582" y="853"/>
                      <a:pt x="1533" y="875"/>
                    </a:cubicBezTo>
                    <a:cubicBezTo>
                      <a:pt x="1466" y="905"/>
                      <a:pt x="1422" y="949"/>
                      <a:pt x="1422" y="986"/>
                    </a:cubicBezTo>
                    <a:cubicBezTo>
                      <a:pt x="1422" y="1023"/>
                      <a:pt x="1414" y="1104"/>
                      <a:pt x="1459" y="1134"/>
                    </a:cubicBezTo>
                    <a:cubicBezTo>
                      <a:pt x="1503" y="1164"/>
                      <a:pt x="1414" y="1171"/>
                      <a:pt x="1363" y="1171"/>
                    </a:cubicBezTo>
                    <a:cubicBezTo>
                      <a:pt x="1311" y="1171"/>
                      <a:pt x="1259" y="1164"/>
                      <a:pt x="1141" y="1141"/>
                    </a:cubicBezTo>
                    <a:cubicBezTo>
                      <a:pt x="1119" y="1137"/>
                      <a:pt x="1126" y="1230"/>
                      <a:pt x="1081" y="1267"/>
                    </a:cubicBezTo>
                    <a:cubicBezTo>
                      <a:pt x="1037" y="1304"/>
                      <a:pt x="1059" y="1356"/>
                      <a:pt x="1059" y="1393"/>
                    </a:cubicBezTo>
                    <a:cubicBezTo>
                      <a:pt x="1059" y="1430"/>
                      <a:pt x="1030" y="1467"/>
                      <a:pt x="985" y="1482"/>
                    </a:cubicBezTo>
                    <a:cubicBezTo>
                      <a:pt x="941" y="1497"/>
                      <a:pt x="867" y="1489"/>
                      <a:pt x="822" y="1504"/>
                    </a:cubicBezTo>
                    <a:cubicBezTo>
                      <a:pt x="778" y="1519"/>
                      <a:pt x="778" y="1548"/>
                      <a:pt x="822" y="1578"/>
                    </a:cubicBezTo>
                    <a:cubicBezTo>
                      <a:pt x="867" y="1608"/>
                      <a:pt x="800" y="1652"/>
                      <a:pt x="785" y="1697"/>
                    </a:cubicBezTo>
                    <a:cubicBezTo>
                      <a:pt x="770" y="1741"/>
                      <a:pt x="837" y="1741"/>
                      <a:pt x="844" y="1771"/>
                    </a:cubicBezTo>
                    <a:cubicBezTo>
                      <a:pt x="852" y="1800"/>
                      <a:pt x="815" y="1859"/>
                      <a:pt x="785" y="1904"/>
                    </a:cubicBezTo>
                    <a:cubicBezTo>
                      <a:pt x="756" y="1948"/>
                      <a:pt x="785" y="1963"/>
                      <a:pt x="785" y="2007"/>
                    </a:cubicBezTo>
                    <a:cubicBezTo>
                      <a:pt x="785" y="2052"/>
                      <a:pt x="733" y="2059"/>
                      <a:pt x="674" y="2074"/>
                    </a:cubicBezTo>
                    <a:cubicBezTo>
                      <a:pt x="615" y="2089"/>
                      <a:pt x="623" y="2089"/>
                      <a:pt x="593" y="2118"/>
                    </a:cubicBezTo>
                    <a:cubicBezTo>
                      <a:pt x="563" y="2148"/>
                      <a:pt x="511" y="2170"/>
                      <a:pt x="467" y="2178"/>
                    </a:cubicBezTo>
                    <a:cubicBezTo>
                      <a:pt x="423" y="2185"/>
                      <a:pt x="423" y="2185"/>
                      <a:pt x="386" y="2200"/>
                    </a:cubicBezTo>
                    <a:cubicBezTo>
                      <a:pt x="349" y="2215"/>
                      <a:pt x="349" y="2252"/>
                      <a:pt x="319" y="2266"/>
                    </a:cubicBezTo>
                    <a:cubicBezTo>
                      <a:pt x="289" y="2281"/>
                      <a:pt x="282" y="2244"/>
                      <a:pt x="252" y="2222"/>
                    </a:cubicBezTo>
                    <a:cubicBezTo>
                      <a:pt x="223" y="2200"/>
                      <a:pt x="208" y="2222"/>
                      <a:pt x="208" y="2259"/>
                    </a:cubicBezTo>
                    <a:cubicBezTo>
                      <a:pt x="208" y="2296"/>
                      <a:pt x="112" y="2318"/>
                      <a:pt x="82" y="2340"/>
                    </a:cubicBezTo>
                    <a:cubicBezTo>
                      <a:pt x="53" y="2363"/>
                      <a:pt x="23" y="2414"/>
                      <a:pt x="1" y="2414"/>
                    </a:cubicBezTo>
                    <a:cubicBezTo>
                      <a:pt x="0" y="2414"/>
                      <a:pt x="0" y="2414"/>
                      <a:pt x="0" y="2414"/>
                    </a:cubicBezTo>
                    <a:cubicBezTo>
                      <a:pt x="4" y="2447"/>
                      <a:pt x="14" y="2483"/>
                      <a:pt x="17" y="2502"/>
                    </a:cubicBezTo>
                    <a:cubicBezTo>
                      <a:pt x="22" y="2536"/>
                      <a:pt x="47" y="2521"/>
                      <a:pt x="106" y="2541"/>
                    </a:cubicBezTo>
                    <a:cubicBezTo>
                      <a:pt x="165" y="2561"/>
                      <a:pt x="136" y="2625"/>
                      <a:pt x="150" y="2670"/>
                    </a:cubicBezTo>
                    <a:cubicBezTo>
                      <a:pt x="165" y="2714"/>
                      <a:pt x="190" y="2694"/>
                      <a:pt x="200" y="2724"/>
                    </a:cubicBezTo>
                    <a:cubicBezTo>
                      <a:pt x="210" y="2753"/>
                      <a:pt x="215" y="2788"/>
                      <a:pt x="249" y="2798"/>
                    </a:cubicBezTo>
                    <a:cubicBezTo>
                      <a:pt x="284" y="2808"/>
                      <a:pt x="294" y="2837"/>
                      <a:pt x="294" y="2837"/>
                    </a:cubicBezTo>
                    <a:cubicBezTo>
                      <a:pt x="284" y="2862"/>
                      <a:pt x="289" y="2926"/>
                      <a:pt x="338" y="2951"/>
                    </a:cubicBezTo>
                    <a:cubicBezTo>
                      <a:pt x="387" y="2976"/>
                      <a:pt x="496" y="3040"/>
                      <a:pt x="525" y="3054"/>
                    </a:cubicBezTo>
                    <a:cubicBezTo>
                      <a:pt x="555" y="3069"/>
                      <a:pt x="535" y="3109"/>
                      <a:pt x="535" y="3148"/>
                    </a:cubicBezTo>
                    <a:cubicBezTo>
                      <a:pt x="535" y="3188"/>
                      <a:pt x="565" y="3203"/>
                      <a:pt x="609" y="3222"/>
                    </a:cubicBezTo>
                    <a:cubicBezTo>
                      <a:pt x="654" y="3242"/>
                      <a:pt x="629" y="3257"/>
                      <a:pt x="629" y="3301"/>
                    </a:cubicBezTo>
                    <a:cubicBezTo>
                      <a:pt x="629" y="3346"/>
                      <a:pt x="649" y="3350"/>
                      <a:pt x="669" y="3385"/>
                    </a:cubicBezTo>
                    <a:cubicBezTo>
                      <a:pt x="688" y="3420"/>
                      <a:pt x="688" y="3454"/>
                      <a:pt x="644" y="3454"/>
                    </a:cubicBezTo>
                    <a:cubicBezTo>
                      <a:pt x="600" y="3454"/>
                      <a:pt x="614" y="3508"/>
                      <a:pt x="600" y="3528"/>
                    </a:cubicBezTo>
                    <a:cubicBezTo>
                      <a:pt x="585" y="3548"/>
                      <a:pt x="639" y="3602"/>
                      <a:pt x="654" y="3612"/>
                    </a:cubicBezTo>
                    <a:cubicBezTo>
                      <a:pt x="669" y="3622"/>
                      <a:pt x="703" y="3637"/>
                      <a:pt x="738" y="3637"/>
                    </a:cubicBezTo>
                    <a:cubicBezTo>
                      <a:pt x="772" y="3637"/>
                      <a:pt x="841" y="3671"/>
                      <a:pt x="866" y="3696"/>
                    </a:cubicBezTo>
                    <a:cubicBezTo>
                      <a:pt x="891" y="3721"/>
                      <a:pt x="886" y="3721"/>
                      <a:pt x="905" y="3726"/>
                    </a:cubicBezTo>
                    <a:cubicBezTo>
                      <a:pt x="925" y="3730"/>
                      <a:pt x="1004" y="3745"/>
                      <a:pt x="1053" y="3755"/>
                    </a:cubicBezTo>
                    <a:cubicBezTo>
                      <a:pt x="1103" y="3765"/>
                      <a:pt x="1113" y="3785"/>
                      <a:pt x="1113" y="3824"/>
                    </a:cubicBezTo>
                    <a:cubicBezTo>
                      <a:pt x="1113" y="3864"/>
                      <a:pt x="1206" y="3864"/>
                      <a:pt x="1241" y="3874"/>
                    </a:cubicBezTo>
                    <a:cubicBezTo>
                      <a:pt x="1276" y="3883"/>
                      <a:pt x="1335" y="3943"/>
                      <a:pt x="1394" y="3982"/>
                    </a:cubicBezTo>
                    <a:cubicBezTo>
                      <a:pt x="1453" y="4022"/>
                      <a:pt x="1507" y="4022"/>
                      <a:pt x="1532" y="4041"/>
                    </a:cubicBezTo>
                    <a:cubicBezTo>
                      <a:pt x="1557" y="4061"/>
                      <a:pt x="1660" y="4056"/>
                      <a:pt x="1710" y="4051"/>
                    </a:cubicBezTo>
                    <a:cubicBezTo>
                      <a:pt x="1759" y="4046"/>
                      <a:pt x="1754" y="4022"/>
                      <a:pt x="1784" y="4022"/>
                    </a:cubicBezTo>
                    <a:cubicBezTo>
                      <a:pt x="1813" y="4022"/>
                      <a:pt x="1823" y="4056"/>
                      <a:pt x="1858" y="4056"/>
                    </a:cubicBezTo>
                    <a:cubicBezTo>
                      <a:pt x="1892" y="4056"/>
                      <a:pt x="1922" y="3997"/>
                      <a:pt x="1937" y="3982"/>
                    </a:cubicBezTo>
                    <a:cubicBezTo>
                      <a:pt x="1952" y="3967"/>
                      <a:pt x="2001" y="3972"/>
                      <a:pt x="2021" y="3997"/>
                    </a:cubicBezTo>
                    <a:cubicBezTo>
                      <a:pt x="2040" y="4022"/>
                      <a:pt x="2075" y="4051"/>
                      <a:pt x="2144" y="4071"/>
                    </a:cubicBezTo>
                    <a:cubicBezTo>
                      <a:pt x="2213" y="4091"/>
                      <a:pt x="2208" y="4041"/>
                      <a:pt x="2248" y="4041"/>
                    </a:cubicBezTo>
                    <a:cubicBezTo>
                      <a:pt x="2287" y="4041"/>
                      <a:pt x="2312" y="4007"/>
                      <a:pt x="2341" y="3982"/>
                    </a:cubicBezTo>
                    <a:cubicBezTo>
                      <a:pt x="2371" y="3958"/>
                      <a:pt x="2386" y="3923"/>
                      <a:pt x="2415" y="3913"/>
                    </a:cubicBezTo>
                    <a:cubicBezTo>
                      <a:pt x="2445" y="3903"/>
                      <a:pt x="2504" y="3908"/>
                      <a:pt x="2529" y="3903"/>
                    </a:cubicBezTo>
                    <a:cubicBezTo>
                      <a:pt x="2554" y="3898"/>
                      <a:pt x="2558" y="3869"/>
                      <a:pt x="2608" y="3864"/>
                    </a:cubicBezTo>
                    <a:cubicBezTo>
                      <a:pt x="2657" y="3859"/>
                      <a:pt x="2657" y="3903"/>
                      <a:pt x="2672" y="3938"/>
                    </a:cubicBezTo>
                    <a:cubicBezTo>
                      <a:pt x="2687" y="3972"/>
                      <a:pt x="2721" y="3987"/>
                      <a:pt x="2776" y="3992"/>
                    </a:cubicBezTo>
                    <a:cubicBezTo>
                      <a:pt x="2830" y="3997"/>
                      <a:pt x="2859" y="4007"/>
                      <a:pt x="2884" y="4027"/>
                    </a:cubicBezTo>
                    <a:cubicBezTo>
                      <a:pt x="2909" y="4046"/>
                      <a:pt x="2904" y="4091"/>
                      <a:pt x="2919" y="4120"/>
                    </a:cubicBezTo>
                    <a:cubicBezTo>
                      <a:pt x="2933" y="4150"/>
                      <a:pt x="2938" y="4229"/>
                      <a:pt x="2958" y="4249"/>
                    </a:cubicBezTo>
                    <a:cubicBezTo>
                      <a:pt x="2978" y="4268"/>
                      <a:pt x="2973" y="4347"/>
                      <a:pt x="2933" y="4372"/>
                    </a:cubicBezTo>
                    <a:cubicBezTo>
                      <a:pt x="2894" y="4397"/>
                      <a:pt x="2889" y="4436"/>
                      <a:pt x="2864" y="4471"/>
                    </a:cubicBezTo>
                    <a:cubicBezTo>
                      <a:pt x="2840" y="4505"/>
                      <a:pt x="2850" y="4525"/>
                      <a:pt x="2899" y="4535"/>
                    </a:cubicBezTo>
                    <a:cubicBezTo>
                      <a:pt x="2948" y="4545"/>
                      <a:pt x="2943" y="4490"/>
                      <a:pt x="2958" y="4490"/>
                    </a:cubicBezTo>
                    <a:cubicBezTo>
                      <a:pt x="2973" y="4490"/>
                      <a:pt x="2998" y="4500"/>
                      <a:pt x="2978" y="4535"/>
                    </a:cubicBezTo>
                    <a:cubicBezTo>
                      <a:pt x="2958" y="4569"/>
                      <a:pt x="3002" y="4604"/>
                      <a:pt x="3017" y="4628"/>
                    </a:cubicBezTo>
                    <a:cubicBezTo>
                      <a:pt x="3032" y="4653"/>
                      <a:pt x="3052" y="4673"/>
                      <a:pt x="3052" y="4708"/>
                    </a:cubicBezTo>
                    <a:cubicBezTo>
                      <a:pt x="3052" y="4742"/>
                      <a:pt x="3037" y="4782"/>
                      <a:pt x="3047" y="4796"/>
                    </a:cubicBezTo>
                    <a:cubicBezTo>
                      <a:pt x="3057" y="4811"/>
                      <a:pt x="3081" y="4811"/>
                      <a:pt x="3096" y="4841"/>
                    </a:cubicBezTo>
                    <a:cubicBezTo>
                      <a:pt x="3111" y="4870"/>
                      <a:pt x="3155" y="4885"/>
                      <a:pt x="3195" y="4875"/>
                    </a:cubicBezTo>
                    <a:cubicBezTo>
                      <a:pt x="3234" y="4865"/>
                      <a:pt x="3234" y="4885"/>
                      <a:pt x="3279" y="4900"/>
                    </a:cubicBezTo>
                    <a:cubicBezTo>
                      <a:pt x="3323" y="4915"/>
                      <a:pt x="3333" y="4905"/>
                      <a:pt x="3333" y="4905"/>
                    </a:cubicBezTo>
                    <a:cubicBezTo>
                      <a:pt x="3333" y="4905"/>
                      <a:pt x="3338" y="4860"/>
                      <a:pt x="3328" y="4836"/>
                    </a:cubicBezTo>
                    <a:cubicBezTo>
                      <a:pt x="3318" y="4811"/>
                      <a:pt x="3353" y="4806"/>
                      <a:pt x="3353" y="4786"/>
                    </a:cubicBezTo>
                    <a:cubicBezTo>
                      <a:pt x="3353" y="4767"/>
                      <a:pt x="3383" y="4742"/>
                      <a:pt x="3383" y="4742"/>
                    </a:cubicBezTo>
                    <a:cubicBezTo>
                      <a:pt x="3383" y="4742"/>
                      <a:pt x="3442" y="4742"/>
                      <a:pt x="3461" y="4727"/>
                    </a:cubicBezTo>
                    <a:cubicBezTo>
                      <a:pt x="3481" y="4712"/>
                      <a:pt x="3526" y="4717"/>
                      <a:pt x="3590" y="4722"/>
                    </a:cubicBezTo>
                    <a:cubicBezTo>
                      <a:pt x="3654" y="4727"/>
                      <a:pt x="3654" y="4698"/>
                      <a:pt x="3688" y="4678"/>
                    </a:cubicBezTo>
                    <a:cubicBezTo>
                      <a:pt x="3723" y="4658"/>
                      <a:pt x="3753" y="4648"/>
                      <a:pt x="3772" y="4668"/>
                    </a:cubicBezTo>
                    <a:cubicBezTo>
                      <a:pt x="3792" y="4688"/>
                      <a:pt x="3802" y="4717"/>
                      <a:pt x="3841" y="4712"/>
                    </a:cubicBezTo>
                    <a:cubicBezTo>
                      <a:pt x="3881" y="4708"/>
                      <a:pt x="3920" y="4703"/>
                      <a:pt x="3915" y="4727"/>
                    </a:cubicBezTo>
                    <a:cubicBezTo>
                      <a:pt x="3910" y="4752"/>
                      <a:pt x="3940" y="4791"/>
                      <a:pt x="3925" y="4826"/>
                    </a:cubicBezTo>
                    <a:cubicBezTo>
                      <a:pt x="3910" y="4860"/>
                      <a:pt x="3980" y="4865"/>
                      <a:pt x="4009" y="4870"/>
                    </a:cubicBezTo>
                    <a:cubicBezTo>
                      <a:pt x="4027" y="4873"/>
                      <a:pt x="4046" y="4894"/>
                      <a:pt x="4059" y="4910"/>
                    </a:cubicBezTo>
                    <a:cubicBezTo>
                      <a:pt x="4062" y="4910"/>
                      <a:pt x="4065" y="4910"/>
                      <a:pt x="4068" y="4910"/>
                    </a:cubicBezTo>
                    <a:cubicBezTo>
                      <a:pt x="4123" y="4910"/>
                      <a:pt x="4142" y="4910"/>
                      <a:pt x="4162" y="4915"/>
                    </a:cubicBezTo>
                    <a:cubicBezTo>
                      <a:pt x="4182" y="4920"/>
                      <a:pt x="4231" y="4944"/>
                      <a:pt x="4231" y="4944"/>
                    </a:cubicBezTo>
                    <a:cubicBezTo>
                      <a:pt x="4231" y="4944"/>
                      <a:pt x="4246" y="5028"/>
                      <a:pt x="4256" y="5053"/>
                    </a:cubicBezTo>
                    <a:cubicBezTo>
                      <a:pt x="4266" y="5078"/>
                      <a:pt x="4221" y="5102"/>
                      <a:pt x="4197" y="5122"/>
                    </a:cubicBezTo>
                    <a:cubicBezTo>
                      <a:pt x="4172" y="5142"/>
                      <a:pt x="4187" y="5176"/>
                      <a:pt x="4167" y="5196"/>
                    </a:cubicBezTo>
                    <a:cubicBezTo>
                      <a:pt x="4147" y="5216"/>
                      <a:pt x="4147" y="5270"/>
                      <a:pt x="4152" y="5285"/>
                    </a:cubicBezTo>
                    <a:cubicBezTo>
                      <a:pt x="4157" y="5300"/>
                      <a:pt x="4153" y="5347"/>
                      <a:pt x="4167" y="5344"/>
                    </a:cubicBezTo>
                    <a:cubicBezTo>
                      <a:pt x="4266" y="5324"/>
                      <a:pt x="4271" y="5285"/>
                      <a:pt x="4300" y="5280"/>
                    </a:cubicBezTo>
                    <a:cubicBezTo>
                      <a:pt x="4330" y="5275"/>
                      <a:pt x="4369" y="5235"/>
                      <a:pt x="4364" y="5201"/>
                    </a:cubicBezTo>
                    <a:cubicBezTo>
                      <a:pt x="4360" y="5167"/>
                      <a:pt x="4360" y="5152"/>
                      <a:pt x="4379" y="5132"/>
                    </a:cubicBezTo>
                    <a:cubicBezTo>
                      <a:pt x="4399" y="5112"/>
                      <a:pt x="4394" y="5142"/>
                      <a:pt x="4399" y="5112"/>
                    </a:cubicBezTo>
                    <a:cubicBezTo>
                      <a:pt x="4404" y="5082"/>
                      <a:pt x="4384" y="5092"/>
                      <a:pt x="4384" y="5063"/>
                    </a:cubicBezTo>
                    <a:cubicBezTo>
                      <a:pt x="4384" y="5033"/>
                      <a:pt x="4384" y="5014"/>
                      <a:pt x="4404" y="4994"/>
                    </a:cubicBezTo>
                    <a:cubicBezTo>
                      <a:pt x="4424" y="4974"/>
                      <a:pt x="4424" y="4974"/>
                      <a:pt x="4424" y="4974"/>
                    </a:cubicBezTo>
                    <a:cubicBezTo>
                      <a:pt x="4424" y="4974"/>
                      <a:pt x="4433" y="4934"/>
                      <a:pt x="4468" y="4934"/>
                    </a:cubicBezTo>
                    <a:cubicBezTo>
                      <a:pt x="4503" y="4934"/>
                      <a:pt x="4508" y="4949"/>
                      <a:pt x="4567" y="4920"/>
                    </a:cubicBezTo>
                    <a:cubicBezTo>
                      <a:pt x="4626" y="4890"/>
                      <a:pt x="4656" y="4865"/>
                      <a:pt x="4670" y="4870"/>
                    </a:cubicBezTo>
                    <a:cubicBezTo>
                      <a:pt x="4685" y="4875"/>
                      <a:pt x="4715" y="4875"/>
                      <a:pt x="4734" y="4851"/>
                    </a:cubicBezTo>
                    <a:cubicBezTo>
                      <a:pt x="4754" y="4826"/>
                      <a:pt x="4794" y="4801"/>
                      <a:pt x="4808" y="4801"/>
                    </a:cubicBezTo>
                    <a:cubicBezTo>
                      <a:pt x="4823" y="4801"/>
                      <a:pt x="4887" y="4796"/>
                      <a:pt x="4902" y="4786"/>
                    </a:cubicBezTo>
                    <a:cubicBezTo>
                      <a:pt x="4917" y="4777"/>
                      <a:pt x="4932" y="4786"/>
                      <a:pt x="4966" y="4772"/>
                    </a:cubicBezTo>
                    <a:cubicBezTo>
                      <a:pt x="5001" y="4757"/>
                      <a:pt x="5060" y="4717"/>
                      <a:pt x="5060" y="4717"/>
                    </a:cubicBezTo>
                    <a:cubicBezTo>
                      <a:pt x="5060" y="4717"/>
                      <a:pt x="5109" y="4678"/>
                      <a:pt x="5124" y="4658"/>
                    </a:cubicBezTo>
                    <a:cubicBezTo>
                      <a:pt x="5139" y="4638"/>
                      <a:pt x="5169" y="4594"/>
                      <a:pt x="5169" y="4594"/>
                    </a:cubicBezTo>
                    <a:cubicBezTo>
                      <a:pt x="5169" y="4594"/>
                      <a:pt x="5198" y="4574"/>
                      <a:pt x="5228" y="4569"/>
                    </a:cubicBezTo>
                    <a:cubicBezTo>
                      <a:pt x="5258" y="4564"/>
                      <a:pt x="5351" y="4510"/>
                      <a:pt x="5351" y="4495"/>
                    </a:cubicBezTo>
                    <a:cubicBezTo>
                      <a:pt x="5351" y="4481"/>
                      <a:pt x="5376" y="4392"/>
                      <a:pt x="5415" y="4382"/>
                    </a:cubicBezTo>
                    <a:cubicBezTo>
                      <a:pt x="5455" y="4372"/>
                      <a:pt x="5494" y="4308"/>
                      <a:pt x="5509" y="4283"/>
                    </a:cubicBezTo>
                    <a:cubicBezTo>
                      <a:pt x="5524" y="4258"/>
                      <a:pt x="5544" y="4234"/>
                      <a:pt x="5544" y="4209"/>
                    </a:cubicBezTo>
                    <a:cubicBezTo>
                      <a:pt x="5544" y="4184"/>
                      <a:pt x="5554" y="4145"/>
                      <a:pt x="5583" y="4125"/>
                    </a:cubicBezTo>
                    <a:cubicBezTo>
                      <a:pt x="5613" y="4105"/>
                      <a:pt x="5638" y="4076"/>
                      <a:pt x="5642" y="4051"/>
                    </a:cubicBezTo>
                    <a:cubicBezTo>
                      <a:pt x="5647" y="4027"/>
                      <a:pt x="5667" y="3997"/>
                      <a:pt x="5692" y="3997"/>
                    </a:cubicBezTo>
                    <a:cubicBezTo>
                      <a:pt x="5716" y="3997"/>
                      <a:pt x="5751" y="3923"/>
                      <a:pt x="5751" y="3898"/>
                    </a:cubicBezTo>
                    <a:cubicBezTo>
                      <a:pt x="5751" y="3874"/>
                      <a:pt x="5707" y="3844"/>
                      <a:pt x="5731" y="3824"/>
                    </a:cubicBezTo>
                    <a:cubicBezTo>
                      <a:pt x="5756" y="3805"/>
                      <a:pt x="5781" y="3780"/>
                      <a:pt x="5786" y="3755"/>
                    </a:cubicBezTo>
                    <a:cubicBezTo>
                      <a:pt x="5791" y="3730"/>
                      <a:pt x="5766" y="3716"/>
                      <a:pt x="5761" y="3691"/>
                    </a:cubicBezTo>
                    <a:cubicBezTo>
                      <a:pt x="5756" y="3666"/>
                      <a:pt x="5731" y="3632"/>
                      <a:pt x="5741" y="3607"/>
                    </a:cubicBezTo>
                    <a:cubicBezTo>
                      <a:pt x="5751" y="3582"/>
                      <a:pt x="5766" y="3563"/>
                      <a:pt x="5736" y="3553"/>
                    </a:cubicBezTo>
                    <a:cubicBezTo>
                      <a:pt x="5707" y="3543"/>
                      <a:pt x="5687" y="3494"/>
                      <a:pt x="5667" y="3484"/>
                    </a:cubicBezTo>
                    <a:cubicBezTo>
                      <a:pt x="5647" y="3474"/>
                      <a:pt x="5633" y="3429"/>
                      <a:pt x="5633" y="3405"/>
                    </a:cubicBezTo>
                    <a:cubicBezTo>
                      <a:pt x="5633" y="3380"/>
                      <a:pt x="5652" y="3350"/>
                      <a:pt x="5618" y="3341"/>
                    </a:cubicBezTo>
                    <a:cubicBezTo>
                      <a:pt x="5583" y="3331"/>
                      <a:pt x="5588" y="3286"/>
                      <a:pt x="5578" y="3272"/>
                    </a:cubicBezTo>
                    <a:cubicBezTo>
                      <a:pt x="5568" y="3257"/>
                      <a:pt x="5549" y="3207"/>
                      <a:pt x="5549" y="3207"/>
                    </a:cubicBezTo>
                    <a:cubicBezTo>
                      <a:pt x="5549" y="3207"/>
                      <a:pt x="5514" y="3188"/>
                      <a:pt x="5494" y="3183"/>
                    </a:cubicBezTo>
                    <a:cubicBezTo>
                      <a:pt x="5475" y="3178"/>
                      <a:pt x="5445" y="3168"/>
                      <a:pt x="5445" y="3133"/>
                    </a:cubicBezTo>
                    <a:cubicBezTo>
                      <a:pt x="5445" y="3099"/>
                      <a:pt x="5440" y="3079"/>
                      <a:pt x="5460" y="3059"/>
                    </a:cubicBezTo>
                    <a:cubicBezTo>
                      <a:pt x="5480" y="3040"/>
                      <a:pt x="5509" y="2951"/>
                      <a:pt x="5559" y="2956"/>
                    </a:cubicBezTo>
                    <a:cubicBezTo>
                      <a:pt x="5608" y="2961"/>
                      <a:pt x="5618" y="2956"/>
                      <a:pt x="5633" y="2941"/>
                    </a:cubicBezTo>
                    <a:cubicBezTo>
                      <a:pt x="5647" y="2926"/>
                      <a:pt x="5692" y="2847"/>
                      <a:pt x="5712" y="2852"/>
                    </a:cubicBezTo>
                    <a:cubicBezTo>
                      <a:pt x="5731" y="2857"/>
                      <a:pt x="5766" y="2813"/>
                      <a:pt x="5746" y="2783"/>
                    </a:cubicBezTo>
                    <a:cubicBezTo>
                      <a:pt x="5726" y="2753"/>
                      <a:pt x="5702" y="2714"/>
                      <a:pt x="5672" y="2719"/>
                    </a:cubicBezTo>
                    <a:cubicBezTo>
                      <a:pt x="5642" y="2724"/>
                      <a:pt x="5593" y="2714"/>
                      <a:pt x="5563" y="2694"/>
                    </a:cubicBezTo>
                    <a:cubicBezTo>
                      <a:pt x="5534" y="2674"/>
                      <a:pt x="5534" y="2670"/>
                      <a:pt x="5489" y="2680"/>
                    </a:cubicBezTo>
                    <a:cubicBezTo>
                      <a:pt x="5445" y="2689"/>
                      <a:pt x="5317" y="2674"/>
                      <a:pt x="5292" y="2650"/>
                    </a:cubicBezTo>
                    <a:cubicBezTo>
                      <a:pt x="5268" y="2625"/>
                      <a:pt x="5233" y="2615"/>
                      <a:pt x="5208" y="2620"/>
                    </a:cubicBezTo>
                    <a:cubicBezTo>
                      <a:pt x="5184" y="2625"/>
                      <a:pt x="5154" y="2566"/>
                      <a:pt x="5198" y="2541"/>
                    </a:cubicBezTo>
                    <a:cubicBezTo>
                      <a:pt x="5243" y="2517"/>
                      <a:pt x="5238" y="2467"/>
                      <a:pt x="5258" y="2462"/>
                    </a:cubicBezTo>
                    <a:cubicBezTo>
                      <a:pt x="5277" y="2457"/>
                      <a:pt x="5292" y="2482"/>
                      <a:pt x="5317" y="2487"/>
                    </a:cubicBezTo>
                    <a:cubicBezTo>
                      <a:pt x="5341" y="2492"/>
                      <a:pt x="5361" y="2462"/>
                      <a:pt x="5386" y="2443"/>
                    </a:cubicBezTo>
                    <a:cubicBezTo>
                      <a:pt x="5411" y="2423"/>
                      <a:pt x="5450" y="2403"/>
                      <a:pt x="5455" y="2383"/>
                    </a:cubicBezTo>
                    <a:cubicBezTo>
                      <a:pt x="5460" y="2364"/>
                      <a:pt x="5435" y="2334"/>
                      <a:pt x="5465" y="2319"/>
                    </a:cubicBezTo>
                    <a:cubicBezTo>
                      <a:pt x="5494" y="2304"/>
                      <a:pt x="5499" y="2314"/>
                      <a:pt x="5534" y="2295"/>
                    </a:cubicBezTo>
                    <a:cubicBezTo>
                      <a:pt x="5568" y="2275"/>
                      <a:pt x="5570" y="2227"/>
                      <a:pt x="5588" y="2225"/>
                    </a:cubicBezTo>
                    <a:cubicBezTo>
                      <a:pt x="5662" y="2221"/>
                      <a:pt x="5692" y="2206"/>
                      <a:pt x="5707" y="2201"/>
                    </a:cubicBezTo>
                    <a:cubicBezTo>
                      <a:pt x="5721" y="2196"/>
                      <a:pt x="5746" y="2216"/>
                      <a:pt x="5746" y="2216"/>
                    </a:cubicBezTo>
                    <a:cubicBezTo>
                      <a:pt x="5746" y="2216"/>
                      <a:pt x="5707" y="2270"/>
                      <a:pt x="5692" y="2275"/>
                    </a:cubicBezTo>
                    <a:cubicBezTo>
                      <a:pt x="5677" y="2280"/>
                      <a:pt x="5642" y="2309"/>
                      <a:pt x="5642" y="2309"/>
                    </a:cubicBezTo>
                    <a:cubicBezTo>
                      <a:pt x="5642" y="2309"/>
                      <a:pt x="5672" y="2349"/>
                      <a:pt x="5642" y="2369"/>
                    </a:cubicBezTo>
                    <a:cubicBezTo>
                      <a:pt x="5613" y="2388"/>
                      <a:pt x="5598" y="2423"/>
                      <a:pt x="5613" y="2433"/>
                    </a:cubicBezTo>
                    <a:cubicBezTo>
                      <a:pt x="5628" y="2443"/>
                      <a:pt x="5657" y="2462"/>
                      <a:pt x="5642" y="2492"/>
                    </a:cubicBezTo>
                    <a:cubicBezTo>
                      <a:pt x="5628" y="2521"/>
                      <a:pt x="5652" y="2546"/>
                      <a:pt x="5667" y="2541"/>
                    </a:cubicBezTo>
                    <a:cubicBezTo>
                      <a:pt x="5682" y="2536"/>
                      <a:pt x="5712" y="2482"/>
                      <a:pt x="5741" y="2467"/>
                    </a:cubicBezTo>
                    <a:cubicBezTo>
                      <a:pt x="5771" y="2452"/>
                      <a:pt x="5845" y="2413"/>
                      <a:pt x="5874" y="2418"/>
                    </a:cubicBezTo>
                    <a:cubicBezTo>
                      <a:pt x="5904" y="2423"/>
                      <a:pt x="5904" y="2428"/>
                      <a:pt x="5934" y="2408"/>
                    </a:cubicBezTo>
                    <a:cubicBezTo>
                      <a:pt x="5955" y="2394"/>
                      <a:pt x="5986" y="2405"/>
                      <a:pt x="6002" y="2413"/>
                    </a:cubicBezTo>
                    <a:cubicBezTo>
                      <a:pt x="5997" y="2391"/>
                      <a:pt x="5991" y="2363"/>
                      <a:pt x="5988" y="2354"/>
                    </a:cubicBezTo>
                    <a:cubicBezTo>
                      <a:pt x="5983" y="2339"/>
                      <a:pt x="6032" y="2339"/>
                      <a:pt x="6032" y="2319"/>
                    </a:cubicBezTo>
                    <a:cubicBezTo>
                      <a:pt x="6032" y="2300"/>
                      <a:pt x="6057" y="2285"/>
                      <a:pt x="6087" y="2275"/>
                    </a:cubicBezTo>
                    <a:cubicBezTo>
                      <a:pt x="6116" y="2265"/>
                      <a:pt x="6170" y="2235"/>
                      <a:pt x="6190" y="2211"/>
                    </a:cubicBezTo>
                    <a:cubicBezTo>
                      <a:pt x="6210" y="2186"/>
                      <a:pt x="6269" y="2117"/>
                      <a:pt x="6294" y="2082"/>
                    </a:cubicBezTo>
                    <a:cubicBezTo>
                      <a:pt x="6318" y="2048"/>
                      <a:pt x="6328" y="2082"/>
                      <a:pt x="6338" y="2102"/>
                    </a:cubicBezTo>
                    <a:cubicBezTo>
                      <a:pt x="6348" y="2122"/>
                      <a:pt x="6407" y="2112"/>
                      <a:pt x="6447" y="2107"/>
                    </a:cubicBezTo>
                    <a:cubicBezTo>
                      <a:pt x="6486" y="2102"/>
                      <a:pt x="6471" y="2073"/>
                      <a:pt x="6471" y="2053"/>
                    </a:cubicBezTo>
                    <a:cubicBezTo>
                      <a:pt x="6471" y="2033"/>
                      <a:pt x="6516" y="2033"/>
                      <a:pt x="6550" y="2023"/>
                    </a:cubicBezTo>
                    <a:cubicBezTo>
                      <a:pt x="6585" y="2013"/>
                      <a:pt x="6615" y="2008"/>
                      <a:pt x="6615" y="1989"/>
                    </a:cubicBezTo>
                    <a:cubicBezTo>
                      <a:pt x="6615" y="1969"/>
                      <a:pt x="6664" y="1939"/>
                      <a:pt x="6664" y="1939"/>
                    </a:cubicBezTo>
                    <a:cubicBezTo>
                      <a:pt x="6722" y="1953"/>
                      <a:pt x="6722" y="1953"/>
                      <a:pt x="6722" y="1953"/>
                    </a:cubicBezTo>
                    <a:cubicBezTo>
                      <a:pt x="6730" y="1941"/>
                      <a:pt x="6741" y="1931"/>
                      <a:pt x="6748" y="1915"/>
                    </a:cubicBezTo>
                    <a:cubicBezTo>
                      <a:pt x="6758" y="1890"/>
                      <a:pt x="6802" y="1890"/>
                      <a:pt x="6797" y="1865"/>
                    </a:cubicBezTo>
                    <a:cubicBezTo>
                      <a:pt x="6792" y="1841"/>
                      <a:pt x="6827" y="1796"/>
                      <a:pt x="6832" y="1767"/>
                    </a:cubicBezTo>
                    <a:cubicBezTo>
                      <a:pt x="6837" y="1737"/>
                      <a:pt x="6832" y="1702"/>
                      <a:pt x="6802" y="1678"/>
                    </a:cubicBezTo>
                    <a:cubicBezTo>
                      <a:pt x="6772" y="1653"/>
                      <a:pt x="6792" y="1638"/>
                      <a:pt x="6827" y="1599"/>
                    </a:cubicBezTo>
                    <a:cubicBezTo>
                      <a:pt x="6861" y="1559"/>
                      <a:pt x="6851" y="1530"/>
                      <a:pt x="6866" y="1535"/>
                    </a:cubicBezTo>
                    <a:cubicBezTo>
                      <a:pt x="6881" y="1540"/>
                      <a:pt x="6906" y="1579"/>
                      <a:pt x="6901" y="1604"/>
                    </a:cubicBezTo>
                    <a:cubicBezTo>
                      <a:pt x="6896" y="1628"/>
                      <a:pt x="6950" y="1648"/>
                      <a:pt x="6970" y="1658"/>
                    </a:cubicBezTo>
                    <a:cubicBezTo>
                      <a:pt x="6990" y="1668"/>
                      <a:pt x="7029" y="1668"/>
                      <a:pt x="7014" y="1638"/>
                    </a:cubicBezTo>
                    <a:cubicBezTo>
                      <a:pt x="6999" y="1609"/>
                      <a:pt x="7009" y="1579"/>
                      <a:pt x="7029" y="1559"/>
                    </a:cubicBezTo>
                    <a:cubicBezTo>
                      <a:pt x="7049" y="1540"/>
                      <a:pt x="7064" y="1485"/>
                      <a:pt x="7064" y="1451"/>
                    </a:cubicBezTo>
                    <a:cubicBezTo>
                      <a:pt x="7064" y="1416"/>
                      <a:pt x="7083" y="1372"/>
                      <a:pt x="7118" y="1342"/>
                    </a:cubicBezTo>
                    <a:cubicBezTo>
                      <a:pt x="7152" y="1313"/>
                      <a:pt x="7182" y="1204"/>
                      <a:pt x="7177" y="1184"/>
                    </a:cubicBezTo>
                    <a:cubicBezTo>
                      <a:pt x="7172" y="1165"/>
                      <a:pt x="7197" y="1135"/>
                      <a:pt x="7202" y="1115"/>
                    </a:cubicBezTo>
                    <a:cubicBezTo>
                      <a:pt x="7207" y="1095"/>
                      <a:pt x="7241" y="1041"/>
                      <a:pt x="7217" y="101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720" name="Freeform 53">
                <a:extLst>
                  <a:ext uri="{FF2B5EF4-FFF2-40B4-BE49-F238E27FC236}">
                    <a16:creationId xmlns:a16="http://schemas.microsoft.com/office/drawing/2014/main" id="{064E7065-A3F1-4B01-BDF0-81D462E4CE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2692"/>
                <a:ext cx="134" cy="253"/>
              </a:xfrm>
              <a:custGeom>
                <a:avLst/>
                <a:gdLst>
                  <a:gd name="T0" fmla="*/ 813 w 862"/>
                  <a:gd name="T1" fmla="*/ 1392 h 1836"/>
                  <a:gd name="T2" fmla="*/ 847 w 862"/>
                  <a:gd name="T3" fmla="*/ 1278 h 1836"/>
                  <a:gd name="T4" fmla="*/ 808 w 862"/>
                  <a:gd name="T5" fmla="*/ 1165 h 1836"/>
                  <a:gd name="T6" fmla="*/ 763 w 862"/>
                  <a:gd name="T7" fmla="*/ 1066 h 1836"/>
                  <a:gd name="T8" fmla="*/ 704 w 862"/>
                  <a:gd name="T9" fmla="*/ 967 h 1836"/>
                  <a:gd name="T10" fmla="*/ 655 w 862"/>
                  <a:gd name="T11" fmla="*/ 898 h 1836"/>
                  <a:gd name="T12" fmla="*/ 561 w 862"/>
                  <a:gd name="T13" fmla="*/ 824 h 1836"/>
                  <a:gd name="T14" fmla="*/ 492 w 862"/>
                  <a:gd name="T15" fmla="*/ 706 h 1836"/>
                  <a:gd name="T16" fmla="*/ 423 w 862"/>
                  <a:gd name="T17" fmla="*/ 622 h 1836"/>
                  <a:gd name="T18" fmla="*/ 413 w 862"/>
                  <a:gd name="T19" fmla="*/ 513 h 1836"/>
                  <a:gd name="T20" fmla="*/ 502 w 862"/>
                  <a:gd name="T21" fmla="*/ 405 h 1836"/>
                  <a:gd name="T22" fmla="*/ 546 w 862"/>
                  <a:gd name="T23" fmla="*/ 346 h 1836"/>
                  <a:gd name="T24" fmla="*/ 620 w 862"/>
                  <a:gd name="T25" fmla="*/ 311 h 1836"/>
                  <a:gd name="T26" fmla="*/ 675 w 862"/>
                  <a:gd name="T27" fmla="*/ 262 h 1836"/>
                  <a:gd name="T28" fmla="*/ 625 w 862"/>
                  <a:gd name="T29" fmla="*/ 222 h 1836"/>
                  <a:gd name="T30" fmla="*/ 541 w 862"/>
                  <a:gd name="T31" fmla="*/ 178 h 1836"/>
                  <a:gd name="T32" fmla="*/ 531 w 862"/>
                  <a:gd name="T33" fmla="*/ 79 h 1836"/>
                  <a:gd name="T34" fmla="*/ 457 w 862"/>
                  <a:gd name="T35" fmla="*/ 64 h 1836"/>
                  <a:gd name="T36" fmla="*/ 388 w 862"/>
                  <a:gd name="T37" fmla="*/ 20 h 1836"/>
                  <a:gd name="T38" fmla="*/ 304 w 862"/>
                  <a:gd name="T39" fmla="*/ 30 h 1836"/>
                  <a:gd name="T40" fmla="*/ 206 w 862"/>
                  <a:gd name="T41" fmla="*/ 74 h 1836"/>
                  <a:gd name="T42" fmla="*/ 77 w 862"/>
                  <a:gd name="T43" fmla="*/ 79 h 1836"/>
                  <a:gd name="T44" fmla="*/ 3 w 862"/>
                  <a:gd name="T45" fmla="*/ 94 h 1836"/>
                  <a:gd name="T46" fmla="*/ 8 w 862"/>
                  <a:gd name="T47" fmla="*/ 153 h 1836"/>
                  <a:gd name="T48" fmla="*/ 73 w 862"/>
                  <a:gd name="T49" fmla="*/ 207 h 1836"/>
                  <a:gd name="T50" fmla="*/ 112 w 862"/>
                  <a:gd name="T51" fmla="*/ 296 h 1836"/>
                  <a:gd name="T52" fmla="*/ 196 w 862"/>
                  <a:gd name="T53" fmla="*/ 326 h 1836"/>
                  <a:gd name="T54" fmla="*/ 290 w 862"/>
                  <a:gd name="T55" fmla="*/ 370 h 1836"/>
                  <a:gd name="T56" fmla="*/ 275 w 862"/>
                  <a:gd name="T57" fmla="*/ 454 h 1836"/>
                  <a:gd name="T58" fmla="*/ 216 w 862"/>
                  <a:gd name="T59" fmla="*/ 519 h 1836"/>
                  <a:gd name="T60" fmla="*/ 255 w 862"/>
                  <a:gd name="T61" fmla="*/ 568 h 1836"/>
                  <a:gd name="T62" fmla="*/ 314 w 862"/>
                  <a:gd name="T63" fmla="*/ 652 h 1836"/>
                  <a:gd name="T64" fmla="*/ 359 w 862"/>
                  <a:gd name="T65" fmla="*/ 681 h 1836"/>
                  <a:gd name="T66" fmla="*/ 443 w 862"/>
                  <a:gd name="T67" fmla="*/ 755 h 1836"/>
                  <a:gd name="T68" fmla="*/ 487 w 862"/>
                  <a:gd name="T69" fmla="*/ 785 h 1836"/>
                  <a:gd name="T70" fmla="*/ 522 w 862"/>
                  <a:gd name="T71" fmla="*/ 874 h 1836"/>
                  <a:gd name="T72" fmla="*/ 571 w 862"/>
                  <a:gd name="T73" fmla="*/ 903 h 1836"/>
                  <a:gd name="T74" fmla="*/ 606 w 862"/>
                  <a:gd name="T75" fmla="*/ 1002 h 1836"/>
                  <a:gd name="T76" fmla="*/ 625 w 862"/>
                  <a:gd name="T77" fmla="*/ 1056 h 1836"/>
                  <a:gd name="T78" fmla="*/ 635 w 862"/>
                  <a:gd name="T79" fmla="*/ 1135 h 1836"/>
                  <a:gd name="T80" fmla="*/ 620 w 862"/>
                  <a:gd name="T81" fmla="*/ 1224 h 1836"/>
                  <a:gd name="T82" fmla="*/ 610 w 862"/>
                  <a:gd name="T83" fmla="*/ 1372 h 1836"/>
                  <a:gd name="T84" fmla="*/ 502 w 862"/>
                  <a:gd name="T85" fmla="*/ 1426 h 1836"/>
                  <a:gd name="T86" fmla="*/ 462 w 862"/>
                  <a:gd name="T87" fmla="*/ 1476 h 1836"/>
                  <a:gd name="T88" fmla="*/ 482 w 862"/>
                  <a:gd name="T89" fmla="*/ 1535 h 1836"/>
                  <a:gd name="T90" fmla="*/ 398 w 862"/>
                  <a:gd name="T91" fmla="*/ 1550 h 1836"/>
                  <a:gd name="T92" fmla="*/ 329 w 862"/>
                  <a:gd name="T93" fmla="*/ 1559 h 1836"/>
                  <a:gd name="T94" fmla="*/ 275 w 862"/>
                  <a:gd name="T95" fmla="*/ 1594 h 1836"/>
                  <a:gd name="T96" fmla="*/ 218 w 862"/>
                  <a:gd name="T97" fmla="*/ 1634 h 1836"/>
                  <a:gd name="T98" fmla="*/ 235 w 862"/>
                  <a:gd name="T99" fmla="*/ 1643 h 1836"/>
                  <a:gd name="T100" fmla="*/ 300 w 862"/>
                  <a:gd name="T101" fmla="*/ 1663 h 1836"/>
                  <a:gd name="T102" fmla="*/ 294 w 862"/>
                  <a:gd name="T103" fmla="*/ 1792 h 1836"/>
                  <a:gd name="T104" fmla="*/ 329 w 862"/>
                  <a:gd name="T105" fmla="*/ 1826 h 1836"/>
                  <a:gd name="T106" fmla="*/ 433 w 862"/>
                  <a:gd name="T107" fmla="*/ 1757 h 1836"/>
                  <a:gd name="T108" fmla="*/ 526 w 862"/>
                  <a:gd name="T109" fmla="*/ 1698 h 1836"/>
                  <a:gd name="T110" fmla="*/ 526 w 862"/>
                  <a:gd name="T111" fmla="*/ 1634 h 1836"/>
                  <a:gd name="T112" fmla="*/ 581 w 862"/>
                  <a:gd name="T113" fmla="*/ 1604 h 1836"/>
                  <a:gd name="T114" fmla="*/ 679 w 862"/>
                  <a:gd name="T115" fmla="*/ 1589 h 1836"/>
                  <a:gd name="T116" fmla="*/ 724 w 862"/>
                  <a:gd name="T117" fmla="*/ 1545 h 1836"/>
                  <a:gd name="T118" fmla="*/ 813 w 862"/>
                  <a:gd name="T119" fmla="*/ 1476 h 1836"/>
                  <a:gd name="T120" fmla="*/ 813 w 862"/>
                  <a:gd name="T121" fmla="*/ 1392 h 18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62" h="1836">
                    <a:moveTo>
                      <a:pt x="813" y="1392"/>
                    </a:moveTo>
                    <a:cubicBezTo>
                      <a:pt x="823" y="1352"/>
                      <a:pt x="862" y="1308"/>
                      <a:pt x="847" y="1278"/>
                    </a:cubicBezTo>
                    <a:cubicBezTo>
                      <a:pt x="832" y="1249"/>
                      <a:pt x="808" y="1214"/>
                      <a:pt x="808" y="1165"/>
                    </a:cubicBezTo>
                    <a:cubicBezTo>
                      <a:pt x="808" y="1115"/>
                      <a:pt x="758" y="1086"/>
                      <a:pt x="763" y="1066"/>
                    </a:cubicBezTo>
                    <a:cubicBezTo>
                      <a:pt x="768" y="1046"/>
                      <a:pt x="704" y="992"/>
                      <a:pt x="704" y="967"/>
                    </a:cubicBezTo>
                    <a:cubicBezTo>
                      <a:pt x="704" y="943"/>
                      <a:pt x="679" y="913"/>
                      <a:pt x="655" y="898"/>
                    </a:cubicBezTo>
                    <a:cubicBezTo>
                      <a:pt x="630" y="883"/>
                      <a:pt x="571" y="854"/>
                      <a:pt x="561" y="824"/>
                    </a:cubicBezTo>
                    <a:cubicBezTo>
                      <a:pt x="551" y="795"/>
                      <a:pt x="512" y="736"/>
                      <a:pt x="492" y="706"/>
                    </a:cubicBezTo>
                    <a:cubicBezTo>
                      <a:pt x="472" y="676"/>
                      <a:pt x="443" y="657"/>
                      <a:pt x="423" y="622"/>
                    </a:cubicBezTo>
                    <a:cubicBezTo>
                      <a:pt x="403" y="587"/>
                      <a:pt x="369" y="553"/>
                      <a:pt x="413" y="513"/>
                    </a:cubicBezTo>
                    <a:cubicBezTo>
                      <a:pt x="457" y="474"/>
                      <a:pt x="497" y="434"/>
                      <a:pt x="502" y="405"/>
                    </a:cubicBezTo>
                    <a:cubicBezTo>
                      <a:pt x="507" y="375"/>
                      <a:pt x="497" y="346"/>
                      <a:pt x="546" y="346"/>
                    </a:cubicBezTo>
                    <a:cubicBezTo>
                      <a:pt x="596" y="346"/>
                      <a:pt x="601" y="341"/>
                      <a:pt x="620" y="311"/>
                    </a:cubicBezTo>
                    <a:cubicBezTo>
                      <a:pt x="639" y="283"/>
                      <a:pt x="631" y="264"/>
                      <a:pt x="675" y="262"/>
                    </a:cubicBezTo>
                    <a:cubicBezTo>
                      <a:pt x="662" y="246"/>
                      <a:pt x="643" y="225"/>
                      <a:pt x="625" y="222"/>
                    </a:cubicBezTo>
                    <a:cubicBezTo>
                      <a:pt x="596" y="217"/>
                      <a:pt x="526" y="212"/>
                      <a:pt x="541" y="178"/>
                    </a:cubicBezTo>
                    <a:cubicBezTo>
                      <a:pt x="556" y="143"/>
                      <a:pt x="526" y="104"/>
                      <a:pt x="531" y="79"/>
                    </a:cubicBezTo>
                    <a:cubicBezTo>
                      <a:pt x="536" y="55"/>
                      <a:pt x="497" y="60"/>
                      <a:pt x="457" y="64"/>
                    </a:cubicBezTo>
                    <a:cubicBezTo>
                      <a:pt x="418" y="69"/>
                      <a:pt x="408" y="40"/>
                      <a:pt x="388" y="20"/>
                    </a:cubicBezTo>
                    <a:cubicBezTo>
                      <a:pt x="369" y="0"/>
                      <a:pt x="339" y="10"/>
                      <a:pt x="304" y="30"/>
                    </a:cubicBezTo>
                    <a:cubicBezTo>
                      <a:pt x="270" y="50"/>
                      <a:pt x="270" y="79"/>
                      <a:pt x="206" y="74"/>
                    </a:cubicBezTo>
                    <a:cubicBezTo>
                      <a:pt x="142" y="69"/>
                      <a:pt x="97" y="64"/>
                      <a:pt x="77" y="79"/>
                    </a:cubicBezTo>
                    <a:cubicBezTo>
                      <a:pt x="61" y="91"/>
                      <a:pt x="18" y="94"/>
                      <a:pt x="3" y="94"/>
                    </a:cubicBezTo>
                    <a:cubicBezTo>
                      <a:pt x="1" y="116"/>
                      <a:pt x="0" y="143"/>
                      <a:pt x="8" y="153"/>
                    </a:cubicBezTo>
                    <a:cubicBezTo>
                      <a:pt x="23" y="173"/>
                      <a:pt x="58" y="178"/>
                      <a:pt x="73" y="207"/>
                    </a:cubicBezTo>
                    <a:cubicBezTo>
                      <a:pt x="87" y="237"/>
                      <a:pt x="97" y="272"/>
                      <a:pt x="112" y="296"/>
                    </a:cubicBezTo>
                    <a:cubicBezTo>
                      <a:pt x="127" y="321"/>
                      <a:pt x="156" y="346"/>
                      <a:pt x="196" y="326"/>
                    </a:cubicBezTo>
                    <a:cubicBezTo>
                      <a:pt x="235" y="306"/>
                      <a:pt x="265" y="375"/>
                      <a:pt x="290" y="370"/>
                    </a:cubicBezTo>
                    <a:cubicBezTo>
                      <a:pt x="314" y="366"/>
                      <a:pt x="319" y="439"/>
                      <a:pt x="275" y="454"/>
                    </a:cubicBezTo>
                    <a:cubicBezTo>
                      <a:pt x="230" y="469"/>
                      <a:pt x="220" y="499"/>
                      <a:pt x="216" y="519"/>
                    </a:cubicBezTo>
                    <a:cubicBezTo>
                      <a:pt x="211" y="538"/>
                      <a:pt x="230" y="543"/>
                      <a:pt x="255" y="568"/>
                    </a:cubicBezTo>
                    <a:cubicBezTo>
                      <a:pt x="280" y="592"/>
                      <a:pt x="314" y="617"/>
                      <a:pt x="314" y="652"/>
                    </a:cubicBezTo>
                    <a:cubicBezTo>
                      <a:pt x="314" y="686"/>
                      <a:pt x="334" y="681"/>
                      <a:pt x="359" y="681"/>
                    </a:cubicBezTo>
                    <a:cubicBezTo>
                      <a:pt x="383" y="681"/>
                      <a:pt x="428" y="736"/>
                      <a:pt x="443" y="755"/>
                    </a:cubicBezTo>
                    <a:cubicBezTo>
                      <a:pt x="457" y="775"/>
                      <a:pt x="462" y="760"/>
                      <a:pt x="487" y="785"/>
                    </a:cubicBezTo>
                    <a:cubicBezTo>
                      <a:pt x="512" y="810"/>
                      <a:pt x="502" y="854"/>
                      <a:pt x="522" y="874"/>
                    </a:cubicBezTo>
                    <a:cubicBezTo>
                      <a:pt x="541" y="893"/>
                      <a:pt x="561" y="864"/>
                      <a:pt x="571" y="903"/>
                    </a:cubicBezTo>
                    <a:cubicBezTo>
                      <a:pt x="581" y="943"/>
                      <a:pt x="606" y="977"/>
                      <a:pt x="606" y="1002"/>
                    </a:cubicBezTo>
                    <a:cubicBezTo>
                      <a:pt x="606" y="1027"/>
                      <a:pt x="606" y="1036"/>
                      <a:pt x="625" y="1056"/>
                    </a:cubicBezTo>
                    <a:cubicBezTo>
                      <a:pt x="645" y="1076"/>
                      <a:pt x="650" y="1111"/>
                      <a:pt x="635" y="1135"/>
                    </a:cubicBezTo>
                    <a:cubicBezTo>
                      <a:pt x="620" y="1160"/>
                      <a:pt x="610" y="1195"/>
                      <a:pt x="620" y="1224"/>
                    </a:cubicBezTo>
                    <a:cubicBezTo>
                      <a:pt x="630" y="1254"/>
                      <a:pt x="645" y="1342"/>
                      <a:pt x="610" y="1372"/>
                    </a:cubicBezTo>
                    <a:cubicBezTo>
                      <a:pt x="576" y="1402"/>
                      <a:pt x="526" y="1412"/>
                      <a:pt x="502" y="1426"/>
                    </a:cubicBezTo>
                    <a:cubicBezTo>
                      <a:pt x="477" y="1441"/>
                      <a:pt x="462" y="1456"/>
                      <a:pt x="462" y="1476"/>
                    </a:cubicBezTo>
                    <a:cubicBezTo>
                      <a:pt x="462" y="1495"/>
                      <a:pt x="482" y="1535"/>
                      <a:pt x="482" y="1535"/>
                    </a:cubicBezTo>
                    <a:cubicBezTo>
                      <a:pt x="482" y="1535"/>
                      <a:pt x="423" y="1550"/>
                      <a:pt x="398" y="1550"/>
                    </a:cubicBezTo>
                    <a:cubicBezTo>
                      <a:pt x="373" y="1550"/>
                      <a:pt x="339" y="1540"/>
                      <a:pt x="329" y="1559"/>
                    </a:cubicBezTo>
                    <a:cubicBezTo>
                      <a:pt x="319" y="1579"/>
                      <a:pt x="309" y="1589"/>
                      <a:pt x="275" y="1594"/>
                    </a:cubicBezTo>
                    <a:cubicBezTo>
                      <a:pt x="251" y="1598"/>
                      <a:pt x="229" y="1620"/>
                      <a:pt x="218" y="1634"/>
                    </a:cubicBezTo>
                    <a:cubicBezTo>
                      <a:pt x="222" y="1639"/>
                      <a:pt x="226" y="1643"/>
                      <a:pt x="235" y="1643"/>
                    </a:cubicBezTo>
                    <a:cubicBezTo>
                      <a:pt x="255" y="1643"/>
                      <a:pt x="300" y="1648"/>
                      <a:pt x="300" y="1663"/>
                    </a:cubicBezTo>
                    <a:cubicBezTo>
                      <a:pt x="300" y="1678"/>
                      <a:pt x="309" y="1767"/>
                      <a:pt x="294" y="1792"/>
                    </a:cubicBezTo>
                    <a:cubicBezTo>
                      <a:pt x="280" y="1816"/>
                      <a:pt x="280" y="1836"/>
                      <a:pt x="329" y="1826"/>
                    </a:cubicBezTo>
                    <a:cubicBezTo>
                      <a:pt x="378" y="1816"/>
                      <a:pt x="408" y="1772"/>
                      <a:pt x="433" y="1757"/>
                    </a:cubicBezTo>
                    <a:cubicBezTo>
                      <a:pt x="457" y="1742"/>
                      <a:pt x="512" y="1722"/>
                      <a:pt x="526" y="1698"/>
                    </a:cubicBezTo>
                    <a:cubicBezTo>
                      <a:pt x="541" y="1673"/>
                      <a:pt x="522" y="1658"/>
                      <a:pt x="526" y="1634"/>
                    </a:cubicBezTo>
                    <a:cubicBezTo>
                      <a:pt x="531" y="1609"/>
                      <a:pt x="581" y="1604"/>
                      <a:pt x="581" y="1604"/>
                    </a:cubicBezTo>
                    <a:cubicBezTo>
                      <a:pt x="581" y="1604"/>
                      <a:pt x="655" y="1609"/>
                      <a:pt x="679" y="1589"/>
                    </a:cubicBezTo>
                    <a:cubicBezTo>
                      <a:pt x="704" y="1569"/>
                      <a:pt x="689" y="1555"/>
                      <a:pt x="724" y="1545"/>
                    </a:cubicBezTo>
                    <a:cubicBezTo>
                      <a:pt x="758" y="1535"/>
                      <a:pt x="823" y="1505"/>
                      <a:pt x="813" y="1476"/>
                    </a:cubicBezTo>
                    <a:cubicBezTo>
                      <a:pt x="803" y="1446"/>
                      <a:pt x="803" y="1431"/>
                      <a:pt x="813" y="139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1" name="Freeform 54">
                <a:extLst>
                  <a:ext uri="{FF2B5EF4-FFF2-40B4-BE49-F238E27FC236}">
                    <a16:creationId xmlns:a16="http://schemas.microsoft.com/office/drawing/2014/main" id="{D5AB62E5-8274-45B7-B1A5-2855C85E4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4" y="2705"/>
                <a:ext cx="144" cy="142"/>
              </a:xfrm>
              <a:custGeom>
                <a:avLst/>
                <a:gdLst>
                  <a:gd name="T0" fmla="*/ 45 w 928"/>
                  <a:gd name="T1" fmla="*/ 202 h 1026"/>
                  <a:gd name="T2" fmla="*/ 35 w 928"/>
                  <a:gd name="T3" fmla="*/ 281 h 1026"/>
                  <a:gd name="T4" fmla="*/ 138 w 928"/>
                  <a:gd name="T5" fmla="*/ 340 h 1026"/>
                  <a:gd name="T6" fmla="*/ 178 w 928"/>
                  <a:gd name="T7" fmla="*/ 439 h 1026"/>
                  <a:gd name="T8" fmla="*/ 143 w 928"/>
                  <a:gd name="T9" fmla="*/ 563 h 1026"/>
                  <a:gd name="T10" fmla="*/ 183 w 928"/>
                  <a:gd name="T11" fmla="*/ 627 h 1026"/>
                  <a:gd name="T12" fmla="*/ 291 w 928"/>
                  <a:gd name="T13" fmla="*/ 587 h 1026"/>
                  <a:gd name="T14" fmla="*/ 356 w 928"/>
                  <a:gd name="T15" fmla="*/ 572 h 1026"/>
                  <a:gd name="T16" fmla="*/ 420 w 928"/>
                  <a:gd name="T17" fmla="*/ 533 h 1026"/>
                  <a:gd name="T18" fmla="*/ 503 w 928"/>
                  <a:gd name="T19" fmla="*/ 617 h 1026"/>
                  <a:gd name="T20" fmla="*/ 607 w 928"/>
                  <a:gd name="T21" fmla="*/ 651 h 1026"/>
                  <a:gd name="T22" fmla="*/ 632 w 928"/>
                  <a:gd name="T23" fmla="*/ 730 h 1026"/>
                  <a:gd name="T24" fmla="*/ 602 w 928"/>
                  <a:gd name="T25" fmla="*/ 834 h 1026"/>
                  <a:gd name="T26" fmla="*/ 661 w 928"/>
                  <a:gd name="T27" fmla="*/ 893 h 1026"/>
                  <a:gd name="T28" fmla="*/ 716 w 928"/>
                  <a:gd name="T29" fmla="*/ 992 h 1026"/>
                  <a:gd name="T30" fmla="*/ 829 w 928"/>
                  <a:gd name="T31" fmla="*/ 1026 h 1026"/>
                  <a:gd name="T32" fmla="*/ 926 w 928"/>
                  <a:gd name="T33" fmla="*/ 1017 h 1026"/>
                  <a:gd name="T34" fmla="*/ 908 w 928"/>
                  <a:gd name="T35" fmla="*/ 962 h 1026"/>
                  <a:gd name="T36" fmla="*/ 889 w 928"/>
                  <a:gd name="T37" fmla="*/ 908 h 1026"/>
                  <a:gd name="T38" fmla="*/ 854 w 928"/>
                  <a:gd name="T39" fmla="*/ 809 h 1026"/>
                  <a:gd name="T40" fmla="*/ 805 w 928"/>
                  <a:gd name="T41" fmla="*/ 780 h 1026"/>
                  <a:gd name="T42" fmla="*/ 770 w 928"/>
                  <a:gd name="T43" fmla="*/ 691 h 1026"/>
                  <a:gd name="T44" fmla="*/ 726 w 928"/>
                  <a:gd name="T45" fmla="*/ 661 h 1026"/>
                  <a:gd name="T46" fmla="*/ 642 w 928"/>
                  <a:gd name="T47" fmla="*/ 587 h 1026"/>
                  <a:gd name="T48" fmla="*/ 597 w 928"/>
                  <a:gd name="T49" fmla="*/ 558 h 1026"/>
                  <a:gd name="T50" fmla="*/ 538 w 928"/>
                  <a:gd name="T51" fmla="*/ 474 h 1026"/>
                  <a:gd name="T52" fmla="*/ 499 w 928"/>
                  <a:gd name="T53" fmla="*/ 425 h 1026"/>
                  <a:gd name="T54" fmla="*/ 558 w 928"/>
                  <a:gd name="T55" fmla="*/ 360 h 1026"/>
                  <a:gd name="T56" fmla="*/ 573 w 928"/>
                  <a:gd name="T57" fmla="*/ 276 h 1026"/>
                  <a:gd name="T58" fmla="*/ 479 w 928"/>
                  <a:gd name="T59" fmla="*/ 232 h 1026"/>
                  <a:gd name="T60" fmla="*/ 395 w 928"/>
                  <a:gd name="T61" fmla="*/ 202 h 1026"/>
                  <a:gd name="T62" fmla="*/ 356 w 928"/>
                  <a:gd name="T63" fmla="*/ 113 h 1026"/>
                  <a:gd name="T64" fmla="*/ 291 w 928"/>
                  <a:gd name="T65" fmla="*/ 59 h 1026"/>
                  <a:gd name="T66" fmla="*/ 286 w 928"/>
                  <a:gd name="T67" fmla="*/ 0 h 1026"/>
                  <a:gd name="T68" fmla="*/ 282 w 928"/>
                  <a:gd name="T69" fmla="*/ 0 h 1026"/>
                  <a:gd name="T70" fmla="*/ 252 w 928"/>
                  <a:gd name="T71" fmla="*/ 44 h 1026"/>
                  <a:gd name="T72" fmla="*/ 227 w 928"/>
                  <a:gd name="T73" fmla="*/ 94 h 1026"/>
                  <a:gd name="T74" fmla="*/ 232 w 928"/>
                  <a:gd name="T75" fmla="*/ 163 h 1026"/>
                  <a:gd name="T76" fmla="*/ 178 w 928"/>
                  <a:gd name="T77" fmla="*/ 158 h 1026"/>
                  <a:gd name="T78" fmla="*/ 143 w 928"/>
                  <a:gd name="T79" fmla="*/ 141 h 1026"/>
                  <a:gd name="T80" fmla="*/ 84 w 928"/>
                  <a:gd name="T81" fmla="*/ 163 h 1026"/>
                  <a:gd name="T82" fmla="*/ 45 w 928"/>
                  <a:gd name="T83" fmla="*/ 202 h 1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28" h="1026">
                    <a:moveTo>
                      <a:pt x="45" y="202"/>
                    </a:moveTo>
                    <a:cubicBezTo>
                      <a:pt x="40" y="227"/>
                      <a:pt x="0" y="266"/>
                      <a:pt x="35" y="281"/>
                    </a:cubicBezTo>
                    <a:cubicBezTo>
                      <a:pt x="69" y="296"/>
                      <a:pt x="109" y="306"/>
                      <a:pt x="138" y="340"/>
                    </a:cubicBezTo>
                    <a:cubicBezTo>
                      <a:pt x="168" y="375"/>
                      <a:pt x="183" y="395"/>
                      <a:pt x="178" y="439"/>
                    </a:cubicBezTo>
                    <a:cubicBezTo>
                      <a:pt x="173" y="484"/>
                      <a:pt x="148" y="538"/>
                      <a:pt x="143" y="563"/>
                    </a:cubicBezTo>
                    <a:cubicBezTo>
                      <a:pt x="138" y="587"/>
                      <a:pt x="138" y="622"/>
                      <a:pt x="183" y="627"/>
                    </a:cubicBezTo>
                    <a:cubicBezTo>
                      <a:pt x="227" y="632"/>
                      <a:pt x="277" y="617"/>
                      <a:pt x="291" y="587"/>
                    </a:cubicBezTo>
                    <a:cubicBezTo>
                      <a:pt x="306" y="558"/>
                      <a:pt x="326" y="568"/>
                      <a:pt x="356" y="572"/>
                    </a:cubicBezTo>
                    <a:cubicBezTo>
                      <a:pt x="385" y="577"/>
                      <a:pt x="390" y="528"/>
                      <a:pt x="420" y="533"/>
                    </a:cubicBezTo>
                    <a:cubicBezTo>
                      <a:pt x="449" y="538"/>
                      <a:pt x="469" y="597"/>
                      <a:pt x="503" y="617"/>
                    </a:cubicBezTo>
                    <a:cubicBezTo>
                      <a:pt x="538" y="637"/>
                      <a:pt x="568" y="646"/>
                      <a:pt x="607" y="651"/>
                    </a:cubicBezTo>
                    <a:cubicBezTo>
                      <a:pt x="647" y="656"/>
                      <a:pt x="647" y="706"/>
                      <a:pt x="632" y="730"/>
                    </a:cubicBezTo>
                    <a:cubicBezTo>
                      <a:pt x="617" y="755"/>
                      <a:pt x="583" y="824"/>
                      <a:pt x="602" y="834"/>
                    </a:cubicBezTo>
                    <a:cubicBezTo>
                      <a:pt x="622" y="844"/>
                      <a:pt x="647" y="854"/>
                      <a:pt x="661" y="893"/>
                    </a:cubicBezTo>
                    <a:cubicBezTo>
                      <a:pt x="676" y="933"/>
                      <a:pt x="711" y="967"/>
                      <a:pt x="716" y="992"/>
                    </a:cubicBezTo>
                    <a:cubicBezTo>
                      <a:pt x="721" y="1017"/>
                      <a:pt x="800" y="1026"/>
                      <a:pt x="829" y="1026"/>
                    </a:cubicBezTo>
                    <a:cubicBezTo>
                      <a:pt x="856" y="1026"/>
                      <a:pt x="915" y="1018"/>
                      <a:pt x="926" y="1017"/>
                    </a:cubicBezTo>
                    <a:cubicBezTo>
                      <a:pt x="928" y="997"/>
                      <a:pt x="922" y="976"/>
                      <a:pt x="908" y="962"/>
                    </a:cubicBezTo>
                    <a:cubicBezTo>
                      <a:pt x="889" y="942"/>
                      <a:pt x="889" y="933"/>
                      <a:pt x="889" y="908"/>
                    </a:cubicBezTo>
                    <a:cubicBezTo>
                      <a:pt x="889" y="883"/>
                      <a:pt x="864" y="849"/>
                      <a:pt x="854" y="809"/>
                    </a:cubicBezTo>
                    <a:cubicBezTo>
                      <a:pt x="844" y="770"/>
                      <a:pt x="824" y="799"/>
                      <a:pt x="805" y="780"/>
                    </a:cubicBezTo>
                    <a:cubicBezTo>
                      <a:pt x="785" y="760"/>
                      <a:pt x="795" y="716"/>
                      <a:pt x="770" y="691"/>
                    </a:cubicBezTo>
                    <a:cubicBezTo>
                      <a:pt x="745" y="666"/>
                      <a:pt x="740" y="681"/>
                      <a:pt x="726" y="661"/>
                    </a:cubicBezTo>
                    <a:cubicBezTo>
                      <a:pt x="711" y="642"/>
                      <a:pt x="666" y="587"/>
                      <a:pt x="642" y="587"/>
                    </a:cubicBezTo>
                    <a:cubicBezTo>
                      <a:pt x="617" y="587"/>
                      <a:pt x="597" y="592"/>
                      <a:pt x="597" y="558"/>
                    </a:cubicBezTo>
                    <a:cubicBezTo>
                      <a:pt x="597" y="523"/>
                      <a:pt x="563" y="498"/>
                      <a:pt x="538" y="474"/>
                    </a:cubicBezTo>
                    <a:cubicBezTo>
                      <a:pt x="513" y="449"/>
                      <a:pt x="494" y="444"/>
                      <a:pt x="499" y="425"/>
                    </a:cubicBezTo>
                    <a:cubicBezTo>
                      <a:pt x="503" y="405"/>
                      <a:pt x="513" y="375"/>
                      <a:pt x="558" y="360"/>
                    </a:cubicBezTo>
                    <a:cubicBezTo>
                      <a:pt x="602" y="345"/>
                      <a:pt x="597" y="272"/>
                      <a:pt x="573" y="276"/>
                    </a:cubicBezTo>
                    <a:cubicBezTo>
                      <a:pt x="548" y="281"/>
                      <a:pt x="518" y="212"/>
                      <a:pt x="479" y="232"/>
                    </a:cubicBezTo>
                    <a:cubicBezTo>
                      <a:pt x="439" y="252"/>
                      <a:pt x="410" y="227"/>
                      <a:pt x="395" y="202"/>
                    </a:cubicBezTo>
                    <a:cubicBezTo>
                      <a:pt x="380" y="178"/>
                      <a:pt x="370" y="143"/>
                      <a:pt x="356" y="113"/>
                    </a:cubicBezTo>
                    <a:cubicBezTo>
                      <a:pt x="341" y="84"/>
                      <a:pt x="306" y="79"/>
                      <a:pt x="291" y="59"/>
                    </a:cubicBezTo>
                    <a:cubicBezTo>
                      <a:pt x="283" y="49"/>
                      <a:pt x="284" y="22"/>
                      <a:pt x="286" y="0"/>
                    </a:cubicBezTo>
                    <a:cubicBezTo>
                      <a:pt x="283" y="0"/>
                      <a:pt x="282" y="0"/>
                      <a:pt x="282" y="0"/>
                    </a:cubicBezTo>
                    <a:cubicBezTo>
                      <a:pt x="282" y="0"/>
                      <a:pt x="252" y="25"/>
                      <a:pt x="252" y="44"/>
                    </a:cubicBezTo>
                    <a:cubicBezTo>
                      <a:pt x="252" y="64"/>
                      <a:pt x="217" y="69"/>
                      <a:pt x="227" y="94"/>
                    </a:cubicBezTo>
                    <a:cubicBezTo>
                      <a:pt x="237" y="118"/>
                      <a:pt x="232" y="163"/>
                      <a:pt x="232" y="163"/>
                    </a:cubicBezTo>
                    <a:cubicBezTo>
                      <a:pt x="232" y="163"/>
                      <a:pt x="222" y="173"/>
                      <a:pt x="178" y="158"/>
                    </a:cubicBezTo>
                    <a:cubicBezTo>
                      <a:pt x="161" y="152"/>
                      <a:pt x="151" y="146"/>
                      <a:pt x="143" y="141"/>
                    </a:cubicBezTo>
                    <a:cubicBezTo>
                      <a:pt x="122" y="151"/>
                      <a:pt x="96" y="163"/>
                      <a:pt x="84" y="163"/>
                    </a:cubicBezTo>
                    <a:cubicBezTo>
                      <a:pt x="64" y="163"/>
                      <a:pt x="50" y="178"/>
                      <a:pt x="45" y="20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2" name="Freeform 55">
                <a:extLst>
                  <a:ext uri="{FF2B5EF4-FFF2-40B4-BE49-F238E27FC236}">
                    <a16:creationId xmlns:a16="http://schemas.microsoft.com/office/drawing/2014/main" id="{CB766B40-62D4-40A1-84C3-3B5C3D2F9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9" y="2843"/>
                <a:ext cx="99" cy="74"/>
              </a:xfrm>
              <a:custGeom>
                <a:avLst/>
                <a:gdLst>
                  <a:gd name="T0" fmla="*/ 635 w 637"/>
                  <a:gd name="T1" fmla="*/ 15 h 538"/>
                  <a:gd name="T2" fmla="*/ 538 w 637"/>
                  <a:gd name="T3" fmla="*/ 24 h 538"/>
                  <a:gd name="T4" fmla="*/ 454 w 637"/>
                  <a:gd name="T5" fmla="*/ 11 h 538"/>
                  <a:gd name="T6" fmla="*/ 385 w 637"/>
                  <a:gd name="T7" fmla="*/ 24 h 538"/>
                  <a:gd name="T8" fmla="*/ 301 w 637"/>
                  <a:gd name="T9" fmla="*/ 5 h 538"/>
                  <a:gd name="T10" fmla="*/ 129 w 637"/>
                  <a:gd name="T11" fmla="*/ 24 h 538"/>
                  <a:gd name="T12" fmla="*/ 65 w 637"/>
                  <a:gd name="T13" fmla="*/ 69 h 538"/>
                  <a:gd name="T14" fmla="*/ 65 w 637"/>
                  <a:gd name="T15" fmla="*/ 187 h 538"/>
                  <a:gd name="T16" fmla="*/ 84 w 637"/>
                  <a:gd name="T17" fmla="*/ 276 h 538"/>
                  <a:gd name="T18" fmla="*/ 69 w 637"/>
                  <a:gd name="T19" fmla="*/ 360 h 538"/>
                  <a:gd name="T20" fmla="*/ 21 w 637"/>
                  <a:gd name="T21" fmla="*/ 411 h 538"/>
                  <a:gd name="T22" fmla="*/ 40 w 637"/>
                  <a:gd name="T23" fmla="*/ 439 h 538"/>
                  <a:gd name="T24" fmla="*/ 20 w 637"/>
                  <a:gd name="T25" fmla="*/ 473 h 538"/>
                  <a:gd name="T26" fmla="*/ 114 w 637"/>
                  <a:gd name="T27" fmla="*/ 498 h 538"/>
                  <a:gd name="T28" fmla="*/ 198 w 637"/>
                  <a:gd name="T29" fmla="*/ 513 h 538"/>
                  <a:gd name="T30" fmla="*/ 210 w 637"/>
                  <a:gd name="T31" fmla="*/ 538 h 538"/>
                  <a:gd name="T32" fmla="*/ 267 w 637"/>
                  <a:gd name="T33" fmla="*/ 498 h 538"/>
                  <a:gd name="T34" fmla="*/ 321 w 637"/>
                  <a:gd name="T35" fmla="*/ 463 h 538"/>
                  <a:gd name="T36" fmla="*/ 390 w 637"/>
                  <a:gd name="T37" fmla="*/ 454 h 538"/>
                  <a:gd name="T38" fmla="*/ 474 w 637"/>
                  <a:gd name="T39" fmla="*/ 439 h 538"/>
                  <a:gd name="T40" fmla="*/ 454 w 637"/>
                  <a:gd name="T41" fmla="*/ 380 h 538"/>
                  <a:gd name="T42" fmla="*/ 494 w 637"/>
                  <a:gd name="T43" fmla="*/ 330 h 538"/>
                  <a:gd name="T44" fmla="*/ 602 w 637"/>
                  <a:gd name="T45" fmla="*/ 276 h 538"/>
                  <a:gd name="T46" fmla="*/ 612 w 637"/>
                  <a:gd name="T47" fmla="*/ 128 h 538"/>
                  <a:gd name="T48" fmla="*/ 627 w 637"/>
                  <a:gd name="T49" fmla="*/ 39 h 538"/>
                  <a:gd name="T50" fmla="*/ 635 w 637"/>
                  <a:gd name="T51" fmla="*/ 15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37" h="538">
                    <a:moveTo>
                      <a:pt x="635" y="15"/>
                    </a:moveTo>
                    <a:cubicBezTo>
                      <a:pt x="624" y="16"/>
                      <a:pt x="565" y="24"/>
                      <a:pt x="538" y="24"/>
                    </a:cubicBezTo>
                    <a:cubicBezTo>
                      <a:pt x="519" y="24"/>
                      <a:pt x="481" y="20"/>
                      <a:pt x="454" y="11"/>
                    </a:cubicBezTo>
                    <a:cubicBezTo>
                      <a:pt x="432" y="21"/>
                      <a:pt x="405" y="29"/>
                      <a:pt x="385" y="24"/>
                    </a:cubicBezTo>
                    <a:cubicBezTo>
                      <a:pt x="346" y="15"/>
                      <a:pt x="351" y="10"/>
                      <a:pt x="301" y="5"/>
                    </a:cubicBezTo>
                    <a:cubicBezTo>
                      <a:pt x="252" y="0"/>
                      <a:pt x="163" y="15"/>
                      <a:pt x="129" y="24"/>
                    </a:cubicBezTo>
                    <a:cubicBezTo>
                      <a:pt x="94" y="34"/>
                      <a:pt x="79" y="39"/>
                      <a:pt x="65" y="69"/>
                    </a:cubicBezTo>
                    <a:cubicBezTo>
                      <a:pt x="50" y="99"/>
                      <a:pt x="40" y="153"/>
                      <a:pt x="65" y="187"/>
                    </a:cubicBezTo>
                    <a:cubicBezTo>
                      <a:pt x="89" y="222"/>
                      <a:pt x="109" y="237"/>
                      <a:pt x="84" y="276"/>
                    </a:cubicBezTo>
                    <a:cubicBezTo>
                      <a:pt x="60" y="316"/>
                      <a:pt x="79" y="330"/>
                      <a:pt x="69" y="360"/>
                    </a:cubicBezTo>
                    <a:cubicBezTo>
                      <a:pt x="65" y="374"/>
                      <a:pt x="43" y="394"/>
                      <a:pt x="21" y="411"/>
                    </a:cubicBezTo>
                    <a:cubicBezTo>
                      <a:pt x="29" y="426"/>
                      <a:pt x="40" y="439"/>
                      <a:pt x="40" y="439"/>
                    </a:cubicBezTo>
                    <a:cubicBezTo>
                      <a:pt x="40" y="439"/>
                      <a:pt x="0" y="459"/>
                      <a:pt x="20" y="473"/>
                    </a:cubicBezTo>
                    <a:cubicBezTo>
                      <a:pt x="40" y="488"/>
                      <a:pt x="84" y="503"/>
                      <a:pt x="114" y="498"/>
                    </a:cubicBezTo>
                    <a:cubicBezTo>
                      <a:pt x="143" y="493"/>
                      <a:pt x="188" y="498"/>
                      <a:pt x="198" y="513"/>
                    </a:cubicBezTo>
                    <a:cubicBezTo>
                      <a:pt x="203" y="521"/>
                      <a:pt x="206" y="531"/>
                      <a:pt x="210" y="538"/>
                    </a:cubicBezTo>
                    <a:cubicBezTo>
                      <a:pt x="221" y="524"/>
                      <a:pt x="243" y="502"/>
                      <a:pt x="267" y="498"/>
                    </a:cubicBezTo>
                    <a:cubicBezTo>
                      <a:pt x="301" y="493"/>
                      <a:pt x="311" y="483"/>
                      <a:pt x="321" y="463"/>
                    </a:cubicBezTo>
                    <a:cubicBezTo>
                      <a:pt x="331" y="444"/>
                      <a:pt x="365" y="454"/>
                      <a:pt x="390" y="454"/>
                    </a:cubicBezTo>
                    <a:cubicBezTo>
                      <a:pt x="415" y="454"/>
                      <a:pt x="474" y="439"/>
                      <a:pt x="474" y="439"/>
                    </a:cubicBezTo>
                    <a:cubicBezTo>
                      <a:pt x="474" y="439"/>
                      <a:pt x="454" y="399"/>
                      <a:pt x="454" y="380"/>
                    </a:cubicBezTo>
                    <a:cubicBezTo>
                      <a:pt x="454" y="360"/>
                      <a:pt x="469" y="345"/>
                      <a:pt x="494" y="330"/>
                    </a:cubicBezTo>
                    <a:cubicBezTo>
                      <a:pt x="518" y="316"/>
                      <a:pt x="568" y="306"/>
                      <a:pt x="602" y="276"/>
                    </a:cubicBezTo>
                    <a:cubicBezTo>
                      <a:pt x="637" y="246"/>
                      <a:pt x="622" y="158"/>
                      <a:pt x="612" y="128"/>
                    </a:cubicBezTo>
                    <a:cubicBezTo>
                      <a:pt x="602" y="99"/>
                      <a:pt x="612" y="64"/>
                      <a:pt x="627" y="39"/>
                    </a:cubicBezTo>
                    <a:cubicBezTo>
                      <a:pt x="632" y="32"/>
                      <a:pt x="634" y="23"/>
                      <a:pt x="635" y="1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3" name="Freeform 56">
                <a:extLst>
                  <a:ext uri="{FF2B5EF4-FFF2-40B4-BE49-F238E27FC236}">
                    <a16:creationId xmlns:a16="http://schemas.microsoft.com/office/drawing/2014/main" id="{F1531613-B3DD-4E75-B935-7D88C3AEC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2" y="2740"/>
                <a:ext cx="158" cy="241"/>
              </a:xfrm>
              <a:custGeom>
                <a:avLst/>
                <a:gdLst>
                  <a:gd name="T0" fmla="*/ 932 w 1016"/>
                  <a:gd name="T1" fmla="*/ 638 h 1745"/>
                  <a:gd name="T2" fmla="*/ 903 w 1016"/>
                  <a:gd name="T3" fmla="*/ 475 h 1745"/>
                  <a:gd name="T4" fmla="*/ 774 w 1016"/>
                  <a:gd name="T5" fmla="*/ 362 h 1745"/>
                  <a:gd name="T6" fmla="*/ 627 w 1016"/>
                  <a:gd name="T7" fmla="*/ 317 h 1745"/>
                  <a:gd name="T8" fmla="*/ 454 w 1016"/>
                  <a:gd name="T9" fmla="*/ 372 h 1745"/>
                  <a:gd name="T10" fmla="*/ 449 w 1016"/>
                  <a:gd name="T11" fmla="*/ 184 h 1745"/>
                  <a:gd name="T12" fmla="*/ 306 w 1016"/>
                  <a:gd name="T13" fmla="*/ 26 h 1745"/>
                  <a:gd name="T14" fmla="*/ 266 w 1016"/>
                  <a:gd name="T15" fmla="*/ 21 h 1745"/>
                  <a:gd name="T16" fmla="*/ 182 w 1016"/>
                  <a:gd name="T17" fmla="*/ 145 h 1745"/>
                  <a:gd name="T18" fmla="*/ 39 w 1016"/>
                  <a:gd name="T19" fmla="*/ 189 h 1745"/>
                  <a:gd name="T20" fmla="*/ 54 w 1016"/>
                  <a:gd name="T21" fmla="*/ 372 h 1745"/>
                  <a:gd name="T22" fmla="*/ 143 w 1016"/>
                  <a:gd name="T23" fmla="*/ 540 h 1745"/>
                  <a:gd name="T24" fmla="*/ 128 w 1016"/>
                  <a:gd name="T25" fmla="*/ 693 h 1745"/>
                  <a:gd name="T26" fmla="*/ 187 w 1016"/>
                  <a:gd name="T27" fmla="*/ 875 h 1745"/>
                  <a:gd name="T28" fmla="*/ 153 w 1016"/>
                  <a:gd name="T29" fmla="*/ 1146 h 1745"/>
                  <a:gd name="T30" fmla="*/ 84 w 1016"/>
                  <a:gd name="T31" fmla="*/ 1250 h 1745"/>
                  <a:gd name="T32" fmla="*/ 94 w 1016"/>
                  <a:gd name="T33" fmla="*/ 1413 h 1745"/>
                  <a:gd name="T34" fmla="*/ 178 w 1016"/>
                  <a:gd name="T35" fmla="*/ 1605 h 1745"/>
                  <a:gd name="T36" fmla="*/ 275 w 1016"/>
                  <a:gd name="T37" fmla="*/ 1732 h 1745"/>
                  <a:gd name="T38" fmla="*/ 419 w 1016"/>
                  <a:gd name="T39" fmla="*/ 1739 h 1745"/>
                  <a:gd name="T40" fmla="*/ 400 w 1016"/>
                  <a:gd name="T41" fmla="*/ 1694 h 1745"/>
                  <a:gd name="T42" fmla="*/ 316 w 1016"/>
                  <a:gd name="T43" fmla="*/ 1586 h 1745"/>
                  <a:gd name="T44" fmla="*/ 207 w 1016"/>
                  <a:gd name="T45" fmla="*/ 1372 h 1745"/>
                  <a:gd name="T46" fmla="*/ 182 w 1016"/>
                  <a:gd name="T47" fmla="*/ 1235 h 1745"/>
                  <a:gd name="T48" fmla="*/ 266 w 1016"/>
                  <a:gd name="T49" fmla="*/ 1077 h 1745"/>
                  <a:gd name="T50" fmla="*/ 306 w 1016"/>
                  <a:gd name="T51" fmla="*/ 944 h 1745"/>
                  <a:gd name="T52" fmla="*/ 365 w 1016"/>
                  <a:gd name="T53" fmla="*/ 1028 h 1745"/>
                  <a:gd name="T54" fmla="*/ 493 w 1016"/>
                  <a:gd name="T55" fmla="*/ 998 h 1745"/>
                  <a:gd name="T56" fmla="*/ 577 w 1016"/>
                  <a:gd name="T57" fmla="*/ 1132 h 1745"/>
                  <a:gd name="T58" fmla="*/ 631 w 1016"/>
                  <a:gd name="T59" fmla="*/ 1107 h 1745"/>
                  <a:gd name="T60" fmla="*/ 627 w 1016"/>
                  <a:gd name="T61" fmla="*/ 934 h 1745"/>
                  <a:gd name="T62" fmla="*/ 691 w 1016"/>
                  <a:gd name="T63" fmla="*/ 771 h 1745"/>
                  <a:gd name="T64" fmla="*/ 947 w 1016"/>
                  <a:gd name="T65" fmla="*/ 771 h 1745"/>
                  <a:gd name="T66" fmla="*/ 987 w 1016"/>
                  <a:gd name="T67" fmla="*/ 737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16" h="1745">
                    <a:moveTo>
                      <a:pt x="987" y="737"/>
                    </a:moveTo>
                    <a:cubicBezTo>
                      <a:pt x="982" y="712"/>
                      <a:pt x="947" y="678"/>
                      <a:pt x="932" y="638"/>
                    </a:cubicBezTo>
                    <a:cubicBezTo>
                      <a:pt x="918" y="599"/>
                      <a:pt x="893" y="589"/>
                      <a:pt x="873" y="579"/>
                    </a:cubicBezTo>
                    <a:cubicBezTo>
                      <a:pt x="854" y="569"/>
                      <a:pt x="888" y="500"/>
                      <a:pt x="903" y="475"/>
                    </a:cubicBezTo>
                    <a:cubicBezTo>
                      <a:pt x="918" y="451"/>
                      <a:pt x="918" y="401"/>
                      <a:pt x="878" y="396"/>
                    </a:cubicBezTo>
                    <a:cubicBezTo>
                      <a:pt x="839" y="391"/>
                      <a:pt x="809" y="382"/>
                      <a:pt x="774" y="362"/>
                    </a:cubicBezTo>
                    <a:cubicBezTo>
                      <a:pt x="740" y="342"/>
                      <a:pt x="720" y="283"/>
                      <a:pt x="691" y="278"/>
                    </a:cubicBezTo>
                    <a:cubicBezTo>
                      <a:pt x="661" y="273"/>
                      <a:pt x="656" y="322"/>
                      <a:pt x="627" y="317"/>
                    </a:cubicBezTo>
                    <a:cubicBezTo>
                      <a:pt x="597" y="313"/>
                      <a:pt x="577" y="303"/>
                      <a:pt x="562" y="332"/>
                    </a:cubicBezTo>
                    <a:cubicBezTo>
                      <a:pt x="548" y="362"/>
                      <a:pt x="498" y="377"/>
                      <a:pt x="454" y="372"/>
                    </a:cubicBezTo>
                    <a:cubicBezTo>
                      <a:pt x="409" y="367"/>
                      <a:pt x="409" y="332"/>
                      <a:pt x="414" y="308"/>
                    </a:cubicBezTo>
                    <a:cubicBezTo>
                      <a:pt x="419" y="283"/>
                      <a:pt x="444" y="229"/>
                      <a:pt x="449" y="184"/>
                    </a:cubicBezTo>
                    <a:cubicBezTo>
                      <a:pt x="454" y="140"/>
                      <a:pt x="439" y="120"/>
                      <a:pt x="409" y="85"/>
                    </a:cubicBezTo>
                    <a:cubicBezTo>
                      <a:pt x="380" y="51"/>
                      <a:pt x="340" y="41"/>
                      <a:pt x="306" y="26"/>
                    </a:cubicBezTo>
                    <a:cubicBezTo>
                      <a:pt x="301" y="24"/>
                      <a:pt x="302" y="13"/>
                      <a:pt x="304" y="0"/>
                    </a:cubicBezTo>
                    <a:cubicBezTo>
                      <a:pt x="296" y="2"/>
                      <a:pt x="286" y="8"/>
                      <a:pt x="266" y="21"/>
                    </a:cubicBezTo>
                    <a:cubicBezTo>
                      <a:pt x="222" y="51"/>
                      <a:pt x="187" y="46"/>
                      <a:pt x="178" y="76"/>
                    </a:cubicBezTo>
                    <a:cubicBezTo>
                      <a:pt x="168" y="105"/>
                      <a:pt x="202" y="120"/>
                      <a:pt x="182" y="145"/>
                    </a:cubicBezTo>
                    <a:cubicBezTo>
                      <a:pt x="163" y="170"/>
                      <a:pt x="168" y="184"/>
                      <a:pt x="118" y="194"/>
                    </a:cubicBezTo>
                    <a:cubicBezTo>
                      <a:pt x="69" y="204"/>
                      <a:pt x="64" y="164"/>
                      <a:pt x="39" y="189"/>
                    </a:cubicBezTo>
                    <a:cubicBezTo>
                      <a:pt x="15" y="214"/>
                      <a:pt x="0" y="263"/>
                      <a:pt x="25" y="288"/>
                    </a:cubicBezTo>
                    <a:cubicBezTo>
                      <a:pt x="49" y="313"/>
                      <a:pt x="49" y="342"/>
                      <a:pt x="54" y="372"/>
                    </a:cubicBezTo>
                    <a:cubicBezTo>
                      <a:pt x="59" y="401"/>
                      <a:pt x="69" y="426"/>
                      <a:pt x="103" y="451"/>
                    </a:cubicBezTo>
                    <a:cubicBezTo>
                      <a:pt x="138" y="475"/>
                      <a:pt x="172" y="510"/>
                      <a:pt x="143" y="540"/>
                    </a:cubicBezTo>
                    <a:cubicBezTo>
                      <a:pt x="113" y="569"/>
                      <a:pt x="123" y="584"/>
                      <a:pt x="133" y="613"/>
                    </a:cubicBezTo>
                    <a:cubicBezTo>
                      <a:pt x="143" y="643"/>
                      <a:pt x="143" y="668"/>
                      <a:pt x="128" y="693"/>
                    </a:cubicBezTo>
                    <a:cubicBezTo>
                      <a:pt x="113" y="717"/>
                      <a:pt x="118" y="752"/>
                      <a:pt x="148" y="781"/>
                    </a:cubicBezTo>
                    <a:cubicBezTo>
                      <a:pt x="178" y="811"/>
                      <a:pt x="168" y="840"/>
                      <a:pt x="187" y="875"/>
                    </a:cubicBezTo>
                    <a:cubicBezTo>
                      <a:pt x="207" y="910"/>
                      <a:pt x="182" y="984"/>
                      <a:pt x="182" y="1028"/>
                    </a:cubicBezTo>
                    <a:cubicBezTo>
                      <a:pt x="182" y="1072"/>
                      <a:pt x="153" y="1122"/>
                      <a:pt x="153" y="1146"/>
                    </a:cubicBezTo>
                    <a:cubicBezTo>
                      <a:pt x="153" y="1161"/>
                      <a:pt x="129" y="1188"/>
                      <a:pt x="99" y="1210"/>
                    </a:cubicBezTo>
                    <a:cubicBezTo>
                      <a:pt x="95" y="1224"/>
                      <a:pt x="90" y="1238"/>
                      <a:pt x="84" y="1250"/>
                    </a:cubicBezTo>
                    <a:cubicBezTo>
                      <a:pt x="69" y="1280"/>
                      <a:pt x="64" y="1319"/>
                      <a:pt x="64" y="1334"/>
                    </a:cubicBezTo>
                    <a:cubicBezTo>
                      <a:pt x="64" y="1349"/>
                      <a:pt x="123" y="1383"/>
                      <a:pt x="94" y="1413"/>
                    </a:cubicBezTo>
                    <a:cubicBezTo>
                      <a:pt x="64" y="1443"/>
                      <a:pt x="69" y="1536"/>
                      <a:pt x="84" y="1561"/>
                    </a:cubicBezTo>
                    <a:cubicBezTo>
                      <a:pt x="98" y="1586"/>
                      <a:pt x="128" y="1591"/>
                      <a:pt x="178" y="1605"/>
                    </a:cubicBezTo>
                    <a:cubicBezTo>
                      <a:pt x="227" y="1620"/>
                      <a:pt x="281" y="1650"/>
                      <a:pt x="276" y="1679"/>
                    </a:cubicBezTo>
                    <a:cubicBezTo>
                      <a:pt x="273" y="1697"/>
                      <a:pt x="272" y="1718"/>
                      <a:pt x="275" y="1732"/>
                    </a:cubicBezTo>
                    <a:cubicBezTo>
                      <a:pt x="289" y="1726"/>
                      <a:pt x="307" y="1721"/>
                      <a:pt x="325" y="1719"/>
                    </a:cubicBezTo>
                    <a:cubicBezTo>
                      <a:pt x="375" y="1714"/>
                      <a:pt x="370" y="1724"/>
                      <a:pt x="419" y="1739"/>
                    </a:cubicBezTo>
                    <a:cubicBezTo>
                      <a:pt x="439" y="1745"/>
                      <a:pt x="461" y="1742"/>
                      <a:pt x="480" y="1736"/>
                    </a:cubicBezTo>
                    <a:cubicBezTo>
                      <a:pt x="448" y="1729"/>
                      <a:pt x="404" y="1716"/>
                      <a:pt x="400" y="1694"/>
                    </a:cubicBezTo>
                    <a:cubicBezTo>
                      <a:pt x="395" y="1669"/>
                      <a:pt x="395" y="1664"/>
                      <a:pt x="360" y="1655"/>
                    </a:cubicBezTo>
                    <a:cubicBezTo>
                      <a:pt x="325" y="1645"/>
                      <a:pt x="321" y="1600"/>
                      <a:pt x="316" y="1586"/>
                    </a:cubicBezTo>
                    <a:cubicBezTo>
                      <a:pt x="311" y="1571"/>
                      <a:pt x="325" y="1472"/>
                      <a:pt x="271" y="1443"/>
                    </a:cubicBezTo>
                    <a:cubicBezTo>
                      <a:pt x="217" y="1413"/>
                      <a:pt x="200" y="1391"/>
                      <a:pt x="207" y="1372"/>
                    </a:cubicBezTo>
                    <a:cubicBezTo>
                      <a:pt x="214" y="1355"/>
                      <a:pt x="204" y="1327"/>
                      <a:pt x="194" y="1319"/>
                    </a:cubicBezTo>
                    <a:cubicBezTo>
                      <a:pt x="156" y="1288"/>
                      <a:pt x="153" y="1250"/>
                      <a:pt x="182" y="1235"/>
                    </a:cubicBezTo>
                    <a:cubicBezTo>
                      <a:pt x="212" y="1220"/>
                      <a:pt x="242" y="1191"/>
                      <a:pt x="261" y="1161"/>
                    </a:cubicBezTo>
                    <a:cubicBezTo>
                      <a:pt x="281" y="1132"/>
                      <a:pt x="266" y="1107"/>
                      <a:pt x="266" y="1077"/>
                    </a:cubicBezTo>
                    <a:cubicBezTo>
                      <a:pt x="266" y="1048"/>
                      <a:pt x="247" y="1043"/>
                      <a:pt x="276" y="1013"/>
                    </a:cubicBezTo>
                    <a:cubicBezTo>
                      <a:pt x="299" y="990"/>
                      <a:pt x="304" y="947"/>
                      <a:pt x="306" y="944"/>
                    </a:cubicBezTo>
                    <a:cubicBezTo>
                      <a:pt x="316" y="929"/>
                      <a:pt x="291" y="914"/>
                      <a:pt x="335" y="919"/>
                    </a:cubicBezTo>
                    <a:cubicBezTo>
                      <a:pt x="380" y="924"/>
                      <a:pt x="345" y="1018"/>
                      <a:pt x="365" y="1028"/>
                    </a:cubicBezTo>
                    <a:cubicBezTo>
                      <a:pt x="385" y="1038"/>
                      <a:pt x="419" y="1053"/>
                      <a:pt x="439" y="1028"/>
                    </a:cubicBezTo>
                    <a:cubicBezTo>
                      <a:pt x="459" y="1003"/>
                      <a:pt x="474" y="979"/>
                      <a:pt x="493" y="998"/>
                    </a:cubicBezTo>
                    <a:cubicBezTo>
                      <a:pt x="513" y="1018"/>
                      <a:pt x="503" y="1057"/>
                      <a:pt x="503" y="1057"/>
                    </a:cubicBezTo>
                    <a:cubicBezTo>
                      <a:pt x="587" y="1082"/>
                      <a:pt x="582" y="1112"/>
                      <a:pt x="577" y="1132"/>
                    </a:cubicBezTo>
                    <a:cubicBezTo>
                      <a:pt x="575" y="1139"/>
                      <a:pt x="579" y="1149"/>
                      <a:pt x="583" y="1158"/>
                    </a:cubicBezTo>
                    <a:cubicBezTo>
                      <a:pt x="605" y="1141"/>
                      <a:pt x="627" y="1121"/>
                      <a:pt x="631" y="1107"/>
                    </a:cubicBezTo>
                    <a:cubicBezTo>
                      <a:pt x="641" y="1077"/>
                      <a:pt x="622" y="1063"/>
                      <a:pt x="646" y="1023"/>
                    </a:cubicBezTo>
                    <a:cubicBezTo>
                      <a:pt x="671" y="984"/>
                      <a:pt x="651" y="969"/>
                      <a:pt x="627" y="934"/>
                    </a:cubicBezTo>
                    <a:cubicBezTo>
                      <a:pt x="602" y="900"/>
                      <a:pt x="612" y="846"/>
                      <a:pt x="627" y="816"/>
                    </a:cubicBezTo>
                    <a:cubicBezTo>
                      <a:pt x="641" y="786"/>
                      <a:pt x="656" y="781"/>
                      <a:pt x="691" y="771"/>
                    </a:cubicBezTo>
                    <a:cubicBezTo>
                      <a:pt x="725" y="762"/>
                      <a:pt x="814" y="747"/>
                      <a:pt x="863" y="752"/>
                    </a:cubicBezTo>
                    <a:cubicBezTo>
                      <a:pt x="913" y="757"/>
                      <a:pt x="908" y="762"/>
                      <a:pt x="947" y="771"/>
                    </a:cubicBezTo>
                    <a:cubicBezTo>
                      <a:pt x="967" y="776"/>
                      <a:pt x="994" y="768"/>
                      <a:pt x="1016" y="758"/>
                    </a:cubicBezTo>
                    <a:cubicBezTo>
                      <a:pt x="1000" y="753"/>
                      <a:pt x="989" y="746"/>
                      <a:pt x="987" y="73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4" name="Freeform 57">
                <a:extLst>
                  <a:ext uri="{FF2B5EF4-FFF2-40B4-BE49-F238E27FC236}">
                    <a16:creationId xmlns:a16="http://schemas.microsoft.com/office/drawing/2014/main" id="{0202D973-CB55-4DE9-B6C6-4433B47C4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6" y="2603"/>
                <a:ext cx="160" cy="304"/>
              </a:xfrm>
              <a:custGeom>
                <a:avLst/>
                <a:gdLst>
                  <a:gd name="T0" fmla="*/ 889 w 1037"/>
                  <a:gd name="T1" fmla="*/ 840 h 2206"/>
                  <a:gd name="T2" fmla="*/ 845 w 1037"/>
                  <a:gd name="T3" fmla="*/ 707 h 2206"/>
                  <a:gd name="T4" fmla="*/ 771 w 1037"/>
                  <a:gd name="T5" fmla="*/ 534 h 2206"/>
                  <a:gd name="T6" fmla="*/ 692 w 1037"/>
                  <a:gd name="T7" fmla="*/ 534 h 2206"/>
                  <a:gd name="T8" fmla="*/ 726 w 1037"/>
                  <a:gd name="T9" fmla="*/ 371 h 2206"/>
                  <a:gd name="T10" fmla="*/ 712 w 1037"/>
                  <a:gd name="T11" fmla="*/ 119 h 2206"/>
                  <a:gd name="T12" fmla="*/ 625 w 1037"/>
                  <a:gd name="T13" fmla="*/ 0 h 2206"/>
                  <a:gd name="T14" fmla="*/ 539 w 1037"/>
                  <a:gd name="T15" fmla="*/ 75 h 2206"/>
                  <a:gd name="T16" fmla="*/ 480 w 1037"/>
                  <a:gd name="T17" fmla="*/ 124 h 2206"/>
                  <a:gd name="T18" fmla="*/ 351 w 1037"/>
                  <a:gd name="T19" fmla="*/ 208 h 2206"/>
                  <a:gd name="T20" fmla="*/ 317 w 1037"/>
                  <a:gd name="T21" fmla="*/ 346 h 2206"/>
                  <a:gd name="T22" fmla="*/ 287 w 1037"/>
                  <a:gd name="T23" fmla="*/ 489 h 2206"/>
                  <a:gd name="T24" fmla="*/ 149 w 1037"/>
                  <a:gd name="T25" fmla="*/ 549 h 2206"/>
                  <a:gd name="T26" fmla="*/ 124 w 1037"/>
                  <a:gd name="T27" fmla="*/ 697 h 2206"/>
                  <a:gd name="T28" fmla="*/ 100 w 1037"/>
                  <a:gd name="T29" fmla="*/ 825 h 2206"/>
                  <a:gd name="T30" fmla="*/ 0 w 1037"/>
                  <a:gd name="T31" fmla="*/ 966 h 2206"/>
                  <a:gd name="T32" fmla="*/ 36 w 1037"/>
                  <a:gd name="T33" fmla="*/ 1072 h 2206"/>
                  <a:gd name="T34" fmla="*/ 149 w 1037"/>
                  <a:gd name="T35" fmla="*/ 1160 h 2206"/>
                  <a:gd name="T36" fmla="*/ 238 w 1037"/>
                  <a:gd name="T37" fmla="*/ 1269 h 2206"/>
                  <a:gd name="T38" fmla="*/ 272 w 1037"/>
                  <a:gd name="T39" fmla="*/ 1412 h 2206"/>
                  <a:gd name="T40" fmla="*/ 253 w 1037"/>
                  <a:gd name="T41" fmla="*/ 1580 h 2206"/>
                  <a:gd name="T42" fmla="*/ 376 w 1037"/>
                  <a:gd name="T43" fmla="*/ 1600 h 2206"/>
                  <a:gd name="T44" fmla="*/ 524 w 1037"/>
                  <a:gd name="T45" fmla="*/ 1442 h 2206"/>
                  <a:gd name="T46" fmla="*/ 598 w 1037"/>
                  <a:gd name="T47" fmla="*/ 1585 h 2206"/>
                  <a:gd name="T48" fmla="*/ 603 w 1037"/>
                  <a:gd name="T49" fmla="*/ 1748 h 2206"/>
                  <a:gd name="T50" fmla="*/ 702 w 1037"/>
                  <a:gd name="T51" fmla="*/ 1940 h 2206"/>
                  <a:gd name="T52" fmla="*/ 731 w 1037"/>
                  <a:gd name="T53" fmla="*/ 2147 h 2206"/>
                  <a:gd name="T54" fmla="*/ 776 w 1037"/>
                  <a:gd name="T55" fmla="*/ 2142 h 2206"/>
                  <a:gd name="T56" fmla="*/ 810 w 1037"/>
                  <a:gd name="T57" fmla="*/ 1871 h 2206"/>
                  <a:gd name="T58" fmla="*/ 751 w 1037"/>
                  <a:gd name="T59" fmla="*/ 1689 h 2206"/>
                  <a:gd name="T60" fmla="*/ 766 w 1037"/>
                  <a:gd name="T61" fmla="*/ 1536 h 2206"/>
                  <a:gd name="T62" fmla="*/ 677 w 1037"/>
                  <a:gd name="T63" fmla="*/ 1368 h 2206"/>
                  <a:gd name="T64" fmla="*/ 662 w 1037"/>
                  <a:gd name="T65" fmla="*/ 1185 h 2206"/>
                  <a:gd name="T66" fmla="*/ 805 w 1037"/>
                  <a:gd name="T67" fmla="*/ 1141 h 2206"/>
                  <a:gd name="T68" fmla="*/ 889 w 1037"/>
                  <a:gd name="T69" fmla="*/ 1017 h 2206"/>
                  <a:gd name="T70" fmla="*/ 939 w 1037"/>
                  <a:gd name="T71" fmla="*/ 943 h 2206"/>
                  <a:gd name="T72" fmla="*/ 1037 w 1037"/>
                  <a:gd name="T73" fmla="*/ 882 h 2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37" h="2206">
                    <a:moveTo>
                      <a:pt x="988" y="874"/>
                    </a:moveTo>
                    <a:cubicBezTo>
                      <a:pt x="948" y="884"/>
                      <a:pt x="904" y="869"/>
                      <a:pt x="889" y="840"/>
                    </a:cubicBezTo>
                    <a:cubicBezTo>
                      <a:pt x="874" y="810"/>
                      <a:pt x="850" y="810"/>
                      <a:pt x="840" y="795"/>
                    </a:cubicBezTo>
                    <a:cubicBezTo>
                      <a:pt x="830" y="781"/>
                      <a:pt x="845" y="741"/>
                      <a:pt x="845" y="707"/>
                    </a:cubicBezTo>
                    <a:cubicBezTo>
                      <a:pt x="845" y="672"/>
                      <a:pt x="825" y="652"/>
                      <a:pt x="810" y="627"/>
                    </a:cubicBezTo>
                    <a:cubicBezTo>
                      <a:pt x="795" y="603"/>
                      <a:pt x="751" y="568"/>
                      <a:pt x="771" y="534"/>
                    </a:cubicBezTo>
                    <a:cubicBezTo>
                      <a:pt x="791" y="499"/>
                      <a:pt x="766" y="489"/>
                      <a:pt x="751" y="489"/>
                    </a:cubicBezTo>
                    <a:cubicBezTo>
                      <a:pt x="736" y="489"/>
                      <a:pt x="741" y="544"/>
                      <a:pt x="692" y="534"/>
                    </a:cubicBezTo>
                    <a:cubicBezTo>
                      <a:pt x="643" y="524"/>
                      <a:pt x="633" y="504"/>
                      <a:pt x="657" y="470"/>
                    </a:cubicBezTo>
                    <a:cubicBezTo>
                      <a:pt x="682" y="435"/>
                      <a:pt x="687" y="396"/>
                      <a:pt x="726" y="371"/>
                    </a:cubicBezTo>
                    <a:cubicBezTo>
                      <a:pt x="766" y="346"/>
                      <a:pt x="771" y="267"/>
                      <a:pt x="751" y="248"/>
                    </a:cubicBezTo>
                    <a:cubicBezTo>
                      <a:pt x="731" y="228"/>
                      <a:pt x="726" y="149"/>
                      <a:pt x="712" y="119"/>
                    </a:cubicBezTo>
                    <a:cubicBezTo>
                      <a:pt x="697" y="90"/>
                      <a:pt x="702" y="45"/>
                      <a:pt x="677" y="26"/>
                    </a:cubicBezTo>
                    <a:cubicBezTo>
                      <a:pt x="663" y="14"/>
                      <a:pt x="647" y="6"/>
                      <a:pt x="625" y="0"/>
                    </a:cubicBezTo>
                    <a:cubicBezTo>
                      <a:pt x="622" y="11"/>
                      <a:pt x="615" y="20"/>
                      <a:pt x="603" y="26"/>
                    </a:cubicBezTo>
                    <a:cubicBezTo>
                      <a:pt x="569" y="40"/>
                      <a:pt x="524" y="70"/>
                      <a:pt x="539" y="75"/>
                    </a:cubicBezTo>
                    <a:cubicBezTo>
                      <a:pt x="554" y="80"/>
                      <a:pt x="613" y="104"/>
                      <a:pt x="578" y="119"/>
                    </a:cubicBezTo>
                    <a:cubicBezTo>
                      <a:pt x="544" y="134"/>
                      <a:pt x="509" y="119"/>
                      <a:pt x="480" y="124"/>
                    </a:cubicBezTo>
                    <a:cubicBezTo>
                      <a:pt x="450" y="129"/>
                      <a:pt x="425" y="154"/>
                      <a:pt x="406" y="174"/>
                    </a:cubicBezTo>
                    <a:cubicBezTo>
                      <a:pt x="386" y="193"/>
                      <a:pt x="361" y="193"/>
                      <a:pt x="351" y="208"/>
                    </a:cubicBezTo>
                    <a:cubicBezTo>
                      <a:pt x="342" y="223"/>
                      <a:pt x="327" y="243"/>
                      <a:pt x="337" y="267"/>
                    </a:cubicBezTo>
                    <a:cubicBezTo>
                      <a:pt x="347" y="292"/>
                      <a:pt x="337" y="336"/>
                      <a:pt x="317" y="346"/>
                    </a:cubicBezTo>
                    <a:cubicBezTo>
                      <a:pt x="297" y="356"/>
                      <a:pt x="292" y="386"/>
                      <a:pt x="297" y="410"/>
                    </a:cubicBezTo>
                    <a:cubicBezTo>
                      <a:pt x="302" y="435"/>
                      <a:pt x="312" y="480"/>
                      <a:pt x="287" y="489"/>
                    </a:cubicBezTo>
                    <a:cubicBezTo>
                      <a:pt x="263" y="499"/>
                      <a:pt x="253" y="544"/>
                      <a:pt x="238" y="554"/>
                    </a:cubicBezTo>
                    <a:cubicBezTo>
                      <a:pt x="223" y="563"/>
                      <a:pt x="169" y="544"/>
                      <a:pt x="149" y="549"/>
                    </a:cubicBezTo>
                    <a:cubicBezTo>
                      <a:pt x="129" y="554"/>
                      <a:pt x="105" y="588"/>
                      <a:pt x="124" y="613"/>
                    </a:cubicBezTo>
                    <a:cubicBezTo>
                      <a:pt x="144" y="637"/>
                      <a:pt x="124" y="677"/>
                      <a:pt x="124" y="697"/>
                    </a:cubicBezTo>
                    <a:cubicBezTo>
                      <a:pt x="124" y="716"/>
                      <a:pt x="124" y="756"/>
                      <a:pt x="134" y="776"/>
                    </a:cubicBezTo>
                    <a:cubicBezTo>
                      <a:pt x="144" y="795"/>
                      <a:pt x="105" y="805"/>
                      <a:pt x="100" y="825"/>
                    </a:cubicBezTo>
                    <a:cubicBezTo>
                      <a:pt x="95" y="845"/>
                      <a:pt x="65" y="874"/>
                      <a:pt x="60" y="904"/>
                    </a:cubicBezTo>
                    <a:cubicBezTo>
                      <a:pt x="57" y="925"/>
                      <a:pt x="20" y="945"/>
                      <a:pt x="0" y="966"/>
                    </a:cubicBezTo>
                    <a:cubicBezTo>
                      <a:pt x="6" y="975"/>
                      <a:pt x="9" y="987"/>
                      <a:pt x="11" y="1007"/>
                    </a:cubicBezTo>
                    <a:cubicBezTo>
                      <a:pt x="16" y="1047"/>
                      <a:pt x="1" y="1062"/>
                      <a:pt x="36" y="1072"/>
                    </a:cubicBezTo>
                    <a:cubicBezTo>
                      <a:pt x="70" y="1081"/>
                      <a:pt x="119" y="1091"/>
                      <a:pt x="129" y="1106"/>
                    </a:cubicBezTo>
                    <a:cubicBezTo>
                      <a:pt x="139" y="1121"/>
                      <a:pt x="154" y="1141"/>
                      <a:pt x="149" y="1160"/>
                    </a:cubicBezTo>
                    <a:cubicBezTo>
                      <a:pt x="144" y="1180"/>
                      <a:pt x="139" y="1220"/>
                      <a:pt x="169" y="1220"/>
                    </a:cubicBezTo>
                    <a:cubicBezTo>
                      <a:pt x="198" y="1220"/>
                      <a:pt x="238" y="1254"/>
                      <a:pt x="238" y="1269"/>
                    </a:cubicBezTo>
                    <a:cubicBezTo>
                      <a:pt x="238" y="1284"/>
                      <a:pt x="228" y="1338"/>
                      <a:pt x="243" y="1343"/>
                    </a:cubicBezTo>
                    <a:cubicBezTo>
                      <a:pt x="258" y="1348"/>
                      <a:pt x="282" y="1383"/>
                      <a:pt x="272" y="1412"/>
                    </a:cubicBezTo>
                    <a:cubicBezTo>
                      <a:pt x="263" y="1442"/>
                      <a:pt x="228" y="1506"/>
                      <a:pt x="228" y="1506"/>
                    </a:cubicBezTo>
                    <a:cubicBezTo>
                      <a:pt x="253" y="1580"/>
                      <a:pt x="253" y="1580"/>
                      <a:pt x="253" y="1580"/>
                    </a:cubicBezTo>
                    <a:cubicBezTo>
                      <a:pt x="302" y="1624"/>
                      <a:pt x="302" y="1624"/>
                      <a:pt x="302" y="1624"/>
                    </a:cubicBezTo>
                    <a:cubicBezTo>
                      <a:pt x="302" y="1624"/>
                      <a:pt x="342" y="1634"/>
                      <a:pt x="376" y="1600"/>
                    </a:cubicBezTo>
                    <a:cubicBezTo>
                      <a:pt x="411" y="1565"/>
                      <a:pt x="430" y="1540"/>
                      <a:pt x="465" y="1521"/>
                    </a:cubicBezTo>
                    <a:cubicBezTo>
                      <a:pt x="500" y="1501"/>
                      <a:pt x="509" y="1461"/>
                      <a:pt x="524" y="1442"/>
                    </a:cubicBezTo>
                    <a:cubicBezTo>
                      <a:pt x="539" y="1422"/>
                      <a:pt x="588" y="1466"/>
                      <a:pt x="598" y="1491"/>
                    </a:cubicBezTo>
                    <a:cubicBezTo>
                      <a:pt x="608" y="1516"/>
                      <a:pt x="618" y="1555"/>
                      <a:pt x="598" y="1585"/>
                    </a:cubicBezTo>
                    <a:cubicBezTo>
                      <a:pt x="578" y="1614"/>
                      <a:pt x="588" y="1664"/>
                      <a:pt x="588" y="1664"/>
                    </a:cubicBezTo>
                    <a:cubicBezTo>
                      <a:pt x="588" y="1664"/>
                      <a:pt x="578" y="1738"/>
                      <a:pt x="603" y="1748"/>
                    </a:cubicBezTo>
                    <a:cubicBezTo>
                      <a:pt x="628" y="1758"/>
                      <a:pt x="687" y="1817"/>
                      <a:pt x="672" y="1851"/>
                    </a:cubicBezTo>
                    <a:cubicBezTo>
                      <a:pt x="657" y="1886"/>
                      <a:pt x="672" y="1930"/>
                      <a:pt x="702" y="1940"/>
                    </a:cubicBezTo>
                    <a:cubicBezTo>
                      <a:pt x="731" y="1950"/>
                      <a:pt x="736" y="2019"/>
                      <a:pt x="731" y="2044"/>
                    </a:cubicBezTo>
                    <a:cubicBezTo>
                      <a:pt x="726" y="2068"/>
                      <a:pt x="731" y="2123"/>
                      <a:pt x="731" y="2147"/>
                    </a:cubicBezTo>
                    <a:cubicBezTo>
                      <a:pt x="731" y="2162"/>
                      <a:pt x="728" y="2184"/>
                      <a:pt x="722" y="2206"/>
                    </a:cubicBezTo>
                    <a:cubicBezTo>
                      <a:pt x="752" y="2184"/>
                      <a:pt x="776" y="2157"/>
                      <a:pt x="776" y="2142"/>
                    </a:cubicBezTo>
                    <a:cubicBezTo>
                      <a:pt x="776" y="2118"/>
                      <a:pt x="805" y="2068"/>
                      <a:pt x="805" y="2024"/>
                    </a:cubicBezTo>
                    <a:cubicBezTo>
                      <a:pt x="805" y="1980"/>
                      <a:pt x="830" y="1906"/>
                      <a:pt x="810" y="1871"/>
                    </a:cubicBezTo>
                    <a:cubicBezTo>
                      <a:pt x="791" y="1836"/>
                      <a:pt x="801" y="1807"/>
                      <a:pt x="771" y="1777"/>
                    </a:cubicBezTo>
                    <a:cubicBezTo>
                      <a:pt x="741" y="1748"/>
                      <a:pt x="736" y="1713"/>
                      <a:pt x="751" y="1689"/>
                    </a:cubicBezTo>
                    <a:cubicBezTo>
                      <a:pt x="766" y="1664"/>
                      <a:pt x="766" y="1639"/>
                      <a:pt x="756" y="1609"/>
                    </a:cubicBezTo>
                    <a:cubicBezTo>
                      <a:pt x="746" y="1580"/>
                      <a:pt x="736" y="1565"/>
                      <a:pt x="766" y="1536"/>
                    </a:cubicBezTo>
                    <a:cubicBezTo>
                      <a:pt x="795" y="1506"/>
                      <a:pt x="761" y="1471"/>
                      <a:pt x="726" y="1447"/>
                    </a:cubicBezTo>
                    <a:cubicBezTo>
                      <a:pt x="692" y="1422"/>
                      <a:pt x="682" y="1397"/>
                      <a:pt x="677" y="1368"/>
                    </a:cubicBezTo>
                    <a:cubicBezTo>
                      <a:pt x="672" y="1338"/>
                      <a:pt x="672" y="1309"/>
                      <a:pt x="648" y="1284"/>
                    </a:cubicBezTo>
                    <a:cubicBezTo>
                      <a:pt x="623" y="1259"/>
                      <a:pt x="638" y="1210"/>
                      <a:pt x="662" y="1185"/>
                    </a:cubicBezTo>
                    <a:cubicBezTo>
                      <a:pt x="687" y="1160"/>
                      <a:pt x="692" y="1200"/>
                      <a:pt x="741" y="1190"/>
                    </a:cubicBezTo>
                    <a:cubicBezTo>
                      <a:pt x="791" y="1180"/>
                      <a:pt x="786" y="1166"/>
                      <a:pt x="805" y="1141"/>
                    </a:cubicBezTo>
                    <a:cubicBezTo>
                      <a:pt x="825" y="1116"/>
                      <a:pt x="791" y="1101"/>
                      <a:pt x="801" y="1072"/>
                    </a:cubicBezTo>
                    <a:cubicBezTo>
                      <a:pt x="810" y="1042"/>
                      <a:pt x="845" y="1047"/>
                      <a:pt x="889" y="1017"/>
                    </a:cubicBezTo>
                    <a:cubicBezTo>
                      <a:pt x="909" y="1004"/>
                      <a:pt x="919" y="998"/>
                      <a:pt x="927" y="996"/>
                    </a:cubicBezTo>
                    <a:cubicBezTo>
                      <a:pt x="930" y="977"/>
                      <a:pt x="937" y="953"/>
                      <a:pt x="939" y="943"/>
                    </a:cubicBezTo>
                    <a:cubicBezTo>
                      <a:pt x="944" y="919"/>
                      <a:pt x="958" y="904"/>
                      <a:pt x="978" y="904"/>
                    </a:cubicBezTo>
                    <a:cubicBezTo>
                      <a:pt x="990" y="904"/>
                      <a:pt x="1016" y="892"/>
                      <a:pt x="1037" y="882"/>
                    </a:cubicBezTo>
                    <a:cubicBezTo>
                      <a:pt x="1022" y="874"/>
                      <a:pt x="1013" y="868"/>
                      <a:pt x="988" y="87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5" name="Freeform 58">
                <a:extLst>
                  <a:ext uri="{FF2B5EF4-FFF2-40B4-BE49-F238E27FC236}">
                    <a16:creationId xmlns:a16="http://schemas.microsoft.com/office/drawing/2014/main" id="{7C9E2747-1472-422C-881B-3EC77A5AC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1" y="2641"/>
                <a:ext cx="97" cy="95"/>
              </a:xfrm>
              <a:custGeom>
                <a:avLst/>
                <a:gdLst>
                  <a:gd name="T0" fmla="*/ 488 w 626"/>
                  <a:gd name="T1" fmla="*/ 281 h 689"/>
                  <a:gd name="T2" fmla="*/ 508 w 626"/>
                  <a:gd name="T3" fmla="*/ 183 h 689"/>
                  <a:gd name="T4" fmla="*/ 449 w 626"/>
                  <a:gd name="T5" fmla="*/ 128 h 689"/>
                  <a:gd name="T6" fmla="*/ 315 w 626"/>
                  <a:gd name="T7" fmla="*/ 128 h 689"/>
                  <a:gd name="T8" fmla="*/ 202 w 626"/>
                  <a:gd name="T9" fmla="*/ 54 h 689"/>
                  <a:gd name="T10" fmla="*/ 128 w 626"/>
                  <a:gd name="T11" fmla="*/ 5 h 689"/>
                  <a:gd name="T12" fmla="*/ 24 w 626"/>
                  <a:gd name="T13" fmla="*/ 15 h 689"/>
                  <a:gd name="T14" fmla="*/ 19 w 626"/>
                  <a:gd name="T15" fmla="*/ 79 h 689"/>
                  <a:gd name="T16" fmla="*/ 83 w 626"/>
                  <a:gd name="T17" fmla="*/ 114 h 689"/>
                  <a:gd name="T18" fmla="*/ 39 w 626"/>
                  <a:gd name="T19" fmla="*/ 163 h 689"/>
                  <a:gd name="T20" fmla="*/ 24 w 626"/>
                  <a:gd name="T21" fmla="*/ 242 h 689"/>
                  <a:gd name="T22" fmla="*/ 88 w 626"/>
                  <a:gd name="T23" fmla="*/ 365 h 689"/>
                  <a:gd name="T24" fmla="*/ 103 w 626"/>
                  <a:gd name="T25" fmla="*/ 430 h 689"/>
                  <a:gd name="T26" fmla="*/ 123 w 626"/>
                  <a:gd name="T27" fmla="*/ 518 h 689"/>
                  <a:gd name="T28" fmla="*/ 129 w 626"/>
                  <a:gd name="T29" fmla="*/ 581 h 689"/>
                  <a:gd name="T30" fmla="*/ 241 w 626"/>
                  <a:gd name="T31" fmla="*/ 558 h 689"/>
                  <a:gd name="T32" fmla="*/ 305 w 626"/>
                  <a:gd name="T33" fmla="*/ 513 h 689"/>
                  <a:gd name="T34" fmla="*/ 370 w 626"/>
                  <a:gd name="T35" fmla="*/ 504 h 689"/>
                  <a:gd name="T36" fmla="*/ 424 w 626"/>
                  <a:gd name="T37" fmla="*/ 568 h 689"/>
                  <a:gd name="T38" fmla="*/ 449 w 626"/>
                  <a:gd name="T39" fmla="*/ 666 h 689"/>
                  <a:gd name="T40" fmla="*/ 482 w 626"/>
                  <a:gd name="T41" fmla="*/ 689 h 689"/>
                  <a:gd name="T42" fmla="*/ 542 w 626"/>
                  <a:gd name="T43" fmla="*/ 627 h 689"/>
                  <a:gd name="T44" fmla="*/ 582 w 626"/>
                  <a:gd name="T45" fmla="*/ 548 h 689"/>
                  <a:gd name="T46" fmla="*/ 616 w 626"/>
                  <a:gd name="T47" fmla="*/ 499 h 689"/>
                  <a:gd name="T48" fmla="*/ 606 w 626"/>
                  <a:gd name="T49" fmla="*/ 420 h 689"/>
                  <a:gd name="T50" fmla="*/ 615 w 626"/>
                  <a:gd name="T51" fmla="*/ 370 h 689"/>
                  <a:gd name="T52" fmla="*/ 532 w 626"/>
                  <a:gd name="T53" fmla="*/ 350 h 689"/>
                  <a:gd name="T54" fmla="*/ 488 w 626"/>
                  <a:gd name="T55" fmla="*/ 281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26" h="689">
                    <a:moveTo>
                      <a:pt x="488" y="281"/>
                    </a:moveTo>
                    <a:cubicBezTo>
                      <a:pt x="498" y="267"/>
                      <a:pt x="532" y="203"/>
                      <a:pt x="508" y="183"/>
                    </a:cubicBezTo>
                    <a:cubicBezTo>
                      <a:pt x="483" y="163"/>
                      <a:pt x="473" y="143"/>
                      <a:pt x="449" y="128"/>
                    </a:cubicBezTo>
                    <a:cubicBezTo>
                      <a:pt x="424" y="114"/>
                      <a:pt x="360" y="128"/>
                      <a:pt x="315" y="128"/>
                    </a:cubicBezTo>
                    <a:cubicBezTo>
                      <a:pt x="271" y="128"/>
                      <a:pt x="231" y="69"/>
                      <a:pt x="202" y="54"/>
                    </a:cubicBezTo>
                    <a:cubicBezTo>
                      <a:pt x="172" y="40"/>
                      <a:pt x="162" y="5"/>
                      <a:pt x="128" y="5"/>
                    </a:cubicBezTo>
                    <a:cubicBezTo>
                      <a:pt x="93" y="5"/>
                      <a:pt x="44" y="0"/>
                      <a:pt x="24" y="15"/>
                    </a:cubicBezTo>
                    <a:cubicBezTo>
                      <a:pt x="4" y="30"/>
                      <a:pt x="0" y="69"/>
                      <a:pt x="19" y="79"/>
                    </a:cubicBezTo>
                    <a:cubicBezTo>
                      <a:pt x="39" y="89"/>
                      <a:pt x="88" y="84"/>
                      <a:pt x="83" y="114"/>
                    </a:cubicBezTo>
                    <a:cubicBezTo>
                      <a:pt x="78" y="143"/>
                      <a:pt x="54" y="148"/>
                      <a:pt x="39" y="163"/>
                    </a:cubicBezTo>
                    <a:cubicBezTo>
                      <a:pt x="24" y="178"/>
                      <a:pt x="14" y="217"/>
                      <a:pt x="24" y="242"/>
                    </a:cubicBezTo>
                    <a:cubicBezTo>
                      <a:pt x="34" y="267"/>
                      <a:pt x="103" y="350"/>
                      <a:pt x="88" y="365"/>
                    </a:cubicBezTo>
                    <a:cubicBezTo>
                      <a:pt x="74" y="380"/>
                      <a:pt x="49" y="410"/>
                      <a:pt x="103" y="430"/>
                    </a:cubicBezTo>
                    <a:cubicBezTo>
                      <a:pt x="157" y="449"/>
                      <a:pt x="128" y="489"/>
                      <a:pt x="123" y="518"/>
                    </a:cubicBezTo>
                    <a:cubicBezTo>
                      <a:pt x="120" y="534"/>
                      <a:pt x="124" y="560"/>
                      <a:pt x="129" y="581"/>
                    </a:cubicBezTo>
                    <a:cubicBezTo>
                      <a:pt x="167" y="569"/>
                      <a:pt x="218" y="558"/>
                      <a:pt x="241" y="558"/>
                    </a:cubicBezTo>
                    <a:cubicBezTo>
                      <a:pt x="276" y="558"/>
                      <a:pt x="301" y="528"/>
                      <a:pt x="305" y="513"/>
                    </a:cubicBezTo>
                    <a:cubicBezTo>
                      <a:pt x="310" y="499"/>
                      <a:pt x="330" y="508"/>
                      <a:pt x="370" y="504"/>
                    </a:cubicBezTo>
                    <a:cubicBezTo>
                      <a:pt x="409" y="499"/>
                      <a:pt x="429" y="528"/>
                      <a:pt x="424" y="568"/>
                    </a:cubicBezTo>
                    <a:cubicBezTo>
                      <a:pt x="419" y="607"/>
                      <a:pt x="414" y="651"/>
                      <a:pt x="449" y="666"/>
                    </a:cubicBezTo>
                    <a:cubicBezTo>
                      <a:pt x="466" y="674"/>
                      <a:pt x="475" y="680"/>
                      <a:pt x="482" y="689"/>
                    </a:cubicBezTo>
                    <a:cubicBezTo>
                      <a:pt x="502" y="668"/>
                      <a:pt x="539" y="648"/>
                      <a:pt x="542" y="627"/>
                    </a:cubicBezTo>
                    <a:cubicBezTo>
                      <a:pt x="547" y="597"/>
                      <a:pt x="577" y="568"/>
                      <a:pt x="582" y="548"/>
                    </a:cubicBezTo>
                    <a:cubicBezTo>
                      <a:pt x="587" y="528"/>
                      <a:pt x="626" y="518"/>
                      <a:pt x="616" y="499"/>
                    </a:cubicBezTo>
                    <a:cubicBezTo>
                      <a:pt x="606" y="479"/>
                      <a:pt x="606" y="439"/>
                      <a:pt x="606" y="420"/>
                    </a:cubicBezTo>
                    <a:cubicBezTo>
                      <a:pt x="606" y="408"/>
                      <a:pt x="614" y="389"/>
                      <a:pt x="615" y="370"/>
                    </a:cubicBezTo>
                    <a:cubicBezTo>
                      <a:pt x="588" y="366"/>
                      <a:pt x="552" y="359"/>
                      <a:pt x="532" y="350"/>
                    </a:cubicBezTo>
                    <a:cubicBezTo>
                      <a:pt x="498" y="336"/>
                      <a:pt x="478" y="296"/>
                      <a:pt x="488" y="28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6" name="Freeform 59">
                <a:extLst>
                  <a:ext uri="{FF2B5EF4-FFF2-40B4-BE49-F238E27FC236}">
                    <a16:creationId xmlns:a16="http://schemas.microsoft.com/office/drawing/2014/main" id="{2A9EF165-FE0E-4E02-B019-D652795B1A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599"/>
                <a:ext cx="55" cy="38"/>
              </a:xfrm>
              <a:custGeom>
                <a:avLst/>
                <a:gdLst>
                  <a:gd name="T0" fmla="*/ 95 w 354"/>
                  <a:gd name="T1" fmla="*/ 222 h 282"/>
                  <a:gd name="T2" fmla="*/ 189 w 354"/>
                  <a:gd name="T3" fmla="*/ 262 h 282"/>
                  <a:gd name="T4" fmla="*/ 303 w 354"/>
                  <a:gd name="T5" fmla="*/ 252 h 282"/>
                  <a:gd name="T6" fmla="*/ 342 w 354"/>
                  <a:gd name="T7" fmla="*/ 168 h 282"/>
                  <a:gd name="T8" fmla="*/ 354 w 354"/>
                  <a:gd name="T9" fmla="*/ 79 h 282"/>
                  <a:gd name="T10" fmla="*/ 268 w 354"/>
                  <a:gd name="T11" fmla="*/ 104 h 282"/>
                  <a:gd name="T12" fmla="*/ 145 w 354"/>
                  <a:gd name="T13" fmla="*/ 30 h 282"/>
                  <a:gd name="T14" fmla="*/ 61 w 354"/>
                  <a:gd name="T15" fmla="*/ 15 h 282"/>
                  <a:gd name="T16" fmla="*/ 0 w 354"/>
                  <a:gd name="T17" fmla="*/ 84 h 282"/>
                  <a:gd name="T18" fmla="*/ 16 w 354"/>
                  <a:gd name="T19" fmla="*/ 198 h 282"/>
                  <a:gd name="T20" fmla="*/ 95 w 354"/>
                  <a:gd name="T21" fmla="*/ 22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4" h="282">
                    <a:moveTo>
                      <a:pt x="95" y="222"/>
                    </a:moveTo>
                    <a:cubicBezTo>
                      <a:pt x="130" y="232"/>
                      <a:pt x="154" y="242"/>
                      <a:pt x="189" y="262"/>
                    </a:cubicBezTo>
                    <a:cubicBezTo>
                      <a:pt x="223" y="282"/>
                      <a:pt x="263" y="257"/>
                      <a:pt x="303" y="252"/>
                    </a:cubicBezTo>
                    <a:cubicBezTo>
                      <a:pt x="342" y="247"/>
                      <a:pt x="347" y="193"/>
                      <a:pt x="342" y="168"/>
                    </a:cubicBezTo>
                    <a:cubicBezTo>
                      <a:pt x="339" y="153"/>
                      <a:pt x="347" y="109"/>
                      <a:pt x="354" y="79"/>
                    </a:cubicBezTo>
                    <a:cubicBezTo>
                      <a:pt x="332" y="90"/>
                      <a:pt x="325" y="120"/>
                      <a:pt x="268" y="104"/>
                    </a:cubicBezTo>
                    <a:cubicBezTo>
                      <a:pt x="199" y="84"/>
                      <a:pt x="164" y="55"/>
                      <a:pt x="145" y="30"/>
                    </a:cubicBezTo>
                    <a:cubicBezTo>
                      <a:pt x="125" y="5"/>
                      <a:pt x="76" y="0"/>
                      <a:pt x="61" y="15"/>
                    </a:cubicBezTo>
                    <a:cubicBezTo>
                      <a:pt x="49" y="27"/>
                      <a:pt x="27" y="69"/>
                      <a:pt x="0" y="84"/>
                    </a:cubicBezTo>
                    <a:cubicBezTo>
                      <a:pt x="4" y="127"/>
                      <a:pt x="10" y="186"/>
                      <a:pt x="16" y="198"/>
                    </a:cubicBezTo>
                    <a:cubicBezTo>
                      <a:pt x="26" y="217"/>
                      <a:pt x="61" y="213"/>
                      <a:pt x="95" y="22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7" name="Freeform 60">
                <a:extLst>
                  <a:ext uri="{FF2B5EF4-FFF2-40B4-BE49-F238E27FC236}">
                    <a16:creationId xmlns:a16="http://schemas.microsoft.com/office/drawing/2014/main" id="{E5A8401C-B305-491B-A74E-BF7D5439C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7" y="2564"/>
                <a:ext cx="151" cy="76"/>
              </a:xfrm>
              <a:custGeom>
                <a:avLst/>
                <a:gdLst>
                  <a:gd name="T0" fmla="*/ 0 w 972"/>
                  <a:gd name="T1" fmla="*/ 167 h 552"/>
                  <a:gd name="T2" fmla="*/ 54 w 972"/>
                  <a:gd name="T3" fmla="*/ 232 h 552"/>
                  <a:gd name="T4" fmla="*/ 153 w 972"/>
                  <a:gd name="T5" fmla="*/ 246 h 552"/>
                  <a:gd name="T6" fmla="*/ 192 w 972"/>
                  <a:gd name="T7" fmla="*/ 335 h 552"/>
                  <a:gd name="T8" fmla="*/ 365 w 972"/>
                  <a:gd name="T9" fmla="*/ 399 h 552"/>
                  <a:gd name="T10" fmla="*/ 479 w 972"/>
                  <a:gd name="T11" fmla="*/ 404 h 552"/>
                  <a:gd name="T12" fmla="*/ 553 w 972"/>
                  <a:gd name="T13" fmla="*/ 468 h 552"/>
                  <a:gd name="T14" fmla="*/ 671 w 972"/>
                  <a:gd name="T15" fmla="*/ 503 h 552"/>
                  <a:gd name="T16" fmla="*/ 824 w 972"/>
                  <a:gd name="T17" fmla="*/ 542 h 552"/>
                  <a:gd name="T18" fmla="*/ 923 w 972"/>
                  <a:gd name="T19" fmla="*/ 528 h 552"/>
                  <a:gd name="T20" fmla="*/ 942 w 972"/>
                  <a:gd name="T21" fmla="*/ 419 h 552"/>
                  <a:gd name="T22" fmla="*/ 967 w 972"/>
                  <a:gd name="T23" fmla="*/ 345 h 552"/>
                  <a:gd name="T24" fmla="*/ 963 w 972"/>
                  <a:gd name="T25" fmla="*/ 314 h 552"/>
                  <a:gd name="T26" fmla="*/ 913 w 972"/>
                  <a:gd name="T27" fmla="*/ 335 h 552"/>
                  <a:gd name="T28" fmla="*/ 735 w 972"/>
                  <a:gd name="T29" fmla="*/ 325 h 552"/>
                  <a:gd name="T30" fmla="*/ 597 w 972"/>
                  <a:gd name="T31" fmla="*/ 266 h 552"/>
                  <a:gd name="T32" fmla="*/ 444 w 972"/>
                  <a:gd name="T33" fmla="*/ 158 h 552"/>
                  <a:gd name="T34" fmla="*/ 316 w 972"/>
                  <a:gd name="T35" fmla="*/ 108 h 552"/>
                  <a:gd name="T36" fmla="*/ 256 w 972"/>
                  <a:gd name="T37" fmla="*/ 39 h 552"/>
                  <a:gd name="T38" fmla="*/ 108 w 972"/>
                  <a:gd name="T39" fmla="*/ 10 h 552"/>
                  <a:gd name="T40" fmla="*/ 88 w 972"/>
                  <a:gd name="T41" fmla="*/ 0 h 552"/>
                  <a:gd name="T42" fmla="*/ 39 w 972"/>
                  <a:gd name="T43" fmla="*/ 74 h 552"/>
                  <a:gd name="T44" fmla="*/ 0 w 972"/>
                  <a:gd name="T45" fmla="*/ 167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72" h="552">
                    <a:moveTo>
                      <a:pt x="0" y="167"/>
                    </a:moveTo>
                    <a:cubicBezTo>
                      <a:pt x="0" y="197"/>
                      <a:pt x="0" y="232"/>
                      <a:pt x="54" y="232"/>
                    </a:cubicBezTo>
                    <a:cubicBezTo>
                      <a:pt x="108" y="232"/>
                      <a:pt x="143" y="217"/>
                      <a:pt x="153" y="246"/>
                    </a:cubicBezTo>
                    <a:cubicBezTo>
                      <a:pt x="163" y="276"/>
                      <a:pt x="148" y="320"/>
                      <a:pt x="192" y="335"/>
                    </a:cubicBezTo>
                    <a:cubicBezTo>
                      <a:pt x="237" y="350"/>
                      <a:pt x="330" y="394"/>
                      <a:pt x="365" y="399"/>
                    </a:cubicBezTo>
                    <a:cubicBezTo>
                      <a:pt x="400" y="404"/>
                      <a:pt x="454" y="399"/>
                      <a:pt x="479" y="404"/>
                    </a:cubicBezTo>
                    <a:cubicBezTo>
                      <a:pt x="503" y="409"/>
                      <a:pt x="528" y="454"/>
                      <a:pt x="553" y="468"/>
                    </a:cubicBezTo>
                    <a:cubicBezTo>
                      <a:pt x="577" y="483"/>
                      <a:pt x="607" y="493"/>
                      <a:pt x="671" y="503"/>
                    </a:cubicBezTo>
                    <a:cubicBezTo>
                      <a:pt x="735" y="513"/>
                      <a:pt x="789" y="533"/>
                      <a:pt x="824" y="542"/>
                    </a:cubicBezTo>
                    <a:cubicBezTo>
                      <a:pt x="858" y="552"/>
                      <a:pt x="903" y="547"/>
                      <a:pt x="923" y="528"/>
                    </a:cubicBezTo>
                    <a:cubicBezTo>
                      <a:pt x="942" y="508"/>
                      <a:pt x="918" y="444"/>
                      <a:pt x="942" y="419"/>
                    </a:cubicBezTo>
                    <a:cubicBezTo>
                      <a:pt x="967" y="394"/>
                      <a:pt x="972" y="365"/>
                      <a:pt x="967" y="345"/>
                    </a:cubicBezTo>
                    <a:cubicBezTo>
                      <a:pt x="965" y="338"/>
                      <a:pt x="964" y="326"/>
                      <a:pt x="963" y="314"/>
                    </a:cubicBezTo>
                    <a:cubicBezTo>
                      <a:pt x="953" y="321"/>
                      <a:pt x="943" y="332"/>
                      <a:pt x="913" y="335"/>
                    </a:cubicBezTo>
                    <a:cubicBezTo>
                      <a:pt x="863" y="340"/>
                      <a:pt x="760" y="345"/>
                      <a:pt x="735" y="325"/>
                    </a:cubicBezTo>
                    <a:cubicBezTo>
                      <a:pt x="710" y="306"/>
                      <a:pt x="656" y="306"/>
                      <a:pt x="597" y="266"/>
                    </a:cubicBezTo>
                    <a:cubicBezTo>
                      <a:pt x="538" y="227"/>
                      <a:pt x="479" y="167"/>
                      <a:pt x="444" y="158"/>
                    </a:cubicBezTo>
                    <a:cubicBezTo>
                      <a:pt x="409" y="148"/>
                      <a:pt x="316" y="148"/>
                      <a:pt x="316" y="108"/>
                    </a:cubicBezTo>
                    <a:cubicBezTo>
                      <a:pt x="316" y="69"/>
                      <a:pt x="306" y="49"/>
                      <a:pt x="256" y="39"/>
                    </a:cubicBezTo>
                    <a:cubicBezTo>
                      <a:pt x="207" y="29"/>
                      <a:pt x="128" y="14"/>
                      <a:pt x="108" y="10"/>
                    </a:cubicBezTo>
                    <a:cubicBezTo>
                      <a:pt x="97" y="7"/>
                      <a:pt x="94" y="5"/>
                      <a:pt x="88" y="0"/>
                    </a:cubicBezTo>
                    <a:cubicBezTo>
                      <a:pt x="68" y="24"/>
                      <a:pt x="45" y="55"/>
                      <a:pt x="39" y="74"/>
                    </a:cubicBezTo>
                    <a:cubicBezTo>
                      <a:pt x="30" y="108"/>
                      <a:pt x="0" y="138"/>
                      <a:pt x="0" y="16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8" name="Freeform 61">
                <a:extLst>
                  <a:ext uri="{FF2B5EF4-FFF2-40B4-BE49-F238E27FC236}">
                    <a16:creationId xmlns:a16="http://schemas.microsoft.com/office/drawing/2014/main" id="{49FFB062-01A7-43B8-96C2-1C55DD127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5" y="2471"/>
                <a:ext cx="537" cy="483"/>
              </a:xfrm>
              <a:custGeom>
                <a:avLst/>
                <a:gdLst>
                  <a:gd name="T0" fmla="*/ 3243 w 3467"/>
                  <a:gd name="T1" fmla="*/ 823 h 3507"/>
                  <a:gd name="T2" fmla="*/ 2976 w 3467"/>
                  <a:gd name="T3" fmla="*/ 941 h 3507"/>
                  <a:gd name="T4" fmla="*/ 2853 w 3467"/>
                  <a:gd name="T5" fmla="*/ 1094 h 3507"/>
                  <a:gd name="T6" fmla="*/ 2606 w 3467"/>
                  <a:gd name="T7" fmla="*/ 1148 h 3507"/>
                  <a:gd name="T8" fmla="*/ 2493 w 3467"/>
                  <a:gd name="T9" fmla="*/ 1015 h 3507"/>
                  <a:gd name="T10" fmla="*/ 2399 w 3467"/>
                  <a:gd name="T11" fmla="*/ 1020 h 3507"/>
                  <a:gd name="T12" fmla="*/ 2256 w 3467"/>
                  <a:gd name="T13" fmla="*/ 1217 h 3507"/>
                  <a:gd name="T14" fmla="*/ 1911 w 3467"/>
                  <a:gd name="T15" fmla="*/ 1079 h 3507"/>
                  <a:gd name="T16" fmla="*/ 1585 w 3467"/>
                  <a:gd name="T17" fmla="*/ 921 h 3507"/>
                  <a:gd name="T18" fmla="*/ 1471 w 3467"/>
                  <a:gd name="T19" fmla="*/ 749 h 3507"/>
                  <a:gd name="T20" fmla="*/ 1373 w 3467"/>
                  <a:gd name="T21" fmla="*/ 596 h 3507"/>
                  <a:gd name="T22" fmla="*/ 1279 w 3467"/>
                  <a:gd name="T23" fmla="*/ 413 h 3507"/>
                  <a:gd name="T24" fmla="*/ 1244 w 3467"/>
                  <a:gd name="T25" fmla="*/ 181 h 3507"/>
                  <a:gd name="T26" fmla="*/ 1135 w 3467"/>
                  <a:gd name="T27" fmla="*/ 0 h 3507"/>
                  <a:gd name="T28" fmla="*/ 869 w 3467"/>
                  <a:gd name="T29" fmla="*/ 97 h 3507"/>
                  <a:gd name="T30" fmla="*/ 672 w 3467"/>
                  <a:gd name="T31" fmla="*/ 162 h 3507"/>
                  <a:gd name="T32" fmla="*/ 776 w 3467"/>
                  <a:gd name="T33" fmla="*/ 359 h 3507"/>
                  <a:gd name="T34" fmla="*/ 731 w 3467"/>
                  <a:gd name="T35" fmla="*/ 581 h 3507"/>
                  <a:gd name="T36" fmla="*/ 539 w 3467"/>
                  <a:gd name="T37" fmla="*/ 877 h 3507"/>
                  <a:gd name="T38" fmla="*/ 312 w 3467"/>
                  <a:gd name="T39" fmla="*/ 1000 h 3507"/>
                  <a:gd name="T40" fmla="*/ 188 w 3467"/>
                  <a:gd name="T41" fmla="*/ 1208 h 3507"/>
                  <a:gd name="T42" fmla="*/ 327 w 3467"/>
                  <a:gd name="T43" fmla="*/ 1484 h 3507"/>
                  <a:gd name="T44" fmla="*/ 45 w 3467"/>
                  <a:gd name="T45" fmla="*/ 1558 h 3507"/>
                  <a:gd name="T46" fmla="*/ 100 w 3467"/>
                  <a:gd name="T47" fmla="*/ 1701 h 3507"/>
                  <a:gd name="T48" fmla="*/ 425 w 3467"/>
                  <a:gd name="T49" fmla="*/ 1721 h 3507"/>
                  <a:gd name="T50" fmla="*/ 95 w 3467"/>
                  <a:gd name="T51" fmla="*/ 1785 h 3507"/>
                  <a:gd name="T52" fmla="*/ 341 w 3467"/>
                  <a:gd name="T53" fmla="*/ 1938 h 3507"/>
                  <a:gd name="T54" fmla="*/ 529 w 3467"/>
                  <a:gd name="T55" fmla="*/ 1859 h 3507"/>
                  <a:gd name="T56" fmla="*/ 529 w 3467"/>
                  <a:gd name="T57" fmla="*/ 2199 h 3507"/>
                  <a:gd name="T58" fmla="*/ 623 w 3467"/>
                  <a:gd name="T59" fmla="*/ 2471 h 3507"/>
                  <a:gd name="T60" fmla="*/ 731 w 3467"/>
                  <a:gd name="T61" fmla="*/ 2737 h 3507"/>
                  <a:gd name="T62" fmla="*/ 820 w 3467"/>
                  <a:gd name="T63" fmla="*/ 3023 h 3507"/>
                  <a:gd name="T64" fmla="*/ 968 w 3467"/>
                  <a:gd name="T65" fmla="*/ 3329 h 3507"/>
                  <a:gd name="T66" fmla="*/ 1131 w 3467"/>
                  <a:gd name="T67" fmla="*/ 3507 h 3507"/>
                  <a:gd name="T68" fmla="*/ 1304 w 3467"/>
                  <a:gd name="T69" fmla="*/ 3285 h 3507"/>
                  <a:gd name="T70" fmla="*/ 1392 w 3467"/>
                  <a:gd name="T71" fmla="*/ 3063 h 3507"/>
                  <a:gd name="T72" fmla="*/ 1476 w 3467"/>
                  <a:gd name="T73" fmla="*/ 2841 h 3507"/>
                  <a:gd name="T74" fmla="*/ 1412 w 3467"/>
                  <a:gd name="T75" fmla="*/ 2683 h 3507"/>
                  <a:gd name="T76" fmla="*/ 1649 w 3467"/>
                  <a:gd name="T77" fmla="*/ 2486 h 3507"/>
                  <a:gd name="T78" fmla="*/ 1861 w 3467"/>
                  <a:gd name="T79" fmla="*/ 2273 h 3507"/>
                  <a:gd name="T80" fmla="*/ 2083 w 3467"/>
                  <a:gd name="T81" fmla="*/ 2061 h 3507"/>
                  <a:gd name="T82" fmla="*/ 2360 w 3467"/>
                  <a:gd name="T83" fmla="*/ 1844 h 3507"/>
                  <a:gd name="T84" fmla="*/ 2483 w 3467"/>
                  <a:gd name="T85" fmla="*/ 1755 h 3507"/>
                  <a:gd name="T86" fmla="*/ 2384 w 3467"/>
                  <a:gd name="T87" fmla="*/ 1479 h 3507"/>
                  <a:gd name="T88" fmla="*/ 2379 w 3467"/>
                  <a:gd name="T89" fmla="*/ 1316 h 3507"/>
                  <a:gd name="T90" fmla="*/ 2562 w 3467"/>
                  <a:gd name="T91" fmla="*/ 1291 h 3507"/>
                  <a:gd name="T92" fmla="*/ 2868 w 3467"/>
                  <a:gd name="T93" fmla="*/ 1420 h 3507"/>
                  <a:gd name="T94" fmla="*/ 2975 w 3467"/>
                  <a:gd name="T95" fmla="*/ 1607 h 3507"/>
                  <a:gd name="T96" fmla="*/ 3080 w 3467"/>
                  <a:gd name="T97" fmla="*/ 1514 h 3507"/>
                  <a:gd name="T98" fmla="*/ 3159 w 3467"/>
                  <a:gd name="T99" fmla="*/ 1306 h 3507"/>
                  <a:gd name="T100" fmla="*/ 3248 w 3467"/>
                  <a:gd name="T101" fmla="*/ 1134 h 3507"/>
                  <a:gd name="T102" fmla="*/ 3381 w 3467"/>
                  <a:gd name="T103" fmla="*/ 1035 h 3507"/>
                  <a:gd name="T104" fmla="*/ 3411 w 3467"/>
                  <a:gd name="T105" fmla="*/ 951 h 3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467" h="3507">
                    <a:moveTo>
                      <a:pt x="3411" y="951"/>
                    </a:moveTo>
                    <a:cubicBezTo>
                      <a:pt x="3356" y="946"/>
                      <a:pt x="3322" y="931"/>
                      <a:pt x="3307" y="897"/>
                    </a:cubicBezTo>
                    <a:cubicBezTo>
                      <a:pt x="3292" y="862"/>
                      <a:pt x="3292" y="818"/>
                      <a:pt x="3243" y="823"/>
                    </a:cubicBezTo>
                    <a:cubicBezTo>
                      <a:pt x="3193" y="828"/>
                      <a:pt x="3189" y="857"/>
                      <a:pt x="3164" y="862"/>
                    </a:cubicBezTo>
                    <a:cubicBezTo>
                      <a:pt x="3139" y="867"/>
                      <a:pt x="3080" y="862"/>
                      <a:pt x="3050" y="872"/>
                    </a:cubicBezTo>
                    <a:cubicBezTo>
                      <a:pt x="3021" y="882"/>
                      <a:pt x="3006" y="917"/>
                      <a:pt x="2976" y="941"/>
                    </a:cubicBezTo>
                    <a:cubicBezTo>
                      <a:pt x="2947" y="966"/>
                      <a:pt x="2922" y="1000"/>
                      <a:pt x="2883" y="1000"/>
                    </a:cubicBezTo>
                    <a:cubicBezTo>
                      <a:pt x="2875" y="1000"/>
                      <a:pt x="2870" y="1002"/>
                      <a:pt x="2865" y="1005"/>
                    </a:cubicBezTo>
                    <a:cubicBezTo>
                      <a:pt x="2858" y="1035"/>
                      <a:pt x="2850" y="1079"/>
                      <a:pt x="2853" y="1094"/>
                    </a:cubicBezTo>
                    <a:cubicBezTo>
                      <a:pt x="2858" y="1119"/>
                      <a:pt x="2853" y="1173"/>
                      <a:pt x="2814" y="1178"/>
                    </a:cubicBezTo>
                    <a:cubicBezTo>
                      <a:pt x="2774" y="1183"/>
                      <a:pt x="2734" y="1208"/>
                      <a:pt x="2700" y="1188"/>
                    </a:cubicBezTo>
                    <a:cubicBezTo>
                      <a:pt x="2665" y="1168"/>
                      <a:pt x="2641" y="1158"/>
                      <a:pt x="2606" y="1148"/>
                    </a:cubicBezTo>
                    <a:cubicBezTo>
                      <a:pt x="2572" y="1139"/>
                      <a:pt x="2537" y="1143"/>
                      <a:pt x="2527" y="1124"/>
                    </a:cubicBezTo>
                    <a:cubicBezTo>
                      <a:pt x="2521" y="1112"/>
                      <a:pt x="2515" y="1053"/>
                      <a:pt x="2511" y="1010"/>
                    </a:cubicBezTo>
                    <a:cubicBezTo>
                      <a:pt x="2505" y="1013"/>
                      <a:pt x="2499" y="1015"/>
                      <a:pt x="2493" y="1015"/>
                    </a:cubicBezTo>
                    <a:cubicBezTo>
                      <a:pt x="2458" y="1015"/>
                      <a:pt x="2448" y="981"/>
                      <a:pt x="2419" y="981"/>
                    </a:cubicBezTo>
                    <a:cubicBezTo>
                      <a:pt x="2408" y="981"/>
                      <a:pt x="2401" y="984"/>
                      <a:pt x="2395" y="989"/>
                    </a:cubicBezTo>
                    <a:cubicBezTo>
                      <a:pt x="2396" y="1001"/>
                      <a:pt x="2397" y="1013"/>
                      <a:pt x="2399" y="1020"/>
                    </a:cubicBezTo>
                    <a:cubicBezTo>
                      <a:pt x="2404" y="1040"/>
                      <a:pt x="2399" y="1069"/>
                      <a:pt x="2374" y="1094"/>
                    </a:cubicBezTo>
                    <a:cubicBezTo>
                      <a:pt x="2350" y="1119"/>
                      <a:pt x="2374" y="1183"/>
                      <a:pt x="2355" y="1203"/>
                    </a:cubicBezTo>
                    <a:cubicBezTo>
                      <a:pt x="2335" y="1222"/>
                      <a:pt x="2290" y="1227"/>
                      <a:pt x="2256" y="1217"/>
                    </a:cubicBezTo>
                    <a:cubicBezTo>
                      <a:pt x="2221" y="1208"/>
                      <a:pt x="2167" y="1188"/>
                      <a:pt x="2103" y="1178"/>
                    </a:cubicBezTo>
                    <a:cubicBezTo>
                      <a:pt x="2039" y="1168"/>
                      <a:pt x="2009" y="1158"/>
                      <a:pt x="1985" y="1143"/>
                    </a:cubicBezTo>
                    <a:cubicBezTo>
                      <a:pt x="1960" y="1129"/>
                      <a:pt x="1935" y="1084"/>
                      <a:pt x="1911" y="1079"/>
                    </a:cubicBezTo>
                    <a:cubicBezTo>
                      <a:pt x="1886" y="1074"/>
                      <a:pt x="1832" y="1079"/>
                      <a:pt x="1797" y="1074"/>
                    </a:cubicBezTo>
                    <a:cubicBezTo>
                      <a:pt x="1762" y="1069"/>
                      <a:pt x="1669" y="1025"/>
                      <a:pt x="1624" y="1010"/>
                    </a:cubicBezTo>
                    <a:cubicBezTo>
                      <a:pt x="1580" y="995"/>
                      <a:pt x="1595" y="951"/>
                      <a:pt x="1585" y="921"/>
                    </a:cubicBezTo>
                    <a:cubicBezTo>
                      <a:pt x="1575" y="892"/>
                      <a:pt x="1540" y="907"/>
                      <a:pt x="1486" y="907"/>
                    </a:cubicBezTo>
                    <a:cubicBezTo>
                      <a:pt x="1432" y="907"/>
                      <a:pt x="1432" y="872"/>
                      <a:pt x="1432" y="842"/>
                    </a:cubicBezTo>
                    <a:cubicBezTo>
                      <a:pt x="1432" y="813"/>
                      <a:pt x="1462" y="783"/>
                      <a:pt x="1471" y="749"/>
                    </a:cubicBezTo>
                    <a:cubicBezTo>
                      <a:pt x="1477" y="730"/>
                      <a:pt x="1500" y="699"/>
                      <a:pt x="1520" y="675"/>
                    </a:cubicBezTo>
                    <a:cubicBezTo>
                      <a:pt x="1516" y="671"/>
                      <a:pt x="1511" y="665"/>
                      <a:pt x="1501" y="655"/>
                    </a:cubicBezTo>
                    <a:cubicBezTo>
                      <a:pt x="1476" y="630"/>
                      <a:pt x="1407" y="596"/>
                      <a:pt x="1373" y="596"/>
                    </a:cubicBezTo>
                    <a:cubicBezTo>
                      <a:pt x="1338" y="596"/>
                      <a:pt x="1304" y="581"/>
                      <a:pt x="1289" y="571"/>
                    </a:cubicBezTo>
                    <a:cubicBezTo>
                      <a:pt x="1274" y="561"/>
                      <a:pt x="1220" y="507"/>
                      <a:pt x="1235" y="487"/>
                    </a:cubicBezTo>
                    <a:cubicBezTo>
                      <a:pt x="1249" y="467"/>
                      <a:pt x="1235" y="413"/>
                      <a:pt x="1279" y="413"/>
                    </a:cubicBezTo>
                    <a:cubicBezTo>
                      <a:pt x="1323" y="413"/>
                      <a:pt x="1323" y="379"/>
                      <a:pt x="1304" y="344"/>
                    </a:cubicBezTo>
                    <a:cubicBezTo>
                      <a:pt x="1284" y="309"/>
                      <a:pt x="1264" y="305"/>
                      <a:pt x="1264" y="260"/>
                    </a:cubicBezTo>
                    <a:cubicBezTo>
                      <a:pt x="1264" y="216"/>
                      <a:pt x="1289" y="201"/>
                      <a:pt x="1244" y="181"/>
                    </a:cubicBezTo>
                    <a:cubicBezTo>
                      <a:pt x="1200" y="162"/>
                      <a:pt x="1170" y="147"/>
                      <a:pt x="1170" y="107"/>
                    </a:cubicBezTo>
                    <a:cubicBezTo>
                      <a:pt x="1170" y="68"/>
                      <a:pt x="1190" y="28"/>
                      <a:pt x="1160" y="13"/>
                    </a:cubicBezTo>
                    <a:cubicBezTo>
                      <a:pt x="1155" y="10"/>
                      <a:pt x="1146" y="6"/>
                      <a:pt x="1135" y="0"/>
                    </a:cubicBezTo>
                    <a:cubicBezTo>
                      <a:pt x="1105" y="11"/>
                      <a:pt x="1070" y="27"/>
                      <a:pt x="1057" y="48"/>
                    </a:cubicBezTo>
                    <a:cubicBezTo>
                      <a:pt x="1042" y="72"/>
                      <a:pt x="998" y="83"/>
                      <a:pt x="963" y="78"/>
                    </a:cubicBezTo>
                    <a:cubicBezTo>
                      <a:pt x="929" y="73"/>
                      <a:pt x="904" y="78"/>
                      <a:pt x="869" y="97"/>
                    </a:cubicBezTo>
                    <a:cubicBezTo>
                      <a:pt x="835" y="117"/>
                      <a:pt x="810" y="107"/>
                      <a:pt x="795" y="78"/>
                    </a:cubicBezTo>
                    <a:cubicBezTo>
                      <a:pt x="780" y="48"/>
                      <a:pt x="751" y="68"/>
                      <a:pt x="721" y="78"/>
                    </a:cubicBezTo>
                    <a:cubicBezTo>
                      <a:pt x="692" y="88"/>
                      <a:pt x="667" y="127"/>
                      <a:pt x="672" y="162"/>
                    </a:cubicBezTo>
                    <a:cubicBezTo>
                      <a:pt x="677" y="196"/>
                      <a:pt x="706" y="241"/>
                      <a:pt x="687" y="260"/>
                    </a:cubicBezTo>
                    <a:cubicBezTo>
                      <a:pt x="667" y="280"/>
                      <a:pt x="692" y="329"/>
                      <a:pt x="721" y="334"/>
                    </a:cubicBezTo>
                    <a:cubicBezTo>
                      <a:pt x="751" y="339"/>
                      <a:pt x="776" y="334"/>
                      <a:pt x="776" y="359"/>
                    </a:cubicBezTo>
                    <a:cubicBezTo>
                      <a:pt x="776" y="384"/>
                      <a:pt x="795" y="408"/>
                      <a:pt x="795" y="438"/>
                    </a:cubicBezTo>
                    <a:cubicBezTo>
                      <a:pt x="795" y="467"/>
                      <a:pt x="815" y="497"/>
                      <a:pt x="785" y="512"/>
                    </a:cubicBezTo>
                    <a:cubicBezTo>
                      <a:pt x="756" y="527"/>
                      <a:pt x="746" y="546"/>
                      <a:pt x="731" y="581"/>
                    </a:cubicBezTo>
                    <a:cubicBezTo>
                      <a:pt x="716" y="615"/>
                      <a:pt x="721" y="650"/>
                      <a:pt x="677" y="665"/>
                    </a:cubicBezTo>
                    <a:cubicBezTo>
                      <a:pt x="633" y="680"/>
                      <a:pt x="642" y="714"/>
                      <a:pt x="642" y="764"/>
                    </a:cubicBezTo>
                    <a:cubicBezTo>
                      <a:pt x="642" y="813"/>
                      <a:pt x="603" y="838"/>
                      <a:pt x="539" y="877"/>
                    </a:cubicBezTo>
                    <a:cubicBezTo>
                      <a:pt x="475" y="917"/>
                      <a:pt x="499" y="931"/>
                      <a:pt x="450" y="966"/>
                    </a:cubicBezTo>
                    <a:cubicBezTo>
                      <a:pt x="401" y="1000"/>
                      <a:pt x="415" y="1025"/>
                      <a:pt x="381" y="1035"/>
                    </a:cubicBezTo>
                    <a:cubicBezTo>
                      <a:pt x="346" y="1045"/>
                      <a:pt x="317" y="1045"/>
                      <a:pt x="312" y="1000"/>
                    </a:cubicBezTo>
                    <a:cubicBezTo>
                      <a:pt x="307" y="956"/>
                      <a:pt x="243" y="971"/>
                      <a:pt x="213" y="1005"/>
                    </a:cubicBezTo>
                    <a:cubicBezTo>
                      <a:pt x="183" y="1040"/>
                      <a:pt x="164" y="1109"/>
                      <a:pt x="164" y="1129"/>
                    </a:cubicBezTo>
                    <a:cubicBezTo>
                      <a:pt x="164" y="1148"/>
                      <a:pt x="193" y="1173"/>
                      <a:pt x="188" y="1208"/>
                    </a:cubicBezTo>
                    <a:cubicBezTo>
                      <a:pt x="183" y="1242"/>
                      <a:pt x="238" y="1287"/>
                      <a:pt x="253" y="1301"/>
                    </a:cubicBezTo>
                    <a:cubicBezTo>
                      <a:pt x="267" y="1316"/>
                      <a:pt x="312" y="1365"/>
                      <a:pt x="312" y="1400"/>
                    </a:cubicBezTo>
                    <a:cubicBezTo>
                      <a:pt x="312" y="1435"/>
                      <a:pt x="327" y="1484"/>
                      <a:pt x="327" y="1484"/>
                    </a:cubicBezTo>
                    <a:cubicBezTo>
                      <a:pt x="327" y="1484"/>
                      <a:pt x="267" y="1528"/>
                      <a:pt x="233" y="1514"/>
                    </a:cubicBezTo>
                    <a:cubicBezTo>
                      <a:pt x="198" y="1499"/>
                      <a:pt x="149" y="1514"/>
                      <a:pt x="119" y="1514"/>
                    </a:cubicBezTo>
                    <a:cubicBezTo>
                      <a:pt x="90" y="1514"/>
                      <a:pt x="85" y="1563"/>
                      <a:pt x="45" y="1558"/>
                    </a:cubicBezTo>
                    <a:cubicBezTo>
                      <a:pt x="28" y="1556"/>
                      <a:pt x="12" y="1567"/>
                      <a:pt x="0" y="1580"/>
                    </a:cubicBezTo>
                    <a:cubicBezTo>
                      <a:pt x="19" y="1594"/>
                      <a:pt x="7" y="1633"/>
                      <a:pt x="26" y="1652"/>
                    </a:cubicBezTo>
                    <a:cubicBezTo>
                      <a:pt x="45" y="1671"/>
                      <a:pt x="50" y="1691"/>
                      <a:pt x="100" y="1701"/>
                    </a:cubicBezTo>
                    <a:cubicBezTo>
                      <a:pt x="149" y="1711"/>
                      <a:pt x="203" y="1716"/>
                      <a:pt x="228" y="1706"/>
                    </a:cubicBezTo>
                    <a:cubicBezTo>
                      <a:pt x="253" y="1696"/>
                      <a:pt x="257" y="1716"/>
                      <a:pt x="307" y="1721"/>
                    </a:cubicBezTo>
                    <a:cubicBezTo>
                      <a:pt x="356" y="1726"/>
                      <a:pt x="425" y="1721"/>
                      <a:pt x="425" y="1721"/>
                    </a:cubicBezTo>
                    <a:cubicBezTo>
                      <a:pt x="425" y="1721"/>
                      <a:pt x="356" y="1750"/>
                      <a:pt x="287" y="1750"/>
                    </a:cubicBezTo>
                    <a:cubicBezTo>
                      <a:pt x="218" y="1750"/>
                      <a:pt x="164" y="1745"/>
                      <a:pt x="139" y="1760"/>
                    </a:cubicBezTo>
                    <a:cubicBezTo>
                      <a:pt x="114" y="1775"/>
                      <a:pt x="95" y="1785"/>
                      <a:pt x="95" y="1785"/>
                    </a:cubicBezTo>
                    <a:cubicBezTo>
                      <a:pt x="95" y="1785"/>
                      <a:pt x="164" y="1854"/>
                      <a:pt x="188" y="1854"/>
                    </a:cubicBezTo>
                    <a:cubicBezTo>
                      <a:pt x="213" y="1854"/>
                      <a:pt x="213" y="1888"/>
                      <a:pt x="248" y="1903"/>
                    </a:cubicBezTo>
                    <a:cubicBezTo>
                      <a:pt x="282" y="1918"/>
                      <a:pt x="302" y="1938"/>
                      <a:pt x="341" y="1938"/>
                    </a:cubicBezTo>
                    <a:cubicBezTo>
                      <a:pt x="381" y="1938"/>
                      <a:pt x="391" y="1943"/>
                      <a:pt x="420" y="1928"/>
                    </a:cubicBezTo>
                    <a:cubicBezTo>
                      <a:pt x="450" y="1913"/>
                      <a:pt x="494" y="1893"/>
                      <a:pt x="484" y="1879"/>
                    </a:cubicBezTo>
                    <a:cubicBezTo>
                      <a:pt x="475" y="1864"/>
                      <a:pt x="504" y="1854"/>
                      <a:pt x="529" y="1859"/>
                    </a:cubicBezTo>
                    <a:cubicBezTo>
                      <a:pt x="553" y="1864"/>
                      <a:pt x="559" y="1908"/>
                      <a:pt x="559" y="1923"/>
                    </a:cubicBezTo>
                    <a:cubicBezTo>
                      <a:pt x="559" y="1938"/>
                      <a:pt x="544" y="2071"/>
                      <a:pt x="509" y="2101"/>
                    </a:cubicBezTo>
                    <a:cubicBezTo>
                      <a:pt x="475" y="2130"/>
                      <a:pt x="489" y="2180"/>
                      <a:pt x="529" y="2199"/>
                    </a:cubicBezTo>
                    <a:cubicBezTo>
                      <a:pt x="568" y="2219"/>
                      <a:pt x="593" y="2249"/>
                      <a:pt x="583" y="2283"/>
                    </a:cubicBezTo>
                    <a:cubicBezTo>
                      <a:pt x="573" y="2318"/>
                      <a:pt x="553" y="2352"/>
                      <a:pt x="578" y="2377"/>
                    </a:cubicBezTo>
                    <a:cubicBezTo>
                      <a:pt x="603" y="2402"/>
                      <a:pt x="623" y="2431"/>
                      <a:pt x="623" y="2471"/>
                    </a:cubicBezTo>
                    <a:cubicBezTo>
                      <a:pt x="623" y="2510"/>
                      <a:pt x="613" y="2525"/>
                      <a:pt x="637" y="2560"/>
                    </a:cubicBezTo>
                    <a:cubicBezTo>
                      <a:pt x="662" y="2594"/>
                      <a:pt x="657" y="2649"/>
                      <a:pt x="672" y="2658"/>
                    </a:cubicBezTo>
                    <a:cubicBezTo>
                      <a:pt x="687" y="2668"/>
                      <a:pt x="697" y="2718"/>
                      <a:pt x="731" y="2737"/>
                    </a:cubicBezTo>
                    <a:cubicBezTo>
                      <a:pt x="766" y="2757"/>
                      <a:pt x="766" y="2806"/>
                      <a:pt x="766" y="2846"/>
                    </a:cubicBezTo>
                    <a:cubicBezTo>
                      <a:pt x="766" y="2885"/>
                      <a:pt x="746" y="2925"/>
                      <a:pt x="780" y="2940"/>
                    </a:cubicBezTo>
                    <a:cubicBezTo>
                      <a:pt x="815" y="2954"/>
                      <a:pt x="790" y="2999"/>
                      <a:pt x="820" y="3023"/>
                    </a:cubicBezTo>
                    <a:cubicBezTo>
                      <a:pt x="850" y="3048"/>
                      <a:pt x="894" y="3102"/>
                      <a:pt x="879" y="3127"/>
                    </a:cubicBezTo>
                    <a:cubicBezTo>
                      <a:pt x="864" y="3152"/>
                      <a:pt x="919" y="3186"/>
                      <a:pt x="933" y="3216"/>
                    </a:cubicBezTo>
                    <a:cubicBezTo>
                      <a:pt x="948" y="3246"/>
                      <a:pt x="973" y="3305"/>
                      <a:pt x="968" y="3329"/>
                    </a:cubicBezTo>
                    <a:cubicBezTo>
                      <a:pt x="963" y="3354"/>
                      <a:pt x="998" y="3379"/>
                      <a:pt x="1017" y="3394"/>
                    </a:cubicBezTo>
                    <a:cubicBezTo>
                      <a:pt x="1037" y="3408"/>
                      <a:pt x="1057" y="3468"/>
                      <a:pt x="1057" y="3468"/>
                    </a:cubicBezTo>
                    <a:cubicBezTo>
                      <a:pt x="1131" y="3507"/>
                      <a:pt x="1131" y="3507"/>
                      <a:pt x="1131" y="3507"/>
                    </a:cubicBezTo>
                    <a:cubicBezTo>
                      <a:pt x="1131" y="3507"/>
                      <a:pt x="1195" y="3468"/>
                      <a:pt x="1185" y="3443"/>
                    </a:cubicBezTo>
                    <a:cubicBezTo>
                      <a:pt x="1175" y="3418"/>
                      <a:pt x="1180" y="3379"/>
                      <a:pt x="1215" y="3354"/>
                    </a:cubicBezTo>
                    <a:cubicBezTo>
                      <a:pt x="1249" y="3329"/>
                      <a:pt x="1279" y="3305"/>
                      <a:pt x="1304" y="3285"/>
                    </a:cubicBezTo>
                    <a:cubicBezTo>
                      <a:pt x="1328" y="3265"/>
                      <a:pt x="1368" y="3211"/>
                      <a:pt x="1368" y="3196"/>
                    </a:cubicBezTo>
                    <a:cubicBezTo>
                      <a:pt x="1368" y="3181"/>
                      <a:pt x="1353" y="3137"/>
                      <a:pt x="1363" y="3117"/>
                    </a:cubicBezTo>
                    <a:cubicBezTo>
                      <a:pt x="1373" y="3097"/>
                      <a:pt x="1392" y="3093"/>
                      <a:pt x="1392" y="3063"/>
                    </a:cubicBezTo>
                    <a:cubicBezTo>
                      <a:pt x="1392" y="3033"/>
                      <a:pt x="1407" y="3004"/>
                      <a:pt x="1437" y="2974"/>
                    </a:cubicBezTo>
                    <a:cubicBezTo>
                      <a:pt x="1466" y="2945"/>
                      <a:pt x="1462" y="2940"/>
                      <a:pt x="1462" y="2910"/>
                    </a:cubicBezTo>
                    <a:cubicBezTo>
                      <a:pt x="1462" y="2880"/>
                      <a:pt x="1452" y="2851"/>
                      <a:pt x="1476" y="2841"/>
                    </a:cubicBezTo>
                    <a:cubicBezTo>
                      <a:pt x="1501" y="2831"/>
                      <a:pt x="1486" y="2811"/>
                      <a:pt x="1452" y="2806"/>
                    </a:cubicBezTo>
                    <a:cubicBezTo>
                      <a:pt x="1417" y="2802"/>
                      <a:pt x="1363" y="2796"/>
                      <a:pt x="1378" y="2767"/>
                    </a:cubicBezTo>
                    <a:cubicBezTo>
                      <a:pt x="1392" y="2737"/>
                      <a:pt x="1412" y="2708"/>
                      <a:pt x="1412" y="2683"/>
                    </a:cubicBezTo>
                    <a:cubicBezTo>
                      <a:pt x="1412" y="2658"/>
                      <a:pt x="1417" y="2624"/>
                      <a:pt x="1437" y="2614"/>
                    </a:cubicBezTo>
                    <a:cubicBezTo>
                      <a:pt x="1457" y="2604"/>
                      <a:pt x="1467" y="2590"/>
                      <a:pt x="1481" y="2584"/>
                    </a:cubicBezTo>
                    <a:cubicBezTo>
                      <a:pt x="1590" y="2545"/>
                      <a:pt x="1629" y="2525"/>
                      <a:pt x="1649" y="2486"/>
                    </a:cubicBezTo>
                    <a:cubicBezTo>
                      <a:pt x="1669" y="2446"/>
                      <a:pt x="1649" y="2407"/>
                      <a:pt x="1693" y="2397"/>
                    </a:cubicBezTo>
                    <a:cubicBezTo>
                      <a:pt x="1738" y="2387"/>
                      <a:pt x="1758" y="2382"/>
                      <a:pt x="1777" y="2362"/>
                    </a:cubicBezTo>
                    <a:cubicBezTo>
                      <a:pt x="1797" y="2343"/>
                      <a:pt x="1841" y="2283"/>
                      <a:pt x="1861" y="2273"/>
                    </a:cubicBezTo>
                    <a:cubicBezTo>
                      <a:pt x="1881" y="2264"/>
                      <a:pt x="1915" y="2239"/>
                      <a:pt x="1945" y="2224"/>
                    </a:cubicBezTo>
                    <a:cubicBezTo>
                      <a:pt x="1975" y="2209"/>
                      <a:pt x="2034" y="2160"/>
                      <a:pt x="2024" y="2135"/>
                    </a:cubicBezTo>
                    <a:cubicBezTo>
                      <a:pt x="2014" y="2111"/>
                      <a:pt x="2058" y="2066"/>
                      <a:pt x="2083" y="2061"/>
                    </a:cubicBezTo>
                    <a:cubicBezTo>
                      <a:pt x="2108" y="2056"/>
                      <a:pt x="2152" y="2027"/>
                      <a:pt x="2177" y="2012"/>
                    </a:cubicBezTo>
                    <a:cubicBezTo>
                      <a:pt x="2202" y="1997"/>
                      <a:pt x="2256" y="1963"/>
                      <a:pt x="2251" y="1933"/>
                    </a:cubicBezTo>
                    <a:cubicBezTo>
                      <a:pt x="2246" y="1903"/>
                      <a:pt x="2330" y="1844"/>
                      <a:pt x="2360" y="1844"/>
                    </a:cubicBezTo>
                    <a:cubicBezTo>
                      <a:pt x="2389" y="1844"/>
                      <a:pt x="2424" y="1849"/>
                      <a:pt x="2448" y="1834"/>
                    </a:cubicBezTo>
                    <a:cubicBezTo>
                      <a:pt x="2456" y="1830"/>
                      <a:pt x="2471" y="1824"/>
                      <a:pt x="2489" y="1818"/>
                    </a:cubicBezTo>
                    <a:cubicBezTo>
                      <a:pt x="2484" y="1797"/>
                      <a:pt x="2480" y="1771"/>
                      <a:pt x="2483" y="1755"/>
                    </a:cubicBezTo>
                    <a:cubicBezTo>
                      <a:pt x="2488" y="1726"/>
                      <a:pt x="2517" y="1686"/>
                      <a:pt x="2463" y="1667"/>
                    </a:cubicBezTo>
                    <a:cubicBezTo>
                      <a:pt x="2409" y="1647"/>
                      <a:pt x="2434" y="1617"/>
                      <a:pt x="2448" y="1602"/>
                    </a:cubicBezTo>
                    <a:cubicBezTo>
                      <a:pt x="2463" y="1587"/>
                      <a:pt x="2394" y="1504"/>
                      <a:pt x="2384" y="1479"/>
                    </a:cubicBezTo>
                    <a:cubicBezTo>
                      <a:pt x="2374" y="1454"/>
                      <a:pt x="2384" y="1415"/>
                      <a:pt x="2399" y="1400"/>
                    </a:cubicBezTo>
                    <a:cubicBezTo>
                      <a:pt x="2414" y="1385"/>
                      <a:pt x="2438" y="1380"/>
                      <a:pt x="2443" y="1351"/>
                    </a:cubicBezTo>
                    <a:cubicBezTo>
                      <a:pt x="2448" y="1321"/>
                      <a:pt x="2399" y="1326"/>
                      <a:pt x="2379" y="1316"/>
                    </a:cubicBezTo>
                    <a:cubicBezTo>
                      <a:pt x="2360" y="1306"/>
                      <a:pt x="2364" y="1267"/>
                      <a:pt x="2384" y="1252"/>
                    </a:cubicBezTo>
                    <a:cubicBezTo>
                      <a:pt x="2404" y="1237"/>
                      <a:pt x="2453" y="1242"/>
                      <a:pt x="2488" y="1242"/>
                    </a:cubicBezTo>
                    <a:cubicBezTo>
                      <a:pt x="2522" y="1242"/>
                      <a:pt x="2532" y="1277"/>
                      <a:pt x="2562" y="1291"/>
                    </a:cubicBezTo>
                    <a:cubicBezTo>
                      <a:pt x="2591" y="1306"/>
                      <a:pt x="2631" y="1365"/>
                      <a:pt x="2675" y="1365"/>
                    </a:cubicBezTo>
                    <a:cubicBezTo>
                      <a:pt x="2720" y="1365"/>
                      <a:pt x="2784" y="1351"/>
                      <a:pt x="2809" y="1365"/>
                    </a:cubicBezTo>
                    <a:cubicBezTo>
                      <a:pt x="2833" y="1380"/>
                      <a:pt x="2843" y="1400"/>
                      <a:pt x="2868" y="1420"/>
                    </a:cubicBezTo>
                    <a:cubicBezTo>
                      <a:pt x="2892" y="1440"/>
                      <a:pt x="2858" y="1504"/>
                      <a:pt x="2848" y="1518"/>
                    </a:cubicBezTo>
                    <a:cubicBezTo>
                      <a:pt x="2838" y="1533"/>
                      <a:pt x="2858" y="1573"/>
                      <a:pt x="2892" y="1587"/>
                    </a:cubicBezTo>
                    <a:cubicBezTo>
                      <a:pt x="2912" y="1596"/>
                      <a:pt x="2948" y="1603"/>
                      <a:pt x="2975" y="1607"/>
                    </a:cubicBezTo>
                    <a:cubicBezTo>
                      <a:pt x="2976" y="1595"/>
                      <a:pt x="2974" y="1583"/>
                      <a:pt x="2966" y="1573"/>
                    </a:cubicBezTo>
                    <a:cubicBezTo>
                      <a:pt x="2947" y="1548"/>
                      <a:pt x="2971" y="1514"/>
                      <a:pt x="2991" y="1509"/>
                    </a:cubicBezTo>
                    <a:cubicBezTo>
                      <a:pt x="3011" y="1504"/>
                      <a:pt x="3065" y="1523"/>
                      <a:pt x="3080" y="1514"/>
                    </a:cubicBezTo>
                    <a:cubicBezTo>
                      <a:pt x="3095" y="1504"/>
                      <a:pt x="3105" y="1459"/>
                      <a:pt x="3129" y="1449"/>
                    </a:cubicBezTo>
                    <a:cubicBezTo>
                      <a:pt x="3154" y="1440"/>
                      <a:pt x="3144" y="1395"/>
                      <a:pt x="3139" y="1370"/>
                    </a:cubicBezTo>
                    <a:cubicBezTo>
                      <a:pt x="3134" y="1346"/>
                      <a:pt x="3139" y="1316"/>
                      <a:pt x="3159" y="1306"/>
                    </a:cubicBezTo>
                    <a:cubicBezTo>
                      <a:pt x="3179" y="1296"/>
                      <a:pt x="3189" y="1252"/>
                      <a:pt x="3179" y="1227"/>
                    </a:cubicBezTo>
                    <a:cubicBezTo>
                      <a:pt x="3169" y="1203"/>
                      <a:pt x="3184" y="1183"/>
                      <a:pt x="3193" y="1168"/>
                    </a:cubicBezTo>
                    <a:cubicBezTo>
                      <a:pt x="3203" y="1153"/>
                      <a:pt x="3228" y="1153"/>
                      <a:pt x="3248" y="1134"/>
                    </a:cubicBezTo>
                    <a:cubicBezTo>
                      <a:pt x="3267" y="1114"/>
                      <a:pt x="3292" y="1089"/>
                      <a:pt x="3322" y="1084"/>
                    </a:cubicBezTo>
                    <a:cubicBezTo>
                      <a:pt x="3351" y="1079"/>
                      <a:pt x="3386" y="1094"/>
                      <a:pt x="3420" y="1079"/>
                    </a:cubicBezTo>
                    <a:cubicBezTo>
                      <a:pt x="3455" y="1064"/>
                      <a:pt x="3396" y="1040"/>
                      <a:pt x="3381" y="1035"/>
                    </a:cubicBezTo>
                    <a:cubicBezTo>
                      <a:pt x="3366" y="1030"/>
                      <a:pt x="3411" y="1000"/>
                      <a:pt x="3445" y="986"/>
                    </a:cubicBezTo>
                    <a:cubicBezTo>
                      <a:pt x="3457" y="980"/>
                      <a:pt x="3464" y="971"/>
                      <a:pt x="3467" y="960"/>
                    </a:cubicBezTo>
                    <a:cubicBezTo>
                      <a:pt x="3452" y="956"/>
                      <a:pt x="3433" y="953"/>
                      <a:pt x="3411" y="95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9" name="Freeform 62">
                <a:extLst>
                  <a:ext uri="{FF2B5EF4-FFF2-40B4-BE49-F238E27FC236}">
                    <a16:creationId xmlns:a16="http://schemas.microsoft.com/office/drawing/2014/main" id="{CE35FC05-98BB-4C46-AA64-2B54E0687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6" y="3012"/>
                <a:ext cx="185" cy="138"/>
              </a:xfrm>
              <a:custGeom>
                <a:avLst/>
                <a:gdLst>
                  <a:gd name="T0" fmla="*/ 994 w 1199"/>
                  <a:gd name="T1" fmla="*/ 99 h 1002"/>
                  <a:gd name="T2" fmla="*/ 1040 w 1199"/>
                  <a:gd name="T3" fmla="*/ 43 h 1002"/>
                  <a:gd name="T4" fmla="*/ 967 w 1199"/>
                  <a:gd name="T5" fmla="*/ 7 h 1002"/>
                  <a:gd name="T6" fmla="*/ 852 w 1199"/>
                  <a:gd name="T7" fmla="*/ 20 h 1002"/>
                  <a:gd name="T8" fmla="*/ 806 w 1199"/>
                  <a:gd name="T9" fmla="*/ 70 h 1002"/>
                  <a:gd name="T10" fmla="*/ 793 w 1199"/>
                  <a:gd name="T11" fmla="*/ 129 h 1002"/>
                  <a:gd name="T12" fmla="*/ 764 w 1199"/>
                  <a:gd name="T13" fmla="*/ 191 h 1002"/>
                  <a:gd name="T14" fmla="*/ 724 w 1199"/>
                  <a:gd name="T15" fmla="*/ 280 h 1002"/>
                  <a:gd name="T16" fmla="*/ 665 w 1199"/>
                  <a:gd name="T17" fmla="*/ 329 h 1002"/>
                  <a:gd name="T18" fmla="*/ 573 w 1199"/>
                  <a:gd name="T19" fmla="*/ 346 h 1002"/>
                  <a:gd name="T20" fmla="*/ 477 w 1199"/>
                  <a:gd name="T21" fmla="*/ 319 h 1002"/>
                  <a:gd name="T22" fmla="*/ 392 w 1199"/>
                  <a:gd name="T23" fmla="*/ 369 h 1002"/>
                  <a:gd name="T24" fmla="*/ 260 w 1199"/>
                  <a:gd name="T25" fmla="*/ 385 h 1002"/>
                  <a:gd name="T26" fmla="*/ 162 w 1199"/>
                  <a:gd name="T27" fmla="*/ 385 h 1002"/>
                  <a:gd name="T28" fmla="*/ 137 w 1199"/>
                  <a:gd name="T29" fmla="*/ 319 h 1002"/>
                  <a:gd name="T30" fmla="*/ 74 w 1199"/>
                  <a:gd name="T31" fmla="*/ 361 h 1002"/>
                  <a:gd name="T32" fmla="*/ 20 w 1199"/>
                  <a:gd name="T33" fmla="*/ 410 h 1002"/>
                  <a:gd name="T34" fmla="*/ 25 w 1199"/>
                  <a:gd name="T35" fmla="*/ 479 h 1002"/>
                  <a:gd name="T36" fmla="*/ 45 w 1199"/>
                  <a:gd name="T37" fmla="*/ 558 h 1002"/>
                  <a:gd name="T38" fmla="*/ 134 w 1199"/>
                  <a:gd name="T39" fmla="*/ 593 h 1002"/>
                  <a:gd name="T40" fmla="*/ 94 w 1199"/>
                  <a:gd name="T41" fmla="*/ 681 h 1002"/>
                  <a:gd name="T42" fmla="*/ 138 w 1199"/>
                  <a:gd name="T43" fmla="*/ 741 h 1002"/>
                  <a:gd name="T44" fmla="*/ 138 w 1199"/>
                  <a:gd name="T45" fmla="*/ 805 h 1002"/>
                  <a:gd name="T46" fmla="*/ 168 w 1199"/>
                  <a:gd name="T47" fmla="*/ 854 h 1002"/>
                  <a:gd name="T48" fmla="*/ 267 w 1199"/>
                  <a:gd name="T49" fmla="*/ 874 h 1002"/>
                  <a:gd name="T50" fmla="*/ 395 w 1199"/>
                  <a:gd name="T51" fmla="*/ 869 h 1002"/>
                  <a:gd name="T52" fmla="*/ 410 w 1199"/>
                  <a:gd name="T53" fmla="*/ 923 h 1002"/>
                  <a:gd name="T54" fmla="*/ 543 w 1199"/>
                  <a:gd name="T55" fmla="*/ 938 h 1002"/>
                  <a:gd name="T56" fmla="*/ 662 w 1199"/>
                  <a:gd name="T57" fmla="*/ 908 h 1002"/>
                  <a:gd name="T58" fmla="*/ 741 w 1199"/>
                  <a:gd name="T59" fmla="*/ 973 h 1002"/>
                  <a:gd name="T60" fmla="*/ 834 w 1199"/>
                  <a:gd name="T61" fmla="*/ 1002 h 1002"/>
                  <a:gd name="T62" fmla="*/ 903 w 1199"/>
                  <a:gd name="T63" fmla="*/ 987 h 1002"/>
                  <a:gd name="T64" fmla="*/ 869 w 1199"/>
                  <a:gd name="T65" fmla="*/ 894 h 1002"/>
                  <a:gd name="T66" fmla="*/ 967 w 1199"/>
                  <a:gd name="T67" fmla="*/ 849 h 1002"/>
                  <a:gd name="T68" fmla="*/ 938 w 1199"/>
                  <a:gd name="T69" fmla="*/ 790 h 1002"/>
                  <a:gd name="T70" fmla="*/ 898 w 1199"/>
                  <a:gd name="T71" fmla="*/ 736 h 1002"/>
                  <a:gd name="T72" fmla="*/ 977 w 1199"/>
                  <a:gd name="T73" fmla="*/ 662 h 1002"/>
                  <a:gd name="T74" fmla="*/ 1037 w 1199"/>
                  <a:gd name="T75" fmla="*/ 593 h 1002"/>
                  <a:gd name="T76" fmla="*/ 1056 w 1199"/>
                  <a:gd name="T77" fmla="*/ 519 h 1002"/>
                  <a:gd name="T78" fmla="*/ 1081 w 1199"/>
                  <a:gd name="T79" fmla="*/ 449 h 1002"/>
                  <a:gd name="T80" fmla="*/ 1106 w 1199"/>
                  <a:gd name="T81" fmla="*/ 410 h 1002"/>
                  <a:gd name="T82" fmla="*/ 1150 w 1199"/>
                  <a:gd name="T83" fmla="*/ 449 h 1002"/>
                  <a:gd name="T84" fmla="*/ 1185 w 1199"/>
                  <a:gd name="T85" fmla="*/ 385 h 1002"/>
                  <a:gd name="T86" fmla="*/ 1126 w 1199"/>
                  <a:gd name="T87" fmla="*/ 316 h 1002"/>
                  <a:gd name="T88" fmla="*/ 1101 w 1199"/>
                  <a:gd name="T89" fmla="*/ 237 h 1002"/>
                  <a:gd name="T90" fmla="*/ 1051 w 1199"/>
                  <a:gd name="T91" fmla="*/ 158 h 1002"/>
                  <a:gd name="T92" fmla="*/ 1039 w 1199"/>
                  <a:gd name="T93" fmla="*/ 122 h 1002"/>
                  <a:gd name="T94" fmla="*/ 994 w 1199"/>
                  <a:gd name="T95" fmla="*/ 99 h 10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99" h="1002">
                    <a:moveTo>
                      <a:pt x="994" y="99"/>
                    </a:moveTo>
                    <a:cubicBezTo>
                      <a:pt x="994" y="86"/>
                      <a:pt x="1040" y="60"/>
                      <a:pt x="1040" y="43"/>
                    </a:cubicBezTo>
                    <a:cubicBezTo>
                      <a:pt x="1040" y="27"/>
                      <a:pt x="1014" y="0"/>
                      <a:pt x="967" y="7"/>
                    </a:cubicBezTo>
                    <a:cubicBezTo>
                      <a:pt x="921" y="14"/>
                      <a:pt x="885" y="14"/>
                      <a:pt x="852" y="20"/>
                    </a:cubicBezTo>
                    <a:cubicBezTo>
                      <a:pt x="820" y="27"/>
                      <a:pt x="800" y="56"/>
                      <a:pt x="806" y="70"/>
                    </a:cubicBezTo>
                    <a:cubicBezTo>
                      <a:pt x="813" y="83"/>
                      <a:pt x="810" y="109"/>
                      <a:pt x="793" y="129"/>
                    </a:cubicBezTo>
                    <a:cubicBezTo>
                      <a:pt x="777" y="148"/>
                      <a:pt x="770" y="165"/>
                      <a:pt x="764" y="191"/>
                    </a:cubicBezTo>
                    <a:cubicBezTo>
                      <a:pt x="757" y="217"/>
                      <a:pt x="737" y="254"/>
                      <a:pt x="724" y="280"/>
                    </a:cubicBezTo>
                    <a:cubicBezTo>
                      <a:pt x="711" y="306"/>
                      <a:pt x="704" y="323"/>
                      <a:pt x="665" y="329"/>
                    </a:cubicBezTo>
                    <a:cubicBezTo>
                      <a:pt x="625" y="336"/>
                      <a:pt x="619" y="359"/>
                      <a:pt x="573" y="346"/>
                    </a:cubicBezTo>
                    <a:cubicBezTo>
                      <a:pt x="527" y="333"/>
                      <a:pt x="510" y="303"/>
                      <a:pt x="477" y="319"/>
                    </a:cubicBezTo>
                    <a:cubicBezTo>
                      <a:pt x="444" y="336"/>
                      <a:pt x="412" y="349"/>
                      <a:pt x="392" y="369"/>
                    </a:cubicBezTo>
                    <a:cubicBezTo>
                      <a:pt x="372" y="389"/>
                      <a:pt x="310" y="382"/>
                      <a:pt x="260" y="385"/>
                    </a:cubicBezTo>
                    <a:cubicBezTo>
                      <a:pt x="211" y="389"/>
                      <a:pt x="185" y="408"/>
                      <a:pt x="162" y="385"/>
                    </a:cubicBezTo>
                    <a:cubicBezTo>
                      <a:pt x="146" y="370"/>
                      <a:pt x="140" y="340"/>
                      <a:pt x="137" y="319"/>
                    </a:cubicBezTo>
                    <a:cubicBezTo>
                      <a:pt x="91" y="319"/>
                      <a:pt x="74" y="338"/>
                      <a:pt x="74" y="361"/>
                    </a:cubicBezTo>
                    <a:cubicBezTo>
                      <a:pt x="74" y="390"/>
                      <a:pt x="35" y="375"/>
                      <a:pt x="20" y="410"/>
                    </a:cubicBezTo>
                    <a:cubicBezTo>
                      <a:pt x="5" y="444"/>
                      <a:pt x="15" y="444"/>
                      <a:pt x="25" y="479"/>
                    </a:cubicBezTo>
                    <a:cubicBezTo>
                      <a:pt x="35" y="514"/>
                      <a:pt x="0" y="543"/>
                      <a:pt x="45" y="558"/>
                    </a:cubicBezTo>
                    <a:cubicBezTo>
                      <a:pt x="89" y="573"/>
                      <a:pt x="134" y="553"/>
                      <a:pt x="134" y="593"/>
                    </a:cubicBezTo>
                    <a:cubicBezTo>
                      <a:pt x="134" y="632"/>
                      <a:pt x="104" y="662"/>
                      <a:pt x="94" y="681"/>
                    </a:cubicBezTo>
                    <a:cubicBezTo>
                      <a:pt x="84" y="701"/>
                      <a:pt x="138" y="741"/>
                      <a:pt x="138" y="741"/>
                    </a:cubicBezTo>
                    <a:cubicBezTo>
                      <a:pt x="163" y="765"/>
                      <a:pt x="143" y="775"/>
                      <a:pt x="138" y="805"/>
                    </a:cubicBezTo>
                    <a:cubicBezTo>
                      <a:pt x="134" y="834"/>
                      <a:pt x="114" y="844"/>
                      <a:pt x="168" y="854"/>
                    </a:cubicBezTo>
                    <a:cubicBezTo>
                      <a:pt x="222" y="864"/>
                      <a:pt x="208" y="879"/>
                      <a:pt x="267" y="874"/>
                    </a:cubicBezTo>
                    <a:cubicBezTo>
                      <a:pt x="326" y="869"/>
                      <a:pt x="361" y="839"/>
                      <a:pt x="395" y="869"/>
                    </a:cubicBezTo>
                    <a:cubicBezTo>
                      <a:pt x="430" y="899"/>
                      <a:pt x="366" y="894"/>
                      <a:pt x="410" y="923"/>
                    </a:cubicBezTo>
                    <a:cubicBezTo>
                      <a:pt x="454" y="953"/>
                      <a:pt x="509" y="958"/>
                      <a:pt x="543" y="938"/>
                    </a:cubicBezTo>
                    <a:cubicBezTo>
                      <a:pt x="578" y="918"/>
                      <a:pt x="647" y="889"/>
                      <a:pt x="662" y="908"/>
                    </a:cubicBezTo>
                    <a:cubicBezTo>
                      <a:pt x="676" y="928"/>
                      <a:pt x="726" y="948"/>
                      <a:pt x="741" y="973"/>
                    </a:cubicBezTo>
                    <a:cubicBezTo>
                      <a:pt x="755" y="997"/>
                      <a:pt x="834" y="1002"/>
                      <a:pt x="834" y="1002"/>
                    </a:cubicBezTo>
                    <a:cubicBezTo>
                      <a:pt x="834" y="1002"/>
                      <a:pt x="869" y="977"/>
                      <a:pt x="903" y="987"/>
                    </a:cubicBezTo>
                    <a:cubicBezTo>
                      <a:pt x="938" y="997"/>
                      <a:pt x="869" y="894"/>
                      <a:pt x="869" y="894"/>
                    </a:cubicBezTo>
                    <a:cubicBezTo>
                      <a:pt x="869" y="894"/>
                      <a:pt x="943" y="859"/>
                      <a:pt x="967" y="849"/>
                    </a:cubicBezTo>
                    <a:cubicBezTo>
                      <a:pt x="992" y="839"/>
                      <a:pt x="953" y="800"/>
                      <a:pt x="938" y="790"/>
                    </a:cubicBezTo>
                    <a:cubicBezTo>
                      <a:pt x="923" y="780"/>
                      <a:pt x="879" y="760"/>
                      <a:pt x="898" y="736"/>
                    </a:cubicBezTo>
                    <a:cubicBezTo>
                      <a:pt x="918" y="711"/>
                      <a:pt x="938" y="676"/>
                      <a:pt x="977" y="662"/>
                    </a:cubicBezTo>
                    <a:cubicBezTo>
                      <a:pt x="1017" y="647"/>
                      <a:pt x="1027" y="612"/>
                      <a:pt x="1037" y="593"/>
                    </a:cubicBezTo>
                    <a:cubicBezTo>
                      <a:pt x="1047" y="573"/>
                      <a:pt x="1042" y="548"/>
                      <a:pt x="1056" y="519"/>
                    </a:cubicBezTo>
                    <a:cubicBezTo>
                      <a:pt x="1071" y="489"/>
                      <a:pt x="1051" y="454"/>
                      <a:pt x="1081" y="449"/>
                    </a:cubicBezTo>
                    <a:cubicBezTo>
                      <a:pt x="1111" y="444"/>
                      <a:pt x="1086" y="410"/>
                      <a:pt x="1106" y="410"/>
                    </a:cubicBezTo>
                    <a:cubicBezTo>
                      <a:pt x="1126" y="410"/>
                      <a:pt x="1101" y="459"/>
                      <a:pt x="1150" y="449"/>
                    </a:cubicBezTo>
                    <a:cubicBezTo>
                      <a:pt x="1199" y="440"/>
                      <a:pt x="1190" y="405"/>
                      <a:pt x="1185" y="385"/>
                    </a:cubicBezTo>
                    <a:cubicBezTo>
                      <a:pt x="1180" y="366"/>
                      <a:pt x="1155" y="331"/>
                      <a:pt x="1126" y="316"/>
                    </a:cubicBezTo>
                    <a:cubicBezTo>
                      <a:pt x="1096" y="301"/>
                      <a:pt x="1076" y="257"/>
                      <a:pt x="1101" y="237"/>
                    </a:cubicBezTo>
                    <a:cubicBezTo>
                      <a:pt x="1126" y="217"/>
                      <a:pt x="1071" y="183"/>
                      <a:pt x="1051" y="158"/>
                    </a:cubicBezTo>
                    <a:cubicBezTo>
                      <a:pt x="1043" y="148"/>
                      <a:pt x="1038" y="135"/>
                      <a:pt x="1039" y="122"/>
                    </a:cubicBezTo>
                    <a:cubicBezTo>
                      <a:pt x="1017" y="115"/>
                      <a:pt x="994" y="106"/>
                      <a:pt x="994" y="9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0" name="Freeform 63">
                <a:extLst>
                  <a:ext uri="{FF2B5EF4-FFF2-40B4-BE49-F238E27FC236}">
                    <a16:creationId xmlns:a16="http://schemas.microsoft.com/office/drawing/2014/main" id="{A4BC1ABC-70A7-4E73-B99B-947155E0D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2968"/>
                <a:ext cx="177" cy="100"/>
              </a:xfrm>
              <a:custGeom>
                <a:avLst/>
                <a:gdLst>
                  <a:gd name="T0" fmla="*/ 1062 w 1140"/>
                  <a:gd name="T1" fmla="*/ 202 h 728"/>
                  <a:gd name="T2" fmla="*/ 964 w 1140"/>
                  <a:gd name="T3" fmla="*/ 153 h 728"/>
                  <a:gd name="T4" fmla="*/ 890 w 1140"/>
                  <a:gd name="T5" fmla="*/ 54 h 728"/>
                  <a:gd name="T6" fmla="*/ 850 w 1140"/>
                  <a:gd name="T7" fmla="*/ 9 h 728"/>
                  <a:gd name="T8" fmla="*/ 742 w 1140"/>
                  <a:gd name="T9" fmla="*/ 103 h 728"/>
                  <a:gd name="T10" fmla="*/ 692 w 1140"/>
                  <a:gd name="T11" fmla="*/ 167 h 728"/>
                  <a:gd name="T12" fmla="*/ 643 w 1140"/>
                  <a:gd name="T13" fmla="*/ 202 h 728"/>
                  <a:gd name="T14" fmla="*/ 574 w 1140"/>
                  <a:gd name="T15" fmla="*/ 232 h 728"/>
                  <a:gd name="T16" fmla="*/ 549 w 1140"/>
                  <a:gd name="T17" fmla="*/ 276 h 728"/>
                  <a:gd name="T18" fmla="*/ 485 w 1140"/>
                  <a:gd name="T19" fmla="*/ 306 h 728"/>
                  <a:gd name="T20" fmla="*/ 480 w 1140"/>
                  <a:gd name="T21" fmla="*/ 355 h 728"/>
                  <a:gd name="T22" fmla="*/ 416 w 1140"/>
                  <a:gd name="T23" fmla="*/ 394 h 728"/>
                  <a:gd name="T24" fmla="*/ 396 w 1140"/>
                  <a:gd name="T25" fmla="*/ 454 h 728"/>
                  <a:gd name="T26" fmla="*/ 317 w 1140"/>
                  <a:gd name="T27" fmla="*/ 488 h 728"/>
                  <a:gd name="T28" fmla="*/ 243 w 1140"/>
                  <a:gd name="T29" fmla="*/ 478 h 728"/>
                  <a:gd name="T30" fmla="*/ 194 w 1140"/>
                  <a:gd name="T31" fmla="*/ 493 h 728"/>
                  <a:gd name="T32" fmla="*/ 159 w 1140"/>
                  <a:gd name="T33" fmla="*/ 572 h 728"/>
                  <a:gd name="T34" fmla="*/ 130 w 1140"/>
                  <a:gd name="T35" fmla="*/ 631 h 728"/>
                  <a:gd name="T36" fmla="*/ 56 w 1140"/>
                  <a:gd name="T37" fmla="*/ 646 h 728"/>
                  <a:gd name="T38" fmla="*/ 0 w 1140"/>
                  <a:gd name="T39" fmla="*/ 639 h 728"/>
                  <a:gd name="T40" fmla="*/ 25 w 1140"/>
                  <a:gd name="T41" fmla="*/ 705 h 728"/>
                  <a:gd name="T42" fmla="*/ 123 w 1140"/>
                  <a:gd name="T43" fmla="*/ 705 h 728"/>
                  <a:gd name="T44" fmla="*/ 255 w 1140"/>
                  <a:gd name="T45" fmla="*/ 689 h 728"/>
                  <a:gd name="T46" fmla="*/ 340 w 1140"/>
                  <a:gd name="T47" fmla="*/ 639 h 728"/>
                  <a:gd name="T48" fmla="*/ 436 w 1140"/>
                  <a:gd name="T49" fmla="*/ 666 h 728"/>
                  <a:gd name="T50" fmla="*/ 528 w 1140"/>
                  <a:gd name="T51" fmla="*/ 649 h 728"/>
                  <a:gd name="T52" fmla="*/ 587 w 1140"/>
                  <a:gd name="T53" fmla="*/ 600 h 728"/>
                  <a:gd name="T54" fmla="*/ 627 w 1140"/>
                  <a:gd name="T55" fmla="*/ 511 h 728"/>
                  <a:gd name="T56" fmla="*/ 656 w 1140"/>
                  <a:gd name="T57" fmla="*/ 449 h 728"/>
                  <a:gd name="T58" fmla="*/ 669 w 1140"/>
                  <a:gd name="T59" fmla="*/ 390 h 728"/>
                  <a:gd name="T60" fmla="*/ 715 w 1140"/>
                  <a:gd name="T61" fmla="*/ 340 h 728"/>
                  <a:gd name="T62" fmla="*/ 830 w 1140"/>
                  <a:gd name="T63" fmla="*/ 327 h 728"/>
                  <a:gd name="T64" fmla="*/ 903 w 1140"/>
                  <a:gd name="T65" fmla="*/ 363 h 728"/>
                  <a:gd name="T66" fmla="*/ 857 w 1140"/>
                  <a:gd name="T67" fmla="*/ 419 h 728"/>
                  <a:gd name="T68" fmla="*/ 902 w 1140"/>
                  <a:gd name="T69" fmla="*/ 442 h 728"/>
                  <a:gd name="T70" fmla="*/ 934 w 1140"/>
                  <a:gd name="T71" fmla="*/ 404 h 728"/>
                  <a:gd name="T72" fmla="*/ 1003 w 1140"/>
                  <a:gd name="T73" fmla="*/ 335 h 728"/>
                  <a:gd name="T74" fmla="*/ 1038 w 1140"/>
                  <a:gd name="T75" fmla="*/ 261 h 728"/>
                  <a:gd name="T76" fmla="*/ 1122 w 1140"/>
                  <a:gd name="T77" fmla="*/ 232 h 728"/>
                  <a:gd name="T78" fmla="*/ 1062 w 1140"/>
                  <a:gd name="T79" fmla="*/ 202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40" h="728">
                    <a:moveTo>
                      <a:pt x="1062" y="202"/>
                    </a:moveTo>
                    <a:cubicBezTo>
                      <a:pt x="1023" y="187"/>
                      <a:pt x="979" y="168"/>
                      <a:pt x="964" y="153"/>
                    </a:cubicBezTo>
                    <a:cubicBezTo>
                      <a:pt x="910" y="98"/>
                      <a:pt x="910" y="69"/>
                      <a:pt x="890" y="54"/>
                    </a:cubicBezTo>
                    <a:cubicBezTo>
                      <a:pt x="870" y="39"/>
                      <a:pt x="863" y="0"/>
                      <a:pt x="850" y="9"/>
                    </a:cubicBezTo>
                    <a:cubicBezTo>
                      <a:pt x="791" y="54"/>
                      <a:pt x="757" y="84"/>
                      <a:pt x="742" y="103"/>
                    </a:cubicBezTo>
                    <a:cubicBezTo>
                      <a:pt x="727" y="123"/>
                      <a:pt x="702" y="148"/>
                      <a:pt x="692" y="167"/>
                    </a:cubicBezTo>
                    <a:cubicBezTo>
                      <a:pt x="683" y="187"/>
                      <a:pt x="683" y="192"/>
                      <a:pt x="643" y="202"/>
                    </a:cubicBezTo>
                    <a:cubicBezTo>
                      <a:pt x="604" y="212"/>
                      <a:pt x="574" y="207"/>
                      <a:pt x="574" y="232"/>
                    </a:cubicBezTo>
                    <a:cubicBezTo>
                      <a:pt x="574" y="256"/>
                      <a:pt x="569" y="266"/>
                      <a:pt x="549" y="276"/>
                    </a:cubicBezTo>
                    <a:cubicBezTo>
                      <a:pt x="529" y="286"/>
                      <a:pt x="485" y="281"/>
                      <a:pt x="485" y="306"/>
                    </a:cubicBezTo>
                    <a:cubicBezTo>
                      <a:pt x="485" y="330"/>
                      <a:pt x="505" y="330"/>
                      <a:pt x="480" y="355"/>
                    </a:cubicBezTo>
                    <a:cubicBezTo>
                      <a:pt x="455" y="380"/>
                      <a:pt x="431" y="370"/>
                      <a:pt x="416" y="394"/>
                    </a:cubicBezTo>
                    <a:cubicBezTo>
                      <a:pt x="401" y="419"/>
                      <a:pt x="416" y="429"/>
                      <a:pt x="396" y="454"/>
                    </a:cubicBezTo>
                    <a:cubicBezTo>
                      <a:pt x="377" y="478"/>
                      <a:pt x="367" y="478"/>
                      <a:pt x="317" y="488"/>
                    </a:cubicBezTo>
                    <a:cubicBezTo>
                      <a:pt x="268" y="498"/>
                      <a:pt x="258" y="488"/>
                      <a:pt x="243" y="478"/>
                    </a:cubicBezTo>
                    <a:cubicBezTo>
                      <a:pt x="229" y="468"/>
                      <a:pt x="194" y="464"/>
                      <a:pt x="194" y="493"/>
                    </a:cubicBezTo>
                    <a:cubicBezTo>
                      <a:pt x="194" y="523"/>
                      <a:pt x="169" y="547"/>
                      <a:pt x="159" y="572"/>
                    </a:cubicBezTo>
                    <a:cubicBezTo>
                      <a:pt x="150" y="597"/>
                      <a:pt x="159" y="617"/>
                      <a:pt x="130" y="631"/>
                    </a:cubicBezTo>
                    <a:cubicBezTo>
                      <a:pt x="100" y="646"/>
                      <a:pt x="76" y="651"/>
                      <a:pt x="56" y="646"/>
                    </a:cubicBezTo>
                    <a:cubicBezTo>
                      <a:pt x="34" y="641"/>
                      <a:pt x="15" y="639"/>
                      <a:pt x="0" y="639"/>
                    </a:cubicBezTo>
                    <a:cubicBezTo>
                      <a:pt x="3" y="660"/>
                      <a:pt x="9" y="690"/>
                      <a:pt x="25" y="705"/>
                    </a:cubicBezTo>
                    <a:cubicBezTo>
                      <a:pt x="48" y="728"/>
                      <a:pt x="74" y="709"/>
                      <a:pt x="123" y="705"/>
                    </a:cubicBezTo>
                    <a:cubicBezTo>
                      <a:pt x="173" y="702"/>
                      <a:pt x="235" y="709"/>
                      <a:pt x="255" y="689"/>
                    </a:cubicBezTo>
                    <a:cubicBezTo>
                      <a:pt x="275" y="669"/>
                      <a:pt x="307" y="656"/>
                      <a:pt x="340" y="639"/>
                    </a:cubicBezTo>
                    <a:cubicBezTo>
                      <a:pt x="373" y="623"/>
                      <a:pt x="390" y="653"/>
                      <a:pt x="436" y="666"/>
                    </a:cubicBezTo>
                    <a:cubicBezTo>
                      <a:pt x="482" y="679"/>
                      <a:pt x="488" y="656"/>
                      <a:pt x="528" y="649"/>
                    </a:cubicBezTo>
                    <a:cubicBezTo>
                      <a:pt x="567" y="643"/>
                      <a:pt x="574" y="626"/>
                      <a:pt x="587" y="600"/>
                    </a:cubicBezTo>
                    <a:cubicBezTo>
                      <a:pt x="600" y="574"/>
                      <a:pt x="620" y="537"/>
                      <a:pt x="627" y="511"/>
                    </a:cubicBezTo>
                    <a:cubicBezTo>
                      <a:pt x="633" y="485"/>
                      <a:pt x="640" y="468"/>
                      <a:pt x="656" y="449"/>
                    </a:cubicBezTo>
                    <a:cubicBezTo>
                      <a:pt x="673" y="429"/>
                      <a:pt x="676" y="403"/>
                      <a:pt x="669" y="390"/>
                    </a:cubicBezTo>
                    <a:cubicBezTo>
                      <a:pt x="663" y="376"/>
                      <a:pt x="683" y="347"/>
                      <a:pt x="715" y="340"/>
                    </a:cubicBezTo>
                    <a:cubicBezTo>
                      <a:pt x="748" y="334"/>
                      <a:pt x="784" y="334"/>
                      <a:pt x="830" y="327"/>
                    </a:cubicBezTo>
                    <a:cubicBezTo>
                      <a:pt x="877" y="320"/>
                      <a:pt x="903" y="347"/>
                      <a:pt x="903" y="363"/>
                    </a:cubicBezTo>
                    <a:cubicBezTo>
                      <a:pt x="903" y="380"/>
                      <a:pt x="857" y="406"/>
                      <a:pt x="857" y="419"/>
                    </a:cubicBezTo>
                    <a:cubicBezTo>
                      <a:pt x="857" y="426"/>
                      <a:pt x="880" y="435"/>
                      <a:pt x="902" y="442"/>
                    </a:cubicBezTo>
                    <a:cubicBezTo>
                      <a:pt x="902" y="425"/>
                      <a:pt x="912" y="410"/>
                      <a:pt x="934" y="404"/>
                    </a:cubicBezTo>
                    <a:cubicBezTo>
                      <a:pt x="974" y="394"/>
                      <a:pt x="1003" y="350"/>
                      <a:pt x="1003" y="335"/>
                    </a:cubicBezTo>
                    <a:cubicBezTo>
                      <a:pt x="1003" y="320"/>
                      <a:pt x="1028" y="276"/>
                      <a:pt x="1038" y="261"/>
                    </a:cubicBezTo>
                    <a:cubicBezTo>
                      <a:pt x="1048" y="246"/>
                      <a:pt x="1082" y="256"/>
                      <a:pt x="1122" y="232"/>
                    </a:cubicBezTo>
                    <a:cubicBezTo>
                      <a:pt x="1140" y="220"/>
                      <a:pt x="1102" y="217"/>
                      <a:pt x="1062" y="20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1" name="Freeform 64">
                <a:extLst>
                  <a:ext uri="{FF2B5EF4-FFF2-40B4-BE49-F238E27FC236}">
                    <a16:creationId xmlns:a16="http://schemas.microsoft.com/office/drawing/2014/main" id="{19633641-4E4B-4DEA-8D45-88C2B1CDF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1" y="3123"/>
                <a:ext cx="229" cy="148"/>
              </a:xfrm>
              <a:custGeom>
                <a:avLst/>
                <a:gdLst>
                  <a:gd name="T0" fmla="*/ 1404 w 1474"/>
                  <a:gd name="T1" fmla="*/ 982 h 1076"/>
                  <a:gd name="T2" fmla="*/ 1340 w 1474"/>
                  <a:gd name="T3" fmla="*/ 913 h 1076"/>
                  <a:gd name="T4" fmla="*/ 1242 w 1474"/>
                  <a:gd name="T5" fmla="*/ 898 h 1076"/>
                  <a:gd name="T6" fmla="*/ 1178 w 1474"/>
                  <a:gd name="T7" fmla="*/ 853 h 1076"/>
                  <a:gd name="T8" fmla="*/ 1108 w 1474"/>
                  <a:gd name="T9" fmla="*/ 814 h 1076"/>
                  <a:gd name="T10" fmla="*/ 1030 w 1474"/>
                  <a:gd name="T11" fmla="*/ 848 h 1076"/>
                  <a:gd name="T12" fmla="*/ 985 w 1474"/>
                  <a:gd name="T13" fmla="*/ 784 h 1076"/>
                  <a:gd name="T14" fmla="*/ 906 w 1474"/>
                  <a:gd name="T15" fmla="*/ 735 h 1076"/>
                  <a:gd name="T16" fmla="*/ 852 w 1474"/>
                  <a:gd name="T17" fmla="*/ 646 h 1076"/>
                  <a:gd name="T18" fmla="*/ 773 w 1474"/>
                  <a:gd name="T19" fmla="*/ 592 h 1076"/>
                  <a:gd name="T20" fmla="*/ 773 w 1474"/>
                  <a:gd name="T21" fmla="*/ 508 h 1076"/>
                  <a:gd name="T22" fmla="*/ 837 w 1474"/>
                  <a:gd name="T23" fmla="*/ 508 h 1076"/>
                  <a:gd name="T24" fmla="*/ 842 w 1474"/>
                  <a:gd name="T25" fmla="*/ 434 h 1076"/>
                  <a:gd name="T26" fmla="*/ 763 w 1474"/>
                  <a:gd name="T27" fmla="*/ 394 h 1076"/>
                  <a:gd name="T28" fmla="*/ 689 w 1474"/>
                  <a:gd name="T29" fmla="*/ 365 h 1076"/>
                  <a:gd name="T30" fmla="*/ 610 w 1474"/>
                  <a:gd name="T31" fmla="*/ 360 h 1076"/>
                  <a:gd name="T32" fmla="*/ 605 w 1474"/>
                  <a:gd name="T33" fmla="*/ 291 h 1076"/>
                  <a:gd name="T34" fmla="*/ 561 w 1474"/>
                  <a:gd name="T35" fmla="*/ 232 h 1076"/>
                  <a:gd name="T36" fmla="*/ 437 w 1474"/>
                  <a:gd name="T37" fmla="*/ 153 h 1076"/>
                  <a:gd name="T38" fmla="*/ 324 w 1474"/>
                  <a:gd name="T39" fmla="*/ 84 h 1076"/>
                  <a:gd name="T40" fmla="*/ 171 w 1474"/>
                  <a:gd name="T41" fmla="*/ 89 h 1076"/>
                  <a:gd name="T42" fmla="*/ 23 w 1474"/>
                  <a:gd name="T43" fmla="*/ 0 h 1076"/>
                  <a:gd name="T44" fmla="*/ 0 w 1474"/>
                  <a:gd name="T45" fmla="*/ 0 h 1076"/>
                  <a:gd name="T46" fmla="*/ 28 w 1474"/>
                  <a:gd name="T47" fmla="*/ 44 h 1076"/>
                  <a:gd name="T48" fmla="*/ 33 w 1474"/>
                  <a:gd name="T49" fmla="*/ 163 h 1076"/>
                  <a:gd name="T50" fmla="*/ 28 w 1474"/>
                  <a:gd name="T51" fmla="*/ 266 h 1076"/>
                  <a:gd name="T52" fmla="*/ 28 w 1474"/>
                  <a:gd name="T53" fmla="*/ 419 h 1076"/>
                  <a:gd name="T54" fmla="*/ 18 w 1474"/>
                  <a:gd name="T55" fmla="*/ 528 h 1076"/>
                  <a:gd name="T56" fmla="*/ 33 w 1474"/>
                  <a:gd name="T57" fmla="*/ 641 h 1076"/>
                  <a:gd name="T58" fmla="*/ 38 w 1474"/>
                  <a:gd name="T59" fmla="*/ 755 h 1076"/>
                  <a:gd name="T60" fmla="*/ 24 w 1474"/>
                  <a:gd name="T61" fmla="*/ 853 h 1076"/>
                  <a:gd name="T62" fmla="*/ 33 w 1474"/>
                  <a:gd name="T63" fmla="*/ 853 h 1076"/>
                  <a:gd name="T64" fmla="*/ 161 w 1474"/>
                  <a:gd name="T65" fmla="*/ 824 h 1076"/>
                  <a:gd name="T66" fmla="*/ 289 w 1474"/>
                  <a:gd name="T67" fmla="*/ 824 h 1076"/>
                  <a:gd name="T68" fmla="*/ 334 w 1474"/>
                  <a:gd name="T69" fmla="*/ 730 h 1076"/>
                  <a:gd name="T70" fmla="*/ 388 w 1474"/>
                  <a:gd name="T71" fmla="*/ 656 h 1076"/>
                  <a:gd name="T72" fmla="*/ 467 w 1474"/>
                  <a:gd name="T73" fmla="*/ 621 h 1076"/>
                  <a:gd name="T74" fmla="*/ 551 w 1474"/>
                  <a:gd name="T75" fmla="*/ 676 h 1076"/>
                  <a:gd name="T76" fmla="*/ 615 w 1474"/>
                  <a:gd name="T77" fmla="*/ 695 h 1076"/>
                  <a:gd name="T78" fmla="*/ 694 w 1474"/>
                  <a:gd name="T79" fmla="*/ 784 h 1076"/>
                  <a:gd name="T80" fmla="*/ 817 w 1474"/>
                  <a:gd name="T81" fmla="*/ 908 h 1076"/>
                  <a:gd name="T82" fmla="*/ 1000 w 1474"/>
                  <a:gd name="T83" fmla="*/ 957 h 1076"/>
                  <a:gd name="T84" fmla="*/ 1094 w 1474"/>
                  <a:gd name="T85" fmla="*/ 1001 h 1076"/>
                  <a:gd name="T86" fmla="*/ 1311 w 1474"/>
                  <a:gd name="T87" fmla="*/ 1016 h 1076"/>
                  <a:gd name="T88" fmla="*/ 1429 w 1474"/>
                  <a:gd name="T89" fmla="*/ 1056 h 1076"/>
                  <a:gd name="T90" fmla="*/ 1404 w 1474"/>
                  <a:gd name="T91" fmla="*/ 982 h 10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74" h="1076">
                    <a:moveTo>
                      <a:pt x="1404" y="982"/>
                    </a:moveTo>
                    <a:cubicBezTo>
                      <a:pt x="1375" y="972"/>
                      <a:pt x="1380" y="923"/>
                      <a:pt x="1340" y="913"/>
                    </a:cubicBezTo>
                    <a:cubicBezTo>
                      <a:pt x="1301" y="903"/>
                      <a:pt x="1296" y="898"/>
                      <a:pt x="1242" y="898"/>
                    </a:cubicBezTo>
                    <a:cubicBezTo>
                      <a:pt x="1187" y="898"/>
                      <a:pt x="1212" y="888"/>
                      <a:pt x="1178" y="853"/>
                    </a:cubicBezTo>
                    <a:cubicBezTo>
                      <a:pt x="1143" y="819"/>
                      <a:pt x="1143" y="784"/>
                      <a:pt x="1108" y="814"/>
                    </a:cubicBezTo>
                    <a:cubicBezTo>
                      <a:pt x="1074" y="843"/>
                      <a:pt x="1049" y="883"/>
                      <a:pt x="1030" y="848"/>
                    </a:cubicBezTo>
                    <a:cubicBezTo>
                      <a:pt x="1010" y="814"/>
                      <a:pt x="1030" y="804"/>
                      <a:pt x="985" y="784"/>
                    </a:cubicBezTo>
                    <a:cubicBezTo>
                      <a:pt x="941" y="764"/>
                      <a:pt x="941" y="764"/>
                      <a:pt x="906" y="735"/>
                    </a:cubicBezTo>
                    <a:cubicBezTo>
                      <a:pt x="872" y="705"/>
                      <a:pt x="872" y="671"/>
                      <a:pt x="852" y="646"/>
                    </a:cubicBezTo>
                    <a:cubicBezTo>
                      <a:pt x="832" y="621"/>
                      <a:pt x="807" y="617"/>
                      <a:pt x="773" y="592"/>
                    </a:cubicBezTo>
                    <a:cubicBezTo>
                      <a:pt x="738" y="567"/>
                      <a:pt x="748" y="518"/>
                      <a:pt x="773" y="508"/>
                    </a:cubicBezTo>
                    <a:cubicBezTo>
                      <a:pt x="798" y="498"/>
                      <a:pt x="807" y="523"/>
                      <a:pt x="837" y="508"/>
                    </a:cubicBezTo>
                    <a:cubicBezTo>
                      <a:pt x="867" y="493"/>
                      <a:pt x="852" y="449"/>
                      <a:pt x="842" y="434"/>
                    </a:cubicBezTo>
                    <a:cubicBezTo>
                      <a:pt x="832" y="419"/>
                      <a:pt x="788" y="390"/>
                      <a:pt x="763" y="394"/>
                    </a:cubicBezTo>
                    <a:cubicBezTo>
                      <a:pt x="738" y="400"/>
                      <a:pt x="704" y="375"/>
                      <a:pt x="689" y="365"/>
                    </a:cubicBezTo>
                    <a:cubicBezTo>
                      <a:pt x="674" y="355"/>
                      <a:pt x="645" y="375"/>
                      <a:pt x="610" y="360"/>
                    </a:cubicBezTo>
                    <a:cubicBezTo>
                      <a:pt x="575" y="345"/>
                      <a:pt x="580" y="311"/>
                      <a:pt x="605" y="291"/>
                    </a:cubicBezTo>
                    <a:cubicBezTo>
                      <a:pt x="630" y="271"/>
                      <a:pt x="600" y="241"/>
                      <a:pt x="561" y="232"/>
                    </a:cubicBezTo>
                    <a:cubicBezTo>
                      <a:pt x="521" y="222"/>
                      <a:pt x="462" y="177"/>
                      <a:pt x="437" y="153"/>
                    </a:cubicBezTo>
                    <a:cubicBezTo>
                      <a:pt x="413" y="128"/>
                      <a:pt x="388" y="84"/>
                      <a:pt x="324" y="84"/>
                    </a:cubicBezTo>
                    <a:cubicBezTo>
                      <a:pt x="260" y="84"/>
                      <a:pt x="240" y="113"/>
                      <a:pt x="171" y="89"/>
                    </a:cubicBezTo>
                    <a:cubicBezTo>
                      <a:pt x="102" y="64"/>
                      <a:pt x="67" y="0"/>
                      <a:pt x="23" y="0"/>
                    </a:cubicBezTo>
                    <a:cubicBezTo>
                      <a:pt x="14" y="0"/>
                      <a:pt x="7" y="0"/>
                      <a:pt x="0" y="0"/>
                    </a:cubicBezTo>
                    <a:cubicBezTo>
                      <a:pt x="8" y="14"/>
                      <a:pt x="18" y="31"/>
                      <a:pt x="28" y="44"/>
                    </a:cubicBezTo>
                    <a:cubicBezTo>
                      <a:pt x="48" y="69"/>
                      <a:pt x="48" y="113"/>
                      <a:pt x="33" y="163"/>
                    </a:cubicBezTo>
                    <a:cubicBezTo>
                      <a:pt x="18" y="212"/>
                      <a:pt x="18" y="227"/>
                      <a:pt x="28" y="266"/>
                    </a:cubicBezTo>
                    <a:cubicBezTo>
                      <a:pt x="38" y="306"/>
                      <a:pt x="23" y="380"/>
                      <a:pt x="28" y="419"/>
                    </a:cubicBezTo>
                    <a:cubicBezTo>
                      <a:pt x="33" y="459"/>
                      <a:pt x="8" y="488"/>
                      <a:pt x="18" y="528"/>
                    </a:cubicBezTo>
                    <a:cubicBezTo>
                      <a:pt x="28" y="567"/>
                      <a:pt x="13" y="612"/>
                      <a:pt x="33" y="641"/>
                    </a:cubicBezTo>
                    <a:cubicBezTo>
                      <a:pt x="52" y="671"/>
                      <a:pt x="43" y="730"/>
                      <a:pt x="38" y="755"/>
                    </a:cubicBezTo>
                    <a:cubicBezTo>
                      <a:pt x="34" y="775"/>
                      <a:pt x="46" y="815"/>
                      <a:pt x="24" y="853"/>
                    </a:cubicBezTo>
                    <a:cubicBezTo>
                      <a:pt x="27" y="853"/>
                      <a:pt x="30" y="853"/>
                      <a:pt x="33" y="853"/>
                    </a:cubicBezTo>
                    <a:cubicBezTo>
                      <a:pt x="102" y="853"/>
                      <a:pt x="117" y="819"/>
                      <a:pt x="161" y="824"/>
                    </a:cubicBezTo>
                    <a:cubicBezTo>
                      <a:pt x="205" y="829"/>
                      <a:pt x="289" y="824"/>
                      <a:pt x="289" y="824"/>
                    </a:cubicBezTo>
                    <a:cubicBezTo>
                      <a:pt x="289" y="824"/>
                      <a:pt x="329" y="755"/>
                      <a:pt x="334" y="730"/>
                    </a:cubicBezTo>
                    <a:cubicBezTo>
                      <a:pt x="339" y="705"/>
                      <a:pt x="388" y="686"/>
                      <a:pt x="388" y="656"/>
                    </a:cubicBezTo>
                    <a:cubicBezTo>
                      <a:pt x="388" y="626"/>
                      <a:pt x="457" y="592"/>
                      <a:pt x="467" y="621"/>
                    </a:cubicBezTo>
                    <a:cubicBezTo>
                      <a:pt x="477" y="651"/>
                      <a:pt x="516" y="695"/>
                      <a:pt x="551" y="676"/>
                    </a:cubicBezTo>
                    <a:cubicBezTo>
                      <a:pt x="585" y="656"/>
                      <a:pt x="595" y="671"/>
                      <a:pt x="615" y="695"/>
                    </a:cubicBezTo>
                    <a:cubicBezTo>
                      <a:pt x="635" y="720"/>
                      <a:pt x="684" y="755"/>
                      <a:pt x="694" y="784"/>
                    </a:cubicBezTo>
                    <a:cubicBezTo>
                      <a:pt x="704" y="814"/>
                      <a:pt x="748" y="888"/>
                      <a:pt x="817" y="908"/>
                    </a:cubicBezTo>
                    <a:cubicBezTo>
                      <a:pt x="886" y="927"/>
                      <a:pt x="951" y="952"/>
                      <a:pt x="1000" y="957"/>
                    </a:cubicBezTo>
                    <a:cubicBezTo>
                      <a:pt x="1049" y="962"/>
                      <a:pt x="1020" y="987"/>
                      <a:pt x="1094" y="1001"/>
                    </a:cubicBezTo>
                    <a:cubicBezTo>
                      <a:pt x="1168" y="1016"/>
                      <a:pt x="1291" y="996"/>
                      <a:pt x="1311" y="1016"/>
                    </a:cubicBezTo>
                    <a:cubicBezTo>
                      <a:pt x="1330" y="1036"/>
                      <a:pt x="1385" y="1076"/>
                      <a:pt x="1429" y="1056"/>
                    </a:cubicBezTo>
                    <a:cubicBezTo>
                      <a:pt x="1474" y="1036"/>
                      <a:pt x="1434" y="992"/>
                      <a:pt x="1404" y="98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2" name="Freeform 65">
                <a:extLst>
                  <a:ext uri="{FF2B5EF4-FFF2-40B4-BE49-F238E27FC236}">
                    <a16:creationId xmlns:a16="http://schemas.microsoft.com/office/drawing/2014/main" id="{9EB27937-B2B1-47B6-B36E-F8810F731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" y="3090"/>
                <a:ext cx="195" cy="151"/>
              </a:xfrm>
              <a:custGeom>
                <a:avLst/>
                <a:gdLst>
                  <a:gd name="T0" fmla="*/ 1244 w 1258"/>
                  <a:gd name="T1" fmla="*/ 997 h 1095"/>
                  <a:gd name="T2" fmla="*/ 1239 w 1258"/>
                  <a:gd name="T3" fmla="*/ 883 h 1095"/>
                  <a:gd name="T4" fmla="*/ 1224 w 1258"/>
                  <a:gd name="T5" fmla="*/ 770 h 1095"/>
                  <a:gd name="T6" fmla="*/ 1234 w 1258"/>
                  <a:gd name="T7" fmla="*/ 661 h 1095"/>
                  <a:gd name="T8" fmla="*/ 1234 w 1258"/>
                  <a:gd name="T9" fmla="*/ 508 h 1095"/>
                  <a:gd name="T10" fmla="*/ 1239 w 1258"/>
                  <a:gd name="T11" fmla="*/ 405 h 1095"/>
                  <a:gd name="T12" fmla="*/ 1234 w 1258"/>
                  <a:gd name="T13" fmla="*/ 286 h 1095"/>
                  <a:gd name="T14" fmla="*/ 1206 w 1258"/>
                  <a:gd name="T15" fmla="*/ 242 h 1095"/>
                  <a:gd name="T16" fmla="*/ 1110 w 1258"/>
                  <a:gd name="T17" fmla="*/ 227 h 1095"/>
                  <a:gd name="T18" fmla="*/ 963 w 1258"/>
                  <a:gd name="T19" fmla="*/ 168 h 1095"/>
                  <a:gd name="T20" fmla="*/ 844 w 1258"/>
                  <a:gd name="T21" fmla="*/ 118 h 1095"/>
                  <a:gd name="T22" fmla="*/ 775 w 1258"/>
                  <a:gd name="T23" fmla="*/ 168 h 1095"/>
                  <a:gd name="T24" fmla="*/ 691 w 1258"/>
                  <a:gd name="T25" fmla="*/ 163 h 1095"/>
                  <a:gd name="T26" fmla="*/ 617 w 1258"/>
                  <a:gd name="T27" fmla="*/ 118 h 1095"/>
                  <a:gd name="T28" fmla="*/ 479 w 1258"/>
                  <a:gd name="T29" fmla="*/ 99 h 1095"/>
                  <a:gd name="T30" fmla="*/ 267 w 1258"/>
                  <a:gd name="T31" fmla="*/ 10 h 1095"/>
                  <a:gd name="T32" fmla="*/ 94 w 1258"/>
                  <a:gd name="T33" fmla="*/ 59 h 1095"/>
                  <a:gd name="T34" fmla="*/ 0 w 1258"/>
                  <a:gd name="T35" fmla="*/ 94 h 1095"/>
                  <a:gd name="T36" fmla="*/ 69 w 1258"/>
                  <a:gd name="T37" fmla="*/ 133 h 1095"/>
                  <a:gd name="T38" fmla="*/ 173 w 1258"/>
                  <a:gd name="T39" fmla="*/ 197 h 1095"/>
                  <a:gd name="T40" fmla="*/ 168 w 1258"/>
                  <a:gd name="T41" fmla="*/ 261 h 1095"/>
                  <a:gd name="T42" fmla="*/ 242 w 1258"/>
                  <a:gd name="T43" fmla="*/ 291 h 1095"/>
                  <a:gd name="T44" fmla="*/ 252 w 1258"/>
                  <a:gd name="T45" fmla="*/ 350 h 1095"/>
                  <a:gd name="T46" fmla="*/ 316 w 1258"/>
                  <a:gd name="T47" fmla="*/ 424 h 1095"/>
                  <a:gd name="T48" fmla="*/ 405 w 1258"/>
                  <a:gd name="T49" fmla="*/ 424 h 1095"/>
                  <a:gd name="T50" fmla="*/ 528 w 1258"/>
                  <a:gd name="T51" fmla="*/ 449 h 1095"/>
                  <a:gd name="T52" fmla="*/ 627 w 1258"/>
                  <a:gd name="T53" fmla="*/ 503 h 1095"/>
                  <a:gd name="T54" fmla="*/ 770 w 1258"/>
                  <a:gd name="T55" fmla="*/ 538 h 1095"/>
                  <a:gd name="T56" fmla="*/ 869 w 1258"/>
                  <a:gd name="T57" fmla="*/ 607 h 1095"/>
                  <a:gd name="T58" fmla="*/ 903 w 1258"/>
                  <a:gd name="T59" fmla="*/ 651 h 1095"/>
                  <a:gd name="T60" fmla="*/ 943 w 1258"/>
                  <a:gd name="T61" fmla="*/ 775 h 1095"/>
                  <a:gd name="T62" fmla="*/ 918 w 1258"/>
                  <a:gd name="T63" fmla="*/ 834 h 1095"/>
                  <a:gd name="T64" fmla="*/ 874 w 1258"/>
                  <a:gd name="T65" fmla="*/ 898 h 1095"/>
                  <a:gd name="T66" fmla="*/ 864 w 1258"/>
                  <a:gd name="T67" fmla="*/ 972 h 1095"/>
                  <a:gd name="T68" fmla="*/ 967 w 1258"/>
                  <a:gd name="T69" fmla="*/ 997 h 1095"/>
                  <a:gd name="T70" fmla="*/ 1051 w 1258"/>
                  <a:gd name="T71" fmla="*/ 977 h 1095"/>
                  <a:gd name="T72" fmla="*/ 1140 w 1258"/>
                  <a:gd name="T73" fmla="*/ 977 h 1095"/>
                  <a:gd name="T74" fmla="*/ 1150 w 1258"/>
                  <a:gd name="T75" fmla="*/ 1046 h 1095"/>
                  <a:gd name="T76" fmla="*/ 1230 w 1258"/>
                  <a:gd name="T77" fmla="*/ 1095 h 1095"/>
                  <a:gd name="T78" fmla="*/ 1244 w 1258"/>
                  <a:gd name="T79" fmla="*/ 997 h 10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58" h="1095">
                    <a:moveTo>
                      <a:pt x="1244" y="997"/>
                    </a:moveTo>
                    <a:cubicBezTo>
                      <a:pt x="1249" y="972"/>
                      <a:pt x="1258" y="913"/>
                      <a:pt x="1239" y="883"/>
                    </a:cubicBezTo>
                    <a:cubicBezTo>
                      <a:pt x="1219" y="854"/>
                      <a:pt x="1234" y="809"/>
                      <a:pt x="1224" y="770"/>
                    </a:cubicBezTo>
                    <a:cubicBezTo>
                      <a:pt x="1214" y="730"/>
                      <a:pt x="1239" y="701"/>
                      <a:pt x="1234" y="661"/>
                    </a:cubicBezTo>
                    <a:cubicBezTo>
                      <a:pt x="1229" y="622"/>
                      <a:pt x="1244" y="548"/>
                      <a:pt x="1234" y="508"/>
                    </a:cubicBezTo>
                    <a:cubicBezTo>
                      <a:pt x="1224" y="469"/>
                      <a:pt x="1224" y="454"/>
                      <a:pt x="1239" y="405"/>
                    </a:cubicBezTo>
                    <a:cubicBezTo>
                      <a:pt x="1254" y="355"/>
                      <a:pt x="1254" y="311"/>
                      <a:pt x="1234" y="286"/>
                    </a:cubicBezTo>
                    <a:cubicBezTo>
                      <a:pt x="1224" y="273"/>
                      <a:pt x="1214" y="256"/>
                      <a:pt x="1206" y="242"/>
                    </a:cubicBezTo>
                    <a:cubicBezTo>
                      <a:pt x="1181" y="241"/>
                      <a:pt x="1170" y="239"/>
                      <a:pt x="1110" y="227"/>
                    </a:cubicBezTo>
                    <a:cubicBezTo>
                      <a:pt x="1036" y="212"/>
                      <a:pt x="987" y="187"/>
                      <a:pt x="963" y="168"/>
                    </a:cubicBezTo>
                    <a:cubicBezTo>
                      <a:pt x="938" y="148"/>
                      <a:pt x="888" y="109"/>
                      <a:pt x="844" y="118"/>
                    </a:cubicBezTo>
                    <a:cubicBezTo>
                      <a:pt x="800" y="128"/>
                      <a:pt x="814" y="158"/>
                      <a:pt x="775" y="168"/>
                    </a:cubicBezTo>
                    <a:cubicBezTo>
                      <a:pt x="735" y="178"/>
                      <a:pt x="716" y="187"/>
                      <a:pt x="691" y="163"/>
                    </a:cubicBezTo>
                    <a:cubicBezTo>
                      <a:pt x="666" y="138"/>
                      <a:pt x="651" y="133"/>
                      <a:pt x="617" y="118"/>
                    </a:cubicBezTo>
                    <a:cubicBezTo>
                      <a:pt x="582" y="104"/>
                      <a:pt x="513" y="99"/>
                      <a:pt x="479" y="99"/>
                    </a:cubicBezTo>
                    <a:cubicBezTo>
                      <a:pt x="444" y="99"/>
                      <a:pt x="336" y="0"/>
                      <a:pt x="267" y="10"/>
                    </a:cubicBezTo>
                    <a:cubicBezTo>
                      <a:pt x="198" y="20"/>
                      <a:pt x="138" y="49"/>
                      <a:pt x="94" y="59"/>
                    </a:cubicBezTo>
                    <a:cubicBezTo>
                      <a:pt x="50" y="69"/>
                      <a:pt x="0" y="74"/>
                      <a:pt x="0" y="94"/>
                    </a:cubicBezTo>
                    <a:cubicBezTo>
                      <a:pt x="0" y="113"/>
                      <a:pt x="5" y="128"/>
                      <a:pt x="69" y="133"/>
                    </a:cubicBezTo>
                    <a:cubicBezTo>
                      <a:pt x="133" y="138"/>
                      <a:pt x="193" y="168"/>
                      <a:pt x="173" y="197"/>
                    </a:cubicBezTo>
                    <a:cubicBezTo>
                      <a:pt x="153" y="227"/>
                      <a:pt x="128" y="252"/>
                      <a:pt x="168" y="261"/>
                    </a:cubicBezTo>
                    <a:cubicBezTo>
                      <a:pt x="207" y="271"/>
                      <a:pt x="227" y="281"/>
                      <a:pt x="242" y="291"/>
                    </a:cubicBezTo>
                    <a:cubicBezTo>
                      <a:pt x="257" y="301"/>
                      <a:pt x="242" y="321"/>
                      <a:pt x="252" y="350"/>
                    </a:cubicBezTo>
                    <a:cubicBezTo>
                      <a:pt x="262" y="380"/>
                      <a:pt x="291" y="419"/>
                      <a:pt x="316" y="424"/>
                    </a:cubicBezTo>
                    <a:cubicBezTo>
                      <a:pt x="341" y="429"/>
                      <a:pt x="370" y="434"/>
                      <a:pt x="405" y="424"/>
                    </a:cubicBezTo>
                    <a:cubicBezTo>
                      <a:pt x="439" y="414"/>
                      <a:pt x="508" y="429"/>
                      <a:pt x="528" y="449"/>
                    </a:cubicBezTo>
                    <a:cubicBezTo>
                      <a:pt x="548" y="469"/>
                      <a:pt x="578" y="513"/>
                      <a:pt x="627" y="503"/>
                    </a:cubicBezTo>
                    <a:cubicBezTo>
                      <a:pt x="676" y="493"/>
                      <a:pt x="755" y="513"/>
                      <a:pt x="770" y="538"/>
                    </a:cubicBezTo>
                    <a:cubicBezTo>
                      <a:pt x="785" y="562"/>
                      <a:pt x="834" y="617"/>
                      <a:pt x="869" y="607"/>
                    </a:cubicBezTo>
                    <a:cubicBezTo>
                      <a:pt x="903" y="597"/>
                      <a:pt x="903" y="617"/>
                      <a:pt x="903" y="651"/>
                    </a:cubicBezTo>
                    <a:cubicBezTo>
                      <a:pt x="903" y="686"/>
                      <a:pt x="943" y="775"/>
                      <a:pt x="943" y="775"/>
                    </a:cubicBezTo>
                    <a:cubicBezTo>
                      <a:pt x="943" y="775"/>
                      <a:pt x="963" y="819"/>
                      <a:pt x="918" y="834"/>
                    </a:cubicBezTo>
                    <a:cubicBezTo>
                      <a:pt x="874" y="849"/>
                      <a:pt x="869" y="873"/>
                      <a:pt x="874" y="898"/>
                    </a:cubicBezTo>
                    <a:cubicBezTo>
                      <a:pt x="879" y="923"/>
                      <a:pt x="839" y="952"/>
                      <a:pt x="864" y="972"/>
                    </a:cubicBezTo>
                    <a:cubicBezTo>
                      <a:pt x="888" y="992"/>
                      <a:pt x="938" y="992"/>
                      <a:pt x="967" y="997"/>
                    </a:cubicBezTo>
                    <a:cubicBezTo>
                      <a:pt x="997" y="1002"/>
                      <a:pt x="1017" y="997"/>
                      <a:pt x="1051" y="977"/>
                    </a:cubicBezTo>
                    <a:cubicBezTo>
                      <a:pt x="1086" y="957"/>
                      <a:pt x="1130" y="952"/>
                      <a:pt x="1140" y="977"/>
                    </a:cubicBezTo>
                    <a:cubicBezTo>
                      <a:pt x="1150" y="1002"/>
                      <a:pt x="1130" y="1031"/>
                      <a:pt x="1150" y="1046"/>
                    </a:cubicBezTo>
                    <a:cubicBezTo>
                      <a:pt x="1169" y="1060"/>
                      <a:pt x="1170" y="1092"/>
                      <a:pt x="1230" y="1095"/>
                    </a:cubicBezTo>
                    <a:cubicBezTo>
                      <a:pt x="1252" y="1057"/>
                      <a:pt x="1240" y="1017"/>
                      <a:pt x="1244" y="99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3" name="Freeform 66">
                <a:extLst>
                  <a:ext uri="{FF2B5EF4-FFF2-40B4-BE49-F238E27FC236}">
                    <a16:creationId xmlns:a16="http://schemas.microsoft.com/office/drawing/2014/main" id="{EBB13486-D707-40B8-B71D-1191CF413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3" y="3232"/>
                <a:ext cx="37" cy="24"/>
              </a:xfrm>
              <a:custGeom>
                <a:avLst/>
                <a:gdLst>
                  <a:gd name="T0" fmla="*/ 228 w 239"/>
                  <a:gd name="T1" fmla="*/ 100 h 174"/>
                  <a:gd name="T2" fmla="*/ 212 w 239"/>
                  <a:gd name="T3" fmla="*/ 58 h 174"/>
                  <a:gd name="T4" fmla="*/ 217 w 239"/>
                  <a:gd name="T5" fmla="*/ 25 h 174"/>
                  <a:gd name="T6" fmla="*/ 222 w 239"/>
                  <a:gd name="T7" fmla="*/ 0 h 174"/>
                  <a:gd name="T8" fmla="*/ 153 w 239"/>
                  <a:gd name="T9" fmla="*/ 26 h 174"/>
                  <a:gd name="T10" fmla="*/ 119 w 239"/>
                  <a:gd name="T11" fmla="*/ 85 h 174"/>
                  <a:gd name="T12" fmla="*/ 45 w 239"/>
                  <a:gd name="T13" fmla="*/ 134 h 174"/>
                  <a:gd name="T14" fmla="*/ 15 w 239"/>
                  <a:gd name="T15" fmla="*/ 174 h 174"/>
                  <a:gd name="T16" fmla="*/ 119 w 239"/>
                  <a:gd name="T17" fmla="*/ 149 h 174"/>
                  <a:gd name="T18" fmla="*/ 227 w 239"/>
                  <a:gd name="T19" fmla="*/ 139 h 174"/>
                  <a:gd name="T20" fmla="*/ 239 w 239"/>
                  <a:gd name="T21" fmla="*/ 115 h 174"/>
                  <a:gd name="T22" fmla="*/ 228 w 239"/>
                  <a:gd name="T23" fmla="*/ 10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9" h="174">
                    <a:moveTo>
                      <a:pt x="228" y="100"/>
                    </a:moveTo>
                    <a:cubicBezTo>
                      <a:pt x="224" y="87"/>
                      <a:pt x="214" y="67"/>
                      <a:pt x="212" y="58"/>
                    </a:cubicBezTo>
                    <a:cubicBezTo>
                      <a:pt x="209" y="49"/>
                      <a:pt x="220" y="31"/>
                      <a:pt x="217" y="25"/>
                    </a:cubicBezTo>
                    <a:cubicBezTo>
                      <a:pt x="216" y="22"/>
                      <a:pt x="219" y="12"/>
                      <a:pt x="222" y="0"/>
                    </a:cubicBezTo>
                    <a:cubicBezTo>
                      <a:pt x="206" y="15"/>
                      <a:pt x="181" y="14"/>
                      <a:pt x="153" y="26"/>
                    </a:cubicBezTo>
                    <a:cubicBezTo>
                      <a:pt x="119" y="41"/>
                      <a:pt x="138" y="65"/>
                      <a:pt x="119" y="85"/>
                    </a:cubicBezTo>
                    <a:cubicBezTo>
                      <a:pt x="99" y="105"/>
                      <a:pt x="84" y="130"/>
                      <a:pt x="45" y="134"/>
                    </a:cubicBezTo>
                    <a:cubicBezTo>
                      <a:pt x="5" y="139"/>
                      <a:pt x="0" y="174"/>
                      <a:pt x="15" y="174"/>
                    </a:cubicBezTo>
                    <a:cubicBezTo>
                      <a:pt x="30" y="174"/>
                      <a:pt x="69" y="144"/>
                      <a:pt x="119" y="149"/>
                    </a:cubicBezTo>
                    <a:cubicBezTo>
                      <a:pt x="168" y="154"/>
                      <a:pt x="217" y="164"/>
                      <a:pt x="227" y="139"/>
                    </a:cubicBezTo>
                    <a:cubicBezTo>
                      <a:pt x="230" y="132"/>
                      <a:pt x="234" y="124"/>
                      <a:pt x="239" y="115"/>
                    </a:cubicBezTo>
                    <a:cubicBezTo>
                      <a:pt x="234" y="111"/>
                      <a:pt x="229" y="106"/>
                      <a:pt x="228" y="10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4" name="Freeform 67">
                <a:extLst>
                  <a:ext uri="{FF2B5EF4-FFF2-40B4-BE49-F238E27FC236}">
                    <a16:creationId xmlns:a16="http://schemas.microsoft.com/office/drawing/2014/main" id="{DFC730AE-5998-4483-829A-C61B4333A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6" y="3204"/>
                <a:ext cx="52" cy="44"/>
              </a:xfrm>
              <a:custGeom>
                <a:avLst/>
                <a:gdLst>
                  <a:gd name="T0" fmla="*/ 255 w 339"/>
                  <a:gd name="T1" fmla="*/ 76 h 318"/>
                  <a:gd name="T2" fmla="*/ 226 w 339"/>
                  <a:gd name="T3" fmla="*/ 7 h 318"/>
                  <a:gd name="T4" fmla="*/ 166 w 339"/>
                  <a:gd name="T5" fmla="*/ 66 h 318"/>
                  <a:gd name="T6" fmla="*/ 137 w 339"/>
                  <a:gd name="T7" fmla="*/ 145 h 318"/>
                  <a:gd name="T8" fmla="*/ 23 w 339"/>
                  <a:gd name="T9" fmla="*/ 189 h 318"/>
                  <a:gd name="T10" fmla="*/ 13 w 339"/>
                  <a:gd name="T11" fmla="*/ 203 h 318"/>
                  <a:gd name="T12" fmla="*/ 8 w 339"/>
                  <a:gd name="T13" fmla="*/ 228 h 318"/>
                  <a:gd name="T14" fmla="*/ 3 w 339"/>
                  <a:gd name="T15" fmla="*/ 261 h 318"/>
                  <a:gd name="T16" fmla="*/ 19 w 339"/>
                  <a:gd name="T17" fmla="*/ 303 h 318"/>
                  <a:gd name="T18" fmla="*/ 30 w 339"/>
                  <a:gd name="T19" fmla="*/ 318 h 318"/>
                  <a:gd name="T20" fmla="*/ 73 w 339"/>
                  <a:gd name="T21" fmla="*/ 253 h 318"/>
                  <a:gd name="T22" fmla="*/ 196 w 339"/>
                  <a:gd name="T23" fmla="*/ 194 h 318"/>
                  <a:gd name="T24" fmla="*/ 280 w 339"/>
                  <a:gd name="T25" fmla="*/ 174 h 318"/>
                  <a:gd name="T26" fmla="*/ 339 w 339"/>
                  <a:gd name="T27" fmla="*/ 91 h 318"/>
                  <a:gd name="T28" fmla="*/ 255 w 339"/>
                  <a:gd name="T29" fmla="*/ 76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9" h="318">
                    <a:moveTo>
                      <a:pt x="255" y="76"/>
                    </a:moveTo>
                    <a:cubicBezTo>
                      <a:pt x="216" y="81"/>
                      <a:pt x="290" y="17"/>
                      <a:pt x="226" y="7"/>
                    </a:cubicBezTo>
                    <a:cubicBezTo>
                      <a:pt x="181" y="0"/>
                      <a:pt x="171" y="31"/>
                      <a:pt x="166" y="66"/>
                    </a:cubicBezTo>
                    <a:cubicBezTo>
                      <a:pt x="161" y="101"/>
                      <a:pt x="196" y="135"/>
                      <a:pt x="137" y="145"/>
                    </a:cubicBezTo>
                    <a:cubicBezTo>
                      <a:pt x="77" y="155"/>
                      <a:pt x="38" y="160"/>
                      <a:pt x="23" y="189"/>
                    </a:cubicBezTo>
                    <a:cubicBezTo>
                      <a:pt x="20" y="195"/>
                      <a:pt x="17" y="200"/>
                      <a:pt x="13" y="203"/>
                    </a:cubicBezTo>
                    <a:cubicBezTo>
                      <a:pt x="10" y="215"/>
                      <a:pt x="7" y="225"/>
                      <a:pt x="8" y="228"/>
                    </a:cubicBezTo>
                    <a:cubicBezTo>
                      <a:pt x="11" y="234"/>
                      <a:pt x="0" y="252"/>
                      <a:pt x="3" y="261"/>
                    </a:cubicBezTo>
                    <a:cubicBezTo>
                      <a:pt x="5" y="270"/>
                      <a:pt x="15" y="290"/>
                      <a:pt x="19" y="303"/>
                    </a:cubicBezTo>
                    <a:cubicBezTo>
                      <a:pt x="20" y="309"/>
                      <a:pt x="25" y="314"/>
                      <a:pt x="30" y="318"/>
                    </a:cubicBezTo>
                    <a:cubicBezTo>
                      <a:pt x="43" y="293"/>
                      <a:pt x="62" y="264"/>
                      <a:pt x="73" y="253"/>
                    </a:cubicBezTo>
                    <a:cubicBezTo>
                      <a:pt x="87" y="239"/>
                      <a:pt x="147" y="194"/>
                      <a:pt x="196" y="194"/>
                    </a:cubicBezTo>
                    <a:cubicBezTo>
                      <a:pt x="245" y="194"/>
                      <a:pt x="270" y="209"/>
                      <a:pt x="280" y="174"/>
                    </a:cubicBezTo>
                    <a:cubicBezTo>
                      <a:pt x="290" y="140"/>
                      <a:pt x="339" y="125"/>
                      <a:pt x="339" y="91"/>
                    </a:cubicBezTo>
                    <a:cubicBezTo>
                      <a:pt x="339" y="56"/>
                      <a:pt x="295" y="71"/>
                      <a:pt x="255" y="7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5" name="Freeform 68">
                <a:extLst>
                  <a:ext uri="{FF2B5EF4-FFF2-40B4-BE49-F238E27FC236}">
                    <a16:creationId xmlns:a16="http://schemas.microsoft.com/office/drawing/2014/main" id="{213E3066-D89E-4066-A2D0-2355F8CB5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9" y="2328"/>
                <a:ext cx="69" cy="59"/>
              </a:xfrm>
              <a:custGeom>
                <a:avLst/>
                <a:gdLst>
                  <a:gd name="T0" fmla="*/ 379 w 444"/>
                  <a:gd name="T1" fmla="*/ 157 h 423"/>
                  <a:gd name="T2" fmla="*/ 333 w 444"/>
                  <a:gd name="T3" fmla="*/ 94 h 423"/>
                  <a:gd name="T4" fmla="*/ 196 w 444"/>
                  <a:gd name="T5" fmla="*/ 65 h 423"/>
                  <a:gd name="T6" fmla="*/ 89 w 444"/>
                  <a:gd name="T7" fmla="*/ 0 h 423"/>
                  <a:gd name="T8" fmla="*/ 51 w 444"/>
                  <a:gd name="T9" fmla="*/ 68 h 423"/>
                  <a:gd name="T10" fmla="*/ 117 w 444"/>
                  <a:gd name="T11" fmla="*/ 161 h 423"/>
                  <a:gd name="T12" fmla="*/ 56 w 444"/>
                  <a:gd name="T13" fmla="*/ 204 h 423"/>
                  <a:gd name="T14" fmla="*/ 47 w 444"/>
                  <a:gd name="T15" fmla="*/ 260 h 423"/>
                  <a:gd name="T16" fmla="*/ 112 w 444"/>
                  <a:gd name="T17" fmla="*/ 363 h 423"/>
                  <a:gd name="T18" fmla="*/ 157 w 444"/>
                  <a:gd name="T19" fmla="*/ 423 h 423"/>
                  <a:gd name="T20" fmla="*/ 239 w 444"/>
                  <a:gd name="T21" fmla="*/ 372 h 423"/>
                  <a:gd name="T22" fmla="*/ 314 w 444"/>
                  <a:gd name="T23" fmla="*/ 356 h 423"/>
                  <a:gd name="T24" fmla="*/ 351 w 444"/>
                  <a:gd name="T25" fmla="*/ 306 h 423"/>
                  <a:gd name="T26" fmla="*/ 444 w 444"/>
                  <a:gd name="T27" fmla="*/ 264 h 423"/>
                  <a:gd name="T28" fmla="*/ 379 w 444"/>
                  <a:gd name="T29" fmla="*/ 157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4" h="423">
                    <a:moveTo>
                      <a:pt x="379" y="157"/>
                    </a:moveTo>
                    <a:cubicBezTo>
                      <a:pt x="373" y="136"/>
                      <a:pt x="353" y="113"/>
                      <a:pt x="333" y="94"/>
                    </a:cubicBezTo>
                    <a:cubicBezTo>
                      <a:pt x="295" y="92"/>
                      <a:pt x="215" y="87"/>
                      <a:pt x="196" y="65"/>
                    </a:cubicBezTo>
                    <a:cubicBezTo>
                      <a:pt x="181" y="46"/>
                      <a:pt x="136" y="19"/>
                      <a:pt x="89" y="0"/>
                    </a:cubicBezTo>
                    <a:cubicBezTo>
                      <a:pt x="73" y="15"/>
                      <a:pt x="41" y="47"/>
                      <a:pt x="51" y="68"/>
                    </a:cubicBezTo>
                    <a:cubicBezTo>
                      <a:pt x="65" y="96"/>
                      <a:pt x="122" y="138"/>
                      <a:pt x="117" y="161"/>
                    </a:cubicBezTo>
                    <a:cubicBezTo>
                      <a:pt x="112" y="185"/>
                      <a:pt x="79" y="194"/>
                      <a:pt x="56" y="204"/>
                    </a:cubicBezTo>
                    <a:cubicBezTo>
                      <a:pt x="33" y="213"/>
                      <a:pt x="0" y="232"/>
                      <a:pt x="47" y="260"/>
                    </a:cubicBezTo>
                    <a:cubicBezTo>
                      <a:pt x="94" y="288"/>
                      <a:pt x="112" y="325"/>
                      <a:pt x="112" y="363"/>
                    </a:cubicBezTo>
                    <a:cubicBezTo>
                      <a:pt x="112" y="381"/>
                      <a:pt x="135" y="405"/>
                      <a:pt x="157" y="423"/>
                    </a:cubicBezTo>
                    <a:cubicBezTo>
                      <a:pt x="183" y="421"/>
                      <a:pt x="209" y="385"/>
                      <a:pt x="239" y="372"/>
                    </a:cubicBezTo>
                    <a:cubicBezTo>
                      <a:pt x="257" y="364"/>
                      <a:pt x="289" y="359"/>
                      <a:pt x="314" y="356"/>
                    </a:cubicBezTo>
                    <a:cubicBezTo>
                      <a:pt x="309" y="335"/>
                      <a:pt x="333" y="321"/>
                      <a:pt x="351" y="306"/>
                    </a:cubicBezTo>
                    <a:cubicBezTo>
                      <a:pt x="374" y="288"/>
                      <a:pt x="444" y="288"/>
                      <a:pt x="444" y="264"/>
                    </a:cubicBezTo>
                    <a:cubicBezTo>
                      <a:pt x="444" y="241"/>
                      <a:pt x="393" y="204"/>
                      <a:pt x="379" y="15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6" name="Freeform 69">
                <a:extLst>
                  <a:ext uri="{FF2B5EF4-FFF2-40B4-BE49-F238E27FC236}">
                    <a16:creationId xmlns:a16="http://schemas.microsoft.com/office/drawing/2014/main" id="{8D86EA2C-8E10-4CA2-94F5-4851C544D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" y="2298"/>
                <a:ext cx="125" cy="54"/>
              </a:xfrm>
              <a:custGeom>
                <a:avLst/>
                <a:gdLst>
                  <a:gd name="T0" fmla="*/ 549 w 807"/>
                  <a:gd name="T1" fmla="*/ 336 h 393"/>
                  <a:gd name="T2" fmla="*/ 643 w 807"/>
                  <a:gd name="T3" fmla="*/ 345 h 393"/>
                  <a:gd name="T4" fmla="*/ 798 w 807"/>
                  <a:gd name="T5" fmla="*/ 393 h 393"/>
                  <a:gd name="T6" fmla="*/ 802 w 807"/>
                  <a:gd name="T7" fmla="*/ 382 h 393"/>
                  <a:gd name="T8" fmla="*/ 736 w 807"/>
                  <a:gd name="T9" fmla="*/ 289 h 393"/>
                  <a:gd name="T10" fmla="*/ 774 w 807"/>
                  <a:gd name="T11" fmla="*/ 221 h 393"/>
                  <a:gd name="T12" fmla="*/ 693 w 807"/>
                  <a:gd name="T13" fmla="*/ 202 h 393"/>
                  <a:gd name="T14" fmla="*/ 575 w 807"/>
                  <a:gd name="T15" fmla="*/ 138 h 393"/>
                  <a:gd name="T16" fmla="*/ 432 w 807"/>
                  <a:gd name="T17" fmla="*/ 64 h 393"/>
                  <a:gd name="T18" fmla="*/ 264 w 807"/>
                  <a:gd name="T19" fmla="*/ 34 h 393"/>
                  <a:gd name="T20" fmla="*/ 72 w 807"/>
                  <a:gd name="T21" fmla="*/ 19 h 393"/>
                  <a:gd name="T22" fmla="*/ 0 w 807"/>
                  <a:gd name="T23" fmla="*/ 0 h 393"/>
                  <a:gd name="T24" fmla="*/ 58 w 807"/>
                  <a:gd name="T25" fmla="*/ 60 h 393"/>
                  <a:gd name="T26" fmla="*/ 194 w 807"/>
                  <a:gd name="T27" fmla="*/ 163 h 393"/>
                  <a:gd name="T28" fmla="*/ 241 w 807"/>
                  <a:gd name="T29" fmla="*/ 284 h 393"/>
                  <a:gd name="T30" fmla="*/ 339 w 807"/>
                  <a:gd name="T31" fmla="*/ 294 h 393"/>
                  <a:gd name="T32" fmla="*/ 358 w 807"/>
                  <a:gd name="T33" fmla="*/ 315 h 393"/>
                  <a:gd name="T34" fmla="*/ 428 w 807"/>
                  <a:gd name="T35" fmla="*/ 326 h 393"/>
                  <a:gd name="T36" fmla="*/ 549 w 807"/>
                  <a:gd name="T37" fmla="*/ 336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07" h="393">
                    <a:moveTo>
                      <a:pt x="549" y="336"/>
                    </a:moveTo>
                    <a:cubicBezTo>
                      <a:pt x="577" y="345"/>
                      <a:pt x="596" y="317"/>
                      <a:pt x="643" y="345"/>
                    </a:cubicBezTo>
                    <a:cubicBezTo>
                      <a:pt x="679" y="367"/>
                      <a:pt x="748" y="388"/>
                      <a:pt x="798" y="393"/>
                    </a:cubicBezTo>
                    <a:cubicBezTo>
                      <a:pt x="800" y="390"/>
                      <a:pt x="801" y="386"/>
                      <a:pt x="802" y="382"/>
                    </a:cubicBezTo>
                    <a:cubicBezTo>
                      <a:pt x="807" y="359"/>
                      <a:pt x="750" y="317"/>
                      <a:pt x="736" y="289"/>
                    </a:cubicBezTo>
                    <a:cubicBezTo>
                      <a:pt x="726" y="268"/>
                      <a:pt x="758" y="236"/>
                      <a:pt x="774" y="221"/>
                    </a:cubicBezTo>
                    <a:cubicBezTo>
                      <a:pt x="746" y="210"/>
                      <a:pt x="716" y="202"/>
                      <a:pt x="693" y="202"/>
                    </a:cubicBezTo>
                    <a:cubicBezTo>
                      <a:pt x="634" y="202"/>
                      <a:pt x="619" y="162"/>
                      <a:pt x="575" y="138"/>
                    </a:cubicBezTo>
                    <a:cubicBezTo>
                      <a:pt x="531" y="113"/>
                      <a:pt x="496" y="98"/>
                      <a:pt x="432" y="64"/>
                    </a:cubicBezTo>
                    <a:cubicBezTo>
                      <a:pt x="368" y="29"/>
                      <a:pt x="313" y="34"/>
                      <a:pt x="264" y="34"/>
                    </a:cubicBezTo>
                    <a:cubicBezTo>
                      <a:pt x="215" y="34"/>
                      <a:pt x="121" y="29"/>
                      <a:pt x="72" y="19"/>
                    </a:cubicBezTo>
                    <a:cubicBezTo>
                      <a:pt x="36" y="12"/>
                      <a:pt x="23" y="5"/>
                      <a:pt x="0" y="0"/>
                    </a:cubicBezTo>
                    <a:cubicBezTo>
                      <a:pt x="4" y="17"/>
                      <a:pt x="17" y="40"/>
                      <a:pt x="58" y="60"/>
                    </a:cubicBezTo>
                    <a:cubicBezTo>
                      <a:pt x="138" y="97"/>
                      <a:pt x="189" y="130"/>
                      <a:pt x="194" y="163"/>
                    </a:cubicBezTo>
                    <a:cubicBezTo>
                      <a:pt x="199" y="195"/>
                      <a:pt x="241" y="265"/>
                      <a:pt x="241" y="284"/>
                    </a:cubicBezTo>
                    <a:cubicBezTo>
                      <a:pt x="241" y="303"/>
                      <a:pt x="306" y="284"/>
                      <a:pt x="339" y="294"/>
                    </a:cubicBezTo>
                    <a:cubicBezTo>
                      <a:pt x="347" y="296"/>
                      <a:pt x="353" y="304"/>
                      <a:pt x="358" y="315"/>
                    </a:cubicBezTo>
                    <a:cubicBezTo>
                      <a:pt x="382" y="315"/>
                      <a:pt x="409" y="318"/>
                      <a:pt x="428" y="326"/>
                    </a:cubicBezTo>
                    <a:cubicBezTo>
                      <a:pt x="470" y="345"/>
                      <a:pt x="521" y="326"/>
                      <a:pt x="549" y="33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7" name="Freeform 70">
                <a:extLst>
                  <a:ext uri="{FF2B5EF4-FFF2-40B4-BE49-F238E27FC236}">
                    <a16:creationId xmlns:a16="http://schemas.microsoft.com/office/drawing/2014/main" id="{43DC1BEA-D921-4CF4-B33A-6B96A9A3E8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9" y="2341"/>
                <a:ext cx="75" cy="57"/>
              </a:xfrm>
              <a:custGeom>
                <a:avLst/>
                <a:gdLst>
                  <a:gd name="T0" fmla="*/ 439 w 484"/>
                  <a:gd name="T1" fmla="*/ 269 h 414"/>
                  <a:gd name="T2" fmla="*/ 374 w 484"/>
                  <a:gd name="T3" fmla="*/ 166 h 414"/>
                  <a:gd name="T4" fmla="*/ 383 w 484"/>
                  <a:gd name="T5" fmla="*/ 110 h 414"/>
                  <a:gd name="T6" fmla="*/ 440 w 484"/>
                  <a:gd name="T7" fmla="*/ 78 h 414"/>
                  <a:gd name="T8" fmla="*/ 285 w 484"/>
                  <a:gd name="T9" fmla="*/ 30 h 414"/>
                  <a:gd name="T10" fmla="*/ 191 w 484"/>
                  <a:gd name="T11" fmla="*/ 21 h 414"/>
                  <a:gd name="T12" fmla="*/ 70 w 484"/>
                  <a:gd name="T13" fmla="*/ 11 h 414"/>
                  <a:gd name="T14" fmla="*/ 0 w 484"/>
                  <a:gd name="T15" fmla="*/ 0 h 414"/>
                  <a:gd name="T16" fmla="*/ 51 w 484"/>
                  <a:gd name="T17" fmla="*/ 119 h 414"/>
                  <a:gd name="T18" fmla="*/ 168 w 484"/>
                  <a:gd name="T19" fmla="*/ 212 h 414"/>
                  <a:gd name="T20" fmla="*/ 181 w 484"/>
                  <a:gd name="T21" fmla="*/ 317 h 414"/>
                  <a:gd name="T22" fmla="*/ 238 w 484"/>
                  <a:gd name="T23" fmla="*/ 301 h 414"/>
                  <a:gd name="T24" fmla="*/ 294 w 484"/>
                  <a:gd name="T25" fmla="*/ 381 h 414"/>
                  <a:gd name="T26" fmla="*/ 402 w 484"/>
                  <a:gd name="T27" fmla="*/ 381 h 414"/>
                  <a:gd name="T28" fmla="*/ 477 w 484"/>
                  <a:gd name="T29" fmla="*/ 329 h 414"/>
                  <a:gd name="T30" fmla="*/ 484 w 484"/>
                  <a:gd name="T31" fmla="*/ 329 h 414"/>
                  <a:gd name="T32" fmla="*/ 439 w 484"/>
                  <a:gd name="T33" fmla="*/ 26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4" h="414">
                    <a:moveTo>
                      <a:pt x="439" y="269"/>
                    </a:moveTo>
                    <a:cubicBezTo>
                      <a:pt x="439" y="231"/>
                      <a:pt x="421" y="194"/>
                      <a:pt x="374" y="166"/>
                    </a:cubicBezTo>
                    <a:cubicBezTo>
                      <a:pt x="327" y="138"/>
                      <a:pt x="360" y="119"/>
                      <a:pt x="383" y="110"/>
                    </a:cubicBezTo>
                    <a:cubicBezTo>
                      <a:pt x="403" y="102"/>
                      <a:pt x="429" y="94"/>
                      <a:pt x="440" y="78"/>
                    </a:cubicBezTo>
                    <a:cubicBezTo>
                      <a:pt x="390" y="73"/>
                      <a:pt x="321" y="52"/>
                      <a:pt x="285" y="30"/>
                    </a:cubicBezTo>
                    <a:cubicBezTo>
                      <a:pt x="238" y="2"/>
                      <a:pt x="219" y="30"/>
                      <a:pt x="191" y="21"/>
                    </a:cubicBezTo>
                    <a:cubicBezTo>
                      <a:pt x="163" y="11"/>
                      <a:pt x="112" y="30"/>
                      <a:pt x="70" y="11"/>
                    </a:cubicBezTo>
                    <a:cubicBezTo>
                      <a:pt x="51" y="3"/>
                      <a:pt x="24" y="0"/>
                      <a:pt x="0" y="0"/>
                    </a:cubicBezTo>
                    <a:cubicBezTo>
                      <a:pt x="16" y="33"/>
                      <a:pt x="23" y="94"/>
                      <a:pt x="51" y="119"/>
                    </a:cubicBezTo>
                    <a:cubicBezTo>
                      <a:pt x="88" y="152"/>
                      <a:pt x="154" y="180"/>
                      <a:pt x="168" y="212"/>
                    </a:cubicBezTo>
                    <a:cubicBezTo>
                      <a:pt x="179" y="238"/>
                      <a:pt x="184" y="278"/>
                      <a:pt x="181" y="317"/>
                    </a:cubicBezTo>
                    <a:cubicBezTo>
                      <a:pt x="200" y="300"/>
                      <a:pt x="220" y="292"/>
                      <a:pt x="238" y="301"/>
                    </a:cubicBezTo>
                    <a:cubicBezTo>
                      <a:pt x="276" y="320"/>
                      <a:pt x="294" y="348"/>
                      <a:pt x="294" y="381"/>
                    </a:cubicBezTo>
                    <a:cubicBezTo>
                      <a:pt x="294" y="414"/>
                      <a:pt x="383" y="395"/>
                      <a:pt x="402" y="381"/>
                    </a:cubicBezTo>
                    <a:cubicBezTo>
                      <a:pt x="421" y="367"/>
                      <a:pt x="449" y="325"/>
                      <a:pt x="477" y="329"/>
                    </a:cubicBezTo>
                    <a:cubicBezTo>
                      <a:pt x="479" y="330"/>
                      <a:pt x="481" y="330"/>
                      <a:pt x="484" y="329"/>
                    </a:cubicBezTo>
                    <a:cubicBezTo>
                      <a:pt x="462" y="311"/>
                      <a:pt x="439" y="287"/>
                      <a:pt x="439" y="26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8" name="Freeform 71">
                <a:extLst>
                  <a:ext uri="{FF2B5EF4-FFF2-40B4-BE49-F238E27FC236}">
                    <a16:creationId xmlns:a16="http://schemas.microsoft.com/office/drawing/2014/main" id="{022A53A4-D907-403D-8133-4E9712AA2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2377"/>
                <a:ext cx="347" cy="285"/>
              </a:xfrm>
              <a:custGeom>
                <a:avLst/>
                <a:gdLst>
                  <a:gd name="T0" fmla="*/ 2100 w 2244"/>
                  <a:gd name="T1" fmla="*/ 1288 h 2070"/>
                  <a:gd name="T2" fmla="*/ 1974 w 2244"/>
                  <a:gd name="T3" fmla="*/ 1176 h 2070"/>
                  <a:gd name="T4" fmla="*/ 1969 w 2244"/>
                  <a:gd name="T5" fmla="*/ 984 h 2070"/>
                  <a:gd name="T6" fmla="*/ 1965 w 2244"/>
                  <a:gd name="T7" fmla="*/ 848 h 2070"/>
                  <a:gd name="T8" fmla="*/ 2030 w 2244"/>
                  <a:gd name="T9" fmla="*/ 601 h 2070"/>
                  <a:gd name="T10" fmla="*/ 1923 w 2244"/>
                  <a:gd name="T11" fmla="*/ 460 h 2070"/>
                  <a:gd name="T12" fmla="*/ 1726 w 2244"/>
                  <a:gd name="T13" fmla="*/ 306 h 2070"/>
                  <a:gd name="T14" fmla="*/ 1520 w 2244"/>
                  <a:gd name="T15" fmla="*/ 259 h 2070"/>
                  <a:gd name="T16" fmla="*/ 1403 w 2244"/>
                  <a:gd name="T17" fmla="*/ 292 h 2070"/>
                  <a:gd name="T18" fmla="*/ 1240 w 2244"/>
                  <a:gd name="T19" fmla="*/ 334 h 2070"/>
                  <a:gd name="T20" fmla="*/ 1180 w 2244"/>
                  <a:gd name="T21" fmla="*/ 431 h 2070"/>
                  <a:gd name="T22" fmla="*/ 1071 w 2244"/>
                  <a:gd name="T23" fmla="*/ 484 h 2070"/>
                  <a:gd name="T24" fmla="*/ 781 w 2244"/>
                  <a:gd name="T25" fmla="*/ 474 h 2070"/>
                  <a:gd name="T26" fmla="*/ 599 w 2244"/>
                  <a:gd name="T27" fmla="*/ 385 h 2070"/>
                  <a:gd name="T28" fmla="*/ 529 w 2244"/>
                  <a:gd name="T29" fmla="*/ 212 h 2070"/>
                  <a:gd name="T30" fmla="*/ 505 w 2244"/>
                  <a:gd name="T31" fmla="*/ 21 h 2070"/>
                  <a:gd name="T32" fmla="*/ 417 w 2244"/>
                  <a:gd name="T33" fmla="*/ 16 h 2070"/>
                  <a:gd name="T34" fmla="*/ 253 w 2244"/>
                  <a:gd name="T35" fmla="*/ 119 h 2070"/>
                  <a:gd name="T36" fmla="*/ 89 w 2244"/>
                  <a:gd name="T37" fmla="*/ 39 h 2070"/>
                  <a:gd name="T38" fmla="*/ 28 w 2244"/>
                  <a:gd name="T39" fmla="*/ 86 h 2070"/>
                  <a:gd name="T40" fmla="*/ 66 w 2244"/>
                  <a:gd name="T41" fmla="*/ 357 h 2070"/>
                  <a:gd name="T42" fmla="*/ 122 w 2244"/>
                  <a:gd name="T43" fmla="*/ 516 h 2070"/>
                  <a:gd name="T44" fmla="*/ 215 w 2244"/>
                  <a:gd name="T45" fmla="*/ 703 h 2070"/>
                  <a:gd name="T46" fmla="*/ 206 w 2244"/>
                  <a:gd name="T47" fmla="*/ 942 h 2070"/>
                  <a:gd name="T48" fmla="*/ 360 w 2244"/>
                  <a:gd name="T49" fmla="*/ 1068 h 2070"/>
                  <a:gd name="T50" fmla="*/ 449 w 2244"/>
                  <a:gd name="T51" fmla="*/ 1307 h 2070"/>
                  <a:gd name="T52" fmla="*/ 537 w 2244"/>
                  <a:gd name="T53" fmla="*/ 1396 h 2070"/>
                  <a:gd name="T54" fmla="*/ 675 w 2244"/>
                  <a:gd name="T55" fmla="*/ 1446 h 2070"/>
                  <a:gd name="T56" fmla="*/ 788 w 2244"/>
                  <a:gd name="T57" fmla="*/ 1559 h 2070"/>
                  <a:gd name="T58" fmla="*/ 857 w 2244"/>
                  <a:gd name="T59" fmla="*/ 1677 h 2070"/>
                  <a:gd name="T60" fmla="*/ 956 w 2244"/>
                  <a:gd name="T61" fmla="*/ 1746 h 2070"/>
                  <a:gd name="T62" fmla="*/ 1168 w 2244"/>
                  <a:gd name="T63" fmla="*/ 1875 h 2070"/>
                  <a:gd name="T64" fmla="*/ 1331 w 2244"/>
                  <a:gd name="T65" fmla="*/ 1885 h 2070"/>
                  <a:gd name="T66" fmla="*/ 1469 w 2244"/>
                  <a:gd name="T67" fmla="*/ 1821 h 2070"/>
                  <a:gd name="T68" fmla="*/ 1538 w 2244"/>
                  <a:gd name="T69" fmla="*/ 1954 h 2070"/>
                  <a:gd name="T70" fmla="*/ 1749 w 2244"/>
                  <a:gd name="T71" fmla="*/ 2035 h 2070"/>
                  <a:gd name="T72" fmla="*/ 1968 w 2244"/>
                  <a:gd name="T73" fmla="*/ 2057 h 2070"/>
                  <a:gd name="T74" fmla="*/ 2101 w 2244"/>
                  <a:gd name="T75" fmla="*/ 1949 h 2070"/>
                  <a:gd name="T76" fmla="*/ 2219 w 2244"/>
                  <a:gd name="T77" fmla="*/ 1751 h 2070"/>
                  <a:gd name="T78" fmla="*/ 2101 w 2244"/>
                  <a:gd name="T79" fmla="*/ 1584 h 2070"/>
                  <a:gd name="T80" fmla="*/ 2035 w 2244"/>
                  <a:gd name="T81" fmla="*/ 1424 h 2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44" h="2070">
                    <a:moveTo>
                      <a:pt x="2035" y="1424"/>
                    </a:moveTo>
                    <a:cubicBezTo>
                      <a:pt x="2082" y="1391"/>
                      <a:pt x="2100" y="1321"/>
                      <a:pt x="2100" y="1288"/>
                    </a:cubicBezTo>
                    <a:cubicBezTo>
                      <a:pt x="2100" y="1255"/>
                      <a:pt x="2077" y="1227"/>
                      <a:pt x="2039" y="1218"/>
                    </a:cubicBezTo>
                    <a:cubicBezTo>
                      <a:pt x="2002" y="1209"/>
                      <a:pt x="1979" y="1204"/>
                      <a:pt x="1974" y="1176"/>
                    </a:cubicBezTo>
                    <a:cubicBezTo>
                      <a:pt x="1969" y="1148"/>
                      <a:pt x="1988" y="1101"/>
                      <a:pt x="1979" y="1068"/>
                    </a:cubicBezTo>
                    <a:cubicBezTo>
                      <a:pt x="1969" y="1035"/>
                      <a:pt x="1951" y="1012"/>
                      <a:pt x="1969" y="984"/>
                    </a:cubicBezTo>
                    <a:cubicBezTo>
                      <a:pt x="1988" y="956"/>
                      <a:pt x="1993" y="933"/>
                      <a:pt x="1993" y="933"/>
                    </a:cubicBezTo>
                    <a:cubicBezTo>
                      <a:pt x="1993" y="933"/>
                      <a:pt x="1932" y="876"/>
                      <a:pt x="1965" y="848"/>
                    </a:cubicBezTo>
                    <a:cubicBezTo>
                      <a:pt x="1997" y="820"/>
                      <a:pt x="1997" y="750"/>
                      <a:pt x="1997" y="750"/>
                    </a:cubicBezTo>
                    <a:cubicBezTo>
                      <a:pt x="1997" y="750"/>
                      <a:pt x="2044" y="685"/>
                      <a:pt x="2030" y="601"/>
                    </a:cubicBezTo>
                    <a:cubicBezTo>
                      <a:pt x="2016" y="516"/>
                      <a:pt x="2039" y="456"/>
                      <a:pt x="2002" y="456"/>
                    </a:cubicBezTo>
                    <a:cubicBezTo>
                      <a:pt x="1965" y="456"/>
                      <a:pt x="1965" y="493"/>
                      <a:pt x="1923" y="460"/>
                    </a:cubicBezTo>
                    <a:cubicBezTo>
                      <a:pt x="1881" y="427"/>
                      <a:pt x="1881" y="376"/>
                      <a:pt x="1843" y="362"/>
                    </a:cubicBezTo>
                    <a:cubicBezTo>
                      <a:pt x="1806" y="348"/>
                      <a:pt x="1764" y="306"/>
                      <a:pt x="1726" y="306"/>
                    </a:cubicBezTo>
                    <a:cubicBezTo>
                      <a:pt x="1689" y="306"/>
                      <a:pt x="1679" y="301"/>
                      <a:pt x="1637" y="283"/>
                    </a:cubicBezTo>
                    <a:cubicBezTo>
                      <a:pt x="1595" y="264"/>
                      <a:pt x="1558" y="259"/>
                      <a:pt x="1520" y="259"/>
                    </a:cubicBezTo>
                    <a:cubicBezTo>
                      <a:pt x="1483" y="259"/>
                      <a:pt x="1455" y="236"/>
                      <a:pt x="1431" y="240"/>
                    </a:cubicBezTo>
                    <a:cubicBezTo>
                      <a:pt x="1408" y="245"/>
                      <a:pt x="1422" y="283"/>
                      <a:pt x="1403" y="292"/>
                    </a:cubicBezTo>
                    <a:cubicBezTo>
                      <a:pt x="1385" y="301"/>
                      <a:pt x="1357" y="301"/>
                      <a:pt x="1319" y="297"/>
                    </a:cubicBezTo>
                    <a:cubicBezTo>
                      <a:pt x="1282" y="292"/>
                      <a:pt x="1235" y="315"/>
                      <a:pt x="1240" y="334"/>
                    </a:cubicBezTo>
                    <a:cubicBezTo>
                      <a:pt x="1244" y="353"/>
                      <a:pt x="1240" y="409"/>
                      <a:pt x="1212" y="404"/>
                    </a:cubicBezTo>
                    <a:cubicBezTo>
                      <a:pt x="1195" y="401"/>
                      <a:pt x="1193" y="421"/>
                      <a:pt x="1180" y="431"/>
                    </a:cubicBezTo>
                    <a:cubicBezTo>
                      <a:pt x="1187" y="441"/>
                      <a:pt x="1191" y="450"/>
                      <a:pt x="1188" y="456"/>
                    </a:cubicBezTo>
                    <a:cubicBezTo>
                      <a:pt x="1179" y="479"/>
                      <a:pt x="1132" y="484"/>
                      <a:pt x="1071" y="484"/>
                    </a:cubicBezTo>
                    <a:cubicBezTo>
                      <a:pt x="1011" y="484"/>
                      <a:pt x="978" y="507"/>
                      <a:pt x="926" y="521"/>
                    </a:cubicBezTo>
                    <a:cubicBezTo>
                      <a:pt x="875" y="535"/>
                      <a:pt x="819" y="498"/>
                      <a:pt x="781" y="474"/>
                    </a:cubicBezTo>
                    <a:cubicBezTo>
                      <a:pt x="744" y="451"/>
                      <a:pt x="707" y="413"/>
                      <a:pt x="674" y="381"/>
                    </a:cubicBezTo>
                    <a:cubicBezTo>
                      <a:pt x="641" y="348"/>
                      <a:pt x="627" y="395"/>
                      <a:pt x="599" y="385"/>
                    </a:cubicBezTo>
                    <a:cubicBezTo>
                      <a:pt x="571" y="376"/>
                      <a:pt x="557" y="325"/>
                      <a:pt x="566" y="301"/>
                    </a:cubicBezTo>
                    <a:cubicBezTo>
                      <a:pt x="576" y="278"/>
                      <a:pt x="548" y="226"/>
                      <a:pt x="529" y="212"/>
                    </a:cubicBezTo>
                    <a:cubicBezTo>
                      <a:pt x="510" y="198"/>
                      <a:pt x="477" y="138"/>
                      <a:pt x="501" y="124"/>
                    </a:cubicBezTo>
                    <a:cubicBezTo>
                      <a:pt x="524" y="109"/>
                      <a:pt x="538" y="53"/>
                      <a:pt x="505" y="21"/>
                    </a:cubicBezTo>
                    <a:cubicBezTo>
                      <a:pt x="498" y="13"/>
                      <a:pt x="494" y="7"/>
                      <a:pt x="492" y="0"/>
                    </a:cubicBezTo>
                    <a:cubicBezTo>
                      <a:pt x="467" y="3"/>
                      <a:pt x="435" y="8"/>
                      <a:pt x="417" y="16"/>
                    </a:cubicBezTo>
                    <a:cubicBezTo>
                      <a:pt x="384" y="30"/>
                      <a:pt x="356" y="72"/>
                      <a:pt x="328" y="67"/>
                    </a:cubicBezTo>
                    <a:cubicBezTo>
                      <a:pt x="300" y="63"/>
                      <a:pt x="272" y="105"/>
                      <a:pt x="253" y="119"/>
                    </a:cubicBezTo>
                    <a:cubicBezTo>
                      <a:pt x="234" y="133"/>
                      <a:pt x="145" y="152"/>
                      <a:pt x="145" y="119"/>
                    </a:cubicBezTo>
                    <a:cubicBezTo>
                      <a:pt x="145" y="86"/>
                      <a:pt x="127" y="58"/>
                      <a:pt x="89" y="39"/>
                    </a:cubicBezTo>
                    <a:cubicBezTo>
                      <a:pt x="71" y="30"/>
                      <a:pt x="51" y="38"/>
                      <a:pt x="32" y="55"/>
                    </a:cubicBezTo>
                    <a:cubicBezTo>
                      <a:pt x="32" y="65"/>
                      <a:pt x="30" y="76"/>
                      <a:pt x="28" y="86"/>
                    </a:cubicBezTo>
                    <a:cubicBezTo>
                      <a:pt x="19" y="133"/>
                      <a:pt x="19" y="166"/>
                      <a:pt x="38" y="212"/>
                    </a:cubicBezTo>
                    <a:cubicBezTo>
                      <a:pt x="56" y="259"/>
                      <a:pt x="56" y="311"/>
                      <a:pt x="66" y="357"/>
                    </a:cubicBezTo>
                    <a:cubicBezTo>
                      <a:pt x="75" y="404"/>
                      <a:pt x="0" y="413"/>
                      <a:pt x="28" y="446"/>
                    </a:cubicBezTo>
                    <a:cubicBezTo>
                      <a:pt x="56" y="479"/>
                      <a:pt x="108" y="465"/>
                      <a:pt x="122" y="516"/>
                    </a:cubicBezTo>
                    <a:cubicBezTo>
                      <a:pt x="136" y="568"/>
                      <a:pt x="173" y="591"/>
                      <a:pt x="192" y="610"/>
                    </a:cubicBezTo>
                    <a:cubicBezTo>
                      <a:pt x="211" y="629"/>
                      <a:pt x="225" y="666"/>
                      <a:pt x="215" y="703"/>
                    </a:cubicBezTo>
                    <a:cubicBezTo>
                      <a:pt x="206" y="741"/>
                      <a:pt x="187" y="769"/>
                      <a:pt x="178" y="806"/>
                    </a:cubicBezTo>
                    <a:cubicBezTo>
                      <a:pt x="169" y="844"/>
                      <a:pt x="197" y="904"/>
                      <a:pt x="206" y="942"/>
                    </a:cubicBezTo>
                    <a:cubicBezTo>
                      <a:pt x="215" y="979"/>
                      <a:pt x="239" y="1031"/>
                      <a:pt x="276" y="1045"/>
                    </a:cubicBezTo>
                    <a:cubicBezTo>
                      <a:pt x="314" y="1059"/>
                      <a:pt x="337" y="1031"/>
                      <a:pt x="360" y="1068"/>
                    </a:cubicBezTo>
                    <a:cubicBezTo>
                      <a:pt x="384" y="1106"/>
                      <a:pt x="421" y="1157"/>
                      <a:pt x="407" y="1199"/>
                    </a:cubicBezTo>
                    <a:cubicBezTo>
                      <a:pt x="393" y="1241"/>
                      <a:pt x="426" y="1274"/>
                      <a:pt x="449" y="1307"/>
                    </a:cubicBezTo>
                    <a:cubicBezTo>
                      <a:pt x="470" y="1336"/>
                      <a:pt x="458" y="1383"/>
                      <a:pt x="516" y="1406"/>
                    </a:cubicBezTo>
                    <a:cubicBezTo>
                      <a:pt x="521" y="1404"/>
                      <a:pt x="527" y="1400"/>
                      <a:pt x="537" y="1396"/>
                    </a:cubicBezTo>
                    <a:cubicBezTo>
                      <a:pt x="581" y="1376"/>
                      <a:pt x="596" y="1371"/>
                      <a:pt x="631" y="1386"/>
                    </a:cubicBezTo>
                    <a:cubicBezTo>
                      <a:pt x="665" y="1401"/>
                      <a:pt x="640" y="1421"/>
                      <a:pt x="675" y="1446"/>
                    </a:cubicBezTo>
                    <a:cubicBezTo>
                      <a:pt x="709" y="1470"/>
                      <a:pt x="719" y="1505"/>
                      <a:pt x="739" y="1510"/>
                    </a:cubicBezTo>
                    <a:cubicBezTo>
                      <a:pt x="759" y="1515"/>
                      <a:pt x="798" y="1529"/>
                      <a:pt x="788" y="1559"/>
                    </a:cubicBezTo>
                    <a:cubicBezTo>
                      <a:pt x="779" y="1589"/>
                      <a:pt x="774" y="1599"/>
                      <a:pt x="803" y="1608"/>
                    </a:cubicBezTo>
                    <a:cubicBezTo>
                      <a:pt x="833" y="1618"/>
                      <a:pt x="853" y="1658"/>
                      <a:pt x="857" y="1677"/>
                    </a:cubicBezTo>
                    <a:cubicBezTo>
                      <a:pt x="862" y="1697"/>
                      <a:pt x="853" y="1727"/>
                      <a:pt x="887" y="1732"/>
                    </a:cubicBezTo>
                    <a:cubicBezTo>
                      <a:pt x="922" y="1737"/>
                      <a:pt x="922" y="1742"/>
                      <a:pt x="956" y="1746"/>
                    </a:cubicBezTo>
                    <a:cubicBezTo>
                      <a:pt x="991" y="1751"/>
                      <a:pt x="1025" y="1816"/>
                      <a:pt x="1070" y="1840"/>
                    </a:cubicBezTo>
                    <a:cubicBezTo>
                      <a:pt x="1114" y="1865"/>
                      <a:pt x="1134" y="1875"/>
                      <a:pt x="1168" y="1875"/>
                    </a:cubicBezTo>
                    <a:cubicBezTo>
                      <a:pt x="1203" y="1875"/>
                      <a:pt x="1208" y="1899"/>
                      <a:pt x="1242" y="1904"/>
                    </a:cubicBezTo>
                    <a:cubicBezTo>
                      <a:pt x="1277" y="1909"/>
                      <a:pt x="1292" y="1880"/>
                      <a:pt x="1331" y="1885"/>
                    </a:cubicBezTo>
                    <a:cubicBezTo>
                      <a:pt x="1371" y="1890"/>
                      <a:pt x="1400" y="1909"/>
                      <a:pt x="1430" y="1880"/>
                    </a:cubicBezTo>
                    <a:cubicBezTo>
                      <a:pt x="1460" y="1850"/>
                      <a:pt x="1450" y="1816"/>
                      <a:pt x="1469" y="1821"/>
                    </a:cubicBezTo>
                    <a:cubicBezTo>
                      <a:pt x="1489" y="1825"/>
                      <a:pt x="1548" y="1865"/>
                      <a:pt x="1543" y="1885"/>
                    </a:cubicBezTo>
                    <a:cubicBezTo>
                      <a:pt x="1538" y="1904"/>
                      <a:pt x="1538" y="1954"/>
                      <a:pt x="1538" y="1954"/>
                    </a:cubicBezTo>
                    <a:cubicBezTo>
                      <a:pt x="1538" y="1954"/>
                      <a:pt x="1598" y="2003"/>
                      <a:pt x="1647" y="2008"/>
                    </a:cubicBezTo>
                    <a:cubicBezTo>
                      <a:pt x="1696" y="2013"/>
                      <a:pt x="1724" y="2045"/>
                      <a:pt x="1749" y="2035"/>
                    </a:cubicBezTo>
                    <a:cubicBezTo>
                      <a:pt x="1773" y="2025"/>
                      <a:pt x="1842" y="2040"/>
                      <a:pt x="1857" y="2055"/>
                    </a:cubicBezTo>
                    <a:cubicBezTo>
                      <a:pt x="1872" y="2070"/>
                      <a:pt x="1948" y="2057"/>
                      <a:pt x="1968" y="2057"/>
                    </a:cubicBezTo>
                    <a:cubicBezTo>
                      <a:pt x="1983" y="2057"/>
                      <a:pt x="2023" y="2066"/>
                      <a:pt x="2042" y="2070"/>
                    </a:cubicBezTo>
                    <a:cubicBezTo>
                      <a:pt x="2053" y="2025"/>
                      <a:pt x="2081" y="1975"/>
                      <a:pt x="2101" y="1949"/>
                    </a:cubicBezTo>
                    <a:cubicBezTo>
                      <a:pt x="2131" y="1909"/>
                      <a:pt x="2180" y="1850"/>
                      <a:pt x="2205" y="1835"/>
                    </a:cubicBezTo>
                    <a:cubicBezTo>
                      <a:pt x="2229" y="1821"/>
                      <a:pt x="2244" y="1771"/>
                      <a:pt x="2219" y="1751"/>
                    </a:cubicBezTo>
                    <a:cubicBezTo>
                      <a:pt x="2195" y="1732"/>
                      <a:pt x="2195" y="1697"/>
                      <a:pt x="2200" y="1668"/>
                    </a:cubicBezTo>
                    <a:cubicBezTo>
                      <a:pt x="2205" y="1638"/>
                      <a:pt x="2141" y="1608"/>
                      <a:pt x="2101" y="1584"/>
                    </a:cubicBezTo>
                    <a:cubicBezTo>
                      <a:pt x="2065" y="1561"/>
                      <a:pt x="2053" y="1496"/>
                      <a:pt x="2052" y="1486"/>
                    </a:cubicBezTo>
                    <a:cubicBezTo>
                      <a:pt x="2029" y="1465"/>
                      <a:pt x="2012" y="1440"/>
                      <a:pt x="2035" y="142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9" name="Freeform 72">
                <a:extLst>
                  <a:ext uri="{FF2B5EF4-FFF2-40B4-BE49-F238E27FC236}">
                    <a16:creationId xmlns:a16="http://schemas.microsoft.com/office/drawing/2014/main" id="{1F384378-9BBE-4A57-B4ED-299B89909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3" y="2318"/>
                <a:ext cx="266" cy="155"/>
              </a:xfrm>
              <a:custGeom>
                <a:avLst/>
                <a:gdLst>
                  <a:gd name="T0" fmla="*/ 1091 w 1720"/>
                  <a:gd name="T1" fmla="*/ 1069 h 1128"/>
                  <a:gd name="T2" fmla="*/ 1173 w 1720"/>
                  <a:gd name="T3" fmla="*/ 1111 h 1128"/>
                  <a:gd name="T4" fmla="*/ 1230 w 1720"/>
                  <a:gd name="T5" fmla="*/ 1111 h 1128"/>
                  <a:gd name="T6" fmla="*/ 1289 w 1720"/>
                  <a:gd name="T7" fmla="*/ 1059 h 1128"/>
                  <a:gd name="T8" fmla="*/ 1336 w 1720"/>
                  <a:gd name="T9" fmla="*/ 990 h 1128"/>
                  <a:gd name="T10" fmla="*/ 1417 w 1720"/>
                  <a:gd name="T11" fmla="*/ 976 h 1128"/>
                  <a:gd name="T12" fmla="*/ 1496 w 1720"/>
                  <a:gd name="T13" fmla="*/ 948 h 1128"/>
                  <a:gd name="T14" fmla="*/ 1511 w 1720"/>
                  <a:gd name="T15" fmla="*/ 901 h 1128"/>
                  <a:gd name="T16" fmla="*/ 1508 w 1720"/>
                  <a:gd name="T17" fmla="*/ 823 h 1128"/>
                  <a:gd name="T18" fmla="*/ 1615 w 1720"/>
                  <a:gd name="T19" fmla="*/ 820 h 1128"/>
                  <a:gd name="T20" fmla="*/ 1720 w 1720"/>
                  <a:gd name="T21" fmla="*/ 781 h 1128"/>
                  <a:gd name="T22" fmla="*/ 1677 w 1720"/>
                  <a:gd name="T23" fmla="*/ 718 h 1128"/>
                  <a:gd name="T24" fmla="*/ 1551 w 1720"/>
                  <a:gd name="T25" fmla="*/ 659 h 1128"/>
                  <a:gd name="T26" fmla="*/ 1374 w 1720"/>
                  <a:gd name="T27" fmla="*/ 533 h 1128"/>
                  <a:gd name="T28" fmla="*/ 1151 w 1720"/>
                  <a:gd name="T29" fmla="*/ 333 h 1128"/>
                  <a:gd name="T30" fmla="*/ 1085 w 1720"/>
                  <a:gd name="T31" fmla="*/ 222 h 1128"/>
                  <a:gd name="T32" fmla="*/ 974 w 1720"/>
                  <a:gd name="T33" fmla="*/ 222 h 1128"/>
                  <a:gd name="T34" fmla="*/ 922 w 1720"/>
                  <a:gd name="T35" fmla="*/ 133 h 1128"/>
                  <a:gd name="T36" fmla="*/ 833 w 1720"/>
                  <a:gd name="T37" fmla="*/ 44 h 1128"/>
                  <a:gd name="T38" fmla="*/ 715 w 1720"/>
                  <a:gd name="T39" fmla="*/ 0 h 1128"/>
                  <a:gd name="T40" fmla="*/ 596 w 1720"/>
                  <a:gd name="T41" fmla="*/ 67 h 1128"/>
                  <a:gd name="T42" fmla="*/ 567 w 1720"/>
                  <a:gd name="T43" fmla="*/ 185 h 1128"/>
                  <a:gd name="T44" fmla="*/ 471 w 1720"/>
                  <a:gd name="T45" fmla="*/ 163 h 1128"/>
                  <a:gd name="T46" fmla="*/ 352 w 1720"/>
                  <a:gd name="T47" fmla="*/ 126 h 1128"/>
                  <a:gd name="T48" fmla="*/ 226 w 1720"/>
                  <a:gd name="T49" fmla="*/ 22 h 1128"/>
                  <a:gd name="T50" fmla="*/ 64 w 1720"/>
                  <a:gd name="T51" fmla="*/ 67 h 1128"/>
                  <a:gd name="T52" fmla="*/ 19 w 1720"/>
                  <a:gd name="T53" fmla="*/ 60 h 1128"/>
                  <a:gd name="T54" fmla="*/ 3 w 1720"/>
                  <a:gd name="T55" fmla="*/ 126 h 1128"/>
                  <a:gd name="T56" fmla="*/ 92 w 1720"/>
                  <a:gd name="T57" fmla="*/ 131 h 1128"/>
                  <a:gd name="T58" fmla="*/ 167 w 1720"/>
                  <a:gd name="T59" fmla="*/ 140 h 1128"/>
                  <a:gd name="T60" fmla="*/ 213 w 1720"/>
                  <a:gd name="T61" fmla="*/ 224 h 1128"/>
                  <a:gd name="T62" fmla="*/ 293 w 1720"/>
                  <a:gd name="T63" fmla="*/ 285 h 1128"/>
                  <a:gd name="T64" fmla="*/ 237 w 1720"/>
                  <a:gd name="T65" fmla="*/ 318 h 1128"/>
                  <a:gd name="T66" fmla="*/ 167 w 1720"/>
                  <a:gd name="T67" fmla="*/ 332 h 1128"/>
                  <a:gd name="T68" fmla="*/ 73 w 1720"/>
                  <a:gd name="T69" fmla="*/ 327 h 1128"/>
                  <a:gd name="T70" fmla="*/ 26 w 1720"/>
                  <a:gd name="T71" fmla="*/ 407 h 1128"/>
                  <a:gd name="T72" fmla="*/ 115 w 1720"/>
                  <a:gd name="T73" fmla="*/ 421 h 1128"/>
                  <a:gd name="T74" fmla="*/ 162 w 1720"/>
                  <a:gd name="T75" fmla="*/ 491 h 1128"/>
                  <a:gd name="T76" fmla="*/ 162 w 1720"/>
                  <a:gd name="T77" fmla="*/ 608 h 1128"/>
                  <a:gd name="T78" fmla="*/ 157 w 1720"/>
                  <a:gd name="T79" fmla="*/ 762 h 1128"/>
                  <a:gd name="T80" fmla="*/ 205 w 1720"/>
                  <a:gd name="T81" fmla="*/ 864 h 1128"/>
                  <a:gd name="T82" fmla="*/ 237 w 1720"/>
                  <a:gd name="T83" fmla="*/ 837 h 1128"/>
                  <a:gd name="T84" fmla="*/ 265 w 1720"/>
                  <a:gd name="T85" fmla="*/ 767 h 1128"/>
                  <a:gd name="T86" fmla="*/ 344 w 1720"/>
                  <a:gd name="T87" fmla="*/ 730 h 1128"/>
                  <a:gd name="T88" fmla="*/ 428 w 1720"/>
                  <a:gd name="T89" fmla="*/ 725 h 1128"/>
                  <a:gd name="T90" fmla="*/ 456 w 1720"/>
                  <a:gd name="T91" fmla="*/ 673 h 1128"/>
                  <a:gd name="T92" fmla="*/ 545 w 1720"/>
                  <a:gd name="T93" fmla="*/ 692 h 1128"/>
                  <a:gd name="T94" fmla="*/ 662 w 1720"/>
                  <a:gd name="T95" fmla="*/ 716 h 1128"/>
                  <a:gd name="T96" fmla="*/ 751 w 1720"/>
                  <a:gd name="T97" fmla="*/ 739 h 1128"/>
                  <a:gd name="T98" fmla="*/ 868 w 1720"/>
                  <a:gd name="T99" fmla="*/ 795 h 1128"/>
                  <a:gd name="T100" fmla="*/ 948 w 1720"/>
                  <a:gd name="T101" fmla="*/ 893 h 1128"/>
                  <a:gd name="T102" fmla="*/ 1027 w 1720"/>
                  <a:gd name="T103" fmla="*/ 889 h 1128"/>
                  <a:gd name="T104" fmla="*/ 1055 w 1720"/>
                  <a:gd name="T105" fmla="*/ 1034 h 1128"/>
                  <a:gd name="T106" fmla="*/ 1058 w 1720"/>
                  <a:gd name="T107" fmla="*/ 1056 h 1128"/>
                  <a:gd name="T108" fmla="*/ 1091 w 1720"/>
                  <a:gd name="T109" fmla="*/ 1069 h 1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20" h="1128">
                    <a:moveTo>
                      <a:pt x="1091" y="1069"/>
                    </a:moveTo>
                    <a:cubicBezTo>
                      <a:pt x="1091" y="1087"/>
                      <a:pt x="1168" y="1094"/>
                      <a:pt x="1173" y="1111"/>
                    </a:cubicBezTo>
                    <a:cubicBezTo>
                      <a:pt x="1178" y="1128"/>
                      <a:pt x="1200" y="1116"/>
                      <a:pt x="1230" y="1111"/>
                    </a:cubicBezTo>
                    <a:cubicBezTo>
                      <a:pt x="1259" y="1106"/>
                      <a:pt x="1289" y="1082"/>
                      <a:pt x="1289" y="1059"/>
                    </a:cubicBezTo>
                    <a:cubicBezTo>
                      <a:pt x="1289" y="1037"/>
                      <a:pt x="1311" y="988"/>
                      <a:pt x="1336" y="990"/>
                    </a:cubicBezTo>
                    <a:cubicBezTo>
                      <a:pt x="1360" y="993"/>
                      <a:pt x="1390" y="1000"/>
                      <a:pt x="1417" y="976"/>
                    </a:cubicBezTo>
                    <a:cubicBezTo>
                      <a:pt x="1444" y="951"/>
                      <a:pt x="1474" y="943"/>
                      <a:pt x="1496" y="948"/>
                    </a:cubicBezTo>
                    <a:cubicBezTo>
                      <a:pt x="1518" y="953"/>
                      <a:pt x="1531" y="924"/>
                      <a:pt x="1511" y="901"/>
                    </a:cubicBezTo>
                    <a:cubicBezTo>
                      <a:pt x="1491" y="879"/>
                      <a:pt x="1479" y="827"/>
                      <a:pt x="1508" y="823"/>
                    </a:cubicBezTo>
                    <a:cubicBezTo>
                      <a:pt x="1538" y="818"/>
                      <a:pt x="1587" y="808"/>
                      <a:pt x="1615" y="820"/>
                    </a:cubicBezTo>
                    <a:cubicBezTo>
                      <a:pt x="1637" y="830"/>
                      <a:pt x="1693" y="807"/>
                      <a:pt x="1720" y="781"/>
                    </a:cubicBezTo>
                    <a:cubicBezTo>
                      <a:pt x="1705" y="758"/>
                      <a:pt x="1692" y="732"/>
                      <a:pt x="1677" y="718"/>
                    </a:cubicBezTo>
                    <a:cubicBezTo>
                      <a:pt x="1640" y="681"/>
                      <a:pt x="1596" y="666"/>
                      <a:pt x="1551" y="659"/>
                    </a:cubicBezTo>
                    <a:cubicBezTo>
                      <a:pt x="1507" y="651"/>
                      <a:pt x="1448" y="548"/>
                      <a:pt x="1374" y="533"/>
                    </a:cubicBezTo>
                    <a:cubicBezTo>
                      <a:pt x="1300" y="518"/>
                      <a:pt x="1181" y="363"/>
                      <a:pt x="1151" y="333"/>
                    </a:cubicBezTo>
                    <a:cubicBezTo>
                      <a:pt x="1122" y="303"/>
                      <a:pt x="1100" y="244"/>
                      <a:pt x="1085" y="222"/>
                    </a:cubicBezTo>
                    <a:cubicBezTo>
                      <a:pt x="1070" y="200"/>
                      <a:pt x="1018" y="229"/>
                      <a:pt x="974" y="222"/>
                    </a:cubicBezTo>
                    <a:cubicBezTo>
                      <a:pt x="929" y="215"/>
                      <a:pt x="952" y="163"/>
                      <a:pt x="922" y="133"/>
                    </a:cubicBezTo>
                    <a:cubicBezTo>
                      <a:pt x="892" y="104"/>
                      <a:pt x="841" y="67"/>
                      <a:pt x="833" y="44"/>
                    </a:cubicBezTo>
                    <a:cubicBezTo>
                      <a:pt x="826" y="22"/>
                      <a:pt x="744" y="0"/>
                      <a:pt x="715" y="0"/>
                    </a:cubicBezTo>
                    <a:cubicBezTo>
                      <a:pt x="685" y="0"/>
                      <a:pt x="633" y="52"/>
                      <a:pt x="596" y="67"/>
                    </a:cubicBezTo>
                    <a:cubicBezTo>
                      <a:pt x="559" y="81"/>
                      <a:pt x="567" y="185"/>
                      <a:pt x="567" y="185"/>
                    </a:cubicBezTo>
                    <a:cubicBezTo>
                      <a:pt x="567" y="185"/>
                      <a:pt x="500" y="163"/>
                      <a:pt x="471" y="163"/>
                    </a:cubicBezTo>
                    <a:cubicBezTo>
                      <a:pt x="441" y="163"/>
                      <a:pt x="374" y="163"/>
                      <a:pt x="352" y="126"/>
                    </a:cubicBezTo>
                    <a:cubicBezTo>
                      <a:pt x="330" y="89"/>
                      <a:pt x="271" y="37"/>
                      <a:pt x="226" y="22"/>
                    </a:cubicBezTo>
                    <a:cubicBezTo>
                      <a:pt x="182" y="7"/>
                      <a:pt x="108" y="44"/>
                      <a:pt x="64" y="67"/>
                    </a:cubicBezTo>
                    <a:cubicBezTo>
                      <a:pt x="40" y="78"/>
                      <a:pt x="29" y="73"/>
                      <a:pt x="19" y="60"/>
                    </a:cubicBezTo>
                    <a:cubicBezTo>
                      <a:pt x="10" y="85"/>
                      <a:pt x="0" y="118"/>
                      <a:pt x="3" y="126"/>
                    </a:cubicBezTo>
                    <a:cubicBezTo>
                      <a:pt x="8" y="140"/>
                      <a:pt x="45" y="150"/>
                      <a:pt x="92" y="131"/>
                    </a:cubicBezTo>
                    <a:cubicBezTo>
                      <a:pt x="138" y="112"/>
                      <a:pt x="143" y="121"/>
                      <a:pt x="167" y="140"/>
                    </a:cubicBezTo>
                    <a:cubicBezTo>
                      <a:pt x="190" y="159"/>
                      <a:pt x="190" y="210"/>
                      <a:pt x="213" y="224"/>
                    </a:cubicBezTo>
                    <a:cubicBezTo>
                      <a:pt x="237" y="238"/>
                      <a:pt x="274" y="257"/>
                      <a:pt x="293" y="285"/>
                    </a:cubicBezTo>
                    <a:cubicBezTo>
                      <a:pt x="312" y="313"/>
                      <a:pt x="265" y="304"/>
                      <a:pt x="237" y="318"/>
                    </a:cubicBezTo>
                    <a:cubicBezTo>
                      <a:pt x="209" y="332"/>
                      <a:pt x="185" y="346"/>
                      <a:pt x="167" y="332"/>
                    </a:cubicBezTo>
                    <a:cubicBezTo>
                      <a:pt x="148" y="318"/>
                      <a:pt x="106" y="327"/>
                      <a:pt x="73" y="327"/>
                    </a:cubicBezTo>
                    <a:cubicBezTo>
                      <a:pt x="40" y="327"/>
                      <a:pt x="31" y="388"/>
                      <a:pt x="26" y="407"/>
                    </a:cubicBezTo>
                    <a:cubicBezTo>
                      <a:pt x="22" y="426"/>
                      <a:pt x="82" y="430"/>
                      <a:pt x="115" y="421"/>
                    </a:cubicBezTo>
                    <a:cubicBezTo>
                      <a:pt x="148" y="412"/>
                      <a:pt x="152" y="468"/>
                      <a:pt x="162" y="491"/>
                    </a:cubicBezTo>
                    <a:cubicBezTo>
                      <a:pt x="171" y="514"/>
                      <a:pt x="181" y="594"/>
                      <a:pt x="162" y="608"/>
                    </a:cubicBezTo>
                    <a:cubicBezTo>
                      <a:pt x="143" y="622"/>
                      <a:pt x="190" y="711"/>
                      <a:pt x="157" y="762"/>
                    </a:cubicBezTo>
                    <a:cubicBezTo>
                      <a:pt x="138" y="792"/>
                      <a:pt x="184" y="835"/>
                      <a:pt x="205" y="864"/>
                    </a:cubicBezTo>
                    <a:cubicBezTo>
                      <a:pt x="218" y="854"/>
                      <a:pt x="220" y="834"/>
                      <a:pt x="237" y="837"/>
                    </a:cubicBezTo>
                    <a:cubicBezTo>
                      <a:pt x="265" y="842"/>
                      <a:pt x="269" y="786"/>
                      <a:pt x="265" y="767"/>
                    </a:cubicBezTo>
                    <a:cubicBezTo>
                      <a:pt x="260" y="748"/>
                      <a:pt x="307" y="725"/>
                      <a:pt x="344" y="730"/>
                    </a:cubicBezTo>
                    <a:cubicBezTo>
                      <a:pt x="382" y="734"/>
                      <a:pt x="410" y="734"/>
                      <a:pt x="428" y="725"/>
                    </a:cubicBezTo>
                    <a:cubicBezTo>
                      <a:pt x="447" y="716"/>
                      <a:pt x="433" y="678"/>
                      <a:pt x="456" y="673"/>
                    </a:cubicBezTo>
                    <a:cubicBezTo>
                      <a:pt x="480" y="669"/>
                      <a:pt x="508" y="692"/>
                      <a:pt x="545" y="692"/>
                    </a:cubicBezTo>
                    <a:cubicBezTo>
                      <a:pt x="583" y="692"/>
                      <a:pt x="620" y="697"/>
                      <a:pt x="662" y="716"/>
                    </a:cubicBezTo>
                    <a:cubicBezTo>
                      <a:pt x="704" y="734"/>
                      <a:pt x="714" y="739"/>
                      <a:pt x="751" y="739"/>
                    </a:cubicBezTo>
                    <a:cubicBezTo>
                      <a:pt x="789" y="739"/>
                      <a:pt x="831" y="781"/>
                      <a:pt x="868" y="795"/>
                    </a:cubicBezTo>
                    <a:cubicBezTo>
                      <a:pt x="906" y="809"/>
                      <a:pt x="906" y="860"/>
                      <a:pt x="948" y="893"/>
                    </a:cubicBezTo>
                    <a:cubicBezTo>
                      <a:pt x="990" y="926"/>
                      <a:pt x="990" y="889"/>
                      <a:pt x="1027" y="889"/>
                    </a:cubicBezTo>
                    <a:cubicBezTo>
                      <a:pt x="1064" y="889"/>
                      <a:pt x="1041" y="949"/>
                      <a:pt x="1055" y="1034"/>
                    </a:cubicBezTo>
                    <a:cubicBezTo>
                      <a:pt x="1056" y="1041"/>
                      <a:pt x="1057" y="1049"/>
                      <a:pt x="1058" y="1056"/>
                    </a:cubicBezTo>
                    <a:cubicBezTo>
                      <a:pt x="1075" y="1058"/>
                      <a:pt x="1091" y="1061"/>
                      <a:pt x="1091" y="106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0" name="Freeform 73">
                <a:extLst>
                  <a:ext uri="{FF2B5EF4-FFF2-40B4-BE49-F238E27FC236}">
                    <a16:creationId xmlns:a16="http://schemas.microsoft.com/office/drawing/2014/main" id="{D09DE522-11F1-45F4-A677-D84AEE0EE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1" y="2410"/>
                <a:ext cx="208" cy="177"/>
              </a:xfrm>
              <a:custGeom>
                <a:avLst/>
                <a:gdLst>
                  <a:gd name="T0" fmla="*/ 1309 w 1343"/>
                  <a:gd name="T1" fmla="*/ 320 h 1287"/>
                  <a:gd name="T2" fmla="*/ 1338 w 1343"/>
                  <a:gd name="T3" fmla="*/ 241 h 1287"/>
                  <a:gd name="T4" fmla="*/ 1294 w 1343"/>
                  <a:gd name="T5" fmla="*/ 118 h 1287"/>
                  <a:gd name="T6" fmla="*/ 1259 w 1343"/>
                  <a:gd name="T7" fmla="*/ 14 h 1287"/>
                  <a:gd name="T8" fmla="*/ 1176 w 1343"/>
                  <a:gd name="T9" fmla="*/ 54 h 1287"/>
                  <a:gd name="T10" fmla="*/ 1087 w 1343"/>
                  <a:gd name="T11" fmla="*/ 133 h 1287"/>
                  <a:gd name="T12" fmla="*/ 1028 w 1343"/>
                  <a:gd name="T13" fmla="*/ 163 h 1287"/>
                  <a:gd name="T14" fmla="*/ 904 w 1343"/>
                  <a:gd name="T15" fmla="*/ 187 h 1287"/>
                  <a:gd name="T16" fmla="*/ 861 w 1343"/>
                  <a:gd name="T17" fmla="*/ 164 h 1287"/>
                  <a:gd name="T18" fmla="*/ 853 w 1343"/>
                  <a:gd name="T19" fmla="*/ 166 h 1287"/>
                  <a:gd name="T20" fmla="*/ 763 w 1343"/>
                  <a:gd name="T21" fmla="*/ 111 h 1287"/>
                  <a:gd name="T22" fmla="*/ 658 w 1343"/>
                  <a:gd name="T23" fmla="*/ 150 h 1287"/>
                  <a:gd name="T24" fmla="*/ 551 w 1343"/>
                  <a:gd name="T25" fmla="*/ 153 h 1287"/>
                  <a:gd name="T26" fmla="*/ 554 w 1343"/>
                  <a:gd name="T27" fmla="*/ 231 h 1287"/>
                  <a:gd name="T28" fmla="*/ 539 w 1343"/>
                  <a:gd name="T29" fmla="*/ 278 h 1287"/>
                  <a:gd name="T30" fmla="*/ 460 w 1343"/>
                  <a:gd name="T31" fmla="*/ 306 h 1287"/>
                  <a:gd name="T32" fmla="*/ 379 w 1343"/>
                  <a:gd name="T33" fmla="*/ 320 h 1287"/>
                  <a:gd name="T34" fmla="*/ 332 w 1343"/>
                  <a:gd name="T35" fmla="*/ 389 h 1287"/>
                  <a:gd name="T36" fmla="*/ 273 w 1343"/>
                  <a:gd name="T37" fmla="*/ 441 h 1287"/>
                  <a:gd name="T38" fmla="*/ 216 w 1343"/>
                  <a:gd name="T39" fmla="*/ 441 h 1287"/>
                  <a:gd name="T40" fmla="*/ 134 w 1343"/>
                  <a:gd name="T41" fmla="*/ 399 h 1287"/>
                  <a:gd name="T42" fmla="*/ 101 w 1343"/>
                  <a:gd name="T43" fmla="*/ 386 h 1287"/>
                  <a:gd name="T44" fmla="*/ 65 w 1343"/>
                  <a:gd name="T45" fmla="*/ 513 h 1287"/>
                  <a:gd name="T46" fmla="*/ 33 w 1343"/>
                  <a:gd name="T47" fmla="*/ 611 h 1287"/>
                  <a:gd name="T48" fmla="*/ 61 w 1343"/>
                  <a:gd name="T49" fmla="*/ 696 h 1287"/>
                  <a:gd name="T50" fmla="*/ 37 w 1343"/>
                  <a:gd name="T51" fmla="*/ 747 h 1287"/>
                  <a:gd name="T52" fmla="*/ 47 w 1343"/>
                  <a:gd name="T53" fmla="*/ 831 h 1287"/>
                  <a:gd name="T54" fmla="*/ 42 w 1343"/>
                  <a:gd name="T55" fmla="*/ 939 h 1287"/>
                  <a:gd name="T56" fmla="*/ 107 w 1343"/>
                  <a:gd name="T57" fmla="*/ 981 h 1287"/>
                  <a:gd name="T58" fmla="*/ 168 w 1343"/>
                  <a:gd name="T59" fmla="*/ 1051 h 1287"/>
                  <a:gd name="T60" fmla="*/ 103 w 1343"/>
                  <a:gd name="T61" fmla="*/ 1187 h 1287"/>
                  <a:gd name="T62" fmla="*/ 120 w 1343"/>
                  <a:gd name="T63" fmla="*/ 1249 h 1287"/>
                  <a:gd name="T64" fmla="*/ 120 w 1343"/>
                  <a:gd name="T65" fmla="*/ 1248 h 1287"/>
                  <a:gd name="T66" fmla="*/ 218 w 1343"/>
                  <a:gd name="T67" fmla="*/ 1278 h 1287"/>
                  <a:gd name="T68" fmla="*/ 352 w 1343"/>
                  <a:gd name="T69" fmla="*/ 1278 h 1287"/>
                  <a:gd name="T70" fmla="*/ 505 w 1343"/>
                  <a:gd name="T71" fmla="*/ 1253 h 1287"/>
                  <a:gd name="T72" fmla="*/ 643 w 1343"/>
                  <a:gd name="T73" fmla="*/ 1218 h 1287"/>
                  <a:gd name="T74" fmla="*/ 712 w 1343"/>
                  <a:gd name="T75" fmla="*/ 1134 h 1287"/>
                  <a:gd name="T76" fmla="*/ 732 w 1343"/>
                  <a:gd name="T77" fmla="*/ 1026 h 1287"/>
                  <a:gd name="T78" fmla="*/ 855 w 1343"/>
                  <a:gd name="T79" fmla="*/ 996 h 1287"/>
                  <a:gd name="T80" fmla="*/ 929 w 1343"/>
                  <a:gd name="T81" fmla="*/ 957 h 1287"/>
                  <a:gd name="T82" fmla="*/ 1028 w 1343"/>
                  <a:gd name="T83" fmla="*/ 903 h 1287"/>
                  <a:gd name="T84" fmla="*/ 1062 w 1343"/>
                  <a:gd name="T85" fmla="*/ 829 h 1287"/>
                  <a:gd name="T86" fmla="*/ 1111 w 1343"/>
                  <a:gd name="T87" fmla="*/ 754 h 1287"/>
                  <a:gd name="T88" fmla="*/ 1171 w 1343"/>
                  <a:gd name="T89" fmla="*/ 686 h 1287"/>
                  <a:gd name="T90" fmla="*/ 1171 w 1343"/>
                  <a:gd name="T91" fmla="*/ 621 h 1287"/>
                  <a:gd name="T92" fmla="*/ 1264 w 1343"/>
                  <a:gd name="T93" fmla="*/ 597 h 1287"/>
                  <a:gd name="T94" fmla="*/ 1284 w 1343"/>
                  <a:gd name="T95" fmla="*/ 537 h 1287"/>
                  <a:gd name="T96" fmla="*/ 1329 w 1343"/>
                  <a:gd name="T97" fmla="*/ 404 h 1287"/>
                  <a:gd name="T98" fmla="*/ 1309 w 1343"/>
                  <a:gd name="T99" fmla="*/ 320 h 1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43" h="1287">
                    <a:moveTo>
                      <a:pt x="1309" y="320"/>
                    </a:moveTo>
                    <a:cubicBezTo>
                      <a:pt x="1329" y="301"/>
                      <a:pt x="1343" y="276"/>
                      <a:pt x="1338" y="241"/>
                    </a:cubicBezTo>
                    <a:cubicBezTo>
                      <a:pt x="1334" y="207"/>
                      <a:pt x="1299" y="153"/>
                      <a:pt x="1294" y="118"/>
                    </a:cubicBezTo>
                    <a:cubicBezTo>
                      <a:pt x="1289" y="84"/>
                      <a:pt x="1284" y="29"/>
                      <a:pt x="1259" y="14"/>
                    </a:cubicBezTo>
                    <a:cubicBezTo>
                      <a:pt x="1235" y="0"/>
                      <a:pt x="1210" y="19"/>
                      <a:pt x="1176" y="54"/>
                    </a:cubicBezTo>
                    <a:cubicBezTo>
                      <a:pt x="1141" y="88"/>
                      <a:pt x="1131" y="113"/>
                      <a:pt x="1087" y="133"/>
                    </a:cubicBezTo>
                    <a:cubicBezTo>
                      <a:pt x="1042" y="153"/>
                      <a:pt x="1057" y="172"/>
                      <a:pt x="1028" y="163"/>
                    </a:cubicBezTo>
                    <a:cubicBezTo>
                      <a:pt x="998" y="153"/>
                      <a:pt x="954" y="182"/>
                      <a:pt x="904" y="187"/>
                    </a:cubicBezTo>
                    <a:cubicBezTo>
                      <a:pt x="882" y="189"/>
                      <a:pt x="869" y="177"/>
                      <a:pt x="861" y="164"/>
                    </a:cubicBezTo>
                    <a:cubicBezTo>
                      <a:pt x="858" y="164"/>
                      <a:pt x="856" y="165"/>
                      <a:pt x="853" y="166"/>
                    </a:cubicBezTo>
                    <a:cubicBezTo>
                      <a:pt x="813" y="180"/>
                      <a:pt x="786" y="147"/>
                      <a:pt x="763" y="111"/>
                    </a:cubicBezTo>
                    <a:cubicBezTo>
                      <a:pt x="736" y="137"/>
                      <a:pt x="680" y="160"/>
                      <a:pt x="658" y="150"/>
                    </a:cubicBezTo>
                    <a:cubicBezTo>
                      <a:pt x="630" y="138"/>
                      <a:pt x="581" y="148"/>
                      <a:pt x="551" y="153"/>
                    </a:cubicBezTo>
                    <a:cubicBezTo>
                      <a:pt x="522" y="157"/>
                      <a:pt x="534" y="209"/>
                      <a:pt x="554" y="231"/>
                    </a:cubicBezTo>
                    <a:cubicBezTo>
                      <a:pt x="574" y="254"/>
                      <a:pt x="561" y="283"/>
                      <a:pt x="539" y="278"/>
                    </a:cubicBezTo>
                    <a:cubicBezTo>
                      <a:pt x="517" y="273"/>
                      <a:pt x="487" y="281"/>
                      <a:pt x="460" y="306"/>
                    </a:cubicBezTo>
                    <a:cubicBezTo>
                      <a:pt x="433" y="330"/>
                      <a:pt x="403" y="323"/>
                      <a:pt x="379" y="320"/>
                    </a:cubicBezTo>
                    <a:cubicBezTo>
                      <a:pt x="354" y="318"/>
                      <a:pt x="332" y="367"/>
                      <a:pt x="332" y="389"/>
                    </a:cubicBezTo>
                    <a:cubicBezTo>
                      <a:pt x="332" y="412"/>
                      <a:pt x="302" y="436"/>
                      <a:pt x="273" y="441"/>
                    </a:cubicBezTo>
                    <a:cubicBezTo>
                      <a:pt x="243" y="446"/>
                      <a:pt x="221" y="458"/>
                      <a:pt x="216" y="441"/>
                    </a:cubicBezTo>
                    <a:cubicBezTo>
                      <a:pt x="211" y="424"/>
                      <a:pt x="134" y="417"/>
                      <a:pt x="134" y="399"/>
                    </a:cubicBezTo>
                    <a:cubicBezTo>
                      <a:pt x="134" y="391"/>
                      <a:pt x="118" y="388"/>
                      <a:pt x="101" y="386"/>
                    </a:cubicBezTo>
                    <a:cubicBezTo>
                      <a:pt x="104" y="459"/>
                      <a:pt x="65" y="513"/>
                      <a:pt x="65" y="513"/>
                    </a:cubicBezTo>
                    <a:cubicBezTo>
                      <a:pt x="65" y="513"/>
                      <a:pt x="65" y="583"/>
                      <a:pt x="33" y="611"/>
                    </a:cubicBezTo>
                    <a:cubicBezTo>
                      <a:pt x="0" y="639"/>
                      <a:pt x="61" y="696"/>
                      <a:pt x="61" y="696"/>
                    </a:cubicBezTo>
                    <a:cubicBezTo>
                      <a:pt x="61" y="696"/>
                      <a:pt x="56" y="719"/>
                      <a:pt x="37" y="747"/>
                    </a:cubicBezTo>
                    <a:cubicBezTo>
                      <a:pt x="19" y="775"/>
                      <a:pt x="37" y="798"/>
                      <a:pt x="47" y="831"/>
                    </a:cubicBezTo>
                    <a:cubicBezTo>
                      <a:pt x="56" y="864"/>
                      <a:pt x="37" y="911"/>
                      <a:pt x="42" y="939"/>
                    </a:cubicBezTo>
                    <a:cubicBezTo>
                      <a:pt x="47" y="967"/>
                      <a:pt x="70" y="972"/>
                      <a:pt x="107" y="981"/>
                    </a:cubicBezTo>
                    <a:cubicBezTo>
                      <a:pt x="145" y="990"/>
                      <a:pt x="168" y="1018"/>
                      <a:pt x="168" y="1051"/>
                    </a:cubicBezTo>
                    <a:cubicBezTo>
                      <a:pt x="168" y="1084"/>
                      <a:pt x="150" y="1154"/>
                      <a:pt x="103" y="1187"/>
                    </a:cubicBezTo>
                    <a:cubicBezTo>
                      <a:pt x="80" y="1203"/>
                      <a:pt x="97" y="1228"/>
                      <a:pt x="120" y="1249"/>
                    </a:cubicBezTo>
                    <a:cubicBezTo>
                      <a:pt x="120" y="1248"/>
                      <a:pt x="120" y="1248"/>
                      <a:pt x="120" y="1248"/>
                    </a:cubicBezTo>
                    <a:cubicBezTo>
                      <a:pt x="120" y="1248"/>
                      <a:pt x="189" y="1287"/>
                      <a:pt x="218" y="1278"/>
                    </a:cubicBezTo>
                    <a:cubicBezTo>
                      <a:pt x="248" y="1268"/>
                      <a:pt x="292" y="1278"/>
                      <a:pt x="352" y="1278"/>
                    </a:cubicBezTo>
                    <a:cubicBezTo>
                      <a:pt x="411" y="1278"/>
                      <a:pt x="485" y="1263"/>
                      <a:pt x="505" y="1253"/>
                    </a:cubicBezTo>
                    <a:cubicBezTo>
                      <a:pt x="524" y="1243"/>
                      <a:pt x="593" y="1228"/>
                      <a:pt x="643" y="1218"/>
                    </a:cubicBezTo>
                    <a:cubicBezTo>
                      <a:pt x="692" y="1209"/>
                      <a:pt x="707" y="1159"/>
                      <a:pt x="712" y="1134"/>
                    </a:cubicBezTo>
                    <a:cubicBezTo>
                      <a:pt x="717" y="1110"/>
                      <a:pt x="732" y="1046"/>
                      <a:pt x="732" y="1026"/>
                    </a:cubicBezTo>
                    <a:cubicBezTo>
                      <a:pt x="732" y="1006"/>
                      <a:pt x="840" y="1021"/>
                      <a:pt x="855" y="996"/>
                    </a:cubicBezTo>
                    <a:cubicBezTo>
                      <a:pt x="870" y="972"/>
                      <a:pt x="894" y="957"/>
                      <a:pt x="929" y="957"/>
                    </a:cubicBezTo>
                    <a:cubicBezTo>
                      <a:pt x="963" y="957"/>
                      <a:pt x="1013" y="937"/>
                      <a:pt x="1028" y="903"/>
                    </a:cubicBezTo>
                    <a:cubicBezTo>
                      <a:pt x="1042" y="868"/>
                      <a:pt x="1052" y="853"/>
                      <a:pt x="1062" y="829"/>
                    </a:cubicBezTo>
                    <a:cubicBezTo>
                      <a:pt x="1072" y="804"/>
                      <a:pt x="1097" y="774"/>
                      <a:pt x="1111" y="754"/>
                    </a:cubicBezTo>
                    <a:cubicBezTo>
                      <a:pt x="1126" y="735"/>
                      <a:pt x="1166" y="720"/>
                      <a:pt x="1171" y="686"/>
                    </a:cubicBezTo>
                    <a:cubicBezTo>
                      <a:pt x="1176" y="651"/>
                      <a:pt x="1151" y="636"/>
                      <a:pt x="1171" y="621"/>
                    </a:cubicBezTo>
                    <a:cubicBezTo>
                      <a:pt x="1190" y="607"/>
                      <a:pt x="1245" y="621"/>
                      <a:pt x="1264" y="597"/>
                    </a:cubicBezTo>
                    <a:cubicBezTo>
                      <a:pt x="1284" y="572"/>
                      <a:pt x="1264" y="557"/>
                      <a:pt x="1284" y="537"/>
                    </a:cubicBezTo>
                    <a:cubicBezTo>
                      <a:pt x="1304" y="518"/>
                      <a:pt x="1334" y="429"/>
                      <a:pt x="1329" y="404"/>
                    </a:cubicBezTo>
                    <a:cubicBezTo>
                      <a:pt x="1324" y="380"/>
                      <a:pt x="1289" y="340"/>
                      <a:pt x="1309" y="32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1" name="Freeform 74">
                <a:extLst>
                  <a:ext uri="{FF2B5EF4-FFF2-40B4-BE49-F238E27FC236}">
                    <a16:creationId xmlns:a16="http://schemas.microsoft.com/office/drawing/2014/main" id="{F62307B2-691C-48A0-9820-624076FD2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" y="2506"/>
                <a:ext cx="28" cy="91"/>
              </a:xfrm>
              <a:custGeom>
                <a:avLst/>
                <a:gdLst>
                  <a:gd name="T0" fmla="*/ 157 w 180"/>
                  <a:gd name="T1" fmla="*/ 408 h 659"/>
                  <a:gd name="T2" fmla="*/ 148 w 180"/>
                  <a:gd name="T3" fmla="*/ 329 h 659"/>
                  <a:gd name="T4" fmla="*/ 113 w 180"/>
                  <a:gd name="T5" fmla="*/ 270 h 659"/>
                  <a:gd name="T6" fmla="*/ 108 w 180"/>
                  <a:gd name="T7" fmla="*/ 186 h 659"/>
                  <a:gd name="T8" fmla="*/ 172 w 180"/>
                  <a:gd name="T9" fmla="*/ 87 h 659"/>
                  <a:gd name="T10" fmla="*/ 172 w 180"/>
                  <a:gd name="T11" fmla="*/ 0 h 659"/>
                  <a:gd name="T12" fmla="*/ 113 w 180"/>
                  <a:gd name="T13" fmla="*/ 77 h 659"/>
                  <a:gd name="T14" fmla="*/ 24 w 180"/>
                  <a:gd name="T15" fmla="*/ 230 h 659"/>
                  <a:gd name="T16" fmla="*/ 19 w 180"/>
                  <a:gd name="T17" fmla="*/ 378 h 659"/>
                  <a:gd name="T18" fmla="*/ 44 w 180"/>
                  <a:gd name="T19" fmla="*/ 487 h 659"/>
                  <a:gd name="T20" fmla="*/ 64 w 180"/>
                  <a:gd name="T21" fmla="*/ 590 h 659"/>
                  <a:gd name="T22" fmla="*/ 66 w 180"/>
                  <a:gd name="T23" fmla="*/ 659 h 659"/>
                  <a:gd name="T24" fmla="*/ 133 w 180"/>
                  <a:gd name="T25" fmla="*/ 512 h 659"/>
                  <a:gd name="T26" fmla="*/ 157 w 180"/>
                  <a:gd name="T27" fmla="*/ 408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0" h="659">
                    <a:moveTo>
                      <a:pt x="157" y="408"/>
                    </a:moveTo>
                    <a:cubicBezTo>
                      <a:pt x="162" y="378"/>
                      <a:pt x="162" y="354"/>
                      <a:pt x="148" y="329"/>
                    </a:cubicBezTo>
                    <a:cubicBezTo>
                      <a:pt x="133" y="304"/>
                      <a:pt x="113" y="294"/>
                      <a:pt x="113" y="270"/>
                    </a:cubicBezTo>
                    <a:cubicBezTo>
                      <a:pt x="113" y="245"/>
                      <a:pt x="108" y="206"/>
                      <a:pt x="108" y="186"/>
                    </a:cubicBezTo>
                    <a:cubicBezTo>
                      <a:pt x="108" y="166"/>
                      <a:pt x="157" y="122"/>
                      <a:pt x="172" y="87"/>
                    </a:cubicBezTo>
                    <a:cubicBezTo>
                      <a:pt x="180" y="68"/>
                      <a:pt x="177" y="30"/>
                      <a:pt x="172" y="0"/>
                    </a:cubicBezTo>
                    <a:cubicBezTo>
                      <a:pt x="145" y="20"/>
                      <a:pt x="117" y="49"/>
                      <a:pt x="113" y="77"/>
                    </a:cubicBezTo>
                    <a:cubicBezTo>
                      <a:pt x="108" y="112"/>
                      <a:pt x="49" y="191"/>
                      <a:pt x="24" y="230"/>
                    </a:cubicBezTo>
                    <a:cubicBezTo>
                      <a:pt x="0" y="270"/>
                      <a:pt x="24" y="334"/>
                      <a:pt x="19" y="378"/>
                    </a:cubicBezTo>
                    <a:cubicBezTo>
                      <a:pt x="14" y="423"/>
                      <a:pt x="64" y="457"/>
                      <a:pt x="44" y="487"/>
                    </a:cubicBezTo>
                    <a:cubicBezTo>
                      <a:pt x="24" y="516"/>
                      <a:pt x="79" y="551"/>
                      <a:pt x="64" y="590"/>
                    </a:cubicBezTo>
                    <a:cubicBezTo>
                      <a:pt x="58" y="606"/>
                      <a:pt x="61" y="631"/>
                      <a:pt x="66" y="659"/>
                    </a:cubicBezTo>
                    <a:cubicBezTo>
                      <a:pt x="114" y="611"/>
                      <a:pt x="129" y="540"/>
                      <a:pt x="133" y="512"/>
                    </a:cubicBezTo>
                    <a:cubicBezTo>
                      <a:pt x="138" y="477"/>
                      <a:pt x="153" y="437"/>
                      <a:pt x="157" y="40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2" name="Freeform 75">
                <a:extLst>
                  <a:ext uri="{FF2B5EF4-FFF2-40B4-BE49-F238E27FC236}">
                    <a16:creationId xmlns:a16="http://schemas.microsoft.com/office/drawing/2014/main" id="{65CB209C-E717-4A70-B780-815ABC5B0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6" y="2428"/>
                <a:ext cx="126" cy="101"/>
              </a:xfrm>
              <a:custGeom>
                <a:avLst/>
                <a:gdLst>
                  <a:gd name="T0" fmla="*/ 94 w 813"/>
                  <a:gd name="T1" fmla="*/ 729 h 734"/>
                  <a:gd name="T2" fmla="*/ 173 w 813"/>
                  <a:gd name="T3" fmla="*/ 704 h 734"/>
                  <a:gd name="T4" fmla="*/ 277 w 813"/>
                  <a:gd name="T5" fmla="*/ 640 h 734"/>
                  <a:gd name="T6" fmla="*/ 365 w 813"/>
                  <a:gd name="T7" fmla="*/ 576 h 734"/>
                  <a:gd name="T8" fmla="*/ 454 w 813"/>
                  <a:gd name="T9" fmla="*/ 537 h 734"/>
                  <a:gd name="T10" fmla="*/ 528 w 813"/>
                  <a:gd name="T11" fmla="*/ 473 h 734"/>
                  <a:gd name="T12" fmla="*/ 612 w 813"/>
                  <a:gd name="T13" fmla="*/ 423 h 734"/>
                  <a:gd name="T14" fmla="*/ 681 w 813"/>
                  <a:gd name="T15" fmla="*/ 344 h 734"/>
                  <a:gd name="T16" fmla="*/ 706 w 813"/>
                  <a:gd name="T17" fmla="*/ 255 h 734"/>
                  <a:gd name="T18" fmla="*/ 686 w 813"/>
                  <a:gd name="T19" fmla="*/ 167 h 734"/>
                  <a:gd name="T20" fmla="*/ 736 w 813"/>
                  <a:gd name="T21" fmla="*/ 83 h 734"/>
                  <a:gd name="T22" fmla="*/ 813 w 813"/>
                  <a:gd name="T23" fmla="*/ 21 h 734"/>
                  <a:gd name="T24" fmla="*/ 765 w 813"/>
                  <a:gd name="T25" fmla="*/ 9 h 734"/>
                  <a:gd name="T26" fmla="*/ 637 w 813"/>
                  <a:gd name="T27" fmla="*/ 48 h 734"/>
                  <a:gd name="T28" fmla="*/ 523 w 813"/>
                  <a:gd name="T29" fmla="*/ 83 h 734"/>
                  <a:gd name="T30" fmla="*/ 400 w 813"/>
                  <a:gd name="T31" fmla="*/ 97 h 734"/>
                  <a:gd name="T32" fmla="*/ 286 w 813"/>
                  <a:gd name="T33" fmla="*/ 63 h 734"/>
                  <a:gd name="T34" fmla="*/ 183 w 813"/>
                  <a:gd name="T35" fmla="*/ 78 h 734"/>
                  <a:gd name="T36" fmla="*/ 114 w 813"/>
                  <a:gd name="T37" fmla="*/ 117 h 734"/>
                  <a:gd name="T38" fmla="*/ 74 w 813"/>
                  <a:gd name="T39" fmla="*/ 201 h 734"/>
                  <a:gd name="T40" fmla="*/ 15 w 813"/>
                  <a:gd name="T41" fmla="*/ 265 h 734"/>
                  <a:gd name="T42" fmla="*/ 54 w 813"/>
                  <a:gd name="T43" fmla="*/ 384 h 734"/>
                  <a:gd name="T44" fmla="*/ 54 w 813"/>
                  <a:gd name="T45" fmla="*/ 458 h 734"/>
                  <a:gd name="T46" fmla="*/ 15 w 813"/>
                  <a:gd name="T47" fmla="*/ 552 h 734"/>
                  <a:gd name="T48" fmla="*/ 0 w 813"/>
                  <a:gd name="T49" fmla="*/ 563 h 734"/>
                  <a:gd name="T50" fmla="*/ 0 w 813"/>
                  <a:gd name="T51" fmla="*/ 650 h 734"/>
                  <a:gd name="T52" fmla="*/ 0 w 813"/>
                  <a:gd name="T53" fmla="*/ 651 h 734"/>
                  <a:gd name="T54" fmla="*/ 30 w 813"/>
                  <a:gd name="T55" fmla="*/ 670 h 734"/>
                  <a:gd name="T56" fmla="*/ 94 w 813"/>
                  <a:gd name="T57" fmla="*/ 729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13" h="734">
                    <a:moveTo>
                      <a:pt x="94" y="729"/>
                    </a:moveTo>
                    <a:cubicBezTo>
                      <a:pt x="124" y="734"/>
                      <a:pt x="148" y="724"/>
                      <a:pt x="173" y="704"/>
                    </a:cubicBezTo>
                    <a:cubicBezTo>
                      <a:pt x="198" y="685"/>
                      <a:pt x="247" y="660"/>
                      <a:pt x="277" y="640"/>
                    </a:cubicBezTo>
                    <a:cubicBezTo>
                      <a:pt x="306" y="620"/>
                      <a:pt x="341" y="601"/>
                      <a:pt x="365" y="576"/>
                    </a:cubicBezTo>
                    <a:cubicBezTo>
                      <a:pt x="390" y="552"/>
                      <a:pt x="430" y="542"/>
                      <a:pt x="454" y="537"/>
                    </a:cubicBezTo>
                    <a:cubicBezTo>
                      <a:pt x="479" y="532"/>
                      <a:pt x="518" y="502"/>
                      <a:pt x="528" y="473"/>
                    </a:cubicBezTo>
                    <a:cubicBezTo>
                      <a:pt x="538" y="443"/>
                      <a:pt x="592" y="428"/>
                      <a:pt x="612" y="423"/>
                    </a:cubicBezTo>
                    <a:cubicBezTo>
                      <a:pt x="632" y="418"/>
                      <a:pt x="671" y="379"/>
                      <a:pt x="681" y="344"/>
                    </a:cubicBezTo>
                    <a:cubicBezTo>
                      <a:pt x="691" y="310"/>
                      <a:pt x="696" y="290"/>
                      <a:pt x="706" y="255"/>
                    </a:cubicBezTo>
                    <a:cubicBezTo>
                      <a:pt x="716" y="221"/>
                      <a:pt x="696" y="186"/>
                      <a:pt x="686" y="167"/>
                    </a:cubicBezTo>
                    <a:cubicBezTo>
                      <a:pt x="676" y="147"/>
                      <a:pt x="721" y="103"/>
                      <a:pt x="736" y="83"/>
                    </a:cubicBezTo>
                    <a:cubicBezTo>
                      <a:pt x="745" y="70"/>
                      <a:pt x="784" y="41"/>
                      <a:pt x="813" y="21"/>
                    </a:cubicBezTo>
                    <a:cubicBezTo>
                      <a:pt x="806" y="13"/>
                      <a:pt x="798" y="0"/>
                      <a:pt x="765" y="9"/>
                    </a:cubicBezTo>
                    <a:cubicBezTo>
                      <a:pt x="711" y="23"/>
                      <a:pt x="686" y="43"/>
                      <a:pt x="637" y="48"/>
                    </a:cubicBezTo>
                    <a:cubicBezTo>
                      <a:pt x="587" y="53"/>
                      <a:pt x="573" y="63"/>
                      <a:pt x="523" y="83"/>
                    </a:cubicBezTo>
                    <a:cubicBezTo>
                      <a:pt x="474" y="103"/>
                      <a:pt x="430" y="117"/>
                      <a:pt x="400" y="97"/>
                    </a:cubicBezTo>
                    <a:cubicBezTo>
                      <a:pt x="370" y="78"/>
                      <a:pt x="316" y="58"/>
                      <a:pt x="286" y="63"/>
                    </a:cubicBezTo>
                    <a:cubicBezTo>
                      <a:pt x="257" y="68"/>
                      <a:pt x="242" y="93"/>
                      <a:pt x="183" y="78"/>
                    </a:cubicBezTo>
                    <a:cubicBezTo>
                      <a:pt x="124" y="63"/>
                      <a:pt x="109" y="93"/>
                      <a:pt x="114" y="117"/>
                    </a:cubicBezTo>
                    <a:cubicBezTo>
                      <a:pt x="119" y="142"/>
                      <a:pt x="99" y="196"/>
                      <a:pt x="74" y="201"/>
                    </a:cubicBezTo>
                    <a:cubicBezTo>
                      <a:pt x="50" y="206"/>
                      <a:pt x="5" y="241"/>
                      <a:pt x="15" y="265"/>
                    </a:cubicBezTo>
                    <a:cubicBezTo>
                      <a:pt x="25" y="290"/>
                      <a:pt x="74" y="359"/>
                      <a:pt x="54" y="384"/>
                    </a:cubicBezTo>
                    <a:cubicBezTo>
                      <a:pt x="35" y="408"/>
                      <a:pt x="54" y="428"/>
                      <a:pt x="54" y="458"/>
                    </a:cubicBezTo>
                    <a:cubicBezTo>
                      <a:pt x="54" y="487"/>
                      <a:pt x="45" y="532"/>
                      <a:pt x="15" y="552"/>
                    </a:cubicBezTo>
                    <a:cubicBezTo>
                      <a:pt x="10" y="555"/>
                      <a:pt x="5" y="558"/>
                      <a:pt x="0" y="563"/>
                    </a:cubicBezTo>
                    <a:cubicBezTo>
                      <a:pt x="5" y="593"/>
                      <a:pt x="8" y="631"/>
                      <a:pt x="0" y="650"/>
                    </a:cubicBezTo>
                    <a:cubicBezTo>
                      <a:pt x="0" y="650"/>
                      <a:pt x="0" y="651"/>
                      <a:pt x="0" y="651"/>
                    </a:cubicBezTo>
                    <a:cubicBezTo>
                      <a:pt x="12" y="658"/>
                      <a:pt x="23" y="665"/>
                      <a:pt x="30" y="670"/>
                    </a:cubicBezTo>
                    <a:cubicBezTo>
                      <a:pt x="59" y="690"/>
                      <a:pt x="64" y="724"/>
                      <a:pt x="94" y="72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3" name="Freeform 76">
                <a:extLst>
                  <a:ext uri="{FF2B5EF4-FFF2-40B4-BE49-F238E27FC236}">
                    <a16:creationId xmlns:a16="http://schemas.microsoft.com/office/drawing/2014/main" id="{552145FA-89BC-4868-91E2-792D5AED3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" y="2511"/>
                <a:ext cx="79" cy="95"/>
              </a:xfrm>
              <a:custGeom>
                <a:avLst/>
                <a:gdLst>
                  <a:gd name="T0" fmla="*/ 62 w 514"/>
                  <a:gd name="T1" fmla="*/ 618 h 688"/>
                  <a:gd name="T2" fmla="*/ 205 w 514"/>
                  <a:gd name="T3" fmla="*/ 583 h 688"/>
                  <a:gd name="T4" fmla="*/ 309 w 514"/>
                  <a:gd name="T5" fmla="*/ 470 h 688"/>
                  <a:gd name="T6" fmla="*/ 383 w 514"/>
                  <a:gd name="T7" fmla="*/ 366 h 688"/>
                  <a:gd name="T8" fmla="*/ 333 w 514"/>
                  <a:gd name="T9" fmla="*/ 326 h 688"/>
                  <a:gd name="T10" fmla="*/ 313 w 514"/>
                  <a:gd name="T11" fmla="*/ 238 h 688"/>
                  <a:gd name="T12" fmla="*/ 471 w 514"/>
                  <a:gd name="T13" fmla="*/ 188 h 688"/>
                  <a:gd name="T14" fmla="*/ 501 w 514"/>
                  <a:gd name="T15" fmla="*/ 95 h 688"/>
                  <a:gd name="T16" fmla="*/ 442 w 514"/>
                  <a:gd name="T17" fmla="*/ 0 h 688"/>
                  <a:gd name="T18" fmla="*/ 383 w 514"/>
                  <a:gd name="T19" fmla="*/ 40 h 688"/>
                  <a:gd name="T20" fmla="*/ 279 w 514"/>
                  <a:gd name="T21" fmla="*/ 104 h 688"/>
                  <a:gd name="T22" fmla="*/ 200 w 514"/>
                  <a:gd name="T23" fmla="*/ 129 h 688"/>
                  <a:gd name="T24" fmla="*/ 136 w 514"/>
                  <a:gd name="T25" fmla="*/ 70 h 688"/>
                  <a:gd name="T26" fmla="*/ 106 w 514"/>
                  <a:gd name="T27" fmla="*/ 51 h 688"/>
                  <a:gd name="T28" fmla="*/ 42 w 514"/>
                  <a:gd name="T29" fmla="*/ 149 h 688"/>
                  <a:gd name="T30" fmla="*/ 47 w 514"/>
                  <a:gd name="T31" fmla="*/ 233 h 688"/>
                  <a:gd name="T32" fmla="*/ 82 w 514"/>
                  <a:gd name="T33" fmla="*/ 292 h 688"/>
                  <a:gd name="T34" fmla="*/ 91 w 514"/>
                  <a:gd name="T35" fmla="*/ 371 h 688"/>
                  <a:gd name="T36" fmla="*/ 67 w 514"/>
                  <a:gd name="T37" fmla="*/ 475 h 688"/>
                  <a:gd name="T38" fmla="*/ 0 w 514"/>
                  <a:gd name="T39" fmla="*/ 622 h 688"/>
                  <a:gd name="T40" fmla="*/ 11 w 514"/>
                  <a:gd name="T41" fmla="*/ 688 h 688"/>
                  <a:gd name="T42" fmla="*/ 62 w 514"/>
                  <a:gd name="T43" fmla="*/ 618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4" h="688">
                    <a:moveTo>
                      <a:pt x="62" y="618"/>
                    </a:moveTo>
                    <a:cubicBezTo>
                      <a:pt x="91" y="593"/>
                      <a:pt x="165" y="608"/>
                      <a:pt x="205" y="583"/>
                    </a:cubicBezTo>
                    <a:cubicBezTo>
                      <a:pt x="244" y="558"/>
                      <a:pt x="274" y="494"/>
                      <a:pt x="309" y="470"/>
                    </a:cubicBezTo>
                    <a:cubicBezTo>
                      <a:pt x="343" y="445"/>
                      <a:pt x="378" y="396"/>
                      <a:pt x="383" y="366"/>
                    </a:cubicBezTo>
                    <a:cubicBezTo>
                      <a:pt x="388" y="336"/>
                      <a:pt x="319" y="341"/>
                      <a:pt x="333" y="326"/>
                    </a:cubicBezTo>
                    <a:cubicBezTo>
                      <a:pt x="348" y="312"/>
                      <a:pt x="309" y="267"/>
                      <a:pt x="313" y="238"/>
                    </a:cubicBezTo>
                    <a:cubicBezTo>
                      <a:pt x="319" y="208"/>
                      <a:pt x="437" y="198"/>
                      <a:pt x="471" y="188"/>
                    </a:cubicBezTo>
                    <a:cubicBezTo>
                      <a:pt x="506" y="178"/>
                      <a:pt x="481" y="119"/>
                      <a:pt x="501" y="95"/>
                    </a:cubicBezTo>
                    <a:cubicBezTo>
                      <a:pt x="514" y="79"/>
                      <a:pt x="473" y="32"/>
                      <a:pt x="442" y="0"/>
                    </a:cubicBezTo>
                    <a:cubicBezTo>
                      <a:pt x="423" y="15"/>
                      <a:pt x="402" y="27"/>
                      <a:pt x="383" y="40"/>
                    </a:cubicBezTo>
                    <a:cubicBezTo>
                      <a:pt x="353" y="60"/>
                      <a:pt x="304" y="85"/>
                      <a:pt x="279" y="104"/>
                    </a:cubicBezTo>
                    <a:cubicBezTo>
                      <a:pt x="254" y="124"/>
                      <a:pt x="230" y="134"/>
                      <a:pt x="200" y="129"/>
                    </a:cubicBezTo>
                    <a:cubicBezTo>
                      <a:pt x="170" y="124"/>
                      <a:pt x="165" y="90"/>
                      <a:pt x="136" y="70"/>
                    </a:cubicBezTo>
                    <a:cubicBezTo>
                      <a:pt x="129" y="65"/>
                      <a:pt x="118" y="58"/>
                      <a:pt x="106" y="51"/>
                    </a:cubicBezTo>
                    <a:cubicBezTo>
                      <a:pt x="91" y="85"/>
                      <a:pt x="42" y="129"/>
                      <a:pt x="42" y="149"/>
                    </a:cubicBezTo>
                    <a:cubicBezTo>
                      <a:pt x="42" y="169"/>
                      <a:pt x="47" y="208"/>
                      <a:pt x="47" y="233"/>
                    </a:cubicBezTo>
                    <a:cubicBezTo>
                      <a:pt x="47" y="257"/>
                      <a:pt x="67" y="267"/>
                      <a:pt x="82" y="292"/>
                    </a:cubicBezTo>
                    <a:cubicBezTo>
                      <a:pt x="96" y="317"/>
                      <a:pt x="96" y="341"/>
                      <a:pt x="91" y="371"/>
                    </a:cubicBezTo>
                    <a:cubicBezTo>
                      <a:pt x="87" y="400"/>
                      <a:pt x="72" y="440"/>
                      <a:pt x="67" y="475"/>
                    </a:cubicBezTo>
                    <a:cubicBezTo>
                      <a:pt x="63" y="503"/>
                      <a:pt x="48" y="574"/>
                      <a:pt x="0" y="622"/>
                    </a:cubicBezTo>
                    <a:cubicBezTo>
                      <a:pt x="4" y="644"/>
                      <a:pt x="9" y="666"/>
                      <a:pt x="11" y="688"/>
                    </a:cubicBezTo>
                    <a:cubicBezTo>
                      <a:pt x="24" y="659"/>
                      <a:pt x="45" y="632"/>
                      <a:pt x="62" y="61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4" name="Freeform 77">
                <a:extLst>
                  <a:ext uri="{FF2B5EF4-FFF2-40B4-BE49-F238E27FC236}">
                    <a16:creationId xmlns:a16="http://schemas.microsoft.com/office/drawing/2014/main" id="{BE51FF82-D0EB-4F30-B478-F89F124DC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1" y="2532"/>
                <a:ext cx="380" cy="282"/>
              </a:xfrm>
              <a:custGeom>
                <a:avLst/>
                <a:gdLst>
                  <a:gd name="T0" fmla="*/ 959 w 2449"/>
                  <a:gd name="T1" fmla="*/ 1974 h 2055"/>
                  <a:gd name="T2" fmla="*/ 1038 w 2449"/>
                  <a:gd name="T3" fmla="*/ 1974 h 2055"/>
                  <a:gd name="T4" fmla="*/ 1171 w 2449"/>
                  <a:gd name="T5" fmla="*/ 1949 h 2055"/>
                  <a:gd name="T6" fmla="*/ 1344 w 2449"/>
                  <a:gd name="T7" fmla="*/ 1959 h 2055"/>
                  <a:gd name="T8" fmla="*/ 1447 w 2449"/>
                  <a:gd name="T9" fmla="*/ 2018 h 2055"/>
                  <a:gd name="T10" fmla="*/ 1487 w 2449"/>
                  <a:gd name="T11" fmla="*/ 1934 h 2055"/>
                  <a:gd name="T12" fmla="*/ 1566 w 2449"/>
                  <a:gd name="T13" fmla="*/ 1850 h 2055"/>
                  <a:gd name="T14" fmla="*/ 1803 w 2449"/>
                  <a:gd name="T15" fmla="*/ 1796 h 2055"/>
                  <a:gd name="T16" fmla="*/ 2069 w 2449"/>
                  <a:gd name="T17" fmla="*/ 1737 h 2055"/>
                  <a:gd name="T18" fmla="*/ 2306 w 2449"/>
                  <a:gd name="T19" fmla="*/ 1628 h 2055"/>
                  <a:gd name="T20" fmla="*/ 2419 w 2449"/>
                  <a:gd name="T21" fmla="*/ 1554 h 2055"/>
                  <a:gd name="T22" fmla="*/ 2444 w 2449"/>
                  <a:gd name="T23" fmla="*/ 1362 h 2055"/>
                  <a:gd name="T24" fmla="*/ 2232 w 2449"/>
                  <a:gd name="T25" fmla="*/ 1317 h 2055"/>
                  <a:gd name="T26" fmla="*/ 2104 w 2449"/>
                  <a:gd name="T27" fmla="*/ 1263 h 2055"/>
                  <a:gd name="T28" fmla="*/ 2005 w 2449"/>
                  <a:gd name="T29" fmla="*/ 1184 h 2055"/>
                  <a:gd name="T30" fmla="*/ 1941 w 2449"/>
                  <a:gd name="T31" fmla="*/ 1076 h 2055"/>
                  <a:gd name="T32" fmla="*/ 1901 w 2449"/>
                  <a:gd name="T33" fmla="*/ 927 h 2055"/>
                  <a:gd name="T34" fmla="*/ 1837 w 2449"/>
                  <a:gd name="T35" fmla="*/ 853 h 2055"/>
                  <a:gd name="T36" fmla="*/ 1807 w 2449"/>
                  <a:gd name="T37" fmla="*/ 750 h 2055"/>
                  <a:gd name="T38" fmla="*/ 1758 w 2449"/>
                  <a:gd name="T39" fmla="*/ 715 h 2055"/>
                  <a:gd name="T40" fmla="*/ 1738 w 2449"/>
                  <a:gd name="T41" fmla="*/ 641 h 2055"/>
                  <a:gd name="T42" fmla="*/ 1615 w 2449"/>
                  <a:gd name="T43" fmla="*/ 528 h 2055"/>
                  <a:gd name="T44" fmla="*/ 1579 w 2449"/>
                  <a:gd name="T45" fmla="*/ 472 h 2055"/>
                  <a:gd name="T46" fmla="*/ 1423 w 2449"/>
                  <a:gd name="T47" fmla="*/ 488 h 2055"/>
                  <a:gd name="T48" fmla="*/ 1329 w 2449"/>
                  <a:gd name="T49" fmla="*/ 429 h 2055"/>
                  <a:gd name="T50" fmla="*/ 1151 w 2449"/>
                  <a:gd name="T51" fmla="*/ 380 h 2055"/>
                  <a:gd name="T52" fmla="*/ 1003 w 2449"/>
                  <a:gd name="T53" fmla="*/ 271 h 2055"/>
                  <a:gd name="T54" fmla="*/ 865 w 2449"/>
                  <a:gd name="T55" fmla="*/ 168 h 2055"/>
                  <a:gd name="T56" fmla="*/ 732 w 2449"/>
                  <a:gd name="T57" fmla="*/ 69 h 2055"/>
                  <a:gd name="T58" fmla="*/ 559 w 2449"/>
                  <a:gd name="T59" fmla="*/ 29 h 2055"/>
                  <a:gd name="T60" fmla="*/ 481 w 2449"/>
                  <a:gd name="T61" fmla="*/ 0 h 2055"/>
                  <a:gd name="T62" fmla="*/ 460 w 2449"/>
                  <a:gd name="T63" fmla="*/ 39 h 2055"/>
                  <a:gd name="T64" fmla="*/ 302 w 2449"/>
                  <a:gd name="T65" fmla="*/ 89 h 2055"/>
                  <a:gd name="T66" fmla="*/ 322 w 2449"/>
                  <a:gd name="T67" fmla="*/ 177 h 2055"/>
                  <a:gd name="T68" fmla="*/ 372 w 2449"/>
                  <a:gd name="T69" fmla="*/ 217 h 2055"/>
                  <a:gd name="T70" fmla="*/ 298 w 2449"/>
                  <a:gd name="T71" fmla="*/ 321 h 2055"/>
                  <a:gd name="T72" fmla="*/ 194 w 2449"/>
                  <a:gd name="T73" fmla="*/ 434 h 2055"/>
                  <a:gd name="T74" fmla="*/ 51 w 2449"/>
                  <a:gd name="T75" fmla="*/ 469 h 2055"/>
                  <a:gd name="T76" fmla="*/ 0 w 2449"/>
                  <a:gd name="T77" fmla="*/ 539 h 2055"/>
                  <a:gd name="T78" fmla="*/ 2 w 2449"/>
                  <a:gd name="T79" fmla="*/ 567 h 2055"/>
                  <a:gd name="T80" fmla="*/ 51 w 2449"/>
                  <a:gd name="T81" fmla="*/ 622 h 2055"/>
                  <a:gd name="T82" fmla="*/ 105 w 2449"/>
                  <a:gd name="T83" fmla="*/ 681 h 2055"/>
                  <a:gd name="T84" fmla="*/ 145 w 2449"/>
                  <a:gd name="T85" fmla="*/ 770 h 2055"/>
                  <a:gd name="T86" fmla="*/ 199 w 2449"/>
                  <a:gd name="T87" fmla="*/ 829 h 2055"/>
                  <a:gd name="T88" fmla="*/ 258 w 2449"/>
                  <a:gd name="T89" fmla="*/ 967 h 2055"/>
                  <a:gd name="T90" fmla="*/ 322 w 2449"/>
                  <a:gd name="T91" fmla="*/ 1051 h 2055"/>
                  <a:gd name="T92" fmla="*/ 436 w 2449"/>
                  <a:gd name="T93" fmla="*/ 1140 h 2055"/>
                  <a:gd name="T94" fmla="*/ 500 w 2449"/>
                  <a:gd name="T95" fmla="*/ 1278 h 2055"/>
                  <a:gd name="T96" fmla="*/ 505 w 2449"/>
                  <a:gd name="T97" fmla="*/ 1376 h 2055"/>
                  <a:gd name="T98" fmla="*/ 520 w 2449"/>
                  <a:gd name="T99" fmla="*/ 1510 h 2055"/>
                  <a:gd name="T100" fmla="*/ 574 w 2449"/>
                  <a:gd name="T101" fmla="*/ 1579 h 2055"/>
                  <a:gd name="T102" fmla="*/ 678 w 2449"/>
                  <a:gd name="T103" fmla="*/ 1638 h 2055"/>
                  <a:gd name="T104" fmla="*/ 761 w 2449"/>
                  <a:gd name="T105" fmla="*/ 1766 h 2055"/>
                  <a:gd name="T106" fmla="*/ 816 w 2449"/>
                  <a:gd name="T107" fmla="*/ 1890 h 2055"/>
                  <a:gd name="T108" fmla="*/ 865 w 2449"/>
                  <a:gd name="T109" fmla="*/ 1974 h 2055"/>
                  <a:gd name="T110" fmla="*/ 921 w 2449"/>
                  <a:gd name="T111" fmla="*/ 2055 h 2055"/>
                  <a:gd name="T112" fmla="*/ 959 w 2449"/>
                  <a:gd name="T113" fmla="*/ 1974 h 2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449" h="2055">
                    <a:moveTo>
                      <a:pt x="959" y="1974"/>
                    </a:moveTo>
                    <a:cubicBezTo>
                      <a:pt x="978" y="1924"/>
                      <a:pt x="1023" y="1983"/>
                      <a:pt x="1038" y="1974"/>
                    </a:cubicBezTo>
                    <a:cubicBezTo>
                      <a:pt x="1053" y="1964"/>
                      <a:pt x="1112" y="1939"/>
                      <a:pt x="1171" y="1949"/>
                    </a:cubicBezTo>
                    <a:cubicBezTo>
                      <a:pt x="1230" y="1959"/>
                      <a:pt x="1280" y="1959"/>
                      <a:pt x="1344" y="1959"/>
                    </a:cubicBezTo>
                    <a:cubicBezTo>
                      <a:pt x="1408" y="1959"/>
                      <a:pt x="1423" y="2028"/>
                      <a:pt x="1447" y="2018"/>
                    </a:cubicBezTo>
                    <a:cubicBezTo>
                      <a:pt x="1472" y="2008"/>
                      <a:pt x="1457" y="1964"/>
                      <a:pt x="1487" y="1934"/>
                    </a:cubicBezTo>
                    <a:cubicBezTo>
                      <a:pt x="1516" y="1905"/>
                      <a:pt x="1541" y="1875"/>
                      <a:pt x="1566" y="1850"/>
                    </a:cubicBezTo>
                    <a:cubicBezTo>
                      <a:pt x="1590" y="1826"/>
                      <a:pt x="1699" y="1806"/>
                      <a:pt x="1803" y="1796"/>
                    </a:cubicBezTo>
                    <a:cubicBezTo>
                      <a:pt x="1906" y="1786"/>
                      <a:pt x="2034" y="1756"/>
                      <a:pt x="2069" y="1737"/>
                    </a:cubicBezTo>
                    <a:cubicBezTo>
                      <a:pt x="2104" y="1717"/>
                      <a:pt x="2237" y="1643"/>
                      <a:pt x="2306" y="1628"/>
                    </a:cubicBezTo>
                    <a:cubicBezTo>
                      <a:pt x="2375" y="1613"/>
                      <a:pt x="2419" y="1579"/>
                      <a:pt x="2419" y="1554"/>
                    </a:cubicBezTo>
                    <a:cubicBezTo>
                      <a:pt x="2419" y="1529"/>
                      <a:pt x="2439" y="1406"/>
                      <a:pt x="2444" y="1362"/>
                    </a:cubicBezTo>
                    <a:cubicBezTo>
                      <a:pt x="2449" y="1317"/>
                      <a:pt x="2316" y="1317"/>
                      <a:pt x="2232" y="1317"/>
                    </a:cubicBezTo>
                    <a:cubicBezTo>
                      <a:pt x="2148" y="1317"/>
                      <a:pt x="2123" y="1307"/>
                      <a:pt x="2104" y="1263"/>
                    </a:cubicBezTo>
                    <a:cubicBezTo>
                      <a:pt x="2084" y="1219"/>
                      <a:pt x="1985" y="1224"/>
                      <a:pt x="2005" y="1184"/>
                    </a:cubicBezTo>
                    <a:cubicBezTo>
                      <a:pt x="2025" y="1145"/>
                      <a:pt x="1970" y="1105"/>
                      <a:pt x="1941" y="1076"/>
                    </a:cubicBezTo>
                    <a:cubicBezTo>
                      <a:pt x="1911" y="1046"/>
                      <a:pt x="1886" y="962"/>
                      <a:pt x="1901" y="927"/>
                    </a:cubicBezTo>
                    <a:cubicBezTo>
                      <a:pt x="1916" y="893"/>
                      <a:pt x="1827" y="878"/>
                      <a:pt x="1837" y="853"/>
                    </a:cubicBezTo>
                    <a:cubicBezTo>
                      <a:pt x="1844" y="836"/>
                      <a:pt x="1821" y="780"/>
                      <a:pt x="1807" y="750"/>
                    </a:cubicBezTo>
                    <a:cubicBezTo>
                      <a:pt x="1779" y="749"/>
                      <a:pt x="1754" y="743"/>
                      <a:pt x="1758" y="715"/>
                    </a:cubicBezTo>
                    <a:cubicBezTo>
                      <a:pt x="1763" y="681"/>
                      <a:pt x="1798" y="666"/>
                      <a:pt x="1738" y="641"/>
                    </a:cubicBezTo>
                    <a:cubicBezTo>
                      <a:pt x="1679" y="617"/>
                      <a:pt x="1620" y="562"/>
                      <a:pt x="1615" y="528"/>
                    </a:cubicBezTo>
                    <a:cubicBezTo>
                      <a:pt x="1612" y="506"/>
                      <a:pt x="1597" y="486"/>
                      <a:pt x="1579" y="472"/>
                    </a:cubicBezTo>
                    <a:cubicBezTo>
                      <a:pt x="1536" y="483"/>
                      <a:pt x="1460" y="499"/>
                      <a:pt x="1423" y="488"/>
                    </a:cubicBezTo>
                    <a:cubicBezTo>
                      <a:pt x="1368" y="473"/>
                      <a:pt x="1393" y="414"/>
                      <a:pt x="1329" y="429"/>
                    </a:cubicBezTo>
                    <a:cubicBezTo>
                      <a:pt x="1265" y="444"/>
                      <a:pt x="1181" y="419"/>
                      <a:pt x="1151" y="380"/>
                    </a:cubicBezTo>
                    <a:cubicBezTo>
                      <a:pt x="1122" y="340"/>
                      <a:pt x="1013" y="321"/>
                      <a:pt x="1003" y="271"/>
                    </a:cubicBezTo>
                    <a:cubicBezTo>
                      <a:pt x="993" y="222"/>
                      <a:pt x="895" y="177"/>
                      <a:pt x="865" y="168"/>
                    </a:cubicBezTo>
                    <a:cubicBezTo>
                      <a:pt x="835" y="158"/>
                      <a:pt x="752" y="94"/>
                      <a:pt x="732" y="69"/>
                    </a:cubicBezTo>
                    <a:cubicBezTo>
                      <a:pt x="712" y="44"/>
                      <a:pt x="608" y="24"/>
                      <a:pt x="559" y="29"/>
                    </a:cubicBezTo>
                    <a:cubicBezTo>
                      <a:pt x="532" y="32"/>
                      <a:pt x="502" y="16"/>
                      <a:pt x="481" y="0"/>
                    </a:cubicBezTo>
                    <a:cubicBezTo>
                      <a:pt x="480" y="18"/>
                      <a:pt x="477" y="35"/>
                      <a:pt x="460" y="39"/>
                    </a:cubicBezTo>
                    <a:cubicBezTo>
                      <a:pt x="426" y="49"/>
                      <a:pt x="308" y="59"/>
                      <a:pt x="302" y="89"/>
                    </a:cubicBezTo>
                    <a:cubicBezTo>
                      <a:pt x="298" y="118"/>
                      <a:pt x="337" y="163"/>
                      <a:pt x="322" y="177"/>
                    </a:cubicBezTo>
                    <a:cubicBezTo>
                      <a:pt x="308" y="192"/>
                      <a:pt x="377" y="187"/>
                      <a:pt x="372" y="217"/>
                    </a:cubicBezTo>
                    <a:cubicBezTo>
                      <a:pt x="367" y="247"/>
                      <a:pt x="332" y="296"/>
                      <a:pt x="298" y="321"/>
                    </a:cubicBezTo>
                    <a:cubicBezTo>
                      <a:pt x="263" y="345"/>
                      <a:pt x="233" y="409"/>
                      <a:pt x="194" y="434"/>
                    </a:cubicBezTo>
                    <a:cubicBezTo>
                      <a:pt x="154" y="459"/>
                      <a:pt x="80" y="444"/>
                      <a:pt x="51" y="469"/>
                    </a:cubicBezTo>
                    <a:cubicBezTo>
                      <a:pt x="34" y="483"/>
                      <a:pt x="13" y="510"/>
                      <a:pt x="0" y="539"/>
                    </a:cubicBezTo>
                    <a:cubicBezTo>
                      <a:pt x="1" y="549"/>
                      <a:pt x="2" y="559"/>
                      <a:pt x="2" y="567"/>
                    </a:cubicBezTo>
                    <a:cubicBezTo>
                      <a:pt x="31" y="582"/>
                      <a:pt x="26" y="597"/>
                      <a:pt x="51" y="622"/>
                    </a:cubicBezTo>
                    <a:cubicBezTo>
                      <a:pt x="76" y="646"/>
                      <a:pt x="76" y="651"/>
                      <a:pt x="105" y="681"/>
                    </a:cubicBezTo>
                    <a:cubicBezTo>
                      <a:pt x="135" y="710"/>
                      <a:pt x="120" y="735"/>
                      <a:pt x="145" y="770"/>
                    </a:cubicBezTo>
                    <a:cubicBezTo>
                      <a:pt x="169" y="804"/>
                      <a:pt x="179" y="799"/>
                      <a:pt x="199" y="829"/>
                    </a:cubicBezTo>
                    <a:cubicBezTo>
                      <a:pt x="219" y="858"/>
                      <a:pt x="248" y="932"/>
                      <a:pt x="258" y="967"/>
                    </a:cubicBezTo>
                    <a:cubicBezTo>
                      <a:pt x="268" y="1002"/>
                      <a:pt x="302" y="1041"/>
                      <a:pt x="322" y="1051"/>
                    </a:cubicBezTo>
                    <a:cubicBezTo>
                      <a:pt x="342" y="1061"/>
                      <a:pt x="391" y="1100"/>
                      <a:pt x="436" y="1140"/>
                    </a:cubicBezTo>
                    <a:cubicBezTo>
                      <a:pt x="480" y="1179"/>
                      <a:pt x="505" y="1238"/>
                      <a:pt x="500" y="1278"/>
                    </a:cubicBezTo>
                    <a:cubicBezTo>
                      <a:pt x="495" y="1317"/>
                      <a:pt x="490" y="1332"/>
                      <a:pt x="505" y="1376"/>
                    </a:cubicBezTo>
                    <a:cubicBezTo>
                      <a:pt x="520" y="1421"/>
                      <a:pt x="515" y="1485"/>
                      <a:pt x="520" y="1510"/>
                    </a:cubicBezTo>
                    <a:cubicBezTo>
                      <a:pt x="525" y="1535"/>
                      <a:pt x="534" y="1569"/>
                      <a:pt x="574" y="1579"/>
                    </a:cubicBezTo>
                    <a:cubicBezTo>
                      <a:pt x="613" y="1589"/>
                      <a:pt x="663" y="1599"/>
                      <a:pt x="678" y="1638"/>
                    </a:cubicBezTo>
                    <a:cubicBezTo>
                      <a:pt x="692" y="1678"/>
                      <a:pt x="752" y="1742"/>
                      <a:pt x="761" y="1766"/>
                    </a:cubicBezTo>
                    <a:cubicBezTo>
                      <a:pt x="771" y="1791"/>
                      <a:pt x="821" y="1865"/>
                      <a:pt x="816" y="1890"/>
                    </a:cubicBezTo>
                    <a:cubicBezTo>
                      <a:pt x="811" y="1914"/>
                      <a:pt x="801" y="1949"/>
                      <a:pt x="865" y="1974"/>
                    </a:cubicBezTo>
                    <a:cubicBezTo>
                      <a:pt x="919" y="1995"/>
                      <a:pt x="924" y="2030"/>
                      <a:pt x="921" y="2055"/>
                    </a:cubicBezTo>
                    <a:cubicBezTo>
                      <a:pt x="941" y="2037"/>
                      <a:pt x="946" y="2006"/>
                      <a:pt x="959" y="197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5" name="Freeform 78">
                <a:extLst>
                  <a:ext uri="{FF2B5EF4-FFF2-40B4-BE49-F238E27FC236}">
                    <a16:creationId xmlns:a16="http://schemas.microsoft.com/office/drawing/2014/main" id="{79C24E1A-20C3-4191-9400-E461E4E24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7" y="2672"/>
                <a:ext cx="145" cy="156"/>
              </a:xfrm>
              <a:custGeom>
                <a:avLst/>
                <a:gdLst>
                  <a:gd name="T0" fmla="*/ 864 w 933"/>
                  <a:gd name="T1" fmla="*/ 271 h 1129"/>
                  <a:gd name="T2" fmla="*/ 839 w 933"/>
                  <a:gd name="T3" fmla="*/ 202 h 1129"/>
                  <a:gd name="T4" fmla="*/ 790 w 933"/>
                  <a:gd name="T5" fmla="*/ 152 h 1129"/>
                  <a:gd name="T6" fmla="*/ 652 w 933"/>
                  <a:gd name="T7" fmla="*/ 123 h 1129"/>
                  <a:gd name="T8" fmla="*/ 573 w 933"/>
                  <a:gd name="T9" fmla="*/ 68 h 1129"/>
                  <a:gd name="T10" fmla="*/ 528 w 933"/>
                  <a:gd name="T11" fmla="*/ 0 h 1129"/>
                  <a:gd name="T12" fmla="*/ 464 w 933"/>
                  <a:gd name="T13" fmla="*/ 39 h 1129"/>
                  <a:gd name="T14" fmla="*/ 425 w 933"/>
                  <a:gd name="T15" fmla="*/ 127 h 1129"/>
                  <a:gd name="T16" fmla="*/ 440 w 933"/>
                  <a:gd name="T17" fmla="*/ 187 h 1129"/>
                  <a:gd name="T18" fmla="*/ 474 w 933"/>
                  <a:gd name="T19" fmla="*/ 271 h 1129"/>
                  <a:gd name="T20" fmla="*/ 405 w 933"/>
                  <a:gd name="T21" fmla="*/ 344 h 1129"/>
                  <a:gd name="T22" fmla="*/ 380 w 933"/>
                  <a:gd name="T23" fmla="*/ 532 h 1129"/>
                  <a:gd name="T24" fmla="*/ 267 w 933"/>
                  <a:gd name="T25" fmla="*/ 606 h 1129"/>
                  <a:gd name="T26" fmla="*/ 38 w 933"/>
                  <a:gd name="T27" fmla="*/ 710 h 1129"/>
                  <a:gd name="T28" fmla="*/ 25 w 933"/>
                  <a:gd name="T29" fmla="*/ 848 h 1129"/>
                  <a:gd name="T30" fmla="*/ 40 w 933"/>
                  <a:gd name="T31" fmla="*/ 981 h 1129"/>
                  <a:gd name="T32" fmla="*/ 0 w 933"/>
                  <a:gd name="T33" fmla="*/ 1129 h 1129"/>
                  <a:gd name="T34" fmla="*/ 74 w 933"/>
                  <a:gd name="T35" fmla="*/ 1065 h 1129"/>
                  <a:gd name="T36" fmla="*/ 104 w 933"/>
                  <a:gd name="T37" fmla="*/ 1016 h 1129"/>
                  <a:gd name="T38" fmla="*/ 247 w 933"/>
                  <a:gd name="T39" fmla="*/ 971 h 1129"/>
                  <a:gd name="T40" fmla="*/ 326 w 933"/>
                  <a:gd name="T41" fmla="*/ 981 h 1129"/>
                  <a:gd name="T42" fmla="*/ 380 w 933"/>
                  <a:gd name="T43" fmla="*/ 966 h 1129"/>
                  <a:gd name="T44" fmla="*/ 395 w 933"/>
                  <a:gd name="T45" fmla="*/ 897 h 1129"/>
                  <a:gd name="T46" fmla="*/ 444 w 933"/>
                  <a:gd name="T47" fmla="*/ 873 h 1129"/>
                  <a:gd name="T48" fmla="*/ 514 w 933"/>
                  <a:gd name="T49" fmla="*/ 848 h 1129"/>
                  <a:gd name="T50" fmla="*/ 558 w 933"/>
                  <a:gd name="T51" fmla="*/ 779 h 1129"/>
                  <a:gd name="T52" fmla="*/ 622 w 933"/>
                  <a:gd name="T53" fmla="*/ 734 h 1129"/>
                  <a:gd name="T54" fmla="*/ 681 w 933"/>
                  <a:gd name="T55" fmla="*/ 710 h 1129"/>
                  <a:gd name="T56" fmla="*/ 696 w 933"/>
                  <a:gd name="T57" fmla="*/ 621 h 1129"/>
                  <a:gd name="T58" fmla="*/ 701 w 933"/>
                  <a:gd name="T59" fmla="*/ 542 h 1129"/>
                  <a:gd name="T60" fmla="*/ 775 w 933"/>
                  <a:gd name="T61" fmla="*/ 517 h 1129"/>
                  <a:gd name="T62" fmla="*/ 854 w 933"/>
                  <a:gd name="T63" fmla="*/ 433 h 1129"/>
                  <a:gd name="T64" fmla="*/ 889 w 933"/>
                  <a:gd name="T65" fmla="*/ 364 h 1129"/>
                  <a:gd name="T66" fmla="*/ 928 w 933"/>
                  <a:gd name="T67" fmla="*/ 305 h 1129"/>
                  <a:gd name="T68" fmla="*/ 864 w 933"/>
                  <a:gd name="T69" fmla="*/ 271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33" h="1129">
                    <a:moveTo>
                      <a:pt x="864" y="271"/>
                    </a:moveTo>
                    <a:cubicBezTo>
                      <a:pt x="859" y="251"/>
                      <a:pt x="829" y="241"/>
                      <a:pt x="839" y="202"/>
                    </a:cubicBezTo>
                    <a:cubicBezTo>
                      <a:pt x="849" y="162"/>
                      <a:pt x="820" y="152"/>
                      <a:pt x="790" y="152"/>
                    </a:cubicBezTo>
                    <a:cubicBezTo>
                      <a:pt x="760" y="152"/>
                      <a:pt x="706" y="142"/>
                      <a:pt x="652" y="123"/>
                    </a:cubicBezTo>
                    <a:cubicBezTo>
                      <a:pt x="597" y="103"/>
                      <a:pt x="568" y="88"/>
                      <a:pt x="573" y="68"/>
                    </a:cubicBezTo>
                    <a:cubicBezTo>
                      <a:pt x="576" y="54"/>
                      <a:pt x="545" y="26"/>
                      <a:pt x="528" y="0"/>
                    </a:cubicBezTo>
                    <a:cubicBezTo>
                      <a:pt x="499" y="5"/>
                      <a:pt x="468" y="15"/>
                      <a:pt x="464" y="39"/>
                    </a:cubicBezTo>
                    <a:cubicBezTo>
                      <a:pt x="459" y="73"/>
                      <a:pt x="444" y="98"/>
                      <a:pt x="425" y="127"/>
                    </a:cubicBezTo>
                    <a:cubicBezTo>
                      <a:pt x="405" y="157"/>
                      <a:pt x="415" y="167"/>
                      <a:pt x="440" y="187"/>
                    </a:cubicBezTo>
                    <a:cubicBezTo>
                      <a:pt x="464" y="207"/>
                      <a:pt x="494" y="246"/>
                      <a:pt x="474" y="271"/>
                    </a:cubicBezTo>
                    <a:cubicBezTo>
                      <a:pt x="460" y="288"/>
                      <a:pt x="430" y="322"/>
                      <a:pt x="405" y="344"/>
                    </a:cubicBezTo>
                    <a:cubicBezTo>
                      <a:pt x="399" y="391"/>
                      <a:pt x="380" y="508"/>
                      <a:pt x="380" y="532"/>
                    </a:cubicBezTo>
                    <a:cubicBezTo>
                      <a:pt x="380" y="557"/>
                      <a:pt x="336" y="591"/>
                      <a:pt x="267" y="606"/>
                    </a:cubicBezTo>
                    <a:cubicBezTo>
                      <a:pt x="202" y="620"/>
                      <a:pt x="82" y="685"/>
                      <a:pt x="38" y="710"/>
                    </a:cubicBezTo>
                    <a:cubicBezTo>
                      <a:pt x="56" y="747"/>
                      <a:pt x="39" y="816"/>
                      <a:pt x="25" y="848"/>
                    </a:cubicBezTo>
                    <a:cubicBezTo>
                      <a:pt x="5" y="892"/>
                      <a:pt x="5" y="937"/>
                      <a:pt x="40" y="981"/>
                    </a:cubicBezTo>
                    <a:cubicBezTo>
                      <a:pt x="74" y="1026"/>
                      <a:pt x="0" y="1129"/>
                      <a:pt x="0" y="1129"/>
                    </a:cubicBezTo>
                    <a:cubicBezTo>
                      <a:pt x="35" y="1119"/>
                      <a:pt x="65" y="1090"/>
                      <a:pt x="74" y="1065"/>
                    </a:cubicBezTo>
                    <a:cubicBezTo>
                      <a:pt x="84" y="1040"/>
                      <a:pt x="104" y="1016"/>
                      <a:pt x="104" y="1016"/>
                    </a:cubicBezTo>
                    <a:cubicBezTo>
                      <a:pt x="104" y="1016"/>
                      <a:pt x="213" y="971"/>
                      <a:pt x="247" y="971"/>
                    </a:cubicBezTo>
                    <a:cubicBezTo>
                      <a:pt x="282" y="971"/>
                      <a:pt x="321" y="961"/>
                      <a:pt x="326" y="981"/>
                    </a:cubicBezTo>
                    <a:cubicBezTo>
                      <a:pt x="331" y="1001"/>
                      <a:pt x="375" y="986"/>
                      <a:pt x="380" y="966"/>
                    </a:cubicBezTo>
                    <a:cubicBezTo>
                      <a:pt x="385" y="947"/>
                      <a:pt x="371" y="917"/>
                      <a:pt x="395" y="897"/>
                    </a:cubicBezTo>
                    <a:cubicBezTo>
                      <a:pt x="420" y="878"/>
                      <a:pt x="420" y="873"/>
                      <a:pt x="444" y="873"/>
                    </a:cubicBezTo>
                    <a:cubicBezTo>
                      <a:pt x="469" y="873"/>
                      <a:pt x="504" y="873"/>
                      <a:pt x="514" y="848"/>
                    </a:cubicBezTo>
                    <a:cubicBezTo>
                      <a:pt x="524" y="823"/>
                      <a:pt x="543" y="799"/>
                      <a:pt x="558" y="779"/>
                    </a:cubicBezTo>
                    <a:cubicBezTo>
                      <a:pt x="573" y="759"/>
                      <a:pt x="588" y="739"/>
                      <a:pt x="622" y="734"/>
                    </a:cubicBezTo>
                    <a:cubicBezTo>
                      <a:pt x="657" y="730"/>
                      <a:pt x="671" y="739"/>
                      <a:pt x="681" y="710"/>
                    </a:cubicBezTo>
                    <a:cubicBezTo>
                      <a:pt x="691" y="680"/>
                      <a:pt x="691" y="646"/>
                      <a:pt x="696" y="621"/>
                    </a:cubicBezTo>
                    <a:cubicBezTo>
                      <a:pt x="701" y="596"/>
                      <a:pt x="667" y="567"/>
                      <a:pt x="701" y="542"/>
                    </a:cubicBezTo>
                    <a:cubicBezTo>
                      <a:pt x="736" y="517"/>
                      <a:pt x="741" y="517"/>
                      <a:pt x="775" y="517"/>
                    </a:cubicBezTo>
                    <a:cubicBezTo>
                      <a:pt x="810" y="517"/>
                      <a:pt x="829" y="463"/>
                      <a:pt x="854" y="433"/>
                    </a:cubicBezTo>
                    <a:cubicBezTo>
                      <a:pt x="879" y="404"/>
                      <a:pt x="854" y="384"/>
                      <a:pt x="889" y="364"/>
                    </a:cubicBezTo>
                    <a:cubicBezTo>
                      <a:pt x="923" y="345"/>
                      <a:pt x="923" y="325"/>
                      <a:pt x="928" y="305"/>
                    </a:cubicBezTo>
                    <a:cubicBezTo>
                      <a:pt x="933" y="285"/>
                      <a:pt x="869" y="290"/>
                      <a:pt x="864" y="27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6" name="Freeform 79">
                <a:extLst>
                  <a:ext uri="{FF2B5EF4-FFF2-40B4-BE49-F238E27FC236}">
                    <a16:creationId xmlns:a16="http://schemas.microsoft.com/office/drawing/2014/main" id="{9D9206C5-FF3C-4919-BBA2-F84DA4059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3" y="2770"/>
                <a:ext cx="186" cy="109"/>
              </a:xfrm>
              <a:custGeom>
                <a:avLst/>
                <a:gdLst>
                  <a:gd name="T0" fmla="*/ 1165 w 1199"/>
                  <a:gd name="T1" fmla="*/ 271 h 794"/>
                  <a:gd name="T2" fmla="*/ 1150 w 1199"/>
                  <a:gd name="T3" fmla="*/ 138 h 794"/>
                  <a:gd name="T4" fmla="*/ 1163 w 1199"/>
                  <a:gd name="T5" fmla="*/ 0 h 794"/>
                  <a:gd name="T6" fmla="*/ 1155 w 1199"/>
                  <a:gd name="T7" fmla="*/ 5 h 794"/>
                  <a:gd name="T8" fmla="*/ 889 w 1199"/>
                  <a:gd name="T9" fmla="*/ 64 h 794"/>
                  <a:gd name="T10" fmla="*/ 652 w 1199"/>
                  <a:gd name="T11" fmla="*/ 118 h 794"/>
                  <a:gd name="T12" fmla="*/ 573 w 1199"/>
                  <a:gd name="T13" fmla="*/ 202 h 794"/>
                  <a:gd name="T14" fmla="*/ 533 w 1199"/>
                  <a:gd name="T15" fmla="*/ 286 h 794"/>
                  <a:gd name="T16" fmla="*/ 430 w 1199"/>
                  <a:gd name="T17" fmla="*/ 227 h 794"/>
                  <a:gd name="T18" fmla="*/ 257 w 1199"/>
                  <a:gd name="T19" fmla="*/ 217 h 794"/>
                  <a:gd name="T20" fmla="*/ 124 w 1199"/>
                  <a:gd name="T21" fmla="*/ 242 h 794"/>
                  <a:gd name="T22" fmla="*/ 45 w 1199"/>
                  <a:gd name="T23" fmla="*/ 242 h 794"/>
                  <a:gd name="T24" fmla="*/ 7 w 1199"/>
                  <a:gd name="T25" fmla="*/ 323 h 794"/>
                  <a:gd name="T26" fmla="*/ 5 w 1199"/>
                  <a:gd name="T27" fmla="*/ 335 h 794"/>
                  <a:gd name="T28" fmla="*/ 20 w 1199"/>
                  <a:gd name="T29" fmla="*/ 493 h 794"/>
                  <a:gd name="T30" fmla="*/ 60 w 1199"/>
                  <a:gd name="T31" fmla="*/ 577 h 794"/>
                  <a:gd name="T32" fmla="*/ 104 w 1199"/>
                  <a:gd name="T33" fmla="*/ 671 h 794"/>
                  <a:gd name="T34" fmla="*/ 79 w 1199"/>
                  <a:gd name="T35" fmla="*/ 735 h 794"/>
                  <a:gd name="T36" fmla="*/ 143 w 1199"/>
                  <a:gd name="T37" fmla="*/ 794 h 794"/>
                  <a:gd name="T38" fmla="*/ 213 w 1199"/>
                  <a:gd name="T39" fmla="*/ 765 h 794"/>
                  <a:gd name="T40" fmla="*/ 341 w 1199"/>
                  <a:gd name="T41" fmla="*/ 750 h 794"/>
                  <a:gd name="T42" fmla="*/ 405 w 1199"/>
                  <a:gd name="T43" fmla="*/ 735 h 794"/>
                  <a:gd name="T44" fmla="*/ 454 w 1199"/>
                  <a:gd name="T45" fmla="*/ 765 h 794"/>
                  <a:gd name="T46" fmla="*/ 528 w 1199"/>
                  <a:gd name="T47" fmla="*/ 705 h 794"/>
                  <a:gd name="T48" fmla="*/ 657 w 1199"/>
                  <a:gd name="T49" fmla="*/ 651 h 794"/>
                  <a:gd name="T50" fmla="*/ 765 w 1199"/>
                  <a:gd name="T51" fmla="*/ 592 h 794"/>
                  <a:gd name="T52" fmla="*/ 834 w 1199"/>
                  <a:gd name="T53" fmla="*/ 518 h 794"/>
                  <a:gd name="T54" fmla="*/ 953 w 1199"/>
                  <a:gd name="T55" fmla="*/ 523 h 794"/>
                  <a:gd name="T56" fmla="*/ 1037 w 1199"/>
                  <a:gd name="T57" fmla="*/ 473 h 794"/>
                  <a:gd name="T58" fmla="*/ 1125 w 1199"/>
                  <a:gd name="T59" fmla="*/ 419 h 794"/>
                  <a:gd name="T60" fmla="*/ 1165 w 1199"/>
                  <a:gd name="T61" fmla="*/ 271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99" h="794">
                    <a:moveTo>
                      <a:pt x="1165" y="271"/>
                    </a:moveTo>
                    <a:cubicBezTo>
                      <a:pt x="1130" y="227"/>
                      <a:pt x="1130" y="182"/>
                      <a:pt x="1150" y="138"/>
                    </a:cubicBezTo>
                    <a:cubicBezTo>
                      <a:pt x="1164" y="106"/>
                      <a:pt x="1181" y="37"/>
                      <a:pt x="1163" y="0"/>
                    </a:cubicBezTo>
                    <a:cubicBezTo>
                      <a:pt x="1160" y="2"/>
                      <a:pt x="1157" y="3"/>
                      <a:pt x="1155" y="5"/>
                    </a:cubicBezTo>
                    <a:cubicBezTo>
                      <a:pt x="1120" y="24"/>
                      <a:pt x="992" y="54"/>
                      <a:pt x="889" y="64"/>
                    </a:cubicBezTo>
                    <a:cubicBezTo>
                      <a:pt x="785" y="74"/>
                      <a:pt x="676" y="94"/>
                      <a:pt x="652" y="118"/>
                    </a:cubicBezTo>
                    <a:cubicBezTo>
                      <a:pt x="627" y="143"/>
                      <a:pt x="602" y="173"/>
                      <a:pt x="573" y="202"/>
                    </a:cubicBezTo>
                    <a:cubicBezTo>
                      <a:pt x="543" y="232"/>
                      <a:pt x="558" y="276"/>
                      <a:pt x="533" y="286"/>
                    </a:cubicBezTo>
                    <a:cubicBezTo>
                      <a:pt x="509" y="296"/>
                      <a:pt x="494" y="227"/>
                      <a:pt x="430" y="227"/>
                    </a:cubicBezTo>
                    <a:cubicBezTo>
                      <a:pt x="366" y="227"/>
                      <a:pt x="316" y="227"/>
                      <a:pt x="257" y="217"/>
                    </a:cubicBezTo>
                    <a:cubicBezTo>
                      <a:pt x="198" y="207"/>
                      <a:pt x="139" y="232"/>
                      <a:pt x="124" y="242"/>
                    </a:cubicBezTo>
                    <a:cubicBezTo>
                      <a:pt x="109" y="251"/>
                      <a:pt x="64" y="192"/>
                      <a:pt x="45" y="242"/>
                    </a:cubicBezTo>
                    <a:cubicBezTo>
                      <a:pt x="32" y="274"/>
                      <a:pt x="27" y="305"/>
                      <a:pt x="7" y="323"/>
                    </a:cubicBezTo>
                    <a:cubicBezTo>
                      <a:pt x="7" y="327"/>
                      <a:pt x="6" y="332"/>
                      <a:pt x="5" y="335"/>
                    </a:cubicBezTo>
                    <a:cubicBezTo>
                      <a:pt x="0" y="360"/>
                      <a:pt x="20" y="454"/>
                      <a:pt x="20" y="493"/>
                    </a:cubicBezTo>
                    <a:cubicBezTo>
                      <a:pt x="20" y="533"/>
                      <a:pt x="25" y="552"/>
                      <a:pt x="60" y="577"/>
                    </a:cubicBezTo>
                    <a:cubicBezTo>
                      <a:pt x="94" y="602"/>
                      <a:pt x="119" y="651"/>
                      <a:pt x="104" y="671"/>
                    </a:cubicBezTo>
                    <a:cubicBezTo>
                      <a:pt x="89" y="691"/>
                      <a:pt x="50" y="710"/>
                      <a:pt x="79" y="735"/>
                    </a:cubicBezTo>
                    <a:cubicBezTo>
                      <a:pt x="109" y="760"/>
                      <a:pt x="104" y="794"/>
                      <a:pt x="143" y="794"/>
                    </a:cubicBezTo>
                    <a:cubicBezTo>
                      <a:pt x="183" y="794"/>
                      <a:pt x="173" y="775"/>
                      <a:pt x="213" y="765"/>
                    </a:cubicBezTo>
                    <a:cubicBezTo>
                      <a:pt x="252" y="755"/>
                      <a:pt x="296" y="750"/>
                      <a:pt x="341" y="750"/>
                    </a:cubicBezTo>
                    <a:cubicBezTo>
                      <a:pt x="385" y="750"/>
                      <a:pt x="375" y="735"/>
                      <a:pt x="405" y="735"/>
                    </a:cubicBezTo>
                    <a:cubicBezTo>
                      <a:pt x="435" y="735"/>
                      <a:pt x="440" y="760"/>
                      <a:pt x="454" y="765"/>
                    </a:cubicBezTo>
                    <a:cubicBezTo>
                      <a:pt x="469" y="770"/>
                      <a:pt x="499" y="720"/>
                      <a:pt x="528" y="705"/>
                    </a:cubicBezTo>
                    <a:cubicBezTo>
                      <a:pt x="558" y="691"/>
                      <a:pt x="627" y="646"/>
                      <a:pt x="657" y="651"/>
                    </a:cubicBezTo>
                    <a:cubicBezTo>
                      <a:pt x="686" y="656"/>
                      <a:pt x="750" y="622"/>
                      <a:pt x="765" y="592"/>
                    </a:cubicBezTo>
                    <a:cubicBezTo>
                      <a:pt x="780" y="562"/>
                      <a:pt x="795" y="518"/>
                      <a:pt x="834" y="518"/>
                    </a:cubicBezTo>
                    <a:cubicBezTo>
                      <a:pt x="874" y="518"/>
                      <a:pt x="918" y="533"/>
                      <a:pt x="953" y="523"/>
                    </a:cubicBezTo>
                    <a:cubicBezTo>
                      <a:pt x="987" y="513"/>
                      <a:pt x="1017" y="498"/>
                      <a:pt x="1037" y="473"/>
                    </a:cubicBezTo>
                    <a:cubicBezTo>
                      <a:pt x="1056" y="449"/>
                      <a:pt x="1091" y="429"/>
                      <a:pt x="1125" y="419"/>
                    </a:cubicBezTo>
                    <a:cubicBezTo>
                      <a:pt x="1125" y="419"/>
                      <a:pt x="1199" y="316"/>
                      <a:pt x="1165" y="27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7" name="Freeform 80">
                <a:extLst>
                  <a:ext uri="{FF2B5EF4-FFF2-40B4-BE49-F238E27FC236}">
                    <a16:creationId xmlns:a16="http://schemas.microsoft.com/office/drawing/2014/main" id="{7DD991A6-A816-4EDB-903F-52DC29296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3" y="2309"/>
                <a:ext cx="20" cy="38"/>
              </a:xfrm>
              <a:custGeom>
                <a:avLst/>
                <a:gdLst>
                  <a:gd name="T0" fmla="*/ 50 w 125"/>
                  <a:gd name="T1" fmla="*/ 42 h 275"/>
                  <a:gd name="T2" fmla="*/ 25 w 125"/>
                  <a:gd name="T3" fmla="*/ 183 h 275"/>
                  <a:gd name="T4" fmla="*/ 117 w 125"/>
                  <a:gd name="T5" fmla="*/ 200 h 275"/>
                  <a:gd name="T6" fmla="*/ 50 w 125"/>
                  <a:gd name="T7" fmla="*/ 42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275">
                    <a:moveTo>
                      <a:pt x="50" y="42"/>
                    </a:moveTo>
                    <a:cubicBezTo>
                      <a:pt x="36" y="77"/>
                      <a:pt x="0" y="142"/>
                      <a:pt x="25" y="183"/>
                    </a:cubicBezTo>
                    <a:cubicBezTo>
                      <a:pt x="50" y="225"/>
                      <a:pt x="108" y="275"/>
                      <a:pt x="117" y="200"/>
                    </a:cubicBezTo>
                    <a:cubicBezTo>
                      <a:pt x="125" y="125"/>
                      <a:pt x="67" y="0"/>
                      <a:pt x="50" y="4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8" name="Freeform 81">
                <a:extLst>
                  <a:ext uri="{FF2B5EF4-FFF2-40B4-BE49-F238E27FC236}">
                    <a16:creationId xmlns:a16="http://schemas.microsoft.com/office/drawing/2014/main" id="{4EB874E0-5B60-4E25-89B7-91A90DDB0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" y="2350"/>
                <a:ext cx="27" cy="49"/>
              </a:xfrm>
              <a:custGeom>
                <a:avLst/>
                <a:gdLst>
                  <a:gd name="T0" fmla="*/ 91 w 175"/>
                  <a:gd name="T1" fmla="*/ 0 h 358"/>
                  <a:gd name="T2" fmla="*/ 16 w 175"/>
                  <a:gd name="T3" fmla="*/ 83 h 358"/>
                  <a:gd name="T4" fmla="*/ 8 w 175"/>
                  <a:gd name="T5" fmla="*/ 217 h 358"/>
                  <a:gd name="T6" fmla="*/ 66 w 175"/>
                  <a:gd name="T7" fmla="*/ 333 h 358"/>
                  <a:gd name="T8" fmla="*/ 150 w 175"/>
                  <a:gd name="T9" fmla="*/ 234 h 358"/>
                  <a:gd name="T10" fmla="*/ 133 w 175"/>
                  <a:gd name="T11" fmla="*/ 108 h 358"/>
                  <a:gd name="T12" fmla="*/ 91 w 175"/>
                  <a:gd name="T13" fmla="*/ 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5" h="358">
                    <a:moveTo>
                      <a:pt x="91" y="0"/>
                    </a:moveTo>
                    <a:cubicBezTo>
                      <a:pt x="57" y="0"/>
                      <a:pt x="8" y="25"/>
                      <a:pt x="16" y="83"/>
                    </a:cubicBezTo>
                    <a:cubicBezTo>
                      <a:pt x="25" y="142"/>
                      <a:pt x="16" y="158"/>
                      <a:pt x="8" y="217"/>
                    </a:cubicBezTo>
                    <a:cubicBezTo>
                      <a:pt x="0" y="275"/>
                      <a:pt x="33" y="308"/>
                      <a:pt x="66" y="333"/>
                    </a:cubicBezTo>
                    <a:cubicBezTo>
                      <a:pt x="100" y="358"/>
                      <a:pt x="125" y="300"/>
                      <a:pt x="150" y="234"/>
                    </a:cubicBezTo>
                    <a:cubicBezTo>
                      <a:pt x="175" y="167"/>
                      <a:pt x="141" y="158"/>
                      <a:pt x="133" y="108"/>
                    </a:cubicBezTo>
                    <a:cubicBezTo>
                      <a:pt x="125" y="59"/>
                      <a:pt x="158" y="0"/>
                      <a:pt x="91" y="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9" name="Freeform 82">
                <a:extLst>
                  <a:ext uri="{FF2B5EF4-FFF2-40B4-BE49-F238E27FC236}">
                    <a16:creationId xmlns:a16="http://schemas.microsoft.com/office/drawing/2014/main" id="{7EA749B8-0C53-423C-A534-6D1A86819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4" y="2414"/>
                <a:ext cx="61" cy="32"/>
              </a:xfrm>
              <a:custGeom>
                <a:avLst/>
                <a:gdLst>
                  <a:gd name="T0" fmla="*/ 350 w 392"/>
                  <a:gd name="T1" fmla="*/ 16 h 233"/>
                  <a:gd name="T2" fmla="*/ 250 w 392"/>
                  <a:gd name="T3" fmla="*/ 41 h 233"/>
                  <a:gd name="T4" fmla="*/ 34 w 392"/>
                  <a:gd name="T5" fmla="*/ 16 h 233"/>
                  <a:gd name="T6" fmla="*/ 92 w 392"/>
                  <a:gd name="T7" fmla="*/ 100 h 233"/>
                  <a:gd name="T8" fmla="*/ 234 w 392"/>
                  <a:gd name="T9" fmla="*/ 191 h 233"/>
                  <a:gd name="T10" fmla="*/ 342 w 392"/>
                  <a:gd name="T11" fmla="*/ 208 h 233"/>
                  <a:gd name="T12" fmla="*/ 334 w 392"/>
                  <a:gd name="T13" fmla="*/ 100 h 233"/>
                  <a:gd name="T14" fmla="*/ 350 w 392"/>
                  <a:gd name="T15" fmla="*/ 16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2" h="233">
                    <a:moveTo>
                      <a:pt x="350" y="16"/>
                    </a:moveTo>
                    <a:cubicBezTo>
                      <a:pt x="350" y="16"/>
                      <a:pt x="300" y="25"/>
                      <a:pt x="250" y="41"/>
                    </a:cubicBezTo>
                    <a:cubicBezTo>
                      <a:pt x="200" y="58"/>
                      <a:pt x="67" y="0"/>
                      <a:pt x="34" y="16"/>
                    </a:cubicBezTo>
                    <a:cubicBezTo>
                      <a:pt x="0" y="33"/>
                      <a:pt x="42" y="75"/>
                      <a:pt x="92" y="100"/>
                    </a:cubicBezTo>
                    <a:cubicBezTo>
                      <a:pt x="142" y="125"/>
                      <a:pt x="225" y="150"/>
                      <a:pt x="234" y="191"/>
                    </a:cubicBezTo>
                    <a:cubicBezTo>
                      <a:pt x="242" y="233"/>
                      <a:pt x="325" y="233"/>
                      <a:pt x="342" y="208"/>
                    </a:cubicBezTo>
                    <a:cubicBezTo>
                      <a:pt x="359" y="183"/>
                      <a:pt x="309" y="125"/>
                      <a:pt x="334" y="100"/>
                    </a:cubicBezTo>
                    <a:cubicBezTo>
                      <a:pt x="359" y="75"/>
                      <a:pt x="392" y="66"/>
                      <a:pt x="350" y="1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0" name="Freeform 83">
                <a:extLst>
                  <a:ext uri="{FF2B5EF4-FFF2-40B4-BE49-F238E27FC236}">
                    <a16:creationId xmlns:a16="http://schemas.microsoft.com/office/drawing/2014/main" id="{186CD97A-05A2-4221-AF8E-578540809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" y="2459"/>
                <a:ext cx="22" cy="18"/>
              </a:xfrm>
              <a:custGeom>
                <a:avLst/>
                <a:gdLst>
                  <a:gd name="T0" fmla="*/ 39 w 139"/>
                  <a:gd name="T1" fmla="*/ 25 h 133"/>
                  <a:gd name="T2" fmla="*/ 73 w 139"/>
                  <a:gd name="T3" fmla="*/ 108 h 133"/>
                  <a:gd name="T4" fmla="*/ 39 w 139"/>
                  <a:gd name="T5" fmla="*/ 2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9" h="133">
                    <a:moveTo>
                      <a:pt x="39" y="25"/>
                    </a:moveTo>
                    <a:cubicBezTo>
                      <a:pt x="0" y="38"/>
                      <a:pt x="6" y="133"/>
                      <a:pt x="73" y="108"/>
                    </a:cubicBezTo>
                    <a:cubicBezTo>
                      <a:pt x="139" y="83"/>
                      <a:pt x="114" y="0"/>
                      <a:pt x="39" y="2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1" name="Freeform 84">
                <a:extLst>
                  <a:ext uri="{FF2B5EF4-FFF2-40B4-BE49-F238E27FC236}">
                    <a16:creationId xmlns:a16="http://schemas.microsoft.com/office/drawing/2014/main" id="{5EA87779-843B-432C-B29C-EA337FC32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" y="2460"/>
                <a:ext cx="61" cy="22"/>
              </a:xfrm>
              <a:custGeom>
                <a:avLst/>
                <a:gdLst>
                  <a:gd name="T0" fmla="*/ 355 w 397"/>
                  <a:gd name="T1" fmla="*/ 11 h 161"/>
                  <a:gd name="T2" fmla="*/ 170 w 397"/>
                  <a:gd name="T3" fmla="*/ 19 h 161"/>
                  <a:gd name="T4" fmla="*/ 50 w 397"/>
                  <a:gd name="T5" fmla="*/ 53 h 161"/>
                  <a:gd name="T6" fmla="*/ 177 w 397"/>
                  <a:gd name="T7" fmla="*/ 128 h 161"/>
                  <a:gd name="T8" fmla="*/ 319 w 397"/>
                  <a:gd name="T9" fmla="*/ 78 h 161"/>
                  <a:gd name="T10" fmla="*/ 355 w 397"/>
                  <a:gd name="T11" fmla="*/ 1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7" h="161">
                    <a:moveTo>
                      <a:pt x="355" y="11"/>
                    </a:moveTo>
                    <a:cubicBezTo>
                      <a:pt x="299" y="0"/>
                      <a:pt x="206" y="11"/>
                      <a:pt x="170" y="19"/>
                    </a:cubicBezTo>
                    <a:cubicBezTo>
                      <a:pt x="135" y="28"/>
                      <a:pt x="0" y="19"/>
                      <a:pt x="50" y="53"/>
                    </a:cubicBezTo>
                    <a:cubicBezTo>
                      <a:pt x="99" y="86"/>
                      <a:pt x="142" y="94"/>
                      <a:pt x="177" y="128"/>
                    </a:cubicBezTo>
                    <a:cubicBezTo>
                      <a:pt x="213" y="161"/>
                      <a:pt x="255" y="78"/>
                      <a:pt x="319" y="78"/>
                    </a:cubicBezTo>
                    <a:cubicBezTo>
                      <a:pt x="383" y="78"/>
                      <a:pt x="397" y="19"/>
                      <a:pt x="355" y="1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2" name="Freeform 85">
                <a:extLst>
                  <a:ext uri="{FF2B5EF4-FFF2-40B4-BE49-F238E27FC236}">
                    <a16:creationId xmlns:a16="http://schemas.microsoft.com/office/drawing/2014/main" id="{5699FD61-1204-41F6-A3EE-8F24F9BF9F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5" y="2459"/>
                <a:ext cx="47" cy="26"/>
              </a:xfrm>
              <a:custGeom>
                <a:avLst/>
                <a:gdLst>
                  <a:gd name="T0" fmla="*/ 283 w 300"/>
                  <a:gd name="T1" fmla="*/ 83 h 191"/>
                  <a:gd name="T2" fmla="*/ 191 w 300"/>
                  <a:gd name="T3" fmla="*/ 41 h 191"/>
                  <a:gd name="T4" fmla="*/ 50 w 300"/>
                  <a:gd name="T5" fmla="*/ 125 h 191"/>
                  <a:gd name="T6" fmla="*/ 158 w 300"/>
                  <a:gd name="T7" fmla="*/ 166 h 191"/>
                  <a:gd name="T8" fmla="*/ 283 w 300"/>
                  <a:gd name="T9" fmla="*/ 83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191">
                    <a:moveTo>
                      <a:pt x="283" y="83"/>
                    </a:moveTo>
                    <a:cubicBezTo>
                      <a:pt x="300" y="33"/>
                      <a:pt x="241" y="0"/>
                      <a:pt x="191" y="41"/>
                    </a:cubicBezTo>
                    <a:cubicBezTo>
                      <a:pt x="141" y="83"/>
                      <a:pt x="100" y="100"/>
                      <a:pt x="50" y="125"/>
                    </a:cubicBezTo>
                    <a:cubicBezTo>
                      <a:pt x="0" y="150"/>
                      <a:pt x="75" y="191"/>
                      <a:pt x="158" y="166"/>
                    </a:cubicBezTo>
                    <a:cubicBezTo>
                      <a:pt x="241" y="141"/>
                      <a:pt x="283" y="83"/>
                      <a:pt x="283" y="8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3" name="Freeform 86">
                <a:extLst>
                  <a:ext uri="{FF2B5EF4-FFF2-40B4-BE49-F238E27FC236}">
                    <a16:creationId xmlns:a16="http://schemas.microsoft.com/office/drawing/2014/main" id="{615DE0BE-E9C9-48BD-8715-E3E268549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7" y="2375"/>
                <a:ext cx="50" cy="23"/>
              </a:xfrm>
              <a:custGeom>
                <a:avLst/>
                <a:gdLst>
                  <a:gd name="T0" fmla="*/ 150 w 325"/>
                  <a:gd name="T1" fmla="*/ 8 h 166"/>
                  <a:gd name="T2" fmla="*/ 100 w 325"/>
                  <a:gd name="T3" fmla="*/ 149 h 166"/>
                  <a:gd name="T4" fmla="*/ 267 w 325"/>
                  <a:gd name="T5" fmla="*/ 66 h 166"/>
                  <a:gd name="T6" fmla="*/ 150 w 325"/>
                  <a:gd name="T7" fmla="*/ 8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5" h="166">
                    <a:moveTo>
                      <a:pt x="150" y="8"/>
                    </a:moveTo>
                    <a:cubicBezTo>
                      <a:pt x="98" y="21"/>
                      <a:pt x="0" y="166"/>
                      <a:pt x="100" y="149"/>
                    </a:cubicBezTo>
                    <a:cubicBezTo>
                      <a:pt x="200" y="133"/>
                      <a:pt x="325" y="66"/>
                      <a:pt x="267" y="66"/>
                    </a:cubicBezTo>
                    <a:cubicBezTo>
                      <a:pt x="208" y="66"/>
                      <a:pt x="183" y="0"/>
                      <a:pt x="150" y="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4" name="Freeform 87">
                <a:extLst>
                  <a:ext uri="{FF2B5EF4-FFF2-40B4-BE49-F238E27FC236}">
                    <a16:creationId xmlns:a16="http://schemas.microsoft.com/office/drawing/2014/main" id="{0B44800B-D0DC-470F-A787-D462A3F05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" y="2388"/>
                <a:ext cx="21" cy="23"/>
              </a:xfrm>
              <a:custGeom>
                <a:avLst/>
                <a:gdLst>
                  <a:gd name="T0" fmla="*/ 34 w 134"/>
                  <a:gd name="T1" fmla="*/ 50 h 167"/>
                  <a:gd name="T2" fmla="*/ 76 w 134"/>
                  <a:gd name="T3" fmla="*/ 125 h 167"/>
                  <a:gd name="T4" fmla="*/ 34 w 134"/>
                  <a:gd name="T5" fmla="*/ 5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4" h="167">
                    <a:moveTo>
                      <a:pt x="34" y="50"/>
                    </a:moveTo>
                    <a:cubicBezTo>
                      <a:pt x="0" y="84"/>
                      <a:pt x="18" y="167"/>
                      <a:pt x="76" y="125"/>
                    </a:cubicBezTo>
                    <a:cubicBezTo>
                      <a:pt x="134" y="83"/>
                      <a:pt x="84" y="0"/>
                      <a:pt x="34" y="5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5" name="Freeform 88">
                <a:extLst>
                  <a:ext uri="{FF2B5EF4-FFF2-40B4-BE49-F238E27FC236}">
                    <a16:creationId xmlns:a16="http://schemas.microsoft.com/office/drawing/2014/main" id="{320730D6-9346-46DD-B48A-A2698B428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8" y="2327"/>
                <a:ext cx="344" cy="131"/>
              </a:xfrm>
              <a:custGeom>
                <a:avLst/>
                <a:gdLst>
                  <a:gd name="T0" fmla="*/ 2193 w 2221"/>
                  <a:gd name="T1" fmla="*/ 578 h 952"/>
                  <a:gd name="T2" fmla="*/ 2183 w 2221"/>
                  <a:gd name="T3" fmla="*/ 452 h 952"/>
                  <a:gd name="T4" fmla="*/ 2174 w 2221"/>
                  <a:gd name="T5" fmla="*/ 316 h 952"/>
                  <a:gd name="T6" fmla="*/ 2057 w 2221"/>
                  <a:gd name="T7" fmla="*/ 223 h 952"/>
                  <a:gd name="T8" fmla="*/ 1987 w 2221"/>
                  <a:gd name="T9" fmla="*/ 83 h 952"/>
                  <a:gd name="T10" fmla="*/ 1889 w 2221"/>
                  <a:gd name="T11" fmla="*/ 73 h 952"/>
                  <a:gd name="T12" fmla="*/ 1885 w 2221"/>
                  <a:gd name="T13" fmla="*/ 57 h 952"/>
                  <a:gd name="T14" fmla="*/ 1832 w 2221"/>
                  <a:gd name="T15" fmla="*/ 118 h 952"/>
                  <a:gd name="T16" fmla="*/ 1639 w 2221"/>
                  <a:gd name="T17" fmla="*/ 214 h 952"/>
                  <a:gd name="T18" fmla="*/ 1358 w 2221"/>
                  <a:gd name="T19" fmla="*/ 185 h 952"/>
                  <a:gd name="T20" fmla="*/ 1195 w 2221"/>
                  <a:gd name="T21" fmla="*/ 133 h 952"/>
                  <a:gd name="T22" fmla="*/ 1092 w 2221"/>
                  <a:gd name="T23" fmla="*/ 74 h 952"/>
                  <a:gd name="T24" fmla="*/ 929 w 2221"/>
                  <a:gd name="T25" fmla="*/ 14 h 952"/>
                  <a:gd name="T26" fmla="*/ 788 w 2221"/>
                  <a:gd name="T27" fmla="*/ 88 h 952"/>
                  <a:gd name="T28" fmla="*/ 633 w 2221"/>
                  <a:gd name="T29" fmla="*/ 192 h 952"/>
                  <a:gd name="T30" fmla="*/ 492 w 2221"/>
                  <a:gd name="T31" fmla="*/ 259 h 952"/>
                  <a:gd name="T32" fmla="*/ 322 w 2221"/>
                  <a:gd name="T33" fmla="*/ 288 h 952"/>
                  <a:gd name="T34" fmla="*/ 107 w 2221"/>
                  <a:gd name="T35" fmla="*/ 303 h 952"/>
                  <a:gd name="T36" fmla="*/ 17 w 2221"/>
                  <a:gd name="T37" fmla="*/ 350 h 952"/>
                  <a:gd name="T38" fmla="*/ 17 w 2221"/>
                  <a:gd name="T39" fmla="*/ 352 h 952"/>
                  <a:gd name="T40" fmla="*/ 17 w 2221"/>
                  <a:gd name="T41" fmla="*/ 451 h 952"/>
                  <a:gd name="T42" fmla="*/ 42 w 2221"/>
                  <a:gd name="T43" fmla="*/ 510 h 952"/>
                  <a:gd name="T44" fmla="*/ 75 w 2221"/>
                  <a:gd name="T45" fmla="*/ 593 h 952"/>
                  <a:gd name="T46" fmla="*/ 84 w 2221"/>
                  <a:gd name="T47" fmla="*/ 668 h 952"/>
                  <a:gd name="T48" fmla="*/ 142 w 2221"/>
                  <a:gd name="T49" fmla="*/ 751 h 952"/>
                  <a:gd name="T50" fmla="*/ 175 w 2221"/>
                  <a:gd name="T51" fmla="*/ 843 h 952"/>
                  <a:gd name="T52" fmla="*/ 409 w 2221"/>
                  <a:gd name="T53" fmla="*/ 876 h 952"/>
                  <a:gd name="T54" fmla="*/ 534 w 2221"/>
                  <a:gd name="T55" fmla="*/ 927 h 952"/>
                  <a:gd name="T56" fmla="*/ 575 w 2221"/>
                  <a:gd name="T57" fmla="*/ 843 h 952"/>
                  <a:gd name="T58" fmla="*/ 700 w 2221"/>
                  <a:gd name="T59" fmla="*/ 885 h 952"/>
                  <a:gd name="T60" fmla="*/ 925 w 2221"/>
                  <a:gd name="T61" fmla="*/ 927 h 952"/>
                  <a:gd name="T62" fmla="*/ 1142 w 2221"/>
                  <a:gd name="T63" fmla="*/ 851 h 952"/>
                  <a:gd name="T64" fmla="*/ 1197 w 2221"/>
                  <a:gd name="T65" fmla="*/ 952 h 952"/>
                  <a:gd name="T66" fmla="*/ 1226 w 2221"/>
                  <a:gd name="T67" fmla="*/ 938 h 952"/>
                  <a:gd name="T68" fmla="*/ 1266 w 2221"/>
                  <a:gd name="T69" fmla="*/ 854 h 952"/>
                  <a:gd name="T70" fmla="*/ 1335 w 2221"/>
                  <a:gd name="T71" fmla="*/ 815 h 952"/>
                  <a:gd name="T72" fmla="*/ 1438 w 2221"/>
                  <a:gd name="T73" fmla="*/ 800 h 952"/>
                  <a:gd name="T74" fmla="*/ 1552 w 2221"/>
                  <a:gd name="T75" fmla="*/ 834 h 952"/>
                  <a:gd name="T76" fmla="*/ 1675 w 2221"/>
                  <a:gd name="T77" fmla="*/ 820 h 952"/>
                  <a:gd name="T78" fmla="*/ 1789 w 2221"/>
                  <a:gd name="T79" fmla="*/ 785 h 952"/>
                  <a:gd name="T80" fmla="*/ 1917 w 2221"/>
                  <a:gd name="T81" fmla="*/ 746 h 952"/>
                  <a:gd name="T82" fmla="*/ 1986 w 2221"/>
                  <a:gd name="T83" fmla="*/ 760 h 952"/>
                  <a:gd name="T84" fmla="*/ 2114 w 2221"/>
                  <a:gd name="T85" fmla="*/ 736 h 952"/>
                  <a:gd name="T86" fmla="*/ 2221 w 2221"/>
                  <a:gd name="T87" fmla="*/ 723 h 952"/>
                  <a:gd name="T88" fmla="*/ 2193 w 2221"/>
                  <a:gd name="T89" fmla="*/ 578 h 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21" h="952">
                    <a:moveTo>
                      <a:pt x="2193" y="578"/>
                    </a:moveTo>
                    <a:cubicBezTo>
                      <a:pt x="2174" y="532"/>
                      <a:pt x="2174" y="499"/>
                      <a:pt x="2183" y="452"/>
                    </a:cubicBezTo>
                    <a:cubicBezTo>
                      <a:pt x="2193" y="405"/>
                      <a:pt x="2188" y="349"/>
                      <a:pt x="2174" y="316"/>
                    </a:cubicBezTo>
                    <a:cubicBezTo>
                      <a:pt x="2160" y="284"/>
                      <a:pt x="2094" y="256"/>
                      <a:pt x="2057" y="223"/>
                    </a:cubicBezTo>
                    <a:cubicBezTo>
                      <a:pt x="2020" y="190"/>
                      <a:pt x="2020" y="92"/>
                      <a:pt x="1987" y="83"/>
                    </a:cubicBezTo>
                    <a:cubicBezTo>
                      <a:pt x="1954" y="73"/>
                      <a:pt x="1889" y="92"/>
                      <a:pt x="1889" y="73"/>
                    </a:cubicBezTo>
                    <a:cubicBezTo>
                      <a:pt x="1889" y="69"/>
                      <a:pt x="1887" y="64"/>
                      <a:pt x="1885" y="57"/>
                    </a:cubicBezTo>
                    <a:cubicBezTo>
                      <a:pt x="1870" y="89"/>
                      <a:pt x="1851" y="122"/>
                      <a:pt x="1832" y="118"/>
                    </a:cubicBezTo>
                    <a:cubicBezTo>
                      <a:pt x="1795" y="111"/>
                      <a:pt x="1758" y="177"/>
                      <a:pt x="1639" y="214"/>
                    </a:cubicBezTo>
                    <a:cubicBezTo>
                      <a:pt x="1521" y="251"/>
                      <a:pt x="1395" y="229"/>
                      <a:pt x="1358" y="185"/>
                    </a:cubicBezTo>
                    <a:cubicBezTo>
                      <a:pt x="1321" y="140"/>
                      <a:pt x="1254" y="125"/>
                      <a:pt x="1195" y="133"/>
                    </a:cubicBezTo>
                    <a:cubicBezTo>
                      <a:pt x="1136" y="140"/>
                      <a:pt x="1106" y="111"/>
                      <a:pt x="1092" y="74"/>
                    </a:cubicBezTo>
                    <a:cubicBezTo>
                      <a:pt x="1077" y="37"/>
                      <a:pt x="981" y="29"/>
                      <a:pt x="929" y="14"/>
                    </a:cubicBezTo>
                    <a:cubicBezTo>
                      <a:pt x="877" y="0"/>
                      <a:pt x="847" y="88"/>
                      <a:pt x="788" y="88"/>
                    </a:cubicBezTo>
                    <a:cubicBezTo>
                      <a:pt x="729" y="88"/>
                      <a:pt x="677" y="155"/>
                      <a:pt x="633" y="192"/>
                    </a:cubicBezTo>
                    <a:cubicBezTo>
                      <a:pt x="588" y="229"/>
                      <a:pt x="536" y="251"/>
                      <a:pt x="492" y="259"/>
                    </a:cubicBezTo>
                    <a:cubicBezTo>
                      <a:pt x="448" y="266"/>
                      <a:pt x="403" y="266"/>
                      <a:pt x="322" y="288"/>
                    </a:cubicBezTo>
                    <a:cubicBezTo>
                      <a:pt x="240" y="310"/>
                      <a:pt x="166" y="310"/>
                      <a:pt x="107" y="303"/>
                    </a:cubicBezTo>
                    <a:cubicBezTo>
                      <a:pt x="77" y="299"/>
                      <a:pt x="43" y="324"/>
                      <a:pt x="17" y="350"/>
                    </a:cubicBezTo>
                    <a:cubicBezTo>
                      <a:pt x="17" y="350"/>
                      <a:pt x="17" y="351"/>
                      <a:pt x="17" y="352"/>
                    </a:cubicBezTo>
                    <a:cubicBezTo>
                      <a:pt x="17" y="376"/>
                      <a:pt x="34" y="426"/>
                      <a:pt x="17" y="451"/>
                    </a:cubicBezTo>
                    <a:cubicBezTo>
                      <a:pt x="0" y="476"/>
                      <a:pt x="17" y="476"/>
                      <a:pt x="42" y="510"/>
                    </a:cubicBezTo>
                    <a:cubicBezTo>
                      <a:pt x="67" y="543"/>
                      <a:pt x="109" y="551"/>
                      <a:pt x="75" y="593"/>
                    </a:cubicBezTo>
                    <a:cubicBezTo>
                      <a:pt x="42" y="635"/>
                      <a:pt x="84" y="668"/>
                      <a:pt x="84" y="668"/>
                    </a:cubicBezTo>
                    <a:cubicBezTo>
                      <a:pt x="84" y="668"/>
                      <a:pt x="159" y="718"/>
                      <a:pt x="142" y="751"/>
                    </a:cubicBezTo>
                    <a:cubicBezTo>
                      <a:pt x="125" y="785"/>
                      <a:pt x="175" y="843"/>
                      <a:pt x="175" y="843"/>
                    </a:cubicBezTo>
                    <a:cubicBezTo>
                      <a:pt x="309" y="826"/>
                      <a:pt x="417" y="851"/>
                      <a:pt x="409" y="876"/>
                    </a:cubicBezTo>
                    <a:cubicBezTo>
                      <a:pt x="400" y="901"/>
                      <a:pt x="509" y="951"/>
                      <a:pt x="534" y="927"/>
                    </a:cubicBezTo>
                    <a:cubicBezTo>
                      <a:pt x="559" y="901"/>
                      <a:pt x="550" y="851"/>
                      <a:pt x="575" y="843"/>
                    </a:cubicBezTo>
                    <a:cubicBezTo>
                      <a:pt x="600" y="835"/>
                      <a:pt x="659" y="868"/>
                      <a:pt x="700" y="885"/>
                    </a:cubicBezTo>
                    <a:cubicBezTo>
                      <a:pt x="742" y="901"/>
                      <a:pt x="886" y="941"/>
                      <a:pt x="925" y="927"/>
                    </a:cubicBezTo>
                    <a:cubicBezTo>
                      <a:pt x="1059" y="876"/>
                      <a:pt x="1133" y="815"/>
                      <a:pt x="1142" y="851"/>
                    </a:cubicBezTo>
                    <a:cubicBezTo>
                      <a:pt x="1151" y="889"/>
                      <a:pt x="1177" y="927"/>
                      <a:pt x="1197" y="952"/>
                    </a:cubicBezTo>
                    <a:cubicBezTo>
                      <a:pt x="1207" y="945"/>
                      <a:pt x="1218" y="940"/>
                      <a:pt x="1226" y="938"/>
                    </a:cubicBezTo>
                    <a:cubicBezTo>
                      <a:pt x="1251" y="933"/>
                      <a:pt x="1271" y="879"/>
                      <a:pt x="1266" y="854"/>
                    </a:cubicBezTo>
                    <a:cubicBezTo>
                      <a:pt x="1261" y="830"/>
                      <a:pt x="1276" y="800"/>
                      <a:pt x="1335" y="815"/>
                    </a:cubicBezTo>
                    <a:cubicBezTo>
                      <a:pt x="1394" y="830"/>
                      <a:pt x="1409" y="805"/>
                      <a:pt x="1438" y="800"/>
                    </a:cubicBezTo>
                    <a:cubicBezTo>
                      <a:pt x="1468" y="795"/>
                      <a:pt x="1522" y="815"/>
                      <a:pt x="1552" y="834"/>
                    </a:cubicBezTo>
                    <a:cubicBezTo>
                      <a:pt x="1582" y="854"/>
                      <a:pt x="1626" y="840"/>
                      <a:pt x="1675" y="820"/>
                    </a:cubicBezTo>
                    <a:cubicBezTo>
                      <a:pt x="1725" y="800"/>
                      <a:pt x="1739" y="790"/>
                      <a:pt x="1789" y="785"/>
                    </a:cubicBezTo>
                    <a:cubicBezTo>
                      <a:pt x="1838" y="780"/>
                      <a:pt x="1863" y="760"/>
                      <a:pt x="1917" y="746"/>
                    </a:cubicBezTo>
                    <a:cubicBezTo>
                      <a:pt x="1971" y="731"/>
                      <a:pt x="1957" y="775"/>
                      <a:pt x="1986" y="760"/>
                    </a:cubicBezTo>
                    <a:cubicBezTo>
                      <a:pt x="2016" y="746"/>
                      <a:pt x="2065" y="741"/>
                      <a:pt x="2114" y="736"/>
                    </a:cubicBezTo>
                    <a:cubicBezTo>
                      <a:pt x="2149" y="732"/>
                      <a:pt x="2196" y="726"/>
                      <a:pt x="2221" y="723"/>
                    </a:cubicBezTo>
                    <a:cubicBezTo>
                      <a:pt x="2211" y="676"/>
                      <a:pt x="2211" y="625"/>
                      <a:pt x="2193" y="57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6" name="Line 89">
                <a:extLst>
                  <a:ext uri="{FF2B5EF4-FFF2-40B4-BE49-F238E27FC236}">
                    <a16:creationId xmlns:a16="http://schemas.microsoft.com/office/drawing/2014/main" id="{43B3450D-3A62-4CD7-B3F0-1446F588A2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7" y="2369"/>
                <a:ext cx="0" cy="0"/>
              </a:xfrm>
              <a:prstGeom prst="line">
                <a:avLst/>
              </a:pr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7" name="Freeform 90">
                <a:extLst>
                  <a:ext uri="{FF2B5EF4-FFF2-40B4-BE49-F238E27FC236}">
                    <a16:creationId xmlns:a16="http://schemas.microsoft.com/office/drawing/2014/main" id="{098A7E4B-4B08-4550-88B7-A66A995AF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2339"/>
                <a:ext cx="125" cy="110"/>
              </a:xfrm>
              <a:custGeom>
                <a:avLst/>
                <a:gdLst>
                  <a:gd name="T0" fmla="*/ 684 w 808"/>
                  <a:gd name="T1" fmla="*/ 50 h 801"/>
                  <a:gd name="T2" fmla="*/ 615 w 808"/>
                  <a:gd name="T3" fmla="*/ 10 h 801"/>
                  <a:gd name="T4" fmla="*/ 471 w 808"/>
                  <a:gd name="T5" fmla="*/ 15 h 801"/>
                  <a:gd name="T6" fmla="*/ 383 w 808"/>
                  <a:gd name="T7" fmla="*/ 60 h 801"/>
                  <a:gd name="T8" fmla="*/ 200 w 808"/>
                  <a:gd name="T9" fmla="*/ 193 h 801"/>
                  <a:gd name="T10" fmla="*/ 126 w 808"/>
                  <a:gd name="T11" fmla="*/ 267 h 801"/>
                  <a:gd name="T12" fmla="*/ 32 w 808"/>
                  <a:gd name="T13" fmla="*/ 257 h 801"/>
                  <a:gd name="T14" fmla="*/ 0 w 808"/>
                  <a:gd name="T15" fmla="*/ 297 h 801"/>
                  <a:gd name="T16" fmla="*/ 82 w 808"/>
                  <a:gd name="T17" fmla="*/ 367 h 801"/>
                  <a:gd name="T18" fmla="*/ 91 w 808"/>
                  <a:gd name="T19" fmla="*/ 501 h 801"/>
                  <a:gd name="T20" fmla="*/ 157 w 808"/>
                  <a:gd name="T21" fmla="*/ 592 h 801"/>
                  <a:gd name="T22" fmla="*/ 249 w 808"/>
                  <a:gd name="T23" fmla="*/ 684 h 801"/>
                  <a:gd name="T24" fmla="*/ 307 w 808"/>
                  <a:gd name="T25" fmla="*/ 759 h 801"/>
                  <a:gd name="T26" fmla="*/ 407 w 808"/>
                  <a:gd name="T27" fmla="*/ 801 h 801"/>
                  <a:gd name="T28" fmla="*/ 440 w 808"/>
                  <a:gd name="T29" fmla="*/ 701 h 801"/>
                  <a:gd name="T30" fmla="*/ 462 w 808"/>
                  <a:gd name="T31" fmla="*/ 588 h 801"/>
                  <a:gd name="T32" fmla="*/ 449 w 808"/>
                  <a:gd name="T33" fmla="*/ 442 h 801"/>
                  <a:gd name="T34" fmla="*/ 391 w 808"/>
                  <a:gd name="T35" fmla="*/ 367 h 801"/>
                  <a:gd name="T36" fmla="*/ 374 w 808"/>
                  <a:gd name="T37" fmla="*/ 218 h 801"/>
                  <a:gd name="T38" fmla="*/ 536 w 808"/>
                  <a:gd name="T39" fmla="*/ 257 h 801"/>
                  <a:gd name="T40" fmla="*/ 639 w 808"/>
                  <a:gd name="T41" fmla="*/ 277 h 801"/>
                  <a:gd name="T42" fmla="*/ 760 w 808"/>
                  <a:gd name="T43" fmla="*/ 258 h 801"/>
                  <a:gd name="T44" fmla="*/ 808 w 808"/>
                  <a:gd name="T45" fmla="*/ 57 h 801"/>
                  <a:gd name="T46" fmla="*/ 684 w 808"/>
                  <a:gd name="T47" fmla="*/ 50 h 8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08" h="801">
                    <a:moveTo>
                      <a:pt x="684" y="50"/>
                    </a:moveTo>
                    <a:cubicBezTo>
                      <a:pt x="654" y="45"/>
                      <a:pt x="644" y="15"/>
                      <a:pt x="615" y="10"/>
                    </a:cubicBezTo>
                    <a:cubicBezTo>
                      <a:pt x="585" y="5"/>
                      <a:pt x="511" y="0"/>
                      <a:pt x="471" y="15"/>
                    </a:cubicBezTo>
                    <a:cubicBezTo>
                      <a:pt x="432" y="30"/>
                      <a:pt x="407" y="55"/>
                      <a:pt x="383" y="60"/>
                    </a:cubicBezTo>
                    <a:cubicBezTo>
                      <a:pt x="358" y="65"/>
                      <a:pt x="200" y="173"/>
                      <a:pt x="200" y="193"/>
                    </a:cubicBezTo>
                    <a:cubicBezTo>
                      <a:pt x="200" y="213"/>
                      <a:pt x="151" y="252"/>
                      <a:pt x="126" y="267"/>
                    </a:cubicBezTo>
                    <a:cubicBezTo>
                      <a:pt x="101" y="282"/>
                      <a:pt x="67" y="262"/>
                      <a:pt x="32" y="257"/>
                    </a:cubicBezTo>
                    <a:cubicBezTo>
                      <a:pt x="12" y="254"/>
                      <a:pt x="3" y="277"/>
                      <a:pt x="0" y="297"/>
                    </a:cubicBezTo>
                    <a:cubicBezTo>
                      <a:pt x="32" y="329"/>
                      <a:pt x="82" y="367"/>
                      <a:pt x="82" y="367"/>
                    </a:cubicBezTo>
                    <a:cubicBezTo>
                      <a:pt x="82" y="367"/>
                      <a:pt x="116" y="467"/>
                      <a:pt x="91" y="501"/>
                    </a:cubicBezTo>
                    <a:cubicBezTo>
                      <a:pt x="65" y="534"/>
                      <a:pt x="116" y="559"/>
                      <a:pt x="157" y="592"/>
                    </a:cubicBezTo>
                    <a:cubicBezTo>
                      <a:pt x="199" y="626"/>
                      <a:pt x="249" y="642"/>
                      <a:pt x="249" y="684"/>
                    </a:cubicBezTo>
                    <a:cubicBezTo>
                      <a:pt x="249" y="726"/>
                      <a:pt x="282" y="751"/>
                      <a:pt x="307" y="759"/>
                    </a:cubicBezTo>
                    <a:cubicBezTo>
                      <a:pt x="332" y="767"/>
                      <a:pt x="382" y="801"/>
                      <a:pt x="407" y="801"/>
                    </a:cubicBezTo>
                    <a:cubicBezTo>
                      <a:pt x="432" y="801"/>
                      <a:pt x="424" y="734"/>
                      <a:pt x="440" y="701"/>
                    </a:cubicBezTo>
                    <a:cubicBezTo>
                      <a:pt x="457" y="667"/>
                      <a:pt x="420" y="596"/>
                      <a:pt x="462" y="588"/>
                    </a:cubicBezTo>
                    <a:cubicBezTo>
                      <a:pt x="503" y="579"/>
                      <a:pt x="499" y="467"/>
                      <a:pt x="449" y="442"/>
                    </a:cubicBezTo>
                    <a:cubicBezTo>
                      <a:pt x="399" y="417"/>
                      <a:pt x="415" y="434"/>
                      <a:pt x="391" y="367"/>
                    </a:cubicBezTo>
                    <a:cubicBezTo>
                      <a:pt x="365" y="301"/>
                      <a:pt x="374" y="218"/>
                      <a:pt x="374" y="218"/>
                    </a:cubicBezTo>
                    <a:cubicBezTo>
                      <a:pt x="519" y="229"/>
                      <a:pt x="501" y="248"/>
                      <a:pt x="536" y="257"/>
                    </a:cubicBezTo>
                    <a:cubicBezTo>
                      <a:pt x="569" y="265"/>
                      <a:pt x="639" y="277"/>
                      <a:pt x="639" y="277"/>
                    </a:cubicBezTo>
                    <a:cubicBezTo>
                      <a:pt x="639" y="277"/>
                      <a:pt x="720" y="258"/>
                      <a:pt x="760" y="258"/>
                    </a:cubicBezTo>
                    <a:cubicBezTo>
                      <a:pt x="769" y="191"/>
                      <a:pt x="795" y="101"/>
                      <a:pt x="808" y="57"/>
                    </a:cubicBezTo>
                    <a:cubicBezTo>
                      <a:pt x="777" y="65"/>
                      <a:pt x="708" y="54"/>
                      <a:pt x="684" y="5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8" name="Freeform 91">
                <a:extLst>
                  <a:ext uri="{FF2B5EF4-FFF2-40B4-BE49-F238E27FC236}">
                    <a16:creationId xmlns:a16="http://schemas.microsoft.com/office/drawing/2014/main" id="{A648F80B-4853-42BE-B1C4-4358326F0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7" y="2330"/>
                <a:ext cx="73" cy="44"/>
              </a:xfrm>
              <a:custGeom>
                <a:avLst/>
                <a:gdLst>
                  <a:gd name="T0" fmla="*/ 305 w 472"/>
                  <a:gd name="T1" fmla="*/ 135 h 323"/>
                  <a:gd name="T2" fmla="*/ 238 w 472"/>
                  <a:gd name="T3" fmla="*/ 24 h 323"/>
                  <a:gd name="T4" fmla="*/ 220 w 472"/>
                  <a:gd name="T5" fmla="*/ 0 h 323"/>
                  <a:gd name="T6" fmla="*/ 136 w 472"/>
                  <a:gd name="T7" fmla="*/ 20 h 323"/>
                  <a:gd name="T8" fmla="*/ 62 w 472"/>
                  <a:gd name="T9" fmla="*/ 114 h 323"/>
                  <a:gd name="T10" fmla="*/ 48 w 472"/>
                  <a:gd name="T11" fmla="*/ 121 h 323"/>
                  <a:gd name="T12" fmla="*/ 0 w 472"/>
                  <a:gd name="T13" fmla="*/ 322 h 323"/>
                  <a:gd name="T14" fmla="*/ 116 w 472"/>
                  <a:gd name="T15" fmla="*/ 227 h 323"/>
                  <a:gd name="T16" fmla="*/ 284 w 472"/>
                  <a:gd name="T17" fmla="*/ 227 h 323"/>
                  <a:gd name="T18" fmla="*/ 437 w 472"/>
                  <a:gd name="T19" fmla="*/ 188 h 323"/>
                  <a:gd name="T20" fmla="*/ 305 w 472"/>
                  <a:gd name="T21" fmla="*/ 135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2" h="323">
                    <a:moveTo>
                      <a:pt x="305" y="135"/>
                    </a:moveTo>
                    <a:cubicBezTo>
                      <a:pt x="275" y="91"/>
                      <a:pt x="275" y="76"/>
                      <a:pt x="238" y="24"/>
                    </a:cubicBezTo>
                    <a:cubicBezTo>
                      <a:pt x="232" y="16"/>
                      <a:pt x="226" y="8"/>
                      <a:pt x="220" y="0"/>
                    </a:cubicBezTo>
                    <a:cubicBezTo>
                      <a:pt x="191" y="9"/>
                      <a:pt x="159" y="18"/>
                      <a:pt x="136" y="20"/>
                    </a:cubicBezTo>
                    <a:cubicBezTo>
                      <a:pt x="82" y="25"/>
                      <a:pt x="77" y="94"/>
                      <a:pt x="62" y="114"/>
                    </a:cubicBezTo>
                    <a:cubicBezTo>
                      <a:pt x="59" y="117"/>
                      <a:pt x="55" y="119"/>
                      <a:pt x="48" y="121"/>
                    </a:cubicBezTo>
                    <a:cubicBezTo>
                      <a:pt x="35" y="165"/>
                      <a:pt x="9" y="255"/>
                      <a:pt x="0" y="322"/>
                    </a:cubicBezTo>
                    <a:cubicBezTo>
                      <a:pt x="12" y="323"/>
                      <a:pt x="86" y="224"/>
                      <a:pt x="116" y="227"/>
                    </a:cubicBezTo>
                    <a:cubicBezTo>
                      <a:pt x="175" y="235"/>
                      <a:pt x="202" y="250"/>
                      <a:pt x="284" y="227"/>
                    </a:cubicBezTo>
                    <a:cubicBezTo>
                      <a:pt x="365" y="205"/>
                      <a:pt x="472" y="215"/>
                      <a:pt x="437" y="188"/>
                    </a:cubicBezTo>
                    <a:cubicBezTo>
                      <a:pt x="352" y="122"/>
                      <a:pt x="329" y="172"/>
                      <a:pt x="305" y="13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9" name="Freeform 92">
                <a:extLst>
                  <a:ext uri="{FF2B5EF4-FFF2-40B4-BE49-F238E27FC236}">
                    <a16:creationId xmlns:a16="http://schemas.microsoft.com/office/drawing/2014/main" id="{76ED640C-FD2B-4340-8FFD-FE42A7612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" y="2316"/>
                <a:ext cx="38" cy="63"/>
              </a:xfrm>
              <a:custGeom>
                <a:avLst/>
                <a:gdLst>
                  <a:gd name="T0" fmla="*/ 197 w 243"/>
                  <a:gd name="T1" fmla="*/ 105 h 464"/>
                  <a:gd name="T2" fmla="*/ 115 w 243"/>
                  <a:gd name="T3" fmla="*/ 14 h 464"/>
                  <a:gd name="T4" fmla="*/ 21 w 243"/>
                  <a:gd name="T5" fmla="*/ 39 h 464"/>
                  <a:gd name="T6" fmla="*/ 22 w 243"/>
                  <a:gd name="T7" fmla="*/ 179 h 464"/>
                  <a:gd name="T8" fmla="*/ 8 w 243"/>
                  <a:gd name="T9" fmla="*/ 284 h 464"/>
                  <a:gd name="T10" fmla="*/ 17 w 243"/>
                  <a:gd name="T11" fmla="*/ 426 h 464"/>
                  <a:gd name="T12" fmla="*/ 43 w 243"/>
                  <a:gd name="T13" fmla="*/ 464 h 464"/>
                  <a:gd name="T14" fmla="*/ 75 w 243"/>
                  <a:gd name="T15" fmla="*/ 424 h 464"/>
                  <a:gd name="T16" fmla="*/ 169 w 243"/>
                  <a:gd name="T17" fmla="*/ 434 h 464"/>
                  <a:gd name="T18" fmla="*/ 243 w 243"/>
                  <a:gd name="T19" fmla="*/ 360 h 464"/>
                  <a:gd name="T20" fmla="*/ 169 w 243"/>
                  <a:gd name="T21" fmla="*/ 232 h 464"/>
                  <a:gd name="T22" fmla="*/ 197 w 243"/>
                  <a:gd name="T23" fmla="*/ 105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3" h="464">
                    <a:moveTo>
                      <a:pt x="197" y="105"/>
                    </a:moveTo>
                    <a:cubicBezTo>
                      <a:pt x="172" y="80"/>
                      <a:pt x="162" y="19"/>
                      <a:pt x="115" y="14"/>
                    </a:cubicBezTo>
                    <a:cubicBezTo>
                      <a:pt x="60" y="10"/>
                      <a:pt x="31" y="0"/>
                      <a:pt x="21" y="39"/>
                    </a:cubicBezTo>
                    <a:cubicBezTo>
                      <a:pt x="12" y="74"/>
                      <a:pt x="66" y="149"/>
                      <a:pt x="22" y="179"/>
                    </a:cubicBezTo>
                    <a:cubicBezTo>
                      <a:pt x="21" y="214"/>
                      <a:pt x="13" y="265"/>
                      <a:pt x="8" y="284"/>
                    </a:cubicBezTo>
                    <a:cubicBezTo>
                      <a:pt x="0" y="318"/>
                      <a:pt x="17" y="401"/>
                      <a:pt x="17" y="426"/>
                    </a:cubicBezTo>
                    <a:cubicBezTo>
                      <a:pt x="17" y="434"/>
                      <a:pt x="28" y="448"/>
                      <a:pt x="43" y="464"/>
                    </a:cubicBezTo>
                    <a:cubicBezTo>
                      <a:pt x="46" y="444"/>
                      <a:pt x="55" y="421"/>
                      <a:pt x="75" y="424"/>
                    </a:cubicBezTo>
                    <a:cubicBezTo>
                      <a:pt x="110" y="429"/>
                      <a:pt x="144" y="449"/>
                      <a:pt x="169" y="434"/>
                    </a:cubicBezTo>
                    <a:cubicBezTo>
                      <a:pt x="194" y="419"/>
                      <a:pt x="243" y="380"/>
                      <a:pt x="243" y="360"/>
                    </a:cubicBezTo>
                    <a:cubicBezTo>
                      <a:pt x="228" y="320"/>
                      <a:pt x="169" y="266"/>
                      <a:pt x="169" y="232"/>
                    </a:cubicBezTo>
                    <a:cubicBezTo>
                      <a:pt x="169" y="210"/>
                      <a:pt x="185" y="147"/>
                      <a:pt x="197" y="10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0" name="Freeform 93">
                <a:extLst>
                  <a:ext uri="{FF2B5EF4-FFF2-40B4-BE49-F238E27FC236}">
                    <a16:creationId xmlns:a16="http://schemas.microsoft.com/office/drawing/2014/main" id="{5BDEDD9A-8B2B-449F-BF4D-55A7EDAD8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" y="2282"/>
                <a:ext cx="120" cy="66"/>
              </a:xfrm>
              <a:custGeom>
                <a:avLst/>
                <a:gdLst>
                  <a:gd name="T0" fmla="*/ 761 w 775"/>
                  <a:gd name="T1" fmla="*/ 50 h 479"/>
                  <a:gd name="T2" fmla="*/ 694 w 775"/>
                  <a:gd name="T3" fmla="*/ 15 h 479"/>
                  <a:gd name="T4" fmla="*/ 546 w 775"/>
                  <a:gd name="T5" fmla="*/ 15 h 479"/>
                  <a:gd name="T6" fmla="*/ 418 w 775"/>
                  <a:gd name="T7" fmla="*/ 69 h 479"/>
                  <a:gd name="T8" fmla="*/ 309 w 775"/>
                  <a:gd name="T9" fmla="*/ 99 h 479"/>
                  <a:gd name="T10" fmla="*/ 171 w 775"/>
                  <a:gd name="T11" fmla="*/ 49 h 479"/>
                  <a:gd name="T12" fmla="*/ 87 w 775"/>
                  <a:gd name="T13" fmla="*/ 54 h 479"/>
                  <a:gd name="T14" fmla="*/ 53 w 775"/>
                  <a:gd name="T15" fmla="*/ 192 h 479"/>
                  <a:gd name="T16" fmla="*/ 0 w 775"/>
                  <a:gd name="T17" fmla="*/ 255 h 479"/>
                  <a:gd name="T18" fmla="*/ 68 w 775"/>
                  <a:gd name="T19" fmla="*/ 365 h 479"/>
                  <a:gd name="T20" fmla="*/ 114 w 775"/>
                  <a:gd name="T21" fmla="*/ 446 h 479"/>
                  <a:gd name="T22" fmla="*/ 156 w 775"/>
                  <a:gd name="T23" fmla="*/ 424 h 479"/>
                  <a:gd name="T24" fmla="*/ 300 w 775"/>
                  <a:gd name="T25" fmla="*/ 419 h 479"/>
                  <a:gd name="T26" fmla="*/ 369 w 775"/>
                  <a:gd name="T27" fmla="*/ 459 h 479"/>
                  <a:gd name="T28" fmla="*/ 507 w 775"/>
                  <a:gd name="T29" fmla="*/ 459 h 479"/>
                  <a:gd name="T30" fmla="*/ 581 w 775"/>
                  <a:gd name="T31" fmla="*/ 365 h 479"/>
                  <a:gd name="T32" fmla="*/ 665 w 775"/>
                  <a:gd name="T33" fmla="*/ 345 h 479"/>
                  <a:gd name="T34" fmla="*/ 646 w 775"/>
                  <a:gd name="T35" fmla="*/ 236 h 479"/>
                  <a:gd name="T36" fmla="*/ 742 w 775"/>
                  <a:gd name="T37" fmla="*/ 139 h 479"/>
                  <a:gd name="T38" fmla="*/ 761 w 775"/>
                  <a:gd name="T39" fmla="*/ 50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5" h="479">
                    <a:moveTo>
                      <a:pt x="761" y="50"/>
                    </a:moveTo>
                    <a:cubicBezTo>
                      <a:pt x="740" y="41"/>
                      <a:pt x="724" y="22"/>
                      <a:pt x="694" y="15"/>
                    </a:cubicBezTo>
                    <a:cubicBezTo>
                      <a:pt x="655" y="5"/>
                      <a:pt x="576" y="0"/>
                      <a:pt x="546" y="15"/>
                    </a:cubicBezTo>
                    <a:cubicBezTo>
                      <a:pt x="517" y="30"/>
                      <a:pt x="453" y="49"/>
                      <a:pt x="418" y="69"/>
                    </a:cubicBezTo>
                    <a:cubicBezTo>
                      <a:pt x="383" y="89"/>
                      <a:pt x="339" y="103"/>
                      <a:pt x="309" y="99"/>
                    </a:cubicBezTo>
                    <a:cubicBezTo>
                      <a:pt x="280" y="94"/>
                      <a:pt x="211" y="54"/>
                      <a:pt x="171" y="49"/>
                    </a:cubicBezTo>
                    <a:cubicBezTo>
                      <a:pt x="132" y="44"/>
                      <a:pt x="112" y="39"/>
                      <a:pt x="87" y="54"/>
                    </a:cubicBezTo>
                    <a:cubicBezTo>
                      <a:pt x="63" y="69"/>
                      <a:pt x="87" y="173"/>
                      <a:pt x="53" y="192"/>
                    </a:cubicBezTo>
                    <a:cubicBezTo>
                      <a:pt x="37" y="201"/>
                      <a:pt x="19" y="227"/>
                      <a:pt x="0" y="255"/>
                    </a:cubicBezTo>
                    <a:cubicBezTo>
                      <a:pt x="24" y="295"/>
                      <a:pt x="39" y="355"/>
                      <a:pt x="68" y="365"/>
                    </a:cubicBezTo>
                    <a:cubicBezTo>
                      <a:pt x="96" y="375"/>
                      <a:pt x="108" y="417"/>
                      <a:pt x="114" y="446"/>
                    </a:cubicBezTo>
                    <a:cubicBezTo>
                      <a:pt x="126" y="438"/>
                      <a:pt x="140" y="430"/>
                      <a:pt x="156" y="424"/>
                    </a:cubicBezTo>
                    <a:cubicBezTo>
                      <a:pt x="196" y="409"/>
                      <a:pt x="270" y="414"/>
                      <a:pt x="300" y="419"/>
                    </a:cubicBezTo>
                    <a:cubicBezTo>
                      <a:pt x="329" y="424"/>
                      <a:pt x="339" y="454"/>
                      <a:pt x="369" y="459"/>
                    </a:cubicBezTo>
                    <a:cubicBezTo>
                      <a:pt x="398" y="464"/>
                      <a:pt x="492" y="479"/>
                      <a:pt x="507" y="459"/>
                    </a:cubicBezTo>
                    <a:cubicBezTo>
                      <a:pt x="522" y="439"/>
                      <a:pt x="527" y="370"/>
                      <a:pt x="581" y="365"/>
                    </a:cubicBezTo>
                    <a:cubicBezTo>
                      <a:pt x="604" y="363"/>
                      <a:pt x="636" y="354"/>
                      <a:pt x="665" y="345"/>
                    </a:cubicBezTo>
                    <a:cubicBezTo>
                      <a:pt x="632" y="303"/>
                      <a:pt x="602" y="267"/>
                      <a:pt x="646" y="236"/>
                    </a:cubicBezTo>
                    <a:cubicBezTo>
                      <a:pt x="698" y="199"/>
                      <a:pt x="698" y="147"/>
                      <a:pt x="742" y="139"/>
                    </a:cubicBezTo>
                    <a:cubicBezTo>
                      <a:pt x="775" y="134"/>
                      <a:pt x="759" y="88"/>
                      <a:pt x="761" y="5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1" name="Freeform 94">
                <a:extLst>
                  <a:ext uri="{FF2B5EF4-FFF2-40B4-BE49-F238E27FC236}">
                    <a16:creationId xmlns:a16="http://schemas.microsoft.com/office/drawing/2014/main" id="{47B288DA-5C7D-4713-B72F-762544C4E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2317"/>
                <a:ext cx="47" cy="48"/>
              </a:xfrm>
              <a:custGeom>
                <a:avLst/>
                <a:gdLst>
                  <a:gd name="T0" fmla="*/ 257 w 303"/>
                  <a:gd name="T1" fmla="*/ 110 h 347"/>
                  <a:gd name="T2" fmla="*/ 189 w 303"/>
                  <a:gd name="T3" fmla="*/ 0 h 347"/>
                  <a:gd name="T4" fmla="*/ 119 w 303"/>
                  <a:gd name="T5" fmla="*/ 71 h 347"/>
                  <a:gd name="T6" fmla="*/ 40 w 303"/>
                  <a:gd name="T7" fmla="*/ 100 h 347"/>
                  <a:gd name="T8" fmla="*/ 28 w 303"/>
                  <a:gd name="T9" fmla="*/ 92 h 347"/>
                  <a:gd name="T10" fmla="*/ 0 w 303"/>
                  <a:gd name="T11" fmla="*/ 219 h 347"/>
                  <a:gd name="T12" fmla="*/ 74 w 303"/>
                  <a:gd name="T13" fmla="*/ 347 h 347"/>
                  <a:gd name="T14" fmla="*/ 257 w 303"/>
                  <a:gd name="T15" fmla="*/ 214 h 347"/>
                  <a:gd name="T16" fmla="*/ 303 w 303"/>
                  <a:gd name="T17" fmla="*/ 191 h 347"/>
                  <a:gd name="T18" fmla="*/ 257 w 303"/>
                  <a:gd name="T19" fmla="*/ 110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3" h="347">
                    <a:moveTo>
                      <a:pt x="257" y="110"/>
                    </a:moveTo>
                    <a:cubicBezTo>
                      <a:pt x="228" y="100"/>
                      <a:pt x="213" y="40"/>
                      <a:pt x="189" y="0"/>
                    </a:cubicBezTo>
                    <a:cubicBezTo>
                      <a:pt x="165" y="33"/>
                      <a:pt x="140" y="68"/>
                      <a:pt x="119" y="71"/>
                    </a:cubicBezTo>
                    <a:cubicBezTo>
                      <a:pt x="79" y="75"/>
                      <a:pt x="74" y="115"/>
                      <a:pt x="40" y="100"/>
                    </a:cubicBezTo>
                    <a:cubicBezTo>
                      <a:pt x="35" y="98"/>
                      <a:pt x="31" y="95"/>
                      <a:pt x="28" y="92"/>
                    </a:cubicBezTo>
                    <a:cubicBezTo>
                      <a:pt x="16" y="134"/>
                      <a:pt x="0" y="197"/>
                      <a:pt x="0" y="219"/>
                    </a:cubicBezTo>
                    <a:cubicBezTo>
                      <a:pt x="0" y="253"/>
                      <a:pt x="59" y="307"/>
                      <a:pt x="74" y="347"/>
                    </a:cubicBezTo>
                    <a:cubicBezTo>
                      <a:pt x="74" y="327"/>
                      <a:pt x="232" y="219"/>
                      <a:pt x="257" y="214"/>
                    </a:cubicBezTo>
                    <a:cubicBezTo>
                      <a:pt x="271" y="211"/>
                      <a:pt x="285" y="201"/>
                      <a:pt x="303" y="191"/>
                    </a:cubicBezTo>
                    <a:cubicBezTo>
                      <a:pt x="297" y="162"/>
                      <a:pt x="285" y="120"/>
                      <a:pt x="257" y="11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2" name="Freeform 95">
                <a:extLst>
                  <a:ext uri="{FF2B5EF4-FFF2-40B4-BE49-F238E27FC236}">
                    <a16:creationId xmlns:a16="http://schemas.microsoft.com/office/drawing/2014/main" id="{7B1D07AA-C2A7-484A-9E4F-C1DF51F02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" y="2305"/>
                <a:ext cx="52" cy="28"/>
              </a:xfrm>
              <a:custGeom>
                <a:avLst/>
                <a:gdLst>
                  <a:gd name="T0" fmla="*/ 92 w 336"/>
                  <a:gd name="T1" fmla="*/ 0 h 207"/>
                  <a:gd name="T2" fmla="*/ 4 w 336"/>
                  <a:gd name="T3" fmla="*/ 90 h 207"/>
                  <a:gd name="T4" fmla="*/ 38 w 336"/>
                  <a:gd name="T5" fmla="*/ 93 h 207"/>
                  <a:gd name="T6" fmla="*/ 132 w 336"/>
                  <a:gd name="T7" fmla="*/ 192 h 207"/>
                  <a:gd name="T8" fmla="*/ 211 w 336"/>
                  <a:gd name="T9" fmla="*/ 163 h 207"/>
                  <a:gd name="T10" fmla="*/ 334 w 336"/>
                  <a:gd name="T11" fmla="*/ 29 h 207"/>
                  <a:gd name="T12" fmla="*/ 336 w 336"/>
                  <a:gd name="T13" fmla="*/ 28 h 207"/>
                  <a:gd name="T14" fmla="*/ 275 w 336"/>
                  <a:gd name="T15" fmla="*/ 5 h 207"/>
                  <a:gd name="T16" fmla="*/ 92 w 336"/>
                  <a:gd name="T17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6" h="207">
                    <a:moveTo>
                      <a:pt x="92" y="0"/>
                    </a:moveTo>
                    <a:cubicBezTo>
                      <a:pt x="40" y="0"/>
                      <a:pt x="0" y="30"/>
                      <a:pt x="4" y="90"/>
                    </a:cubicBezTo>
                    <a:cubicBezTo>
                      <a:pt x="14" y="91"/>
                      <a:pt x="25" y="92"/>
                      <a:pt x="38" y="93"/>
                    </a:cubicBezTo>
                    <a:cubicBezTo>
                      <a:pt x="92" y="98"/>
                      <a:pt x="97" y="177"/>
                      <a:pt x="132" y="192"/>
                    </a:cubicBezTo>
                    <a:cubicBezTo>
                      <a:pt x="166" y="207"/>
                      <a:pt x="171" y="167"/>
                      <a:pt x="211" y="163"/>
                    </a:cubicBezTo>
                    <a:cubicBezTo>
                      <a:pt x="250" y="158"/>
                      <a:pt x="299" y="49"/>
                      <a:pt x="334" y="29"/>
                    </a:cubicBezTo>
                    <a:cubicBezTo>
                      <a:pt x="335" y="29"/>
                      <a:pt x="335" y="28"/>
                      <a:pt x="336" y="28"/>
                    </a:cubicBezTo>
                    <a:cubicBezTo>
                      <a:pt x="317" y="15"/>
                      <a:pt x="296" y="5"/>
                      <a:pt x="275" y="5"/>
                    </a:cubicBezTo>
                    <a:cubicBezTo>
                      <a:pt x="220" y="5"/>
                      <a:pt x="151" y="0"/>
                      <a:pt x="92" y="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3" name="Freeform 96">
                <a:extLst>
                  <a:ext uri="{FF2B5EF4-FFF2-40B4-BE49-F238E27FC236}">
                    <a16:creationId xmlns:a16="http://schemas.microsoft.com/office/drawing/2014/main" id="{AFF311C0-493C-49DD-9CA3-D6BA20D55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3" y="2293"/>
                <a:ext cx="40" cy="47"/>
              </a:xfrm>
              <a:custGeom>
                <a:avLst/>
                <a:gdLst>
                  <a:gd name="T0" fmla="*/ 123 w 255"/>
                  <a:gd name="T1" fmla="*/ 15 h 342"/>
                  <a:gd name="T2" fmla="*/ 89 w 255"/>
                  <a:gd name="T3" fmla="*/ 108 h 342"/>
                  <a:gd name="T4" fmla="*/ 0 w 255"/>
                  <a:gd name="T5" fmla="*/ 187 h 342"/>
                  <a:gd name="T6" fmla="*/ 56 w 255"/>
                  <a:gd name="T7" fmla="*/ 231 h 342"/>
                  <a:gd name="T8" fmla="*/ 130 w 255"/>
                  <a:gd name="T9" fmla="*/ 306 h 342"/>
                  <a:gd name="T10" fmla="*/ 144 w 255"/>
                  <a:gd name="T11" fmla="*/ 342 h 342"/>
                  <a:gd name="T12" fmla="*/ 143 w 255"/>
                  <a:gd name="T13" fmla="*/ 202 h 342"/>
                  <a:gd name="T14" fmla="*/ 203 w 255"/>
                  <a:gd name="T15" fmla="*/ 174 h 342"/>
                  <a:gd name="T16" fmla="*/ 255 w 255"/>
                  <a:gd name="T17" fmla="*/ 89 h 342"/>
                  <a:gd name="T18" fmla="*/ 212 w 255"/>
                  <a:gd name="T19" fmla="*/ 69 h 342"/>
                  <a:gd name="T20" fmla="*/ 123 w 255"/>
                  <a:gd name="T21" fmla="*/ 15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5" h="342">
                    <a:moveTo>
                      <a:pt x="123" y="15"/>
                    </a:moveTo>
                    <a:cubicBezTo>
                      <a:pt x="99" y="29"/>
                      <a:pt x="104" y="94"/>
                      <a:pt x="89" y="108"/>
                    </a:cubicBezTo>
                    <a:cubicBezTo>
                      <a:pt x="77" y="120"/>
                      <a:pt x="26" y="159"/>
                      <a:pt x="0" y="187"/>
                    </a:cubicBezTo>
                    <a:cubicBezTo>
                      <a:pt x="39" y="201"/>
                      <a:pt x="56" y="212"/>
                      <a:pt x="56" y="231"/>
                    </a:cubicBezTo>
                    <a:cubicBezTo>
                      <a:pt x="56" y="264"/>
                      <a:pt x="106" y="322"/>
                      <a:pt x="130" y="306"/>
                    </a:cubicBezTo>
                    <a:cubicBezTo>
                      <a:pt x="141" y="299"/>
                      <a:pt x="144" y="316"/>
                      <a:pt x="144" y="342"/>
                    </a:cubicBezTo>
                    <a:cubicBezTo>
                      <a:pt x="188" y="312"/>
                      <a:pt x="134" y="237"/>
                      <a:pt x="143" y="202"/>
                    </a:cubicBezTo>
                    <a:cubicBezTo>
                      <a:pt x="151" y="172"/>
                      <a:pt x="170" y="171"/>
                      <a:pt x="203" y="174"/>
                    </a:cubicBezTo>
                    <a:cubicBezTo>
                      <a:pt x="200" y="129"/>
                      <a:pt x="222" y="101"/>
                      <a:pt x="255" y="89"/>
                    </a:cubicBezTo>
                    <a:cubicBezTo>
                      <a:pt x="236" y="82"/>
                      <a:pt x="219" y="74"/>
                      <a:pt x="212" y="69"/>
                    </a:cubicBezTo>
                    <a:cubicBezTo>
                      <a:pt x="192" y="54"/>
                      <a:pt x="148" y="0"/>
                      <a:pt x="123" y="1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4" name="Freeform 97">
                <a:extLst>
                  <a:ext uri="{FF2B5EF4-FFF2-40B4-BE49-F238E27FC236}">
                    <a16:creationId xmlns:a16="http://schemas.microsoft.com/office/drawing/2014/main" id="{DBC237D1-242B-4049-892C-1FAFC65B0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" y="2237"/>
                <a:ext cx="70" cy="72"/>
              </a:xfrm>
              <a:custGeom>
                <a:avLst/>
                <a:gdLst>
                  <a:gd name="T0" fmla="*/ 419 w 453"/>
                  <a:gd name="T1" fmla="*/ 277 h 517"/>
                  <a:gd name="T2" fmla="*/ 286 w 453"/>
                  <a:gd name="T3" fmla="*/ 227 h 517"/>
                  <a:gd name="T4" fmla="*/ 217 w 453"/>
                  <a:gd name="T5" fmla="*/ 119 h 517"/>
                  <a:gd name="T6" fmla="*/ 118 w 453"/>
                  <a:gd name="T7" fmla="*/ 10 h 517"/>
                  <a:gd name="T8" fmla="*/ 34 w 453"/>
                  <a:gd name="T9" fmla="*/ 79 h 517"/>
                  <a:gd name="T10" fmla="*/ 0 w 453"/>
                  <a:gd name="T11" fmla="*/ 146 h 517"/>
                  <a:gd name="T12" fmla="*/ 34 w 453"/>
                  <a:gd name="T13" fmla="*/ 247 h 517"/>
                  <a:gd name="T14" fmla="*/ 64 w 453"/>
                  <a:gd name="T15" fmla="*/ 326 h 517"/>
                  <a:gd name="T16" fmla="*/ 50 w 453"/>
                  <a:gd name="T17" fmla="*/ 428 h 517"/>
                  <a:gd name="T18" fmla="*/ 103 w 453"/>
                  <a:gd name="T19" fmla="*/ 474 h 517"/>
                  <a:gd name="T20" fmla="*/ 146 w 453"/>
                  <a:gd name="T21" fmla="*/ 494 h 517"/>
                  <a:gd name="T22" fmla="*/ 182 w 453"/>
                  <a:gd name="T23" fmla="*/ 489 h 517"/>
                  <a:gd name="T24" fmla="*/ 365 w 453"/>
                  <a:gd name="T25" fmla="*/ 494 h 517"/>
                  <a:gd name="T26" fmla="*/ 426 w 453"/>
                  <a:gd name="T27" fmla="*/ 517 h 517"/>
                  <a:gd name="T28" fmla="*/ 451 w 453"/>
                  <a:gd name="T29" fmla="*/ 389 h 517"/>
                  <a:gd name="T30" fmla="*/ 419 w 453"/>
                  <a:gd name="T31" fmla="*/ 277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53" h="517">
                    <a:moveTo>
                      <a:pt x="419" y="277"/>
                    </a:moveTo>
                    <a:cubicBezTo>
                      <a:pt x="399" y="252"/>
                      <a:pt x="320" y="237"/>
                      <a:pt x="286" y="227"/>
                    </a:cubicBezTo>
                    <a:cubicBezTo>
                      <a:pt x="251" y="217"/>
                      <a:pt x="222" y="148"/>
                      <a:pt x="217" y="119"/>
                    </a:cubicBezTo>
                    <a:cubicBezTo>
                      <a:pt x="212" y="89"/>
                      <a:pt x="152" y="20"/>
                      <a:pt x="118" y="10"/>
                    </a:cubicBezTo>
                    <a:cubicBezTo>
                      <a:pt x="83" y="0"/>
                      <a:pt x="69" y="59"/>
                      <a:pt x="34" y="79"/>
                    </a:cubicBezTo>
                    <a:cubicBezTo>
                      <a:pt x="13" y="91"/>
                      <a:pt x="7" y="121"/>
                      <a:pt x="0" y="146"/>
                    </a:cubicBezTo>
                    <a:cubicBezTo>
                      <a:pt x="20" y="182"/>
                      <a:pt x="43" y="229"/>
                      <a:pt x="34" y="247"/>
                    </a:cubicBezTo>
                    <a:cubicBezTo>
                      <a:pt x="19" y="277"/>
                      <a:pt x="69" y="286"/>
                      <a:pt x="64" y="326"/>
                    </a:cubicBezTo>
                    <a:cubicBezTo>
                      <a:pt x="60" y="352"/>
                      <a:pt x="55" y="395"/>
                      <a:pt x="50" y="428"/>
                    </a:cubicBezTo>
                    <a:cubicBezTo>
                      <a:pt x="71" y="442"/>
                      <a:pt x="91" y="465"/>
                      <a:pt x="103" y="474"/>
                    </a:cubicBezTo>
                    <a:cubicBezTo>
                      <a:pt x="110" y="479"/>
                      <a:pt x="127" y="487"/>
                      <a:pt x="146" y="494"/>
                    </a:cubicBezTo>
                    <a:cubicBezTo>
                      <a:pt x="157" y="491"/>
                      <a:pt x="169" y="489"/>
                      <a:pt x="182" y="489"/>
                    </a:cubicBezTo>
                    <a:cubicBezTo>
                      <a:pt x="241" y="489"/>
                      <a:pt x="310" y="494"/>
                      <a:pt x="365" y="494"/>
                    </a:cubicBezTo>
                    <a:cubicBezTo>
                      <a:pt x="386" y="494"/>
                      <a:pt x="407" y="504"/>
                      <a:pt x="426" y="517"/>
                    </a:cubicBezTo>
                    <a:cubicBezTo>
                      <a:pt x="453" y="497"/>
                      <a:pt x="439" y="418"/>
                      <a:pt x="451" y="389"/>
                    </a:cubicBezTo>
                    <a:cubicBezTo>
                      <a:pt x="427" y="358"/>
                      <a:pt x="436" y="298"/>
                      <a:pt x="419" y="27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5" name="Freeform 98">
                <a:extLst>
                  <a:ext uri="{FF2B5EF4-FFF2-40B4-BE49-F238E27FC236}">
                    <a16:creationId xmlns:a16="http://schemas.microsoft.com/office/drawing/2014/main" id="{59F19B09-64D7-4D53-A931-A015CAB17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5" y="2179"/>
                <a:ext cx="126" cy="90"/>
              </a:xfrm>
              <a:custGeom>
                <a:avLst/>
                <a:gdLst>
                  <a:gd name="T0" fmla="*/ 620 w 815"/>
                  <a:gd name="T1" fmla="*/ 469 h 654"/>
                  <a:gd name="T2" fmla="*/ 640 w 815"/>
                  <a:gd name="T3" fmla="*/ 365 h 654"/>
                  <a:gd name="T4" fmla="*/ 650 w 815"/>
                  <a:gd name="T5" fmla="*/ 286 h 654"/>
                  <a:gd name="T6" fmla="*/ 753 w 815"/>
                  <a:gd name="T7" fmla="*/ 182 h 654"/>
                  <a:gd name="T8" fmla="*/ 815 w 815"/>
                  <a:gd name="T9" fmla="*/ 124 h 654"/>
                  <a:gd name="T10" fmla="*/ 788 w 815"/>
                  <a:gd name="T11" fmla="*/ 79 h 654"/>
                  <a:gd name="T12" fmla="*/ 704 w 815"/>
                  <a:gd name="T13" fmla="*/ 10 h 654"/>
                  <a:gd name="T14" fmla="*/ 571 w 815"/>
                  <a:gd name="T15" fmla="*/ 5 h 654"/>
                  <a:gd name="T16" fmla="*/ 452 w 815"/>
                  <a:gd name="T17" fmla="*/ 34 h 654"/>
                  <a:gd name="T18" fmla="*/ 354 w 815"/>
                  <a:gd name="T19" fmla="*/ 94 h 654"/>
                  <a:gd name="T20" fmla="*/ 220 w 815"/>
                  <a:gd name="T21" fmla="*/ 143 h 654"/>
                  <a:gd name="T22" fmla="*/ 141 w 815"/>
                  <a:gd name="T23" fmla="*/ 84 h 654"/>
                  <a:gd name="T24" fmla="*/ 77 w 815"/>
                  <a:gd name="T25" fmla="*/ 153 h 654"/>
                  <a:gd name="T26" fmla="*/ 38 w 815"/>
                  <a:gd name="T27" fmla="*/ 286 h 654"/>
                  <a:gd name="T28" fmla="*/ 0 w 815"/>
                  <a:gd name="T29" fmla="*/ 354 h 654"/>
                  <a:gd name="T30" fmla="*/ 62 w 815"/>
                  <a:gd name="T31" fmla="*/ 380 h 654"/>
                  <a:gd name="T32" fmla="*/ 181 w 815"/>
                  <a:gd name="T33" fmla="*/ 449 h 654"/>
                  <a:gd name="T34" fmla="*/ 314 w 815"/>
                  <a:gd name="T35" fmla="*/ 469 h 654"/>
                  <a:gd name="T36" fmla="*/ 383 w 815"/>
                  <a:gd name="T37" fmla="*/ 511 h 654"/>
                  <a:gd name="T38" fmla="*/ 393 w 815"/>
                  <a:gd name="T39" fmla="*/ 503 h 654"/>
                  <a:gd name="T40" fmla="*/ 477 w 815"/>
                  <a:gd name="T41" fmla="*/ 434 h 654"/>
                  <a:gd name="T42" fmla="*/ 576 w 815"/>
                  <a:gd name="T43" fmla="*/ 543 h 654"/>
                  <a:gd name="T44" fmla="*/ 645 w 815"/>
                  <a:gd name="T45" fmla="*/ 651 h 654"/>
                  <a:gd name="T46" fmla="*/ 655 w 815"/>
                  <a:gd name="T47" fmla="*/ 654 h 654"/>
                  <a:gd name="T48" fmla="*/ 620 w 815"/>
                  <a:gd name="T49" fmla="*/ 562 h 654"/>
                  <a:gd name="T50" fmla="*/ 620 w 815"/>
                  <a:gd name="T51" fmla="*/ 469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15" h="654">
                    <a:moveTo>
                      <a:pt x="620" y="469"/>
                    </a:moveTo>
                    <a:cubicBezTo>
                      <a:pt x="635" y="444"/>
                      <a:pt x="645" y="385"/>
                      <a:pt x="640" y="365"/>
                    </a:cubicBezTo>
                    <a:cubicBezTo>
                      <a:pt x="635" y="345"/>
                      <a:pt x="650" y="286"/>
                      <a:pt x="650" y="286"/>
                    </a:cubicBezTo>
                    <a:cubicBezTo>
                      <a:pt x="650" y="257"/>
                      <a:pt x="709" y="212"/>
                      <a:pt x="753" y="182"/>
                    </a:cubicBezTo>
                    <a:cubicBezTo>
                      <a:pt x="775" y="168"/>
                      <a:pt x="798" y="144"/>
                      <a:pt x="815" y="124"/>
                    </a:cubicBezTo>
                    <a:cubicBezTo>
                      <a:pt x="800" y="113"/>
                      <a:pt x="788" y="96"/>
                      <a:pt x="788" y="79"/>
                    </a:cubicBezTo>
                    <a:cubicBezTo>
                      <a:pt x="788" y="54"/>
                      <a:pt x="729" y="20"/>
                      <a:pt x="704" y="10"/>
                    </a:cubicBezTo>
                    <a:cubicBezTo>
                      <a:pt x="679" y="0"/>
                      <a:pt x="600" y="0"/>
                      <a:pt x="571" y="5"/>
                    </a:cubicBezTo>
                    <a:cubicBezTo>
                      <a:pt x="541" y="10"/>
                      <a:pt x="482" y="34"/>
                      <a:pt x="452" y="34"/>
                    </a:cubicBezTo>
                    <a:cubicBezTo>
                      <a:pt x="423" y="34"/>
                      <a:pt x="373" y="79"/>
                      <a:pt x="354" y="94"/>
                    </a:cubicBezTo>
                    <a:cubicBezTo>
                      <a:pt x="334" y="108"/>
                      <a:pt x="265" y="143"/>
                      <a:pt x="220" y="143"/>
                    </a:cubicBezTo>
                    <a:cubicBezTo>
                      <a:pt x="176" y="143"/>
                      <a:pt x="141" y="84"/>
                      <a:pt x="141" y="84"/>
                    </a:cubicBezTo>
                    <a:cubicBezTo>
                      <a:pt x="141" y="84"/>
                      <a:pt x="127" y="133"/>
                      <a:pt x="77" y="153"/>
                    </a:cubicBezTo>
                    <a:cubicBezTo>
                      <a:pt x="28" y="173"/>
                      <a:pt x="92" y="247"/>
                      <a:pt x="38" y="286"/>
                    </a:cubicBezTo>
                    <a:cubicBezTo>
                      <a:pt x="6" y="309"/>
                      <a:pt x="0" y="336"/>
                      <a:pt x="0" y="354"/>
                    </a:cubicBezTo>
                    <a:cubicBezTo>
                      <a:pt x="17" y="359"/>
                      <a:pt x="43" y="367"/>
                      <a:pt x="62" y="380"/>
                    </a:cubicBezTo>
                    <a:cubicBezTo>
                      <a:pt x="92" y="400"/>
                      <a:pt x="136" y="434"/>
                      <a:pt x="181" y="449"/>
                    </a:cubicBezTo>
                    <a:cubicBezTo>
                      <a:pt x="225" y="464"/>
                      <a:pt x="265" y="474"/>
                      <a:pt x="314" y="469"/>
                    </a:cubicBezTo>
                    <a:cubicBezTo>
                      <a:pt x="345" y="466"/>
                      <a:pt x="364" y="492"/>
                      <a:pt x="383" y="511"/>
                    </a:cubicBezTo>
                    <a:cubicBezTo>
                      <a:pt x="386" y="508"/>
                      <a:pt x="389" y="505"/>
                      <a:pt x="393" y="503"/>
                    </a:cubicBezTo>
                    <a:cubicBezTo>
                      <a:pt x="428" y="483"/>
                      <a:pt x="442" y="424"/>
                      <a:pt x="477" y="434"/>
                    </a:cubicBezTo>
                    <a:cubicBezTo>
                      <a:pt x="511" y="444"/>
                      <a:pt x="571" y="513"/>
                      <a:pt x="576" y="543"/>
                    </a:cubicBezTo>
                    <a:cubicBezTo>
                      <a:pt x="581" y="572"/>
                      <a:pt x="610" y="641"/>
                      <a:pt x="645" y="651"/>
                    </a:cubicBezTo>
                    <a:cubicBezTo>
                      <a:pt x="648" y="652"/>
                      <a:pt x="651" y="653"/>
                      <a:pt x="655" y="654"/>
                    </a:cubicBezTo>
                    <a:cubicBezTo>
                      <a:pt x="642" y="616"/>
                      <a:pt x="625" y="571"/>
                      <a:pt x="620" y="562"/>
                    </a:cubicBezTo>
                    <a:cubicBezTo>
                      <a:pt x="610" y="548"/>
                      <a:pt x="605" y="493"/>
                      <a:pt x="620" y="46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6" name="Freeform 99">
                <a:extLst>
                  <a:ext uri="{FF2B5EF4-FFF2-40B4-BE49-F238E27FC236}">
                    <a16:creationId xmlns:a16="http://schemas.microsoft.com/office/drawing/2014/main" id="{838A6639-3A54-4A70-8DFA-70ACBC458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8" y="2184"/>
                <a:ext cx="157" cy="112"/>
              </a:xfrm>
              <a:custGeom>
                <a:avLst/>
                <a:gdLst>
                  <a:gd name="T0" fmla="*/ 1001 w 1013"/>
                  <a:gd name="T1" fmla="*/ 514 h 819"/>
                  <a:gd name="T2" fmla="*/ 913 w 1013"/>
                  <a:gd name="T3" fmla="*/ 528 h 819"/>
                  <a:gd name="T4" fmla="*/ 814 w 1013"/>
                  <a:gd name="T5" fmla="*/ 509 h 819"/>
                  <a:gd name="T6" fmla="*/ 814 w 1013"/>
                  <a:gd name="T7" fmla="*/ 395 h 819"/>
                  <a:gd name="T8" fmla="*/ 834 w 1013"/>
                  <a:gd name="T9" fmla="*/ 311 h 819"/>
                  <a:gd name="T10" fmla="*/ 805 w 1013"/>
                  <a:gd name="T11" fmla="*/ 208 h 819"/>
                  <a:gd name="T12" fmla="*/ 765 w 1013"/>
                  <a:gd name="T13" fmla="*/ 114 h 819"/>
                  <a:gd name="T14" fmla="*/ 726 w 1013"/>
                  <a:gd name="T15" fmla="*/ 0 h 819"/>
                  <a:gd name="T16" fmla="*/ 607 w 1013"/>
                  <a:gd name="T17" fmla="*/ 35 h 819"/>
                  <a:gd name="T18" fmla="*/ 513 w 1013"/>
                  <a:gd name="T19" fmla="*/ 84 h 819"/>
                  <a:gd name="T20" fmla="*/ 400 w 1013"/>
                  <a:gd name="T21" fmla="*/ 79 h 819"/>
                  <a:gd name="T22" fmla="*/ 232 w 1013"/>
                  <a:gd name="T23" fmla="*/ 99 h 819"/>
                  <a:gd name="T24" fmla="*/ 210 w 1013"/>
                  <a:gd name="T25" fmla="*/ 90 h 819"/>
                  <a:gd name="T26" fmla="*/ 148 w 1013"/>
                  <a:gd name="T27" fmla="*/ 148 h 819"/>
                  <a:gd name="T28" fmla="*/ 45 w 1013"/>
                  <a:gd name="T29" fmla="*/ 252 h 819"/>
                  <a:gd name="T30" fmla="*/ 35 w 1013"/>
                  <a:gd name="T31" fmla="*/ 331 h 819"/>
                  <a:gd name="T32" fmla="*/ 15 w 1013"/>
                  <a:gd name="T33" fmla="*/ 435 h 819"/>
                  <a:gd name="T34" fmla="*/ 15 w 1013"/>
                  <a:gd name="T35" fmla="*/ 528 h 819"/>
                  <a:gd name="T36" fmla="*/ 50 w 1013"/>
                  <a:gd name="T37" fmla="*/ 620 h 819"/>
                  <a:gd name="T38" fmla="*/ 173 w 1013"/>
                  <a:gd name="T39" fmla="*/ 667 h 819"/>
                  <a:gd name="T40" fmla="*/ 205 w 1013"/>
                  <a:gd name="T41" fmla="*/ 779 h 819"/>
                  <a:gd name="T42" fmla="*/ 212 w 1013"/>
                  <a:gd name="T43" fmla="*/ 770 h 819"/>
                  <a:gd name="T44" fmla="*/ 296 w 1013"/>
                  <a:gd name="T45" fmla="*/ 765 h 819"/>
                  <a:gd name="T46" fmla="*/ 434 w 1013"/>
                  <a:gd name="T47" fmla="*/ 815 h 819"/>
                  <a:gd name="T48" fmla="*/ 543 w 1013"/>
                  <a:gd name="T49" fmla="*/ 785 h 819"/>
                  <a:gd name="T50" fmla="*/ 671 w 1013"/>
                  <a:gd name="T51" fmla="*/ 731 h 819"/>
                  <a:gd name="T52" fmla="*/ 819 w 1013"/>
                  <a:gd name="T53" fmla="*/ 731 h 819"/>
                  <a:gd name="T54" fmla="*/ 886 w 1013"/>
                  <a:gd name="T55" fmla="*/ 766 h 819"/>
                  <a:gd name="T56" fmla="*/ 897 w 1013"/>
                  <a:gd name="T57" fmla="*/ 730 h 819"/>
                  <a:gd name="T58" fmla="*/ 978 w 1013"/>
                  <a:gd name="T59" fmla="*/ 641 h 819"/>
                  <a:gd name="T60" fmla="*/ 1001 w 1013"/>
                  <a:gd name="T61" fmla="*/ 514 h 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13" h="819">
                    <a:moveTo>
                      <a:pt x="1001" y="514"/>
                    </a:moveTo>
                    <a:cubicBezTo>
                      <a:pt x="973" y="521"/>
                      <a:pt x="927" y="532"/>
                      <a:pt x="913" y="528"/>
                    </a:cubicBezTo>
                    <a:cubicBezTo>
                      <a:pt x="893" y="524"/>
                      <a:pt x="814" y="528"/>
                      <a:pt x="814" y="509"/>
                    </a:cubicBezTo>
                    <a:cubicBezTo>
                      <a:pt x="814" y="489"/>
                      <a:pt x="800" y="425"/>
                      <a:pt x="814" y="395"/>
                    </a:cubicBezTo>
                    <a:cubicBezTo>
                      <a:pt x="829" y="366"/>
                      <a:pt x="819" y="346"/>
                      <a:pt x="834" y="311"/>
                    </a:cubicBezTo>
                    <a:cubicBezTo>
                      <a:pt x="849" y="277"/>
                      <a:pt x="805" y="227"/>
                      <a:pt x="805" y="208"/>
                    </a:cubicBezTo>
                    <a:cubicBezTo>
                      <a:pt x="805" y="188"/>
                      <a:pt x="745" y="139"/>
                      <a:pt x="765" y="114"/>
                    </a:cubicBezTo>
                    <a:cubicBezTo>
                      <a:pt x="785" y="89"/>
                      <a:pt x="726" y="0"/>
                      <a:pt x="726" y="0"/>
                    </a:cubicBezTo>
                    <a:cubicBezTo>
                      <a:pt x="726" y="0"/>
                      <a:pt x="642" y="20"/>
                      <a:pt x="607" y="35"/>
                    </a:cubicBezTo>
                    <a:cubicBezTo>
                      <a:pt x="573" y="50"/>
                      <a:pt x="538" y="79"/>
                      <a:pt x="513" y="84"/>
                    </a:cubicBezTo>
                    <a:cubicBezTo>
                      <a:pt x="489" y="89"/>
                      <a:pt x="434" y="79"/>
                      <a:pt x="400" y="79"/>
                    </a:cubicBezTo>
                    <a:cubicBezTo>
                      <a:pt x="365" y="79"/>
                      <a:pt x="257" y="104"/>
                      <a:pt x="232" y="99"/>
                    </a:cubicBezTo>
                    <a:cubicBezTo>
                      <a:pt x="225" y="98"/>
                      <a:pt x="217" y="94"/>
                      <a:pt x="210" y="90"/>
                    </a:cubicBezTo>
                    <a:cubicBezTo>
                      <a:pt x="193" y="110"/>
                      <a:pt x="170" y="134"/>
                      <a:pt x="148" y="148"/>
                    </a:cubicBezTo>
                    <a:cubicBezTo>
                      <a:pt x="104" y="178"/>
                      <a:pt x="45" y="223"/>
                      <a:pt x="45" y="252"/>
                    </a:cubicBezTo>
                    <a:cubicBezTo>
                      <a:pt x="45" y="252"/>
                      <a:pt x="30" y="311"/>
                      <a:pt x="35" y="331"/>
                    </a:cubicBezTo>
                    <a:cubicBezTo>
                      <a:pt x="40" y="351"/>
                      <a:pt x="30" y="410"/>
                      <a:pt x="15" y="435"/>
                    </a:cubicBezTo>
                    <a:cubicBezTo>
                      <a:pt x="0" y="459"/>
                      <a:pt x="5" y="514"/>
                      <a:pt x="15" y="528"/>
                    </a:cubicBezTo>
                    <a:cubicBezTo>
                      <a:pt x="20" y="537"/>
                      <a:pt x="37" y="582"/>
                      <a:pt x="50" y="620"/>
                    </a:cubicBezTo>
                    <a:cubicBezTo>
                      <a:pt x="88" y="630"/>
                      <a:pt x="155" y="644"/>
                      <a:pt x="173" y="667"/>
                    </a:cubicBezTo>
                    <a:cubicBezTo>
                      <a:pt x="190" y="688"/>
                      <a:pt x="181" y="748"/>
                      <a:pt x="205" y="779"/>
                    </a:cubicBezTo>
                    <a:cubicBezTo>
                      <a:pt x="207" y="775"/>
                      <a:pt x="209" y="772"/>
                      <a:pt x="212" y="770"/>
                    </a:cubicBezTo>
                    <a:cubicBezTo>
                      <a:pt x="237" y="755"/>
                      <a:pt x="257" y="760"/>
                      <a:pt x="296" y="765"/>
                    </a:cubicBezTo>
                    <a:cubicBezTo>
                      <a:pt x="336" y="770"/>
                      <a:pt x="405" y="810"/>
                      <a:pt x="434" y="815"/>
                    </a:cubicBezTo>
                    <a:cubicBezTo>
                      <a:pt x="464" y="819"/>
                      <a:pt x="508" y="805"/>
                      <a:pt x="543" y="785"/>
                    </a:cubicBezTo>
                    <a:cubicBezTo>
                      <a:pt x="578" y="765"/>
                      <a:pt x="642" y="746"/>
                      <a:pt x="671" y="731"/>
                    </a:cubicBezTo>
                    <a:cubicBezTo>
                      <a:pt x="701" y="716"/>
                      <a:pt x="780" y="721"/>
                      <a:pt x="819" y="731"/>
                    </a:cubicBezTo>
                    <a:cubicBezTo>
                      <a:pt x="849" y="738"/>
                      <a:pt x="865" y="757"/>
                      <a:pt x="886" y="766"/>
                    </a:cubicBezTo>
                    <a:cubicBezTo>
                      <a:pt x="886" y="752"/>
                      <a:pt x="889" y="739"/>
                      <a:pt x="897" y="730"/>
                    </a:cubicBezTo>
                    <a:cubicBezTo>
                      <a:pt x="926" y="693"/>
                      <a:pt x="941" y="678"/>
                      <a:pt x="978" y="641"/>
                    </a:cubicBezTo>
                    <a:cubicBezTo>
                      <a:pt x="1013" y="606"/>
                      <a:pt x="1002" y="551"/>
                      <a:pt x="1001" y="51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7" name="Freeform 100">
                <a:extLst>
                  <a:ext uri="{FF2B5EF4-FFF2-40B4-BE49-F238E27FC236}">
                    <a16:creationId xmlns:a16="http://schemas.microsoft.com/office/drawing/2014/main" id="{E61700F2-B52E-41D0-A3BF-F68800E30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2" y="2144"/>
                <a:ext cx="1" cy="2"/>
              </a:xfrm>
              <a:custGeom>
                <a:avLst/>
                <a:gdLst>
                  <a:gd name="T0" fmla="*/ 7 w 7"/>
                  <a:gd name="T1" fmla="*/ 15 h 15"/>
                  <a:gd name="T2" fmla="*/ 0 w 7"/>
                  <a:gd name="T3" fmla="*/ 0 h 15"/>
                  <a:gd name="T4" fmla="*/ 7 w 7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5">
                    <a:moveTo>
                      <a:pt x="7" y="15"/>
                    </a:moveTo>
                    <a:cubicBezTo>
                      <a:pt x="6" y="10"/>
                      <a:pt x="3" y="5"/>
                      <a:pt x="0" y="0"/>
                    </a:cubicBezTo>
                    <a:cubicBezTo>
                      <a:pt x="0" y="5"/>
                      <a:pt x="3" y="10"/>
                      <a:pt x="7" y="1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8" name="Freeform 101">
                <a:extLst>
                  <a:ext uri="{FF2B5EF4-FFF2-40B4-BE49-F238E27FC236}">
                    <a16:creationId xmlns:a16="http://schemas.microsoft.com/office/drawing/2014/main" id="{2F5CED6F-80EE-402E-B81D-6AC0D1EFB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1" y="2144"/>
                <a:ext cx="1" cy="0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0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1" y="1"/>
                      <a:pt x="2" y="3"/>
                      <a:pt x="3" y="5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9" name="Freeform 102">
                <a:extLst>
                  <a:ext uri="{FF2B5EF4-FFF2-40B4-BE49-F238E27FC236}">
                    <a16:creationId xmlns:a16="http://schemas.microsoft.com/office/drawing/2014/main" id="{AA07AEFF-44D0-4452-BFEC-C1E22B8F6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1" y="2146"/>
                <a:ext cx="104" cy="53"/>
              </a:xfrm>
              <a:custGeom>
                <a:avLst/>
                <a:gdLst>
                  <a:gd name="T0" fmla="*/ 651 w 671"/>
                  <a:gd name="T1" fmla="*/ 128 h 380"/>
                  <a:gd name="T2" fmla="*/ 577 w 671"/>
                  <a:gd name="T3" fmla="*/ 79 h 380"/>
                  <a:gd name="T4" fmla="*/ 419 w 671"/>
                  <a:gd name="T5" fmla="*/ 69 h 380"/>
                  <a:gd name="T6" fmla="*/ 276 w 671"/>
                  <a:gd name="T7" fmla="*/ 44 h 380"/>
                  <a:gd name="T8" fmla="*/ 204 w 671"/>
                  <a:gd name="T9" fmla="*/ 0 h 380"/>
                  <a:gd name="T10" fmla="*/ 168 w 671"/>
                  <a:gd name="T11" fmla="*/ 79 h 380"/>
                  <a:gd name="T12" fmla="*/ 94 w 671"/>
                  <a:gd name="T13" fmla="*/ 153 h 380"/>
                  <a:gd name="T14" fmla="*/ 5 w 671"/>
                  <a:gd name="T15" fmla="*/ 207 h 380"/>
                  <a:gd name="T16" fmla="*/ 15 w 671"/>
                  <a:gd name="T17" fmla="*/ 336 h 380"/>
                  <a:gd name="T18" fmla="*/ 16 w 671"/>
                  <a:gd name="T19" fmla="*/ 354 h 380"/>
                  <a:gd name="T20" fmla="*/ 34 w 671"/>
                  <a:gd name="T21" fmla="*/ 321 h 380"/>
                  <a:gd name="T22" fmla="*/ 113 w 671"/>
                  <a:gd name="T23" fmla="*/ 380 h 380"/>
                  <a:gd name="T24" fmla="*/ 247 w 671"/>
                  <a:gd name="T25" fmla="*/ 331 h 380"/>
                  <a:gd name="T26" fmla="*/ 345 w 671"/>
                  <a:gd name="T27" fmla="*/ 271 h 380"/>
                  <a:gd name="T28" fmla="*/ 464 w 671"/>
                  <a:gd name="T29" fmla="*/ 242 h 380"/>
                  <a:gd name="T30" fmla="*/ 597 w 671"/>
                  <a:gd name="T31" fmla="*/ 247 h 380"/>
                  <a:gd name="T32" fmla="*/ 633 w 671"/>
                  <a:gd name="T33" fmla="*/ 266 h 380"/>
                  <a:gd name="T34" fmla="*/ 627 w 671"/>
                  <a:gd name="T35" fmla="*/ 237 h 380"/>
                  <a:gd name="T36" fmla="*/ 651 w 671"/>
                  <a:gd name="T37" fmla="*/ 128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71" h="380">
                    <a:moveTo>
                      <a:pt x="651" y="128"/>
                    </a:moveTo>
                    <a:cubicBezTo>
                      <a:pt x="671" y="104"/>
                      <a:pt x="602" y="89"/>
                      <a:pt x="577" y="79"/>
                    </a:cubicBezTo>
                    <a:cubicBezTo>
                      <a:pt x="553" y="69"/>
                      <a:pt x="474" y="64"/>
                      <a:pt x="419" y="69"/>
                    </a:cubicBezTo>
                    <a:cubicBezTo>
                      <a:pt x="365" y="74"/>
                      <a:pt x="316" y="69"/>
                      <a:pt x="276" y="44"/>
                    </a:cubicBezTo>
                    <a:cubicBezTo>
                      <a:pt x="247" y="26"/>
                      <a:pt x="217" y="13"/>
                      <a:pt x="204" y="0"/>
                    </a:cubicBezTo>
                    <a:cubicBezTo>
                      <a:pt x="215" y="31"/>
                      <a:pt x="193" y="53"/>
                      <a:pt x="168" y="79"/>
                    </a:cubicBezTo>
                    <a:cubicBezTo>
                      <a:pt x="138" y="109"/>
                      <a:pt x="143" y="133"/>
                      <a:pt x="94" y="153"/>
                    </a:cubicBezTo>
                    <a:cubicBezTo>
                      <a:pt x="44" y="173"/>
                      <a:pt x="0" y="173"/>
                      <a:pt x="5" y="207"/>
                    </a:cubicBezTo>
                    <a:cubicBezTo>
                      <a:pt x="10" y="242"/>
                      <a:pt x="20" y="316"/>
                      <a:pt x="15" y="336"/>
                    </a:cubicBezTo>
                    <a:cubicBezTo>
                      <a:pt x="13" y="340"/>
                      <a:pt x="14" y="347"/>
                      <a:pt x="16" y="354"/>
                    </a:cubicBezTo>
                    <a:cubicBezTo>
                      <a:pt x="30" y="337"/>
                      <a:pt x="34" y="321"/>
                      <a:pt x="34" y="321"/>
                    </a:cubicBezTo>
                    <a:cubicBezTo>
                      <a:pt x="34" y="321"/>
                      <a:pt x="69" y="380"/>
                      <a:pt x="113" y="380"/>
                    </a:cubicBezTo>
                    <a:cubicBezTo>
                      <a:pt x="158" y="380"/>
                      <a:pt x="227" y="345"/>
                      <a:pt x="247" y="331"/>
                    </a:cubicBezTo>
                    <a:cubicBezTo>
                      <a:pt x="266" y="316"/>
                      <a:pt x="316" y="271"/>
                      <a:pt x="345" y="271"/>
                    </a:cubicBezTo>
                    <a:cubicBezTo>
                      <a:pt x="375" y="271"/>
                      <a:pt x="434" y="247"/>
                      <a:pt x="464" y="242"/>
                    </a:cubicBezTo>
                    <a:cubicBezTo>
                      <a:pt x="493" y="237"/>
                      <a:pt x="572" y="237"/>
                      <a:pt x="597" y="247"/>
                    </a:cubicBezTo>
                    <a:cubicBezTo>
                      <a:pt x="606" y="250"/>
                      <a:pt x="620" y="257"/>
                      <a:pt x="633" y="266"/>
                    </a:cubicBezTo>
                    <a:cubicBezTo>
                      <a:pt x="631" y="254"/>
                      <a:pt x="629" y="243"/>
                      <a:pt x="627" y="237"/>
                    </a:cubicBezTo>
                    <a:cubicBezTo>
                      <a:pt x="617" y="212"/>
                      <a:pt x="631" y="153"/>
                      <a:pt x="651" y="12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0" name="Freeform 103">
                <a:extLst>
                  <a:ext uri="{FF2B5EF4-FFF2-40B4-BE49-F238E27FC236}">
                    <a16:creationId xmlns:a16="http://schemas.microsoft.com/office/drawing/2014/main" id="{B518D42E-C604-423C-87B1-4E624C8FB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" y="2008"/>
                <a:ext cx="186" cy="153"/>
              </a:xfrm>
              <a:custGeom>
                <a:avLst/>
                <a:gdLst>
                  <a:gd name="T0" fmla="*/ 1081 w 1199"/>
                  <a:gd name="T1" fmla="*/ 987 h 1110"/>
                  <a:gd name="T2" fmla="*/ 1175 w 1199"/>
                  <a:gd name="T3" fmla="*/ 928 h 1110"/>
                  <a:gd name="T4" fmla="*/ 1140 w 1199"/>
                  <a:gd name="T5" fmla="*/ 829 h 1110"/>
                  <a:gd name="T6" fmla="*/ 1130 w 1199"/>
                  <a:gd name="T7" fmla="*/ 706 h 1110"/>
                  <a:gd name="T8" fmla="*/ 1091 w 1199"/>
                  <a:gd name="T9" fmla="*/ 578 h 1110"/>
                  <a:gd name="T10" fmla="*/ 1150 w 1199"/>
                  <a:gd name="T11" fmla="*/ 514 h 1110"/>
                  <a:gd name="T12" fmla="*/ 1145 w 1199"/>
                  <a:gd name="T13" fmla="*/ 331 h 1110"/>
                  <a:gd name="T14" fmla="*/ 1175 w 1199"/>
                  <a:gd name="T15" fmla="*/ 232 h 1110"/>
                  <a:gd name="T16" fmla="*/ 1140 w 1199"/>
                  <a:gd name="T17" fmla="*/ 143 h 1110"/>
                  <a:gd name="T18" fmla="*/ 1081 w 1199"/>
                  <a:gd name="T19" fmla="*/ 94 h 1110"/>
                  <a:gd name="T20" fmla="*/ 972 w 1199"/>
                  <a:gd name="T21" fmla="*/ 5 h 1110"/>
                  <a:gd name="T22" fmla="*/ 854 w 1199"/>
                  <a:gd name="T23" fmla="*/ 10 h 1110"/>
                  <a:gd name="T24" fmla="*/ 770 w 1199"/>
                  <a:gd name="T25" fmla="*/ 8 h 1110"/>
                  <a:gd name="T26" fmla="*/ 709 w 1199"/>
                  <a:gd name="T27" fmla="*/ 49 h 1110"/>
                  <a:gd name="T28" fmla="*/ 598 w 1199"/>
                  <a:gd name="T29" fmla="*/ 152 h 1110"/>
                  <a:gd name="T30" fmla="*/ 465 w 1199"/>
                  <a:gd name="T31" fmla="*/ 108 h 1110"/>
                  <a:gd name="T32" fmla="*/ 302 w 1199"/>
                  <a:gd name="T33" fmla="*/ 101 h 1110"/>
                  <a:gd name="T34" fmla="*/ 191 w 1199"/>
                  <a:gd name="T35" fmla="*/ 189 h 1110"/>
                  <a:gd name="T36" fmla="*/ 7 w 1199"/>
                  <a:gd name="T37" fmla="*/ 263 h 1110"/>
                  <a:gd name="T38" fmla="*/ 25 w 1199"/>
                  <a:gd name="T39" fmla="*/ 346 h 1110"/>
                  <a:gd name="T40" fmla="*/ 30 w 1199"/>
                  <a:gd name="T41" fmla="*/ 484 h 1110"/>
                  <a:gd name="T42" fmla="*/ 69 w 1199"/>
                  <a:gd name="T43" fmla="*/ 612 h 1110"/>
                  <a:gd name="T44" fmla="*/ 89 w 1199"/>
                  <a:gd name="T45" fmla="*/ 750 h 1110"/>
                  <a:gd name="T46" fmla="*/ 192 w 1199"/>
                  <a:gd name="T47" fmla="*/ 824 h 1110"/>
                  <a:gd name="T48" fmla="*/ 316 w 1199"/>
                  <a:gd name="T49" fmla="*/ 898 h 1110"/>
                  <a:gd name="T50" fmla="*/ 429 w 1199"/>
                  <a:gd name="T51" fmla="*/ 923 h 1110"/>
                  <a:gd name="T52" fmla="*/ 515 w 1199"/>
                  <a:gd name="T53" fmla="*/ 982 h 1110"/>
                  <a:gd name="T54" fmla="*/ 518 w 1199"/>
                  <a:gd name="T55" fmla="*/ 987 h 1110"/>
                  <a:gd name="T56" fmla="*/ 525 w 1199"/>
                  <a:gd name="T57" fmla="*/ 1002 h 1110"/>
                  <a:gd name="T58" fmla="*/ 597 w 1199"/>
                  <a:gd name="T59" fmla="*/ 1046 h 1110"/>
                  <a:gd name="T60" fmla="*/ 740 w 1199"/>
                  <a:gd name="T61" fmla="*/ 1071 h 1110"/>
                  <a:gd name="T62" fmla="*/ 898 w 1199"/>
                  <a:gd name="T63" fmla="*/ 1081 h 1110"/>
                  <a:gd name="T64" fmla="*/ 968 w 1199"/>
                  <a:gd name="T65" fmla="*/ 1110 h 1110"/>
                  <a:gd name="T66" fmla="*/ 1017 w 1199"/>
                  <a:gd name="T67" fmla="*/ 1081 h 1110"/>
                  <a:gd name="T68" fmla="*/ 1081 w 1199"/>
                  <a:gd name="T69" fmla="*/ 987 h 1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99" h="1110">
                    <a:moveTo>
                      <a:pt x="1081" y="987"/>
                    </a:moveTo>
                    <a:cubicBezTo>
                      <a:pt x="1091" y="953"/>
                      <a:pt x="1155" y="948"/>
                      <a:pt x="1175" y="928"/>
                    </a:cubicBezTo>
                    <a:cubicBezTo>
                      <a:pt x="1194" y="908"/>
                      <a:pt x="1155" y="864"/>
                      <a:pt x="1140" y="829"/>
                    </a:cubicBezTo>
                    <a:cubicBezTo>
                      <a:pt x="1125" y="795"/>
                      <a:pt x="1130" y="736"/>
                      <a:pt x="1130" y="706"/>
                    </a:cubicBezTo>
                    <a:cubicBezTo>
                      <a:pt x="1130" y="676"/>
                      <a:pt x="1100" y="602"/>
                      <a:pt x="1091" y="578"/>
                    </a:cubicBezTo>
                    <a:cubicBezTo>
                      <a:pt x="1081" y="553"/>
                      <a:pt x="1110" y="538"/>
                      <a:pt x="1150" y="514"/>
                    </a:cubicBezTo>
                    <a:cubicBezTo>
                      <a:pt x="1189" y="489"/>
                      <a:pt x="1150" y="361"/>
                      <a:pt x="1145" y="331"/>
                    </a:cubicBezTo>
                    <a:cubicBezTo>
                      <a:pt x="1140" y="301"/>
                      <a:pt x="1150" y="247"/>
                      <a:pt x="1175" y="232"/>
                    </a:cubicBezTo>
                    <a:cubicBezTo>
                      <a:pt x="1199" y="217"/>
                      <a:pt x="1184" y="148"/>
                      <a:pt x="1140" y="143"/>
                    </a:cubicBezTo>
                    <a:cubicBezTo>
                      <a:pt x="1096" y="139"/>
                      <a:pt x="1081" y="124"/>
                      <a:pt x="1081" y="94"/>
                    </a:cubicBezTo>
                    <a:cubicBezTo>
                      <a:pt x="1081" y="64"/>
                      <a:pt x="1026" y="10"/>
                      <a:pt x="972" y="5"/>
                    </a:cubicBezTo>
                    <a:cubicBezTo>
                      <a:pt x="918" y="0"/>
                      <a:pt x="898" y="10"/>
                      <a:pt x="854" y="10"/>
                    </a:cubicBezTo>
                    <a:cubicBezTo>
                      <a:pt x="834" y="10"/>
                      <a:pt x="800" y="9"/>
                      <a:pt x="770" y="8"/>
                    </a:cubicBezTo>
                    <a:cubicBezTo>
                      <a:pt x="756" y="27"/>
                      <a:pt x="736" y="42"/>
                      <a:pt x="709" y="49"/>
                    </a:cubicBezTo>
                    <a:cubicBezTo>
                      <a:pt x="650" y="64"/>
                      <a:pt x="658" y="101"/>
                      <a:pt x="598" y="152"/>
                    </a:cubicBezTo>
                    <a:cubicBezTo>
                      <a:pt x="539" y="204"/>
                      <a:pt x="472" y="138"/>
                      <a:pt x="465" y="108"/>
                    </a:cubicBezTo>
                    <a:cubicBezTo>
                      <a:pt x="458" y="78"/>
                      <a:pt x="339" y="78"/>
                      <a:pt x="302" y="101"/>
                    </a:cubicBezTo>
                    <a:cubicBezTo>
                      <a:pt x="265" y="123"/>
                      <a:pt x="265" y="160"/>
                      <a:pt x="191" y="189"/>
                    </a:cubicBezTo>
                    <a:cubicBezTo>
                      <a:pt x="118" y="219"/>
                      <a:pt x="81" y="263"/>
                      <a:pt x="7" y="263"/>
                    </a:cubicBezTo>
                    <a:cubicBezTo>
                      <a:pt x="13" y="291"/>
                      <a:pt x="22" y="322"/>
                      <a:pt x="25" y="346"/>
                    </a:cubicBezTo>
                    <a:cubicBezTo>
                      <a:pt x="30" y="385"/>
                      <a:pt x="0" y="440"/>
                      <a:pt x="30" y="484"/>
                    </a:cubicBezTo>
                    <a:cubicBezTo>
                      <a:pt x="59" y="528"/>
                      <a:pt x="69" y="558"/>
                      <a:pt x="69" y="612"/>
                    </a:cubicBezTo>
                    <a:cubicBezTo>
                      <a:pt x="69" y="667"/>
                      <a:pt x="69" y="716"/>
                      <a:pt x="89" y="750"/>
                    </a:cubicBezTo>
                    <a:cubicBezTo>
                      <a:pt x="109" y="785"/>
                      <a:pt x="148" y="805"/>
                      <a:pt x="192" y="824"/>
                    </a:cubicBezTo>
                    <a:cubicBezTo>
                      <a:pt x="237" y="844"/>
                      <a:pt x="286" y="874"/>
                      <a:pt x="316" y="898"/>
                    </a:cubicBezTo>
                    <a:cubicBezTo>
                      <a:pt x="345" y="923"/>
                      <a:pt x="385" y="913"/>
                      <a:pt x="429" y="923"/>
                    </a:cubicBezTo>
                    <a:cubicBezTo>
                      <a:pt x="472" y="932"/>
                      <a:pt x="491" y="946"/>
                      <a:pt x="515" y="982"/>
                    </a:cubicBezTo>
                    <a:cubicBezTo>
                      <a:pt x="517" y="983"/>
                      <a:pt x="518" y="985"/>
                      <a:pt x="518" y="987"/>
                    </a:cubicBezTo>
                    <a:cubicBezTo>
                      <a:pt x="521" y="992"/>
                      <a:pt x="524" y="997"/>
                      <a:pt x="525" y="1002"/>
                    </a:cubicBezTo>
                    <a:cubicBezTo>
                      <a:pt x="538" y="1015"/>
                      <a:pt x="568" y="1028"/>
                      <a:pt x="597" y="1046"/>
                    </a:cubicBezTo>
                    <a:cubicBezTo>
                      <a:pt x="637" y="1071"/>
                      <a:pt x="686" y="1076"/>
                      <a:pt x="740" y="1071"/>
                    </a:cubicBezTo>
                    <a:cubicBezTo>
                      <a:pt x="795" y="1066"/>
                      <a:pt x="874" y="1071"/>
                      <a:pt x="898" y="1081"/>
                    </a:cubicBezTo>
                    <a:cubicBezTo>
                      <a:pt x="915" y="1088"/>
                      <a:pt x="952" y="1097"/>
                      <a:pt x="968" y="1110"/>
                    </a:cubicBezTo>
                    <a:cubicBezTo>
                      <a:pt x="991" y="1103"/>
                      <a:pt x="1007" y="1091"/>
                      <a:pt x="1017" y="1081"/>
                    </a:cubicBezTo>
                    <a:cubicBezTo>
                      <a:pt x="1031" y="1066"/>
                      <a:pt x="1071" y="1022"/>
                      <a:pt x="1081" y="98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1" name="Freeform 104">
                <a:extLst>
                  <a:ext uri="{FF2B5EF4-FFF2-40B4-BE49-F238E27FC236}">
                    <a16:creationId xmlns:a16="http://schemas.microsoft.com/office/drawing/2014/main" id="{29F48A97-1AF2-46C3-8EA6-17ECCA8C7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4" y="1917"/>
                <a:ext cx="143" cy="71"/>
              </a:xfrm>
              <a:custGeom>
                <a:avLst/>
                <a:gdLst>
                  <a:gd name="T0" fmla="*/ 804 w 922"/>
                  <a:gd name="T1" fmla="*/ 84 h 512"/>
                  <a:gd name="T2" fmla="*/ 685 w 922"/>
                  <a:gd name="T3" fmla="*/ 79 h 512"/>
                  <a:gd name="T4" fmla="*/ 572 w 922"/>
                  <a:gd name="T5" fmla="*/ 20 h 512"/>
                  <a:gd name="T6" fmla="*/ 439 w 922"/>
                  <a:gd name="T7" fmla="*/ 30 h 512"/>
                  <a:gd name="T8" fmla="*/ 402 w 922"/>
                  <a:gd name="T9" fmla="*/ 51 h 512"/>
                  <a:gd name="T10" fmla="*/ 371 w 922"/>
                  <a:gd name="T11" fmla="*/ 258 h 512"/>
                  <a:gd name="T12" fmla="*/ 245 w 922"/>
                  <a:gd name="T13" fmla="*/ 199 h 512"/>
                  <a:gd name="T14" fmla="*/ 119 w 922"/>
                  <a:gd name="T15" fmla="*/ 162 h 512"/>
                  <a:gd name="T16" fmla="*/ 30 w 922"/>
                  <a:gd name="T17" fmla="*/ 303 h 512"/>
                  <a:gd name="T18" fmla="*/ 1 w 922"/>
                  <a:gd name="T19" fmla="*/ 436 h 512"/>
                  <a:gd name="T20" fmla="*/ 0 w 922"/>
                  <a:gd name="T21" fmla="*/ 450 h 512"/>
                  <a:gd name="T22" fmla="*/ 153 w 922"/>
                  <a:gd name="T23" fmla="*/ 375 h 512"/>
                  <a:gd name="T24" fmla="*/ 276 w 922"/>
                  <a:gd name="T25" fmla="*/ 370 h 512"/>
                  <a:gd name="T26" fmla="*/ 399 w 922"/>
                  <a:gd name="T27" fmla="*/ 380 h 512"/>
                  <a:gd name="T28" fmla="*/ 493 w 922"/>
                  <a:gd name="T29" fmla="*/ 385 h 512"/>
                  <a:gd name="T30" fmla="*/ 587 w 922"/>
                  <a:gd name="T31" fmla="*/ 434 h 512"/>
                  <a:gd name="T32" fmla="*/ 690 w 922"/>
                  <a:gd name="T33" fmla="*/ 512 h 512"/>
                  <a:gd name="T34" fmla="*/ 779 w 922"/>
                  <a:gd name="T35" fmla="*/ 499 h 512"/>
                  <a:gd name="T36" fmla="*/ 872 w 922"/>
                  <a:gd name="T37" fmla="*/ 433 h 512"/>
                  <a:gd name="T38" fmla="*/ 863 w 922"/>
                  <a:gd name="T39" fmla="*/ 410 h 512"/>
                  <a:gd name="T40" fmla="*/ 863 w 922"/>
                  <a:gd name="T41" fmla="*/ 296 h 512"/>
                  <a:gd name="T42" fmla="*/ 908 w 922"/>
                  <a:gd name="T43" fmla="*/ 217 h 512"/>
                  <a:gd name="T44" fmla="*/ 893 w 922"/>
                  <a:gd name="T45" fmla="*/ 85 h 512"/>
                  <a:gd name="T46" fmla="*/ 804 w 922"/>
                  <a:gd name="T47" fmla="*/ 84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22" h="512">
                    <a:moveTo>
                      <a:pt x="804" y="84"/>
                    </a:moveTo>
                    <a:cubicBezTo>
                      <a:pt x="764" y="94"/>
                      <a:pt x="730" y="89"/>
                      <a:pt x="685" y="79"/>
                    </a:cubicBezTo>
                    <a:cubicBezTo>
                      <a:pt x="641" y="69"/>
                      <a:pt x="597" y="40"/>
                      <a:pt x="572" y="20"/>
                    </a:cubicBezTo>
                    <a:cubicBezTo>
                      <a:pt x="547" y="0"/>
                      <a:pt x="468" y="15"/>
                      <a:pt x="439" y="30"/>
                    </a:cubicBezTo>
                    <a:cubicBezTo>
                      <a:pt x="427" y="36"/>
                      <a:pt x="414" y="44"/>
                      <a:pt x="402" y="51"/>
                    </a:cubicBezTo>
                    <a:cubicBezTo>
                      <a:pt x="409" y="111"/>
                      <a:pt x="411" y="258"/>
                      <a:pt x="371" y="258"/>
                    </a:cubicBezTo>
                    <a:cubicBezTo>
                      <a:pt x="326" y="258"/>
                      <a:pt x="289" y="199"/>
                      <a:pt x="245" y="199"/>
                    </a:cubicBezTo>
                    <a:cubicBezTo>
                      <a:pt x="201" y="199"/>
                      <a:pt x="171" y="125"/>
                      <a:pt x="119" y="162"/>
                    </a:cubicBezTo>
                    <a:cubicBezTo>
                      <a:pt x="67" y="199"/>
                      <a:pt x="60" y="266"/>
                      <a:pt x="30" y="303"/>
                    </a:cubicBezTo>
                    <a:cubicBezTo>
                      <a:pt x="1" y="340"/>
                      <a:pt x="1" y="384"/>
                      <a:pt x="1" y="436"/>
                    </a:cubicBezTo>
                    <a:cubicBezTo>
                      <a:pt x="1" y="440"/>
                      <a:pt x="0" y="445"/>
                      <a:pt x="0" y="450"/>
                    </a:cubicBezTo>
                    <a:cubicBezTo>
                      <a:pt x="42" y="427"/>
                      <a:pt x="124" y="382"/>
                      <a:pt x="153" y="375"/>
                    </a:cubicBezTo>
                    <a:cubicBezTo>
                      <a:pt x="192" y="365"/>
                      <a:pt x="232" y="365"/>
                      <a:pt x="276" y="370"/>
                    </a:cubicBezTo>
                    <a:cubicBezTo>
                      <a:pt x="320" y="375"/>
                      <a:pt x="365" y="395"/>
                      <a:pt x="399" y="380"/>
                    </a:cubicBezTo>
                    <a:cubicBezTo>
                      <a:pt x="434" y="365"/>
                      <a:pt x="473" y="360"/>
                      <a:pt x="493" y="385"/>
                    </a:cubicBezTo>
                    <a:cubicBezTo>
                      <a:pt x="513" y="410"/>
                      <a:pt x="552" y="425"/>
                      <a:pt x="587" y="434"/>
                    </a:cubicBezTo>
                    <a:cubicBezTo>
                      <a:pt x="612" y="442"/>
                      <a:pt x="662" y="474"/>
                      <a:pt x="690" y="512"/>
                    </a:cubicBezTo>
                    <a:cubicBezTo>
                      <a:pt x="710" y="503"/>
                      <a:pt x="746" y="502"/>
                      <a:pt x="779" y="499"/>
                    </a:cubicBezTo>
                    <a:cubicBezTo>
                      <a:pt x="806" y="496"/>
                      <a:pt x="845" y="460"/>
                      <a:pt x="872" y="433"/>
                    </a:cubicBezTo>
                    <a:cubicBezTo>
                      <a:pt x="863" y="429"/>
                      <a:pt x="859" y="423"/>
                      <a:pt x="863" y="410"/>
                    </a:cubicBezTo>
                    <a:cubicBezTo>
                      <a:pt x="878" y="365"/>
                      <a:pt x="843" y="336"/>
                      <a:pt x="863" y="296"/>
                    </a:cubicBezTo>
                    <a:cubicBezTo>
                      <a:pt x="883" y="257"/>
                      <a:pt x="893" y="252"/>
                      <a:pt x="908" y="217"/>
                    </a:cubicBezTo>
                    <a:cubicBezTo>
                      <a:pt x="922" y="183"/>
                      <a:pt x="898" y="125"/>
                      <a:pt x="893" y="85"/>
                    </a:cubicBezTo>
                    <a:cubicBezTo>
                      <a:pt x="860" y="81"/>
                      <a:pt x="823" y="79"/>
                      <a:pt x="804" y="8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2" name="Freeform 105">
                <a:extLst>
                  <a:ext uri="{FF2B5EF4-FFF2-40B4-BE49-F238E27FC236}">
                    <a16:creationId xmlns:a16="http://schemas.microsoft.com/office/drawing/2014/main" id="{496C3C3F-85FA-4A67-8C58-841D6E8BE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" y="1876"/>
                <a:ext cx="117" cy="54"/>
              </a:xfrm>
              <a:custGeom>
                <a:avLst/>
                <a:gdLst>
                  <a:gd name="T0" fmla="*/ 438 w 759"/>
                  <a:gd name="T1" fmla="*/ 324 h 398"/>
                  <a:gd name="T2" fmla="*/ 551 w 759"/>
                  <a:gd name="T3" fmla="*/ 383 h 398"/>
                  <a:gd name="T4" fmla="*/ 670 w 759"/>
                  <a:gd name="T5" fmla="*/ 388 h 398"/>
                  <a:gd name="T6" fmla="*/ 759 w 759"/>
                  <a:gd name="T7" fmla="*/ 389 h 398"/>
                  <a:gd name="T8" fmla="*/ 759 w 759"/>
                  <a:gd name="T9" fmla="*/ 388 h 398"/>
                  <a:gd name="T10" fmla="*/ 690 w 759"/>
                  <a:gd name="T11" fmla="*/ 265 h 398"/>
                  <a:gd name="T12" fmla="*/ 700 w 759"/>
                  <a:gd name="T13" fmla="*/ 102 h 398"/>
                  <a:gd name="T14" fmla="*/ 698 w 759"/>
                  <a:gd name="T15" fmla="*/ 22 h 398"/>
                  <a:gd name="T16" fmla="*/ 607 w 759"/>
                  <a:gd name="T17" fmla="*/ 37 h 398"/>
                  <a:gd name="T18" fmla="*/ 363 w 759"/>
                  <a:gd name="T19" fmla="*/ 29 h 398"/>
                  <a:gd name="T20" fmla="*/ 222 w 759"/>
                  <a:gd name="T21" fmla="*/ 103 h 398"/>
                  <a:gd name="T22" fmla="*/ 74 w 759"/>
                  <a:gd name="T23" fmla="*/ 222 h 398"/>
                  <a:gd name="T24" fmla="*/ 37 w 759"/>
                  <a:gd name="T25" fmla="*/ 303 h 398"/>
                  <a:gd name="T26" fmla="*/ 200 w 759"/>
                  <a:gd name="T27" fmla="*/ 244 h 398"/>
                  <a:gd name="T28" fmla="*/ 266 w 759"/>
                  <a:gd name="T29" fmla="*/ 340 h 398"/>
                  <a:gd name="T30" fmla="*/ 268 w 759"/>
                  <a:gd name="T31" fmla="*/ 355 h 398"/>
                  <a:gd name="T32" fmla="*/ 305 w 759"/>
                  <a:gd name="T33" fmla="*/ 334 h 398"/>
                  <a:gd name="T34" fmla="*/ 438 w 759"/>
                  <a:gd name="T35" fmla="*/ 324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9" h="398">
                    <a:moveTo>
                      <a:pt x="438" y="324"/>
                    </a:moveTo>
                    <a:cubicBezTo>
                      <a:pt x="463" y="344"/>
                      <a:pt x="507" y="373"/>
                      <a:pt x="551" y="383"/>
                    </a:cubicBezTo>
                    <a:cubicBezTo>
                      <a:pt x="596" y="393"/>
                      <a:pt x="630" y="398"/>
                      <a:pt x="670" y="388"/>
                    </a:cubicBezTo>
                    <a:cubicBezTo>
                      <a:pt x="689" y="383"/>
                      <a:pt x="726" y="385"/>
                      <a:pt x="759" y="389"/>
                    </a:cubicBezTo>
                    <a:cubicBezTo>
                      <a:pt x="759" y="389"/>
                      <a:pt x="759" y="388"/>
                      <a:pt x="759" y="388"/>
                    </a:cubicBezTo>
                    <a:cubicBezTo>
                      <a:pt x="754" y="349"/>
                      <a:pt x="704" y="314"/>
                      <a:pt x="690" y="265"/>
                    </a:cubicBezTo>
                    <a:cubicBezTo>
                      <a:pt x="675" y="215"/>
                      <a:pt x="680" y="161"/>
                      <a:pt x="700" y="102"/>
                    </a:cubicBezTo>
                    <a:cubicBezTo>
                      <a:pt x="709" y="73"/>
                      <a:pt x="705" y="44"/>
                      <a:pt x="698" y="22"/>
                    </a:cubicBezTo>
                    <a:cubicBezTo>
                      <a:pt x="676" y="37"/>
                      <a:pt x="642" y="47"/>
                      <a:pt x="607" y="37"/>
                    </a:cubicBezTo>
                    <a:cubicBezTo>
                      <a:pt x="555" y="22"/>
                      <a:pt x="414" y="0"/>
                      <a:pt x="363" y="29"/>
                    </a:cubicBezTo>
                    <a:cubicBezTo>
                      <a:pt x="311" y="59"/>
                      <a:pt x="281" y="74"/>
                      <a:pt x="222" y="103"/>
                    </a:cubicBezTo>
                    <a:cubicBezTo>
                      <a:pt x="163" y="133"/>
                      <a:pt x="126" y="192"/>
                      <a:pt x="74" y="222"/>
                    </a:cubicBezTo>
                    <a:cubicBezTo>
                      <a:pt x="22" y="251"/>
                      <a:pt x="0" y="281"/>
                      <a:pt x="37" y="303"/>
                    </a:cubicBezTo>
                    <a:cubicBezTo>
                      <a:pt x="74" y="325"/>
                      <a:pt x="178" y="214"/>
                      <a:pt x="200" y="244"/>
                    </a:cubicBezTo>
                    <a:cubicBezTo>
                      <a:pt x="222" y="274"/>
                      <a:pt x="259" y="296"/>
                      <a:pt x="266" y="340"/>
                    </a:cubicBezTo>
                    <a:cubicBezTo>
                      <a:pt x="267" y="344"/>
                      <a:pt x="268" y="349"/>
                      <a:pt x="268" y="355"/>
                    </a:cubicBezTo>
                    <a:cubicBezTo>
                      <a:pt x="280" y="348"/>
                      <a:pt x="293" y="340"/>
                      <a:pt x="305" y="334"/>
                    </a:cubicBezTo>
                    <a:cubicBezTo>
                      <a:pt x="334" y="319"/>
                      <a:pt x="413" y="304"/>
                      <a:pt x="438" y="32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3" name="Freeform 106">
                <a:extLst>
                  <a:ext uri="{FF2B5EF4-FFF2-40B4-BE49-F238E27FC236}">
                    <a16:creationId xmlns:a16="http://schemas.microsoft.com/office/drawing/2014/main" id="{D7D58799-229A-43F3-A1D3-442D69DFA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1" y="1967"/>
                <a:ext cx="110" cy="77"/>
              </a:xfrm>
              <a:custGeom>
                <a:avLst/>
                <a:gdLst>
                  <a:gd name="T0" fmla="*/ 607 w 710"/>
                  <a:gd name="T1" fmla="*/ 74 h 556"/>
                  <a:gd name="T2" fmla="*/ 513 w 710"/>
                  <a:gd name="T3" fmla="*/ 25 h 556"/>
                  <a:gd name="T4" fmla="*/ 419 w 710"/>
                  <a:gd name="T5" fmla="*/ 20 h 556"/>
                  <a:gd name="T6" fmla="*/ 296 w 710"/>
                  <a:gd name="T7" fmla="*/ 10 h 556"/>
                  <a:gd name="T8" fmla="*/ 173 w 710"/>
                  <a:gd name="T9" fmla="*/ 15 h 556"/>
                  <a:gd name="T10" fmla="*/ 20 w 710"/>
                  <a:gd name="T11" fmla="*/ 90 h 556"/>
                  <a:gd name="T12" fmla="*/ 13 w 710"/>
                  <a:gd name="T13" fmla="*/ 239 h 556"/>
                  <a:gd name="T14" fmla="*/ 0 w 710"/>
                  <a:gd name="T15" fmla="*/ 309 h 556"/>
                  <a:gd name="T16" fmla="*/ 84 w 710"/>
                  <a:gd name="T17" fmla="*/ 311 h 556"/>
                  <a:gd name="T18" fmla="*/ 202 w 710"/>
                  <a:gd name="T19" fmla="*/ 306 h 556"/>
                  <a:gd name="T20" fmla="*/ 311 w 710"/>
                  <a:gd name="T21" fmla="*/ 395 h 556"/>
                  <a:gd name="T22" fmla="*/ 370 w 710"/>
                  <a:gd name="T23" fmla="*/ 444 h 556"/>
                  <a:gd name="T24" fmla="*/ 405 w 710"/>
                  <a:gd name="T25" fmla="*/ 533 h 556"/>
                  <a:gd name="T26" fmla="*/ 386 w 710"/>
                  <a:gd name="T27" fmla="*/ 556 h 556"/>
                  <a:gd name="T28" fmla="*/ 548 w 710"/>
                  <a:gd name="T29" fmla="*/ 464 h 556"/>
                  <a:gd name="T30" fmla="*/ 587 w 710"/>
                  <a:gd name="T31" fmla="*/ 361 h 556"/>
                  <a:gd name="T32" fmla="*/ 651 w 710"/>
                  <a:gd name="T33" fmla="*/ 272 h 556"/>
                  <a:gd name="T34" fmla="*/ 696 w 710"/>
                  <a:gd name="T35" fmla="*/ 163 h 556"/>
                  <a:gd name="T36" fmla="*/ 710 w 710"/>
                  <a:gd name="T37" fmla="*/ 152 h 556"/>
                  <a:gd name="T38" fmla="*/ 607 w 710"/>
                  <a:gd name="T39" fmla="*/ 74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0" h="556">
                    <a:moveTo>
                      <a:pt x="607" y="74"/>
                    </a:moveTo>
                    <a:cubicBezTo>
                      <a:pt x="572" y="65"/>
                      <a:pt x="533" y="50"/>
                      <a:pt x="513" y="25"/>
                    </a:cubicBezTo>
                    <a:cubicBezTo>
                      <a:pt x="493" y="0"/>
                      <a:pt x="454" y="5"/>
                      <a:pt x="419" y="20"/>
                    </a:cubicBezTo>
                    <a:cubicBezTo>
                      <a:pt x="385" y="35"/>
                      <a:pt x="340" y="15"/>
                      <a:pt x="296" y="10"/>
                    </a:cubicBezTo>
                    <a:cubicBezTo>
                      <a:pt x="252" y="5"/>
                      <a:pt x="212" y="5"/>
                      <a:pt x="173" y="15"/>
                    </a:cubicBezTo>
                    <a:cubicBezTo>
                      <a:pt x="144" y="22"/>
                      <a:pt x="62" y="67"/>
                      <a:pt x="20" y="90"/>
                    </a:cubicBezTo>
                    <a:cubicBezTo>
                      <a:pt x="17" y="140"/>
                      <a:pt x="0" y="205"/>
                      <a:pt x="13" y="239"/>
                    </a:cubicBezTo>
                    <a:cubicBezTo>
                      <a:pt x="21" y="259"/>
                      <a:pt x="16" y="286"/>
                      <a:pt x="0" y="309"/>
                    </a:cubicBezTo>
                    <a:cubicBezTo>
                      <a:pt x="30" y="310"/>
                      <a:pt x="64" y="311"/>
                      <a:pt x="84" y="311"/>
                    </a:cubicBezTo>
                    <a:cubicBezTo>
                      <a:pt x="128" y="311"/>
                      <a:pt x="148" y="301"/>
                      <a:pt x="202" y="306"/>
                    </a:cubicBezTo>
                    <a:cubicBezTo>
                      <a:pt x="256" y="311"/>
                      <a:pt x="311" y="365"/>
                      <a:pt x="311" y="395"/>
                    </a:cubicBezTo>
                    <a:cubicBezTo>
                      <a:pt x="311" y="425"/>
                      <a:pt x="326" y="440"/>
                      <a:pt x="370" y="444"/>
                    </a:cubicBezTo>
                    <a:cubicBezTo>
                      <a:pt x="414" y="449"/>
                      <a:pt x="429" y="518"/>
                      <a:pt x="405" y="533"/>
                    </a:cubicBezTo>
                    <a:cubicBezTo>
                      <a:pt x="397" y="538"/>
                      <a:pt x="391" y="546"/>
                      <a:pt x="386" y="556"/>
                    </a:cubicBezTo>
                    <a:cubicBezTo>
                      <a:pt x="456" y="543"/>
                      <a:pt x="505" y="485"/>
                      <a:pt x="548" y="464"/>
                    </a:cubicBezTo>
                    <a:cubicBezTo>
                      <a:pt x="597" y="440"/>
                      <a:pt x="587" y="385"/>
                      <a:pt x="587" y="361"/>
                    </a:cubicBezTo>
                    <a:cubicBezTo>
                      <a:pt x="587" y="336"/>
                      <a:pt x="636" y="306"/>
                      <a:pt x="651" y="272"/>
                    </a:cubicBezTo>
                    <a:cubicBezTo>
                      <a:pt x="666" y="237"/>
                      <a:pt x="686" y="183"/>
                      <a:pt x="696" y="163"/>
                    </a:cubicBezTo>
                    <a:cubicBezTo>
                      <a:pt x="698" y="158"/>
                      <a:pt x="703" y="154"/>
                      <a:pt x="710" y="152"/>
                    </a:cubicBezTo>
                    <a:cubicBezTo>
                      <a:pt x="682" y="114"/>
                      <a:pt x="632" y="82"/>
                      <a:pt x="607" y="7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4" name="Freeform 107">
                <a:extLst>
                  <a:ext uri="{FF2B5EF4-FFF2-40B4-BE49-F238E27FC236}">
                    <a16:creationId xmlns:a16="http://schemas.microsoft.com/office/drawing/2014/main" id="{1B687202-0D65-4EFF-9981-D108D8513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" y="2021"/>
                <a:ext cx="180" cy="183"/>
              </a:xfrm>
              <a:custGeom>
                <a:avLst/>
                <a:gdLst>
                  <a:gd name="T0" fmla="*/ 197 w 1160"/>
                  <a:gd name="T1" fmla="*/ 287 h 1328"/>
                  <a:gd name="T2" fmla="*/ 212 w 1160"/>
                  <a:gd name="T3" fmla="*/ 361 h 1328"/>
                  <a:gd name="T4" fmla="*/ 183 w 1160"/>
                  <a:gd name="T5" fmla="*/ 470 h 1328"/>
                  <a:gd name="T6" fmla="*/ 108 w 1160"/>
                  <a:gd name="T7" fmla="*/ 529 h 1328"/>
                  <a:gd name="T8" fmla="*/ 94 w 1160"/>
                  <a:gd name="T9" fmla="*/ 628 h 1328"/>
                  <a:gd name="T10" fmla="*/ 44 w 1160"/>
                  <a:gd name="T11" fmla="*/ 717 h 1328"/>
                  <a:gd name="T12" fmla="*/ 59 w 1160"/>
                  <a:gd name="T13" fmla="*/ 805 h 1328"/>
                  <a:gd name="T14" fmla="*/ 104 w 1160"/>
                  <a:gd name="T15" fmla="*/ 904 h 1328"/>
                  <a:gd name="T16" fmla="*/ 153 w 1160"/>
                  <a:gd name="T17" fmla="*/ 988 h 1328"/>
                  <a:gd name="T18" fmla="*/ 266 w 1160"/>
                  <a:gd name="T19" fmla="*/ 1018 h 1328"/>
                  <a:gd name="T20" fmla="*/ 306 w 1160"/>
                  <a:gd name="T21" fmla="*/ 1116 h 1328"/>
                  <a:gd name="T22" fmla="*/ 311 w 1160"/>
                  <a:gd name="T23" fmla="*/ 1176 h 1328"/>
                  <a:gd name="T24" fmla="*/ 385 w 1160"/>
                  <a:gd name="T25" fmla="*/ 1250 h 1328"/>
                  <a:gd name="T26" fmla="*/ 479 w 1160"/>
                  <a:gd name="T27" fmla="*/ 1323 h 1328"/>
                  <a:gd name="T28" fmla="*/ 553 w 1160"/>
                  <a:gd name="T29" fmla="*/ 1294 h 1328"/>
                  <a:gd name="T30" fmla="*/ 661 w 1160"/>
                  <a:gd name="T31" fmla="*/ 1314 h 1328"/>
                  <a:gd name="T32" fmla="*/ 780 w 1160"/>
                  <a:gd name="T33" fmla="*/ 1314 h 1328"/>
                  <a:gd name="T34" fmla="*/ 859 w 1160"/>
                  <a:gd name="T35" fmla="*/ 1254 h 1328"/>
                  <a:gd name="T36" fmla="*/ 923 w 1160"/>
                  <a:gd name="T37" fmla="*/ 1195 h 1328"/>
                  <a:gd name="T38" fmla="*/ 1007 w 1160"/>
                  <a:gd name="T39" fmla="*/ 1106 h 1328"/>
                  <a:gd name="T40" fmla="*/ 957 w 1160"/>
                  <a:gd name="T41" fmla="*/ 1027 h 1328"/>
                  <a:gd name="T42" fmla="*/ 868 w 1160"/>
                  <a:gd name="T43" fmla="*/ 958 h 1328"/>
                  <a:gd name="T44" fmla="*/ 829 w 1160"/>
                  <a:gd name="T45" fmla="*/ 870 h 1328"/>
                  <a:gd name="T46" fmla="*/ 893 w 1160"/>
                  <a:gd name="T47" fmla="*/ 820 h 1328"/>
                  <a:gd name="T48" fmla="*/ 1031 w 1160"/>
                  <a:gd name="T49" fmla="*/ 736 h 1328"/>
                  <a:gd name="T50" fmla="*/ 1160 w 1160"/>
                  <a:gd name="T51" fmla="*/ 691 h 1328"/>
                  <a:gd name="T52" fmla="*/ 1130 w 1160"/>
                  <a:gd name="T53" fmla="*/ 657 h 1328"/>
                  <a:gd name="T54" fmla="*/ 1110 w 1160"/>
                  <a:gd name="T55" fmla="*/ 519 h 1328"/>
                  <a:gd name="T56" fmla="*/ 1071 w 1160"/>
                  <a:gd name="T57" fmla="*/ 391 h 1328"/>
                  <a:gd name="T58" fmla="*/ 1066 w 1160"/>
                  <a:gd name="T59" fmla="*/ 253 h 1328"/>
                  <a:gd name="T60" fmla="*/ 1048 w 1160"/>
                  <a:gd name="T61" fmla="*/ 170 h 1328"/>
                  <a:gd name="T62" fmla="*/ 1047 w 1160"/>
                  <a:gd name="T63" fmla="*/ 170 h 1328"/>
                  <a:gd name="T64" fmla="*/ 907 w 1160"/>
                  <a:gd name="T65" fmla="*/ 22 h 1328"/>
                  <a:gd name="T66" fmla="*/ 759 w 1160"/>
                  <a:gd name="T67" fmla="*/ 82 h 1328"/>
                  <a:gd name="T68" fmla="*/ 581 w 1160"/>
                  <a:gd name="T69" fmla="*/ 74 h 1328"/>
                  <a:gd name="T70" fmla="*/ 551 w 1160"/>
                  <a:gd name="T71" fmla="*/ 40 h 1328"/>
                  <a:gd name="T72" fmla="*/ 429 w 1160"/>
                  <a:gd name="T73" fmla="*/ 10 h 1328"/>
                  <a:gd name="T74" fmla="*/ 371 w 1160"/>
                  <a:gd name="T75" fmla="*/ 50 h 1328"/>
                  <a:gd name="T76" fmla="*/ 366 w 1160"/>
                  <a:gd name="T77" fmla="*/ 141 h 1328"/>
                  <a:gd name="T78" fmla="*/ 300 w 1160"/>
                  <a:gd name="T79" fmla="*/ 252 h 1328"/>
                  <a:gd name="T80" fmla="*/ 174 w 1160"/>
                  <a:gd name="T81" fmla="*/ 215 h 1328"/>
                  <a:gd name="T82" fmla="*/ 156 w 1160"/>
                  <a:gd name="T83" fmla="*/ 248 h 1328"/>
                  <a:gd name="T84" fmla="*/ 197 w 1160"/>
                  <a:gd name="T85" fmla="*/ 287 h 1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60" h="1328">
                    <a:moveTo>
                      <a:pt x="197" y="287"/>
                    </a:moveTo>
                    <a:cubicBezTo>
                      <a:pt x="237" y="302"/>
                      <a:pt x="227" y="337"/>
                      <a:pt x="212" y="361"/>
                    </a:cubicBezTo>
                    <a:cubicBezTo>
                      <a:pt x="197" y="386"/>
                      <a:pt x="237" y="460"/>
                      <a:pt x="183" y="470"/>
                    </a:cubicBezTo>
                    <a:cubicBezTo>
                      <a:pt x="128" y="480"/>
                      <a:pt x="148" y="514"/>
                      <a:pt x="108" y="529"/>
                    </a:cubicBezTo>
                    <a:cubicBezTo>
                      <a:pt x="69" y="544"/>
                      <a:pt x="94" y="598"/>
                      <a:pt x="94" y="628"/>
                    </a:cubicBezTo>
                    <a:cubicBezTo>
                      <a:pt x="94" y="657"/>
                      <a:pt x="89" y="697"/>
                      <a:pt x="44" y="717"/>
                    </a:cubicBezTo>
                    <a:cubicBezTo>
                      <a:pt x="0" y="736"/>
                      <a:pt x="49" y="776"/>
                      <a:pt x="59" y="805"/>
                    </a:cubicBezTo>
                    <a:cubicBezTo>
                      <a:pt x="69" y="835"/>
                      <a:pt x="108" y="874"/>
                      <a:pt x="104" y="904"/>
                    </a:cubicBezTo>
                    <a:cubicBezTo>
                      <a:pt x="99" y="934"/>
                      <a:pt x="108" y="983"/>
                      <a:pt x="153" y="988"/>
                    </a:cubicBezTo>
                    <a:cubicBezTo>
                      <a:pt x="197" y="993"/>
                      <a:pt x="227" y="1023"/>
                      <a:pt x="266" y="1018"/>
                    </a:cubicBezTo>
                    <a:cubicBezTo>
                      <a:pt x="306" y="1013"/>
                      <a:pt x="331" y="1092"/>
                      <a:pt x="306" y="1116"/>
                    </a:cubicBezTo>
                    <a:cubicBezTo>
                      <a:pt x="281" y="1141"/>
                      <a:pt x="281" y="1171"/>
                      <a:pt x="311" y="1176"/>
                    </a:cubicBezTo>
                    <a:cubicBezTo>
                      <a:pt x="340" y="1180"/>
                      <a:pt x="370" y="1220"/>
                      <a:pt x="385" y="1250"/>
                    </a:cubicBezTo>
                    <a:cubicBezTo>
                      <a:pt x="400" y="1279"/>
                      <a:pt x="459" y="1328"/>
                      <a:pt x="479" y="1323"/>
                    </a:cubicBezTo>
                    <a:cubicBezTo>
                      <a:pt x="498" y="1319"/>
                      <a:pt x="548" y="1314"/>
                      <a:pt x="553" y="1294"/>
                    </a:cubicBezTo>
                    <a:cubicBezTo>
                      <a:pt x="557" y="1274"/>
                      <a:pt x="617" y="1299"/>
                      <a:pt x="661" y="1314"/>
                    </a:cubicBezTo>
                    <a:cubicBezTo>
                      <a:pt x="706" y="1328"/>
                      <a:pt x="755" y="1323"/>
                      <a:pt x="780" y="1314"/>
                    </a:cubicBezTo>
                    <a:cubicBezTo>
                      <a:pt x="804" y="1304"/>
                      <a:pt x="859" y="1279"/>
                      <a:pt x="859" y="1254"/>
                    </a:cubicBezTo>
                    <a:cubicBezTo>
                      <a:pt x="859" y="1230"/>
                      <a:pt x="878" y="1190"/>
                      <a:pt x="923" y="1195"/>
                    </a:cubicBezTo>
                    <a:cubicBezTo>
                      <a:pt x="967" y="1200"/>
                      <a:pt x="1002" y="1131"/>
                      <a:pt x="1007" y="1106"/>
                    </a:cubicBezTo>
                    <a:cubicBezTo>
                      <a:pt x="1011" y="1082"/>
                      <a:pt x="982" y="1047"/>
                      <a:pt x="957" y="1027"/>
                    </a:cubicBezTo>
                    <a:cubicBezTo>
                      <a:pt x="933" y="1008"/>
                      <a:pt x="873" y="983"/>
                      <a:pt x="868" y="958"/>
                    </a:cubicBezTo>
                    <a:cubicBezTo>
                      <a:pt x="863" y="934"/>
                      <a:pt x="849" y="904"/>
                      <a:pt x="829" y="870"/>
                    </a:cubicBezTo>
                    <a:cubicBezTo>
                      <a:pt x="809" y="835"/>
                      <a:pt x="859" y="830"/>
                      <a:pt x="893" y="820"/>
                    </a:cubicBezTo>
                    <a:cubicBezTo>
                      <a:pt x="928" y="810"/>
                      <a:pt x="992" y="766"/>
                      <a:pt x="1031" y="736"/>
                    </a:cubicBezTo>
                    <a:cubicBezTo>
                      <a:pt x="1057" y="717"/>
                      <a:pt x="1118" y="700"/>
                      <a:pt x="1160" y="691"/>
                    </a:cubicBezTo>
                    <a:cubicBezTo>
                      <a:pt x="1147" y="681"/>
                      <a:pt x="1137" y="670"/>
                      <a:pt x="1130" y="657"/>
                    </a:cubicBezTo>
                    <a:cubicBezTo>
                      <a:pt x="1110" y="623"/>
                      <a:pt x="1110" y="574"/>
                      <a:pt x="1110" y="519"/>
                    </a:cubicBezTo>
                    <a:cubicBezTo>
                      <a:pt x="1110" y="465"/>
                      <a:pt x="1100" y="435"/>
                      <a:pt x="1071" y="391"/>
                    </a:cubicBezTo>
                    <a:cubicBezTo>
                      <a:pt x="1041" y="347"/>
                      <a:pt x="1071" y="292"/>
                      <a:pt x="1066" y="253"/>
                    </a:cubicBezTo>
                    <a:cubicBezTo>
                      <a:pt x="1063" y="229"/>
                      <a:pt x="1054" y="198"/>
                      <a:pt x="1048" y="170"/>
                    </a:cubicBezTo>
                    <a:cubicBezTo>
                      <a:pt x="1048" y="170"/>
                      <a:pt x="1048" y="170"/>
                      <a:pt x="1047" y="170"/>
                    </a:cubicBezTo>
                    <a:cubicBezTo>
                      <a:pt x="973" y="170"/>
                      <a:pt x="1003" y="45"/>
                      <a:pt x="907" y="22"/>
                    </a:cubicBezTo>
                    <a:cubicBezTo>
                      <a:pt x="810" y="0"/>
                      <a:pt x="840" y="82"/>
                      <a:pt x="759" y="82"/>
                    </a:cubicBezTo>
                    <a:cubicBezTo>
                      <a:pt x="677" y="82"/>
                      <a:pt x="618" y="96"/>
                      <a:pt x="581" y="74"/>
                    </a:cubicBezTo>
                    <a:cubicBezTo>
                      <a:pt x="568" y="67"/>
                      <a:pt x="558" y="54"/>
                      <a:pt x="551" y="40"/>
                    </a:cubicBezTo>
                    <a:cubicBezTo>
                      <a:pt x="522" y="43"/>
                      <a:pt x="473" y="19"/>
                      <a:pt x="429" y="10"/>
                    </a:cubicBezTo>
                    <a:cubicBezTo>
                      <a:pt x="399" y="4"/>
                      <a:pt x="381" y="28"/>
                      <a:pt x="371" y="50"/>
                    </a:cubicBezTo>
                    <a:cubicBezTo>
                      <a:pt x="387" y="71"/>
                      <a:pt x="380" y="94"/>
                      <a:pt x="366" y="141"/>
                    </a:cubicBezTo>
                    <a:cubicBezTo>
                      <a:pt x="352" y="193"/>
                      <a:pt x="329" y="252"/>
                      <a:pt x="300" y="252"/>
                    </a:cubicBezTo>
                    <a:cubicBezTo>
                      <a:pt x="270" y="252"/>
                      <a:pt x="196" y="200"/>
                      <a:pt x="174" y="215"/>
                    </a:cubicBezTo>
                    <a:cubicBezTo>
                      <a:pt x="163" y="222"/>
                      <a:pt x="161" y="236"/>
                      <a:pt x="156" y="248"/>
                    </a:cubicBezTo>
                    <a:cubicBezTo>
                      <a:pt x="166" y="264"/>
                      <a:pt x="179" y="281"/>
                      <a:pt x="197" y="28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5" name="Freeform 108">
                <a:extLst>
                  <a:ext uri="{FF2B5EF4-FFF2-40B4-BE49-F238E27FC236}">
                    <a16:creationId xmlns:a16="http://schemas.microsoft.com/office/drawing/2014/main" id="{017DE3D7-FED7-420F-84B0-1FE09F6B6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" y="2055"/>
                <a:ext cx="53" cy="39"/>
              </a:xfrm>
              <a:custGeom>
                <a:avLst/>
                <a:gdLst>
                  <a:gd name="T0" fmla="*/ 213 w 342"/>
                  <a:gd name="T1" fmla="*/ 282 h 282"/>
                  <a:gd name="T2" fmla="*/ 213 w 342"/>
                  <a:gd name="T3" fmla="*/ 281 h 282"/>
                  <a:gd name="T4" fmla="*/ 288 w 342"/>
                  <a:gd name="T5" fmla="*/ 222 h 282"/>
                  <a:gd name="T6" fmla="*/ 317 w 342"/>
                  <a:gd name="T7" fmla="*/ 113 h 282"/>
                  <a:gd name="T8" fmla="*/ 302 w 342"/>
                  <a:gd name="T9" fmla="*/ 39 h 282"/>
                  <a:gd name="T10" fmla="*/ 261 w 342"/>
                  <a:gd name="T11" fmla="*/ 0 h 282"/>
                  <a:gd name="T12" fmla="*/ 227 w 342"/>
                  <a:gd name="T13" fmla="*/ 26 h 282"/>
                  <a:gd name="T14" fmla="*/ 115 w 342"/>
                  <a:gd name="T15" fmla="*/ 84 h 282"/>
                  <a:gd name="T16" fmla="*/ 135 w 342"/>
                  <a:gd name="T17" fmla="*/ 148 h 282"/>
                  <a:gd name="T18" fmla="*/ 105 w 342"/>
                  <a:gd name="T19" fmla="*/ 212 h 282"/>
                  <a:gd name="T20" fmla="*/ 0 w 342"/>
                  <a:gd name="T21" fmla="*/ 240 h 282"/>
                  <a:gd name="T22" fmla="*/ 75 w 342"/>
                  <a:gd name="T23" fmla="*/ 261 h 282"/>
                  <a:gd name="T24" fmla="*/ 213 w 342"/>
                  <a:gd name="T25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2" h="282">
                    <a:moveTo>
                      <a:pt x="213" y="282"/>
                    </a:moveTo>
                    <a:cubicBezTo>
                      <a:pt x="213" y="281"/>
                      <a:pt x="213" y="281"/>
                      <a:pt x="213" y="281"/>
                    </a:cubicBezTo>
                    <a:cubicBezTo>
                      <a:pt x="253" y="266"/>
                      <a:pt x="233" y="232"/>
                      <a:pt x="288" y="222"/>
                    </a:cubicBezTo>
                    <a:cubicBezTo>
                      <a:pt x="342" y="212"/>
                      <a:pt x="302" y="138"/>
                      <a:pt x="317" y="113"/>
                    </a:cubicBezTo>
                    <a:cubicBezTo>
                      <a:pt x="332" y="89"/>
                      <a:pt x="342" y="54"/>
                      <a:pt x="302" y="39"/>
                    </a:cubicBezTo>
                    <a:cubicBezTo>
                      <a:pt x="284" y="33"/>
                      <a:pt x="271" y="16"/>
                      <a:pt x="261" y="0"/>
                    </a:cubicBezTo>
                    <a:cubicBezTo>
                      <a:pt x="256" y="12"/>
                      <a:pt x="249" y="22"/>
                      <a:pt x="227" y="26"/>
                    </a:cubicBezTo>
                    <a:cubicBezTo>
                      <a:pt x="115" y="84"/>
                      <a:pt x="115" y="84"/>
                      <a:pt x="115" y="84"/>
                    </a:cubicBezTo>
                    <a:cubicBezTo>
                      <a:pt x="105" y="103"/>
                      <a:pt x="135" y="118"/>
                      <a:pt x="135" y="148"/>
                    </a:cubicBezTo>
                    <a:cubicBezTo>
                      <a:pt x="135" y="177"/>
                      <a:pt x="139" y="217"/>
                      <a:pt x="105" y="212"/>
                    </a:cubicBezTo>
                    <a:cubicBezTo>
                      <a:pt x="75" y="208"/>
                      <a:pt x="31" y="226"/>
                      <a:pt x="0" y="240"/>
                    </a:cubicBezTo>
                    <a:cubicBezTo>
                      <a:pt x="19" y="250"/>
                      <a:pt x="44" y="259"/>
                      <a:pt x="75" y="261"/>
                    </a:cubicBezTo>
                    <a:cubicBezTo>
                      <a:pt x="132" y="265"/>
                      <a:pt x="177" y="269"/>
                      <a:pt x="213" y="28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6" name="Freeform 109">
                <a:extLst>
                  <a:ext uri="{FF2B5EF4-FFF2-40B4-BE49-F238E27FC236}">
                    <a16:creationId xmlns:a16="http://schemas.microsoft.com/office/drawing/2014/main" id="{7FB7026D-63C3-4202-843F-57FD9C1D8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" y="2088"/>
                <a:ext cx="47" cy="21"/>
              </a:xfrm>
              <a:custGeom>
                <a:avLst/>
                <a:gdLst>
                  <a:gd name="T0" fmla="*/ 139 w 301"/>
                  <a:gd name="T1" fmla="*/ 115 h 153"/>
                  <a:gd name="T2" fmla="*/ 286 w 301"/>
                  <a:gd name="T3" fmla="*/ 153 h 153"/>
                  <a:gd name="T4" fmla="*/ 287 w 301"/>
                  <a:gd name="T5" fmla="*/ 140 h 153"/>
                  <a:gd name="T6" fmla="*/ 301 w 301"/>
                  <a:gd name="T7" fmla="*/ 42 h 153"/>
                  <a:gd name="T8" fmla="*/ 163 w 301"/>
                  <a:gd name="T9" fmla="*/ 21 h 153"/>
                  <a:gd name="T10" fmla="*/ 88 w 301"/>
                  <a:gd name="T11" fmla="*/ 0 h 153"/>
                  <a:gd name="T12" fmla="*/ 74 w 301"/>
                  <a:gd name="T13" fmla="*/ 6 h 153"/>
                  <a:gd name="T14" fmla="*/ 1 w 301"/>
                  <a:gd name="T15" fmla="*/ 130 h 153"/>
                  <a:gd name="T16" fmla="*/ 0 w 301"/>
                  <a:gd name="T17" fmla="*/ 131 h 153"/>
                  <a:gd name="T18" fmla="*/ 139 w 301"/>
                  <a:gd name="T19" fmla="*/ 115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1" h="153">
                    <a:moveTo>
                      <a:pt x="139" y="115"/>
                    </a:moveTo>
                    <a:cubicBezTo>
                      <a:pt x="185" y="125"/>
                      <a:pt x="242" y="137"/>
                      <a:pt x="286" y="153"/>
                    </a:cubicBezTo>
                    <a:cubicBezTo>
                      <a:pt x="287" y="148"/>
                      <a:pt x="287" y="144"/>
                      <a:pt x="287" y="140"/>
                    </a:cubicBezTo>
                    <a:cubicBezTo>
                      <a:pt x="287" y="110"/>
                      <a:pt x="263" y="57"/>
                      <a:pt x="301" y="42"/>
                    </a:cubicBezTo>
                    <a:cubicBezTo>
                      <a:pt x="265" y="29"/>
                      <a:pt x="220" y="25"/>
                      <a:pt x="163" y="21"/>
                    </a:cubicBezTo>
                    <a:cubicBezTo>
                      <a:pt x="132" y="19"/>
                      <a:pt x="107" y="10"/>
                      <a:pt x="88" y="0"/>
                    </a:cubicBezTo>
                    <a:cubicBezTo>
                      <a:pt x="83" y="2"/>
                      <a:pt x="79" y="5"/>
                      <a:pt x="74" y="6"/>
                    </a:cubicBezTo>
                    <a:cubicBezTo>
                      <a:pt x="45" y="21"/>
                      <a:pt x="35" y="90"/>
                      <a:pt x="1" y="130"/>
                    </a:cubicBezTo>
                    <a:cubicBezTo>
                      <a:pt x="0" y="130"/>
                      <a:pt x="0" y="130"/>
                      <a:pt x="0" y="131"/>
                    </a:cubicBezTo>
                    <a:cubicBezTo>
                      <a:pt x="43" y="119"/>
                      <a:pt x="100" y="107"/>
                      <a:pt x="139" y="11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7" name="Freeform 110">
                <a:extLst>
                  <a:ext uri="{FF2B5EF4-FFF2-40B4-BE49-F238E27FC236}">
                    <a16:creationId xmlns:a16="http://schemas.microsoft.com/office/drawing/2014/main" id="{CF24BBE9-A885-448E-ACA3-A1697F5B2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5" y="2116"/>
                <a:ext cx="121" cy="61"/>
              </a:xfrm>
              <a:custGeom>
                <a:avLst/>
                <a:gdLst>
                  <a:gd name="T0" fmla="*/ 647 w 775"/>
                  <a:gd name="T1" fmla="*/ 371 h 443"/>
                  <a:gd name="T2" fmla="*/ 721 w 775"/>
                  <a:gd name="T3" fmla="*/ 297 h 443"/>
                  <a:gd name="T4" fmla="*/ 750 w 775"/>
                  <a:gd name="T5" fmla="*/ 203 h 443"/>
                  <a:gd name="T6" fmla="*/ 661 w 775"/>
                  <a:gd name="T7" fmla="*/ 139 h 443"/>
                  <a:gd name="T8" fmla="*/ 548 w 775"/>
                  <a:gd name="T9" fmla="*/ 114 h 443"/>
                  <a:gd name="T10" fmla="*/ 424 w 775"/>
                  <a:gd name="T11" fmla="*/ 40 h 443"/>
                  <a:gd name="T12" fmla="*/ 351 w 775"/>
                  <a:gd name="T13" fmla="*/ 0 h 443"/>
                  <a:gd name="T14" fmla="*/ 222 w 775"/>
                  <a:gd name="T15" fmla="*/ 45 h 443"/>
                  <a:gd name="T16" fmla="*/ 84 w 775"/>
                  <a:gd name="T17" fmla="*/ 129 h 443"/>
                  <a:gd name="T18" fmla="*/ 20 w 775"/>
                  <a:gd name="T19" fmla="*/ 179 h 443"/>
                  <a:gd name="T20" fmla="*/ 59 w 775"/>
                  <a:gd name="T21" fmla="*/ 267 h 443"/>
                  <a:gd name="T22" fmla="*/ 148 w 775"/>
                  <a:gd name="T23" fmla="*/ 336 h 443"/>
                  <a:gd name="T24" fmla="*/ 198 w 775"/>
                  <a:gd name="T25" fmla="*/ 415 h 443"/>
                  <a:gd name="T26" fmla="*/ 187 w 775"/>
                  <a:gd name="T27" fmla="*/ 443 h 443"/>
                  <a:gd name="T28" fmla="*/ 281 w 775"/>
                  <a:gd name="T29" fmla="*/ 435 h 443"/>
                  <a:gd name="T30" fmla="*/ 331 w 775"/>
                  <a:gd name="T31" fmla="*/ 371 h 443"/>
                  <a:gd name="T32" fmla="*/ 420 w 775"/>
                  <a:gd name="T33" fmla="*/ 391 h 443"/>
                  <a:gd name="T34" fmla="*/ 562 w 775"/>
                  <a:gd name="T35" fmla="*/ 406 h 443"/>
                  <a:gd name="T36" fmla="*/ 647 w 775"/>
                  <a:gd name="T37" fmla="*/ 371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5" h="443">
                    <a:moveTo>
                      <a:pt x="647" y="371"/>
                    </a:moveTo>
                    <a:cubicBezTo>
                      <a:pt x="696" y="351"/>
                      <a:pt x="691" y="327"/>
                      <a:pt x="721" y="297"/>
                    </a:cubicBezTo>
                    <a:cubicBezTo>
                      <a:pt x="750" y="267"/>
                      <a:pt x="775" y="243"/>
                      <a:pt x="750" y="203"/>
                    </a:cubicBezTo>
                    <a:cubicBezTo>
                      <a:pt x="726" y="164"/>
                      <a:pt x="706" y="149"/>
                      <a:pt x="661" y="139"/>
                    </a:cubicBezTo>
                    <a:cubicBezTo>
                      <a:pt x="617" y="129"/>
                      <a:pt x="577" y="139"/>
                      <a:pt x="548" y="114"/>
                    </a:cubicBezTo>
                    <a:cubicBezTo>
                      <a:pt x="518" y="90"/>
                      <a:pt x="469" y="60"/>
                      <a:pt x="424" y="40"/>
                    </a:cubicBezTo>
                    <a:cubicBezTo>
                      <a:pt x="397" y="28"/>
                      <a:pt x="371" y="16"/>
                      <a:pt x="351" y="0"/>
                    </a:cubicBezTo>
                    <a:cubicBezTo>
                      <a:pt x="309" y="9"/>
                      <a:pt x="248" y="26"/>
                      <a:pt x="222" y="45"/>
                    </a:cubicBezTo>
                    <a:cubicBezTo>
                      <a:pt x="183" y="75"/>
                      <a:pt x="119" y="119"/>
                      <a:pt x="84" y="129"/>
                    </a:cubicBezTo>
                    <a:cubicBezTo>
                      <a:pt x="50" y="139"/>
                      <a:pt x="0" y="144"/>
                      <a:pt x="20" y="179"/>
                    </a:cubicBezTo>
                    <a:cubicBezTo>
                      <a:pt x="40" y="213"/>
                      <a:pt x="54" y="243"/>
                      <a:pt x="59" y="267"/>
                    </a:cubicBezTo>
                    <a:cubicBezTo>
                      <a:pt x="64" y="292"/>
                      <a:pt x="124" y="317"/>
                      <a:pt x="148" y="336"/>
                    </a:cubicBezTo>
                    <a:cubicBezTo>
                      <a:pt x="173" y="356"/>
                      <a:pt x="202" y="391"/>
                      <a:pt x="198" y="415"/>
                    </a:cubicBezTo>
                    <a:cubicBezTo>
                      <a:pt x="196" y="422"/>
                      <a:pt x="193" y="432"/>
                      <a:pt x="187" y="443"/>
                    </a:cubicBezTo>
                    <a:cubicBezTo>
                      <a:pt x="221" y="441"/>
                      <a:pt x="264" y="438"/>
                      <a:pt x="281" y="435"/>
                    </a:cubicBezTo>
                    <a:cubicBezTo>
                      <a:pt x="311" y="430"/>
                      <a:pt x="301" y="371"/>
                      <a:pt x="331" y="371"/>
                    </a:cubicBezTo>
                    <a:cubicBezTo>
                      <a:pt x="360" y="371"/>
                      <a:pt x="390" y="371"/>
                      <a:pt x="420" y="391"/>
                    </a:cubicBezTo>
                    <a:cubicBezTo>
                      <a:pt x="444" y="407"/>
                      <a:pt x="515" y="396"/>
                      <a:pt x="562" y="406"/>
                    </a:cubicBezTo>
                    <a:cubicBezTo>
                      <a:pt x="574" y="390"/>
                      <a:pt x="609" y="386"/>
                      <a:pt x="647" y="37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8" name="Freeform 111">
                <a:extLst>
                  <a:ext uri="{FF2B5EF4-FFF2-40B4-BE49-F238E27FC236}">
                    <a16:creationId xmlns:a16="http://schemas.microsoft.com/office/drawing/2014/main" id="{E0C3994F-5D7B-42D5-86C2-DC1A1819B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6" y="2224"/>
                <a:ext cx="49" cy="30"/>
              </a:xfrm>
              <a:custGeom>
                <a:avLst/>
                <a:gdLst>
                  <a:gd name="T0" fmla="*/ 87 w 316"/>
                  <a:gd name="T1" fmla="*/ 187 h 219"/>
                  <a:gd name="T2" fmla="*/ 179 w 316"/>
                  <a:gd name="T3" fmla="*/ 217 h 219"/>
                  <a:gd name="T4" fmla="*/ 235 w 316"/>
                  <a:gd name="T5" fmla="*/ 212 h 219"/>
                  <a:gd name="T6" fmla="*/ 265 w 316"/>
                  <a:gd name="T7" fmla="*/ 123 h 219"/>
                  <a:gd name="T8" fmla="*/ 299 w 316"/>
                  <a:gd name="T9" fmla="*/ 24 h 219"/>
                  <a:gd name="T10" fmla="*/ 316 w 316"/>
                  <a:gd name="T11" fmla="*/ 28 h 219"/>
                  <a:gd name="T12" fmla="*/ 316 w 316"/>
                  <a:gd name="T13" fmla="*/ 19 h 219"/>
                  <a:gd name="T14" fmla="*/ 216 w 316"/>
                  <a:gd name="T15" fmla="*/ 4 h 219"/>
                  <a:gd name="T16" fmla="*/ 102 w 316"/>
                  <a:gd name="T17" fmla="*/ 54 h 219"/>
                  <a:gd name="T18" fmla="*/ 0 w 316"/>
                  <a:gd name="T19" fmla="*/ 6 h 219"/>
                  <a:gd name="T20" fmla="*/ 23 w 316"/>
                  <a:gd name="T21" fmla="*/ 84 h 219"/>
                  <a:gd name="T22" fmla="*/ 87 w 316"/>
                  <a:gd name="T23" fmla="*/ 187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6" h="219">
                    <a:moveTo>
                      <a:pt x="87" y="187"/>
                    </a:moveTo>
                    <a:cubicBezTo>
                      <a:pt x="123" y="196"/>
                      <a:pt x="157" y="209"/>
                      <a:pt x="179" y="217"/>
                    </a:cubicBezTo>
                    <a:cubicBezTo>
                      <a:pt x="194" y="218"/>
                      <a:pt x="213" y="219"/>
                      <a:pt x="235" y="212"/>
                    </a:cubicBezTo>
                    <a:cubicBezTo>
                      <a:pt x="280" y="197"/>
                      <a:pt x="275" y="143"/>
                      <a:pt x="265" y="123"/>
                    </a:cubicBezTo>
                    <a:cubicBezTo>
                      <a:pt x="255" y="103"/>
                      <a:pt x="299" y="24"/>
                      <a:pt x="299" y="24"/>
                    </a:cubicBezTo>
                    <a:cubicBezTo>
                      <a:pt x="299" y="24"/>
                      <a:pt x="306" y="26"/>
                      <a:pt x="316" y="28"/>
                    </a:cubicBezTo>
                    <a:cubicBezTo>
                      <a:pt x="316" y="25"/>
                      <a:pt x="316" y="22"/>
                      <a:pt x="316" y="19"/>
                    </a:cubicBezTo>
                    <a:cubicBezTo>
                      <a:pt x="282" y="13"/>
                      <a:pt x="240" y="7"/>
                      <a:pt x="216" y="4"/>
                    </a:cubicBezTo>
                    <a:cubicBezTo>
                      <a:pt x="166" y="0"/>
                      <a:pt x="151" y="44"/>
                      <a:pt x="102" y="54"/>
                    </a:cubicBezTo>
                    <a:cubicBezTo>
                      <a:pt x="54" y="64"/>
                      <a:pt x="20" y="35"/>
                      <a:pt x="0" y="6"/>
                    </a:cubicBezTo>
                    <a:cubicBezTo>
                      <a:pt x="8" y="34"/>
                      <a:pt x="18" y="66"/>
                      <a:pt x="23" y="84"/>
                    </a:cubicBezTo>
                    <a:cubicBezTo>
                      <a:pt x="33" y="118"/>
                      <a:pt x="28" y="172"/>
                      <a:pt x="87" y="18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9" name="Freeform 112">
                <a:extLst>
                  <a:ext uri="{FF2B5EF4-FFF2-40B4-BE49-F238E27FC236}">
                    <a16:creationId xmlns:a16="http://schemas.microsoft.com/office/drawing/2014/main" id="{6DA5879F-FBFE-44F2-9FAA-41AA6C439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" y="2199"/>
                <a:ext cx="83" cy="45"/>
              </a:xfrm>
              <a:custGeom>
                <a:avLst/>
                <a:gdLst>
                  <a:gd name="T0" fmla="*/ 498 w 537"/>
                  <a:gd name="T1" fmla="*/ 152 h 328"/>
                  <a:gd name="T2" fmla="*/ 424 w 537"/>
                  <a:gd name="T3" fmla="*/ 88 h 328"/>
                  <a:gd name="T4" fmla="*/ 404 w 537"/>
                  <a:gd name="T5" fmla="*/ 27 h 328"/>
                  <a:gd name="T6" fmla="*/ 375 w 537"/>
                  <a:gd name="T7" fmla="*/ 33 h 328"/>
                  <a:gd name="T8" fmla="*/ 315 w 537"/>
                  <a:gd name="T9" fmla="*/ 0 h 328"/>
                  <a:gd name="T10" fmla="*/ 143 w 537"/>
                  <a:gd name="T11" fmla="*/ 14 h 328"/>
                  <a:gd name="T12" fmla="*/ 64 w 537"/>
                  <a:gd name="T13" fmla="*/ 127 h 328"/>
                  <a:gd name="T14" fmla="*/ 0 w 537"/>
                  <a:gd name="T15" fmla="*/ 236 h 328"/>
                  <a:gd name="T16" fmla="*/ 47 w 537"/>
                  <a:gd name="T17" fmla="*/ 328 h 328"/>
                  <a:gd name="T18" fmla="*/ 113 w 537"/>
                  <a:gd name="T19" fmla="*/ 295 h 328"/>
                  <a:gd name="T20" fmla="*/ 227 w 537"/>
                  <a:gd name="T21" fmla="*/ 256 h 328"/>
                  <a:gd name="T22" fmla="*/ 340 w 537"/>
                  <a:gd name="T23" fmla="*/ 221 h 328"/>
                  <a:gd name="T24" fmla="*/ 458 w 537"/>
                  <a:gd name="T25" fmla="*/ 196 h 328"/>
                  <a:gd name="T26" fmla="*/ 537 w 537"/>
                  <a:gd name="T27" fmla="*/ 153 h 328"/>
                  <a:gd name="T28" fmla="*/ 498 w 537"/>
                  <a:gd name="T29" fmla="*/ 152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7" h="328">
                    <a:moveTo>
                      <a:pt x="498" y="152"/>
                    </a:moveTo>
                    <a:cubicBezTo>
                      <a:pt x="449" y="142"/>
                      <a:pt x="424" y="113"/>
                      <a:pt x="424" y="88"/>
                    </a:cubicBezTo>
                    <a:cubicBezTo>
                      <a:pt x="424" y="76"/>
                      <a:pt x="414" y="51"/>
                      <a:pt x="404" y="27"/>
                    </a:cubicBezTo>
                    <a:cubicBezTo>
                      <a:pt x="393" y="30"/>
                      <a:pt x="382" y="32"/>
                      <a:pt x="375" y="33"/>
                    </a:cubicBezTo>
                    <a:cubicBezTo>
                      <a:pt x="363" y="36"/>
                      <a:pt x="337" y="20"/>
                      <a:pt x="315" y="0"/>
                    </a:cubicBezTo>
                    <a:cubicBezTo>
                      <a:pt x="260" y="5"/>
                      <a:pt x="180" y="4"/>
                      <a:pt x="143" y="14"/>
                    </a:cubicBezTo>
                    <a:cubicBezTo>
                      <a:pt x="83" y="29"/>
                      <a:pt x="79" y="98"/>
                      <a:pt x="64" y="127"/>
                    </a:cubicBezTo>
                    <a:cubicBezTo>
                      <a:pt x="49" y="157"/>
                      <a:pt x="0" y="236"/>
                      <a:pt x="0" y="236"/>
                    </a:cubicBezTo>
                    <a:cubicBezTo>
                      <a:pt x="0" y="236"/>
                      <a:pt x="7" y="299"/>
                      <a:pt x="47" y="328"/>
                    </a:cubicBezTo>
                    <a:cubicBezTo>
                      <a:pt x="66" y="312"/>
                      <a:pt x="93" y="298"/>
                      <a:pt x="113" y="295"/>
                    </a:cubicBezTo>
                    <a:cubicBezTo>
                      <a:pt x="148" y="290"/>
                      <a:pt x="207" y="275"/>
                      <a:pt x="227" y="256"/>
                    </a:cubicBezTo>
                    <a:cubicBezTo>
                      <a:pt x="246" y="236"/>
                      <a:pt x="281" y="221"/>
                      <a:pt x="340" y="221"/>
                    </a:cubicBezTo>
                    <a:cubicBezTo>
                      <a:pt x="399" y="221"/>
                      <a:pt x="424" y="201"/>
                      <a:pt x="458" y="196"/>
                    </a:cubicBezTo>
                    <a:cubicBezTo>
                      <a:pt x="480" y="193"/>
                      <a:pt x="513" y="170"/>
                      <a:pt x="537" y="153"/>
                    </a:cubicBezTo>
                    <a:cubicBezTo>
                      <a:pt x="528" y="155"/>
                      <a:pt x="517" y="156"/>
                      <a:pt x="498" y="15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0" name="Freeform 113">
                <a:extLst>
                  <a:ext uri="{FF2B5EF4-FFF2-40B4-BE49-F238E27FC236}">
                    <a16:creationId xmlns:a16="http://schemas.microsoft.com/office/drawing/2014/main" id="{EA03758D-F9E4-44AA-A50D-F99DB3FC3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" y="2215"/>
                <a:ext cx="214" cy="202"/>
              </a:xfrm>
              <a:custGeom>
                <a:avLst/>
                <a:gdLst>
                  <a:gd name="T0" fmla="*/ 1238 w 1379"/>
                  <a:gd name="T1" fmla="*/ 1116 h 1465"/>
                  <a:gd name="T2" fmla="*/ 1379 w 1379"/>
                  <a:gd name="T3" fmla="*/ 1182 h 1465"/>
                  <a:gd name="T4" fmla="*/ 1329 w 1379"/>
                  <a:gd name="T5" fmla="*/ 1074 h 1465"/>
                  <a:gd name="T6" fmla="*/ 1213 w 1379"/>
                  <a:gd name="T7" fmla="*/ 991 h 1465"/>
                  <a:gd name="T8" fmla="*/ 1129 w 1379"/>
                  <a:gd name="T9" fmla="*/ 932 h 1465"/>
                  <a:gd name="T10" fmla="*/ 1088 w 1379"/>
                  <a:gd name="T11" fmla="*/ 890 h 1465"/>
                  <a:gd name="T12" fmla="*/ 954 w 1379"/>
                  <a:gd name="T13" fmla="*/ 849 h 1465"/>
                  <a:gd name="T14" fmla="*/ 913 w 1379"/>
                  <a:gd name="T15" fmla="*/ 741 h 1465"/>
                  <a:gd name="T16" fmla="*/ 871 w 1379"/>
                  <a:gd name="T17" fmla="*/ 641 h 1465"/>
                  <a:gd name="T18" fmla="*/ 788 w 1379"/>
                  <a:gd name="T19" fmla="*/ 541 h 1465"/>
                  <a:gd name="T20" fmla="*/ 704 w 1379"/>
                  <a:gd name="T21" fmla="*/ 524 h 1465"/>
                  <a:gd name="T22" fmla="*/ 671 w 1379"/>
                  <a:gd name="T23" fmla="*/ 441 h 1465"/>
                  <a:gd name="T24" fmla="*/ 654 w 1379"/>
                  <a:gd name="T25" fmla="*/ 316 h 1465"/>
                  <a:gd name="T26" fmla="*/ 771 w 1379"/>
                  <a:gd name="T27" fmla="*/ 266 h 1465"/>
                  <a:gd name="T28" fmla="*/ 829 w 1379"/>
                  <a:gd name="T29" fmla="*/ 324 h 1465"/>
                  <a:gd name="T30" fmla="*/ 913 w 1379"/>
                  <a:gd name="T31" fmla="*/ 407 h 1465"/>
                  <a:gd name="T32" fmla="*/ 956 w 1379"/>
                  <a:gd name="T33" fmla="*/ 441 h 1465"/>
                  <a:gd name="T34" fmla="*/ 963 w 1379"/>
                  <a:gd name="T35" fmla="*/ 292 h 1465"/>
                  <a:gd name="T36" fmla="*/ 995 w 1379"/>
                  <a:gd name="T37" fmla="*/ 282 h 1465"/>
                  <a:gd name="T38" fmla="*/ 903 w 1379"/>
                  <a:gd name="T39" fmla="*/ 252 h 1465"/>
                  <a:gd name="T40" fmla="*/ 839 w 1379"/>
                  <a:gd name="T41" fmla="*/ 149 h 1465"/>
                  <a:gd name="T42" fmla="*/ 816 w 1379"/>
                  <a:gd name="T43" fmla="*/ 71 h 1465"/>
                  <a:gd name="T44" fmla="*/ 814 w 1379"/>
                  <a:gd name="T45" fmla="*/ 69 h 1465"/>
                  <a:gd name="T46" fmla="*/ 686 w 1379"/>
                  <a:gd name="T47" fmla="*/ 15 h 1465"/>
                  <a:gd name="T48" fmla="*/ 573 w 1379"/>
                  <a:gd name="T49" fmla="*/ 15 h 1465"/>
                  <a:gd name="T50" fmla="*/ 518 w 1379"/>
                  <a:gd name="T51" fmla="*/ 36 h 1465"/>
                  <a:gd name="T52" fmla="*/ 439 w 1379"/>
                  <a:gd name="T53" fmla="*/ 79 h 1465"/>
                  <a:gd name="T54" fmla="*/ 321 w 1379"/>
                  <a:gd name="T55" fmla="*/ 104 h 1465"/>
                  <a:gd name="T56" fmla="*/ 208 w 1379"/>
                  <a:gd name="T57" fmla="*/ 139 h 1465"/>
                  <a:gd name="T58" fmla="*/ 94 w 1379"/>
                  <a:gd name="T59" fmla="*/ 178 h 1465"/>
                  <a:gd name="T60" fmla="*/ 10 w 1379"/>
                  <a:gd name="T61" fmla="*/ 247 h 1465"/>
                  <a:gd name="T62" fmla="*/ 50 w 1379"/>
                  <a:gd name="T63" fmla="*/ 385 h 1465"/>
                  <a:gd name="T64" fmla="*/ 104 w 1379"/>
                  <a:gd name="T65" fmla="*/ 509 h 1465"/>
                  <a:gd name="T66" fmla="*/ 118 w 1379"/>
                  <a:gd name="T67" fmla="*/ 597 h 1465"/>
                  <a:gd name="T68" fmla="*/ 204 w 1379"/>
                  <a:gd name="T69" fmla="*/ 599 h 1465"/>
                  <a:gd name="T70" fmla="*/ 388 w 1379"/>
                  <a:gd name="T71" fmla="*/ 599 h 1465"/>
                  <a:gd name="T72" fmla="*/ 471 w 1379"/>
                  <a:gd name="T73" fmla="*/ 716 h 1465"/>
                  <a:gd name="T74" fmla="*/ 613 w 1379"/>
                  <a:gd name="T75" fmla="*/ 815 h 1465"/>
                  <a:gd name="T76" fmla="*/ 746 w 1379"/>
                  <a:gd name="T77" fmla="*/ 982 h 1465"/>
                  <a:gd name="T78" fmla="*/ 846 w 1379"/>
                  <a:gd name="T79" fmla="*/ 1032 h 1465"/>
                  <a:gd name="T80" fmla="*/ 971 w 1379"/>
                  <a:gd name="T81" fmla="*/ 1107 h 1465"/>
                  <a:gd name="T82" fmla="*/ 1054 w 1379"/>
                  <a:gd name="T83" fmla="*/ 1190 h 1465"/>
                  <a:gd name="T84" fmla="*/ 1079 w 1379"/>
                  <a:gd name="T85" fmla="*/ 1307 h 1465"/>
                  <a:gd name="T86" fmla="*/ 1104 w 1379"/>
                  <a:gd name="T87" fmla="*/ 1440 h 1465"/>
                  <a:gd name="T88" fmla="*/ 1196 w 1379"/>
                  <a:gd name="T89" fmla="*/ 1415 h 1465"/>
                  <a:gd name="T90" fmla="*/ 1238 w 1379"/>
                  <a:gd name="T91" fmla="*/ 1290 h 1465"/>
                  <a:gd name="T92" fmla="*/ 1213 w 1379"/>
                  <a:gd name="T93" fmla="*/ 1199 h 1465"/>
                  <a:gd name="T94" fmla="*/ 1238 w 1379"/>
                  <a:gd name="T95" fmla="*/ 1116 h 1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79" h="1465">
                    <a:moveTo>
                      <a:pt x="1238" y="1116"/>
                    </a:moveTo>
                    <a:cubicBezTo>
                      <a:pt x="1254" y="1140"/>
                      <a:pt x="1379" y="1182"/>
                      <a:pt x="1379" y="1182"/>
                    </a:cubicBezTo>
                    <a:cubicBezTo>
                      <a:pt x="1379" y="1182"/>
                      <a:pt x="1379" y="1090"/>
                      <a:pt x="1329" y="1074"/>
                    </a:cubicBezTo>
                    <a:cubicBezTo>
                      <a:pt x="1279" y="1057"/>
                      <a:pt x="1246" y="1015"/>
                      <a:pt x="1213" y="991"/>
                    </a:cubicBezTo>
                    <a:cubicBezTo>
                      <a:pt x="1179" y="965"/>
                      <a:pt x="1171" y="974"/>
                      <a:pt x="1129" y="932"/>
                    </a:cubicBezTo>
                    <a:cubicBezTo>
                      <a:pt x="1088" y="890"/>
                      <a:pt x="1146" y="924"/>
                      <a:pt x="1088" y="890"/>
                    </a:cubicBezTo>
                    <a:cubicBezTo>
                      <a:pt x="1029" y="857"/>
                      <a:pt x="988" y="865"/>
                      <a:pt x="954" y="849"/>
                    </a:cubicBezTo>
                    <a:cubicBezTo>
                      <a:pt x="921" y="832"/>
                      <a:pt x="921" y="782"/>
                      <a:pt x="913" y="741"/>
                    </a:cubicBezTo>
                    <a:cubicBezTo>
                      <a:pt x="904" y="699"/>
                      <a:pt x="929" y="649"/>
                      <a:pt x="871" y="641"/>
                    </a:cubicBezTo>
                    <a:cubicBezTo>
                      <a:pt x="813" y="632"/>
                      <a:pt x="829" y="557"/>
                      <a:pt x="788" y="541"/>
                    </a:cubicBezTo>
                    <a:cubicBezTo>
                      <a:pt x="746" y="524"/>
                      <a:pt x="763" y="549"/>
                      <a:pt x="704" y="524"/>
                    </a:cubicBezTo>
                    <a:cubicBezTo>
                      <a:pt x="646" y="499"/>
                      <a:pt x="688" y="482"/>
                      <a:pt x="671" y="441"/>
                    </a:cubicBezTo>
                    <a:cubicBezTo>
                      <a:pt x="654" y="399"/>
                      <a:pt x="604" y="341"/>
                      <a:pt x="654" y="316"/>
                    </a:cubicBezTo>
                    <a:cubicBezTo>
                      <a:pt x="704" y="291"/>
                      <a:pt x="771" y="266"/>
                      <a:pt x="771" y="266"/>
                    </a:cubicBezTo>
                    <a:cubicBezTo>
                      <a:pt x="771" y="266"/>
                      <a:pt x="813" y="274"/>
                      <a:pt x="829" y="324"/>
                    </a:cubicBezTo>
                    <a:cubicBezTo>
                      <a:pt x="846" y="374"/>
                      <a:pt x="913" y="407"/>
                      <a:pt x="913" y="407"/>
                    </a:cubicBezTo>
                    <a:cubicBezTo>
                      <a:pt x="913" y="407"/>
                      <a:pt x="935" y="421"/>
                      <a:pt x="956" y="441"/>
                    </a:cubicBezTo>
                    <a:cubicBezTo>
                      <a:pt x="963" y="392"/>
                      <a:pt x="951" y="307"/>
                      <a:pt x="963" y="292"/>
                    </a:cubicBezTo>
                    <a:cubicBezTo>
                      <a:pt x="970" y="282"/>
                      <a:pt x="980" y="282"/>
                      <a:pt x="995" y="282"/>
                    </a:cubicBezTo>
                    <a:cubicBezTo>
                      <a:pt x="973" y="274"/>
                      <a:pt x="939" y="261"/>
                      <a:pt x="903" y="252"/>
                    </a:cubicBezTo>
                    <a:cubicBezTo>
                      <a:pt x="844" y="237"/>
                      <a:pt x="849" y="183"/>
                      <a:pt x="839" y="149"/>
                    </a:cubicBezTo>
                    <a:cubicBezTo>
                      <a:pt x="834" y="131"/>
                      <a:pt x="824" y="99"/>
                      <a:pt x="816" y="71"/>
                    </a:cubicBezTo>
                    <a:cubicBezTo>
                      <a:pt x="815" y="71"/>
                      <a:pt x="815" y="70"/>
                      <a:pt x="814" y="69"/>
                    </a:cubicBezTo>
                    <a:cubicBezTo>
                      <a:pt x="795" y="40"/>
                      <a:pt x="726" y="30"/>
                      <a:pt x="686" y="15"/>
                    </a:cubicBezTo>
                    <a:cubicBezTo>
                      <a:pt x="647" y="0"/>
                      <a:pt x="622" y="5"/>
                      <a:pt x="573" y="15"/>
                    </a:cubicBezTo>
                    <a:cubicBezTo>
                      <a:pt x="542" y="21"/>
                      <a:pt x="532" y="31"/>
                      <a:pt x="518" y="36"/>
                    </a:cubicBezTo>
                    <a:cubicBezTo>
                      <a:pt x="494" y="53"/>
                      <a:pt x="461" y="76"/>
                      <a:pt x="439" y="79"/>
                    </a:cubicBezTo>
                    <a:cubicBezTo>
                      <a:pt x="405" y="84"/>
                      <a:pt x="380" y="104"/>
                      <a:pt x="321" y="104"/>
                    </a:cubicBezTo>
                    <a:cubicBezTo>
                      <a:pt x="262" y="104"/>
                      <a:pt x="227" y="119"/>
                      <a:pt x="208" y="139"/>
                    </a:cubicBezTo>
                    <a:cubicBezTo>
                      <a:pt x="188" y="158"/>
                      <a:pt x="129" y="173"/>
                      <a:pt x="94" y="178"/>
                    </a:cubicBezTo>
                    <a:cubicBezTo>
                      <a:pt x="60" y="183"/>
                      <a:pt x="0" y="222"/>
                      <a:pt x="10" y="247"/>
                    </a:cubicBezTo>
                    <a:cubicBezTo>
                      <a:pt x="20" y="272"/>
                      <a:pt x="64" y="361"/>
                      <a:pt x="50" y="385"/>
                    </a:cubicBezTo>
                    <a:cubicBezTo>
                      <a:pt x="35" y="410"/>
                      <a:pt x="94" y="484"/>
                      <a:pt x="104" y="509"/>
                    </a:cubicBezTo>
                    <a:cubicBezTo>
                      <a:pt x="111" y="526"/>
                      <a:pt x="115" y="572"/>
                      <a:pt x="118" y="597"/>
                    </a:cubicBezTo>
                    <a:cubicBezTo>
                      <a:pt x="142" y="589"/>
                      <a:pt x="170" y="586"/>
                      <a:pt x="204" y="599"/>
                    </a:cubicBezTo>
                    <a:cubicBezTo>
                      <a:pt x="271" y="624"/>
                      <a:pt x="346" y="599"/>
                      <a:pt x="388" y="599"/>
                    </a:cubicBezTo>
                    <a:cubicBezTo>
                      <a:pt x="429" y="599"/>
                      <a:pt x="429" y="691"/>
                      <a:pt x="471" y="716"/>
                    </a:cubicBezTo>
                    <a:cubicBezTo>
                      <a:pt x="513" y="741"/>
                      <a:pt x="604" y="782"/>
                      <a:pt x="613" y="815"/>
                    </a:cubicBezTo>
                    <a:cubicBezTo>
                      <a:pt x="621" y="849"/>
                      <a:pt x="721" y="949"/>
                      <a:pt x="746" y="982"/>
                    </a:cubicBezTo>
                    <a:cubicBezTo>
                      <a:pt x="771" y="1015"/>
                      <a:pt x="796" y="1007"/>
                      <a:pt x="846" y="1032"/>
                    </a:cubicBezTo>
                    <a:cubicBezTo>
                      <a:pt x="896" y="1057"/>
                      <a:pt x="954" y="1082"/>
                      <a:pt x="971" y="1107"/>
                    </a:cubicBezTo>
                    <a:cubicBezTo>
                      <a:pt x="988" y="1132"/>
                      <a:pt x="1029" y="1166"/>
                      <a:pt x="1054" y="1190"/>
                    </a:cubicBezTo>
                    <a:cubicBezTo>
                      <a:pt x="1079" y="1216"/>
                      <a:pt x="1088" y="1274"/>
                      <a:pt x="1079" y="1307"/>
                    </a:cubicBezTo>
                    <a:cubicBezTo>
                      <a:pt x="1071" y="1340"/>
                      <a:pt x="1113" y="1415"/>
                      <a:pt x="1104" y="1440"/>
                    </a:cubicBezTo>
                    <a:cubicBezTo>
                      <a:pt x="1096" y="1465"/>
                      <a:pt x="1188" y="1457"/>
                      <a:pt x="1196" y="1415"/>
                    </a:cubicBezTo>
                    <a:cubicBezTo>
                      <a:pt x="1204" y="1374"/>
                      <a:pt x="1213" y="1324"/>
                      <a:pt x="1238" y="1290"/>
                    </a:cubicBezTo>
                    <a:cubicBezTo>
                      <a:pt x="1263" y="1257"/>
                      <a:pt x="1229" y="1249"/>
                      <a:pt x="1213" y="1199"/>
                    </a:cubicBezTo>
                    <a:cubicBezTo>
                      <a:pt x="1196" y="1149"/>
                      <a:pt x="1221" y="1090"/>
                      <a:pt x="1238" y="111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1" name="Freeform 114">
                <a:extLst>
                  <a:ext uri="{FF2B5EF4-FFF2-40B4-BE49-F238E27FC236}">
                    <a16:creationId xmlns:a16="http://schemas.microsoft.com/office/drawing/2014/main" id="{2BA69EC6-05E9-4881-9150-1233BC54B2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" y="2332"/>
                <a:ext cx="63" cy="106"/>
              </a:xfrm>
              <a:custGeom>
                <a:avLst/>
                <a:gdLst>
                  <a:gd name="T0" fmla="*/ 316 w 409"/>
                  <a:gd name="T1" fmla="*/ 587 h 765"/>
                  <a:gd name="T2" fmla="*/ 321 w 409"/>
                  <a:gd name="T3" fmla="*/ 513 h 765"/>
                  <a:gd name="T4" fmla="*/ 316 w 409"/>
                  <a:gd name="T5" fmla="*/ 419 h 765"/>
                  <a:gd name="T6" fmla="*/ 350 w 409"/>
                  <a:gd name="T7" fmla="*/ 336 h 765"/>
                  <a:gd name="T8" fmla="*/ 335 w 409"/>
                  <a:gd name="T9" fmla="*/ 237 h 765"/>
                  <a:gd name="T10" fmla="*/ 360 w 409"/>
                  <a:gd name="T11" fmla="*/ 168 h 765"/>
                  <a:gd name="T12" fmla="*/ 375 w 409"/>
                  <a:gd name="T13" fmla="*/ 94 h 765"/>
                  <a:gd name="T14" fmla="*/ 400 w 409"/>
                  <a:gd name="T15" fmla="*/ 44 h 765"/>
                  <a:gd name="T16" fmla="*/ 321 w 409"/>
                  <a:gd name="T17" fmla="*/ 5 h 765"/>
                  <a:gd name="T18" fmla="*/ 242 w 409"/>
                  <a:gd name="T19" fmla="*/ 20 h 765"/>
                  <a:gd name="T20" fmla="*/ 158 w 409"/>
                  <a:gd name="T21" fmla="*/ 30 h 765"/>
                  <a:gd name="T22" fmla="*/ 89 w 409"/>
                  <a:gd name="T23" fmla="*/ 23 h 765"/>
                  <a:gd name="T24" fmla="*/ 79 w 409"/>
                  <a:gd name="T25" fmla="*/ 89 h 765"/>
                  <a:gd name="T26" fmla="*/ 39 w 409"/>
                  <a:gd name="T27" fmla="*/ 439 h 765"/>
                  <a:gd name="T28" fmla="*/ 33 w 409"/>
                  <a:gd name="T29" fmla="*/ 535 h 765"/>
                  <a:gd name="T30" fmla="*/ 79 w 409"/>
                  <a:gd name="T31" fmla="*/ 614 h 765"/>
                  <a:gd name="T32" fmla="*/ 69 w 409"/>
                  <a:gd name="T33" fmla="*/ 711 h 765"/>
                  <a:gd name="T34" fmla="*/ 118 w 409"/>
                  <a:gd name="T35" fmla="*/ 755 h 765"/>
                  <a:gd name="T36" fmla="*/ 237 w 409"/>
                  <a:gd name="T37" fmla="*/ 740 h 765"/>
                  <a:gd name="T38" fmla="*/ 267 w 409"/>
                  <a:gd name="T39" fmla="*/ 750 h 765"/>
                  <a:gd name="T40" fmla="*/ 261 w 409"/>
                  <a:gd name="T41" fmla="*/ 637 h 765"/>
                  <a:gd name="T42" fmla="*/ 316 w 409"/>
                  <a:gd name="T43" fmla="*/ 587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9" h="765">
                    <a:moveTo>
                      <a:pt x="316" y="587"/>
                    </a:moveTo>
                    <a:cubicBezTo>
                      <a:pt x="321" y="567"/>
                      <a:pt x="345" y="543"/>
                      <a:pt x="321" y="513"/>
                    </a:cubicBezTo>
                    <a:cubicBezTo>
                      <a:pt x="296" y="484"/>
                      <a:pt x="311" y="449"/>
                      <a:pt x="316" y="419"/>
                    </a:cubicBezTo>
                    <a:cubicBezTo>
                      <a:pt x="321" y="390"/>
                      <a:pt x="345" y="375"/>
                      <a:pt x="350" y="336"/>
                    </a:cubicBezTo>
                    <a:cubicBezTo>
                      <a:pt x="355" y="296"/>
                      <a:pt x="330" y="257"/>
                      <a:pt x="335" y="237"/>
                    </a:cubicBezTo>
                    <a:cubicBezTo>
                      <a:pt x="340" y="217"/>
                      <a:pt x="370" y="192"/>
                      <a:pt x="360" y="168"/>
                    </a:cubicBezTo>
                    <a:cubicBezTo>
                      <a:pt x="350" y="143"/>
                      <a:pt x="355" y="109"/>
                      <a:pt x="375" y="94"/>
                    </a:cubicBezTo>
                    <a:cubicBezTo>
                      <a:pt x="395" y="79"/>
                      <a:pt x="409" y="64"/>
                      <a:pt x="400" y="44"/>
                    </a:cubicBezTo>
                    <a:cubicBezTo>
                      <a:pt x="390" y="25"/>
                      <a:pt x="355" y="10"/>
                      <a:pt x="321" y="5"/>
                    </a:cubicBezTo>
                    <a:cubicBezTo>
                      <a:pt x="286" y="0"/>
                      <a:pt x="276" y="15"/>
                      <a:pt x="242" y="20"/>
                    </a:cubicBezTo>
                    <a:cubicBezTo>
                      <a:pt x="207" y="25"/>
                      <a:pt x="182" y="40"/>
                      <a:pt x="158" y="30"/>
                    </a:cubicBezTo>
                    <a:cubicBezTo>
                      <a:pt x="143" y="24"/>
                      <a:pt x="114" y="23"/>
                      <a:pt x="89" y="23"/>
                    </a:cubicBezTo>
                    <a:cubicBezTo>
                      <a:pt x="83" y="47"/>
                      <a:pt x="75" y="66"/>
                      <a:pt x="79" y="89"/>
                    </a:cubicBezTo>
                    <a:cubicBezTo>
                      <a:pt x="84" y="123"/>
                      <a:pt x="79" y="400"/>
                      <a:pt x="39" y="439"/>
                    </a:cubicBezTo>
                    <a:cubicBezTo>
                      <a:pt x="0" y="479"/>
                      <a:pt x="8" y="530"/>
                      <a:pt x="33" y="535"/>
                    </a:cubicBezTo>
                    <a:cubicBezTo>
                      <a:pt x="57" y="539"/>
                      <a:pt x="84" y="594"/>
                      <a:pt x="79" y="614"/>
                    </a:cubicBezTo>
                    <a:cubicBezTo>
                      <a:pt x="74" y="633"/>
                      <a:pt x="69" y="711"/>
                      <a:pt x="69" y="711"/>
                    </a:cubicBezTo>
                    <a:cubicBezTo>
                      <a:pt x="69" y="711"/>
                      <a:pt x="79" y="765"/>
                      <a:pt x="118" y="755"/>
                    </a:cubicBezTo>
                    <a:cubicBezTo>
                      <a:pt x="158" y="745"/>
                      <a:pt x="202" y="730"/>
                      <a:pt x="237" y="740"/>
                    </a:cubicBezTo>
                    <a:cubicBezTo>
                      <a:pt x="246" y="743"/>
                      <a:pt x="257" y="746"/>
                      <a:pt x="267" y="750"/>
                    </a:cubicBezTo>
                    <a:cubicBezTo>
                      <a:pt x="265" y="717"/>
                      <a:pt x="261" y="648"/>
                      <a:pt x="261" y="637"/>
                    </a:cubicBezTo>
                    <a:cubicBezTo>
                      <a:pt x="261" y="622"/>
                      <a:pt x="311" y="607"/>
                      <a:pt x="316" y="58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2" name="Freeform 115">
                <a:extLst>
                  <a:ext uri="{FF2B5EF4-FFF2-40B4-BE49-F238E27FC236}">
                    <a16:creationId xmlns:a16="http://schemas.microsoft.com/office/drawing/2014/main" id="{060E2129-19EA-4658-A9BA-8597BA7FC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" y="2197"/>
                <a:ext cx="31" cy="24"/>
              </a:xfrm>
              <a:custGeom>
                <a:avLst/>
                <a:gdLst>
                  <a:gd name="T0" fmla="*/ 153 w 199"/>
                  <a:gd name="T1" fmla="*/ 40 h 174"/>
                  <a:gd name="T2" fmla="*/ 45 w 199"/>
                  <a:gd name="T3" fmla="*/ 20 h 174"/>
                  <a:gd name="T4" fmla="*/ 0 w 199"/>
                  <a:gd name="T5" fmla="*/ 43 h 174"/>
                  <a:gd name="T6" fmla="*/ 20 w 199"/>
                  <a:gd name="T7" fmla="*/ 104 h 174"/>
                  <a:gd name="T8" fmla="*/ 94 w 199"/>
                  <a:gd name="T9" fmla="*/ 168 h 174"/>
                  <a:gd name="T10" fmla="*/ 150 w 199"/>
                  <a:gd name="T11" fmla="*/ 161 h 174"/>
                  <a:gd name="T12" fmla="*/ 199 w 199"/>
                  <a:gd name="T13" fmla="*/ 49 h 174"/>
                  <a:gd name="T14" fmla="*/ 153 w 199"/>
                  <a:gd name="T15" fmla="*/ 4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9" h="174">
                    <a:moveTo>
                      <a:pt x="153" y="40"/>
                    </a:moveTo>
                    <a:cubicBezTo>
                      <a:pt x="109" y="25"/>
                      <a:pt x="49" y="0"/>
                      <a:pt x="45" y="20"/>
                    </a:cubicBezTo>
                    <a:cubicBezTo>
                      <a:pt x="41" y="33"/>
                      <a:pt x="20" y="39"/>
                      <a:pt x="0" y="43"/>
                    </a:cubicBezTo>
                    <a:cubicBezTo>
                      <a:pt x="10" y="67"/>
                      <a:pt x="20" y="92"/>
                      <a:pt x="20" y="104"/>
                    </a:cubicBezTo>
                    <a:cubicBezTo>
                      <a:pt x="20" y="129"/>
                      <a:pt x="45" y="158"/>
                      <a:pt x="94" y="168"/>
                    </a:cubicBezTo>
                    <a:cubicBezTo>
                      <a:pt x="125" y="174"/>
                      <a:pt x="135" y="169"/>
                      <a:pt x="150" y="161"/>
                    </a:cubicBezTo>
                    <a:cubicBezTo>
                      <a:pt x="180" y="130"/>
                      <a:pt x="193" y="80"/>
                      <a:pt x="199" y="49"/>
                    </a:cubicBezTo>
                    <a:cubicBezTo>
                      <a:pt x="184" y="47"/>
                      <a:pt x="168" y="45"/>
                      <a:pt x="153" y="4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3" name="Freeform 116">
                <a:extLst>
                  <a:ext uri="{FF2B5EF4-FFF2-40B4-BE49-F238E27FC236}">
                    <a16:creationId xmlns:a16="http://schemas.microsoft.com/office/drawing/2014/main" id="{B0F096B9-204A-46C0-A0E9-126FE4093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2" y="2167"/>
                <a:ext cx="112" cy="66"/>
              </a:xfrm>
              <a:custGeom>
                <a:avLst/>
                <a:gdLst>
                  <a:gd name="T0" fmla="*/ 719 w 724"/>
                  <a:gd name="T1" fmla="*/ 183 h 474"/>
                  <a:gd name="T2" fmla="*/ 709 w 724"/>
                  <a:gd name="T3" fmla="*/ 54 h 474"/>
                  <a:gd name="T4" fmla="*/ 713 w 724"/>
                  <a:gd name="T5" fmla="*/ 35 h 474"/>
                  <a:gd name="T6" fmla="*/ 571 w 724"/>
                  <a:gd name="T7" fmla="*/ 20 h 474"/>
                  <a:gd name="T8" fmla="*/ 482 w 724"/>
                  <a:gd name="T9" fmla="*/ 0 h 474"/>
                  <a:gd name="T10" fmla="*/ 432 w 724"/>
                  <a:gd name="T11" fmla="*/ 64 h 474"/>
                  <a:gd name="T12" fmla="*/ 338 w 724"/>
                  <a:gd name="T13" fmla="*/ 72 h 474"/>
                  <a:gd name="T14" fmla="*/ 265 w 724"/>
                  <a:gd name="T15" fmla="*/ 133 h 474"/>
                  <a:gd name="T16" fmla="*/ 201 w 724"/>
                  <a:gd name="T17" fmla="*/ 192 h 474"/>
                  <a:gd name="T18" fmla="*/ 122 w 724"/>
                  <a:gd name="T19" fmla="*/ 252 h 474"/>
                  <a:gd name="T20" fmla="*/ 49 w 724"/>
                  <a:gd name="T21" fmla="*/ 261 h 474"/>
                  <a:gd name="T22" fmla="*/ 0 w 724"/>
                  <a:gd name="T23" fmla="*/ 373 h 474"/>
                  <a:gd name="T24" fmla="*/ 38 w 724"/>
                  <a:gd name="T25" fmla="*/ 360 h 474"/>
                  <a:gd name="T26" fmla="*/ 151 w 724"/>
                  <a:gd name="T27" fmla="*/ 360 h 474"/>
                  <a:gd name="T28" fmla="*/ 279 w 724"/>
                  <a:gd name="T29" fmla="*/ 414 h 474"/>
                  <a:gd name="T30" fmla="*/ 383 w 724"/>
                  <a:gd name="T31" fmla="*/ 464 h 474"/>
                  <a:gd name="T32" fmla="*/ 497 w 724"/>
                  <a:gd name="T33" fmla="*/ 414 h 474"/>
                  <a:gd name="T34" fmla="*/ 597 w 724"/>
                  <a:gd name="T35" fmla="*/ 429 h 474"/>
                  <a:gd name="T36" fmla="*/ 635 w 724"/>
                  <a:gd name="T37" fmla="*/ 370 h 474"/>
                  <a:gd name="T38" fmla="*/ 674 w 724"/>
                  <a:gd name="T39" fmla="*/ 237 h 474"/>
                  <a:gd name="T40" fmla="*/ 720 w 724"/>
                  <a:gd name="T41" fmla="*/ 201 h 474"/>
                  <a:gd name="T42" fmla="*/ 719 w 724"/>
                  <a:gd name="T43" fmla="*/ 183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24" h="474">
                    <a:moveTo>
                      <a:pt x="719" y="183"/>
                    </a:moveTo>
                    <a:cubicBezTo>
                      <a:pt x="724" y="163"/>
                      <a:pt x="714" y="89"/>
                      <a:pt x="709" y="54"/>
                    </a:cubicBezTo>
                    <a:cubicBezTo>
                      <a:pt x="708" y="46"/>
                      <a:pt x="709" y="40"/>
                      <a:pt x="713" y="35"/>
                    </a:cubicBezTo>
                    <a:cubicBezTo>
                      <a:pt x="666" y="25"/>
                      <a:pt x="595" y="36"/>
                      <a:pt x="571" y="20"/>
                    </a:cubicBezTo>
                    <a:cubicBezTo>
                      <a:pt x="541" y="0"/>
                      <a:pt x="511" y="0"/>
                      <a:pt x="482" y="0"/>
                    </a:cubicBezTo>
                    <a:cubicBezTo>
                      <a:pt x="452" y="0"/>
                      <a:pt x="462" y="59"/>
                      <a:pt x="432" y="64"/>
                    </a:cubicBezTo>
                    <a:cubicBezTo>
                      <a:pt x="415" y="67"/>
                      <a:pt x="372" y="70"/>
                      <a:pt x="338" y="72"/>
                    </a:cubicBezTo>
                    <a:cubicBezTo>
                      <a:pt x="324" y="101"/>
                      <a:pt x="297" y="137"/>
                      <a:pt x="265" y="133"/>
                    </a:cubicBezTo>
                    <a:cubicBezTo>
                      <a:pt x="220" y="128"/>
                      <a:pt x="201" y="168"/>
                      <a:pt x="201" y="192"/>
                    </a:cubicBezTo>
                    <a:cubicBezTo>
                      <a:pt x="201" y="217"/>
                      <a:pt x="146" y="242"/>
                      <a:pt x="122" y="252"/>
                    </a:cubicBezTo>
                    <a:cubicBezTo>
                      <a:pt x="105" y="258"/>
                      <a:pt x="78" y="262"/>
                      <a:pt x="49" y="261"/>
                    </a:cubicBezTo>
                    <a:cubicBezTo>
                      <a:pt x="43" y="292"/>
                      <a:pt x="30" y="342"/>
                      <a:pt x="0" y="373"/>
                    </a:cubicBezTo>
                    <a:cubicBezTo>
                      <a:pt x="9" y="369"/>
                      <a:pt x="20" y="364"/>
                      <a:pt x="38" y="360"/>
                    </a:cubicBezTo>
                    <a:cubicBezTo>
                      <a:pt x="87" y="350"/>
                      <a:pt x="112" y="345"/>
                      <a:pt x="151" y="360"/>
                    </a:cubicBezTo>
                    <a:cubicBezTo>
                      <a:pt x="191" y="375"/>
                      <a:pt x="260" y="385"/>
                      <a:pt x="279" y="414"/>
                    </a:cubicBezTo>
                    <a:cubicBezTo>
                      <a:pt x="299" y="444"/>
                      <a:pt x="334" y="474"/>
                      <a:pt x="383" y="464"/>
                    </a:cubicBezTo>
                    <a:cubicBezTo>
                      <a:pt x="432" y="454"/>
                      <a:pt x="447" y="410"/>
                      <a:pt x="497" y="414"/>
                    </a:cubicBezTo>
                    <a:cubicBezTo>
                      <a:pt x="521" y="417"/>
                      <a:pt x="563" y="423"/>
                      <a:pt x="597" y="429"/>
                    </a:cubicBezTo>
                    <a:cubicBezTo>
                      <a:pt x="599" y="412"/>
                      <a:pt x="608" y="390"/>
                      <a:pt x="635" y="370"/>
                    </a:cubicBezTo>
                    <a:cubicBezTo>
                      <a:pt x="689" y="331"/>
                      <a:pt x="625" y="257"/>
                      <a:pt x="674" y="237"/>
                    </a:cubicBezTo>
                    <a:cubicBezTo>
                      <a:pt x="695" y="228"/>
                      <a:pt x="710" y="214"/>
                      <a:pt x="720" y="201"/>
                    </a:cubicBezTo>
                    <a:cubicBezTo>
                      <a:pt x="718" y="194"/>
                      <a:pt x="717" y="187"/>
                      <a:pt x="719" y="18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4" name="Freeform 117">
                <a:extLst>
                  <a:ext uri="{FF2B5EF4-FFF2-40B4-BE49-F238E27FC236}">
                    <a16:creationId xmlns:a16="http://schemas.microsoft.com/office/drawing/2014/main" id="{31798962-5FCD-4B79-92FD-F0B0EF989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1" y="2106"/>
                <a:ext cx="13" cy="13"/>
              </a:xfrm>
              <a:custGeom>
                <a:avLst/>
                <a:gdLst>
                  <a:gd name="T0" fmla="*/ 88 w 88"/>
                  <a:gd name="T1" fmla="*/ 25 h 93"/>
                  <a:gd name="T2" fmla="*/ 0 w 88"/>
                  <a:gd name="T3" fmla="*/ 0 h 93"/>
                  <a:gd name="T4" fmla="*/ 53 w 88"/>
                  <a:gd name="T5" fmla="*/ 93 h 93"/>
                  <a:gd name="T6" fmla="*/ 88 w 88"/>
                  <a:gd name="T7" fmla="*/ 2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93">
                    <a:moveTo>
                      <a:pt x="88" y="25"/>
                    </a:moveTo>
                    <a:cubicBezTo>
                      <a:pt x="62" y="15"/>
                      <a:pt x="31" y="7"/>
                      <a:pt x="0" y="0"/>
                    </a:cubicBezTo>
                    <a:cubicBezTo>
                      <a:pt x="14" y="23"/>
                      <a:pt x="40" y="70"/>
                      <a:pt x="53" y="93"/>
                    </a:cubicBezTo>
                    <a:cubicBezTo>
                      <a:pt x="80" y="75"/>
                      <a:pt x="87" y="48"/>
                      <a:pt x="88" y="2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5" name="Freeform 118">
                <a:extLst>
                  <a:ext uri="{FF2B5EF4-FFF2-40B4-BE49-F238E27FC236}">
                    <a16:creationId xmlns:a16="http://schemas.microsoft.com/office/drawing/2014/main" id="{366C7758-5E4E-42F2-8A39-9F95F774C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" y="2103"/>
                <a:ext cx="253" cy="222"/>
              </a:xfrm>
              <a:custGeom>
                <a:avLst/>
                <a:gdLst>
                  <a:gd name="T0" fmla="*/ 1461 w 1633"/>
                  <a:gd name="T1" fmla="*/ 709 h 1612"/>
                  <a:gd name="T2" fmla="*/ 1633 w 1633"/>
                  <a:gd name="T3" fmla="*/ 695 h 1612"/>
                  <a:gd name="T4" fmla="*/ 1599 w 1633"/>
                  <a:gd name="T5" fmla="*/ 655 h 1612"/>
                  <a:gd name="T6" fmla="*/ 1525 w 1633"/>
                  <a:gd name="T7" fmla="*/ 581 h 1612"/>
                  <a:gd name="T8" fmla="*/ 1520 w 1633"/>
                  <a:gd name="T9" fmla="*/ 521 h 1612"/>
                  <a:gd name="T10" fmla="*/ 1480 w 1633"/>
                  <a:gd name="T11" fmla="*/ 423 h 1612"/>
                  <a:gd name="T12" fmla="*/ 1367 w 1633"/>
                  <a:gd name="T13" fmla="*/ 393 h 1612"/>
                  <a:gd name="T14" fmla="*/ 1318 w 1633"/>
                  <a:gd name="T15" fmla="*/ 309 h 1612"/>
                  <a:gd name="T16" fmla="*/ 1273 w 1633"/>
                  <a:gd name="T17" fmla="*/ 210 h 1612"/>
                  <a:gd name="T18" fmla="*/ 1258 w 1633"/>
                  <a:gd name="T19" fmla="*/ 122 h 1612"/>
                  <a:gd name="T20" fmla="*/ 1272 w 1633"/>
                  <a:gd name="T21" fmla="*/ 114 h 1612"/>
                  <a:gd name="T22" fmla="*/ 1219 w 1633"/>
                  <a:gd name="T23" fmla="*/ 21 h 1612"/>
                  <a:gd name="T24" fmla="*/ 1160 w 1633"/>
                  <a:gd name="T25" fmla="*/ 8 h 1612"/>
                  <a:gd name="T26" fmla="*/ 1021 w 1633"/>
                  <a:gd name="T27" fmla="*/ 24 h 1612"/>
                  <a:gd name="T28" fmla="*/ 928 w 1633"/>
                  <a:gd name="T29" fmla="*/ 97 h 1612"/>
                  <a:gd name="T30" fmla="*/ 829 w 1633"/>
                  <a:gd name="T31" fmla="*/ 122 h 1612"/>
                  <a:gd name="T32" fmla="*/ 775 w 1633"/>
                  <a:gd name="T33" fmla="*/ 171 h 1612"/>
                  <a:gd name="T34" fmla="*/ 735 w 1633"/>
                  <a:gd name="T35" fmla="*/ 270 h 1612"/>
                  <a:gd name="T36" fmla="*/ 696 w 1633"/>
                  <a:gd name="T37" fmla="*/ 329 h 1612"/>
                  <a:gd name="T38" fmla="*/ 607 w 1633"/>
                  <a:gd name="T39" fmla="*/ 373 h 1612"/>
                  <a:gd name="T40" fmla="*/ 558 w 1633"/>
                  <a:gd name="T41" fmla="*/ 447 h 1612"/>
                  <a:gd name="T42" fmla="*/ 479 w 1633"/>
                  <a:gd name="T43" fmla="*/ 432 h 1612"/>
                  <a:gd name="T44" fmla="*/ 375 w 1633"/>
                  <a:gd name="T45" fmla="*/ 398 h 1612"/>
                  <a:gd name="T46" fmla="*/ 370 w 1633"/>
                  <a:gd name="T47" fmla="*/ 497 h 1612"/>
                  <a:gd name="T48" fmla="*/ 321 w 1633"/>
                  <a:gd name="T49" fmla="*/ 556 h 1612"/>
                  <a:gd name="T50" fmla="*/ 193 w 1633"/>
                  <a:gd name="T51" fmla="*/ 566 h 1612"/>
                  <a:gd name="T52" fmla="*/ 123 w 1633"/>
                  <a:gd name="T53" fmla="*/ 551 h 1612"/>
                  <a:gd name="T54" fmla="*/ 35 w 1633"/>
                  <a:gd name="T55" fmla="*/ 600 h 1612"/>
                  <a:gd name="T56" fmla="*/ 45 w 1633"/>
                  <a:gd name="T57" fmla="*/ 679 h 1612"/>
                  <a:gd name="T58" fmla="*/ 99 w 1633"/>
                  <a:gd name="T59" fmla="*/ 719 h 1612"/>
                  <a:gd name="T60" fmla="*/ 202 w 1633"/>
                  <a:gd name="T61" fmla="*/ 753 h 1612"/>
                  <a:gd name="T62" fmla="*/ 193 w 1633"/>
                  <a:gd name="T63" fmla="*/ 793 h 1612"/>
                  <a:gd name="T64" fmla="*/ 242 w 1633"/>
                  <a:gd name="T65" fmla="*/ 842 h 1612"/>
                  <a:gd name="T66" fmla="*/ 321 w 1633"/>
                  <a:gd name="T67" fmla="*/ 847 h 1612"/>
                  <a:gd name="T68" fmla="*/ 346 w 1633"/>
                  <a:gd name="T69" fmla="*/ 881 h 1612"/>
                  <a:gd name="T70" fmla="*/ 385 w 1633"/>
                  <a:gd name="T71" fmla="*/ 980 h 1612"/>
                  <a:gd name="T72" fmla="*/ 424 w 1633"/>
                  <a:gd name="T73" fmla="*/ 1084 h 1612"/>
                  <a:gd name="T74" fmla="*/ 429 w 1633"/>
                  <a:gd name="T75" fmla="*/ 1197 h 1612"/>
                  <a:gd name="T76" fmla="*/ 419 w 1633"/>
                  <a:gd name="T77" fmla="*/ 1301 h 1612"/>
                  <a:gd name="T78" fmla="*/ 370 w 1633"/>
                  <a:gd name="T79" fmla="*/ 1370 h 1612"/>
                  <a:gd name="T80" fmla="*/ 380 w 1633"/>
                  <a:gd name="T81" fmla="*/ 1444 h 1612"/>
                  <a:gd name="T82" fmla="*/ 340 w 1633"/>
                  <a:gd name="T83" fmla="*/ 1472 h 1612"/>
                  <a:gd name="T84" fmla="*/ 405 w 1633"/>
                  <a:gd name="T85" fmla="*/ 1543 h 1612"/>
                  <a:gd name="T86" fmla="*/ 528 w 1633"/>
                  <a:gd name="T87" fmla="*/ 1577 h 1612"/>
                  <a:gd name="T88" fmla="*/ 627 w 1633"/>
                  <a:gd name="T89" fmla="*/ 1587 h 1612"/>
                  <a:gd name="T90" fmla="*/ 711 w 1633"/>
                  <a:gd name="T91" fmla="*/ 1597 h 1612"/>
                  <a:gd name="T92" fmla="*/ 775 w 1633"/>
                  <a:gd name="T93" fmla="*/ 1557 h 1612"/>
                  <a:gd name="T94" fmla="*/ 908 w 1633"/>
                  <a:gd name="T95" fmla="*/ 1559 h 1612"/>
                  <a:gd name="T96" fmla="*/ 933 w 1633"/>
                  <a:gd name="T97" fmla="*/ 1511 h 1612"/>
                  <a:gd name="T98" fmla="*/ 1058 w 1633"/>
                  <a:gd name="T99" fmla="*/ 1436 h 1612"/>
                  <a:gd name="T100" fmla="*/ 1175 w 1633"/>
                  <a:gd name="T101" fmla="*/ 1477 h 1612"/>
                  <a:gd name="T102" fmla="*/ 1283 w 1633"/>
                  <a:gd name="T103" fmla="*/ 1519 h 1612"/>
                  <a:gd name="T104" fmla="*/ 1391 w 1633"/>
                  <a:gd name="T105" fmla="*/ 1436 h 1612"/>
                  <a:gd name="T106" fmla="*/ 1455 w 1633"/>
                  <a:gd name="T107" fmla="*/ 1409 h 1612"/>
                  <a:gd name="T108" fmla="*/ 1441 w 1633"/>
                  <a:gd name="T109" fmla="*/ 1321 h 1612"/>
                  <a:gd name="T110" fmla="*/ 1387 w 1633"/>
                  <a:gd name="T111" fmla="*/ 1197 h 1612"/>
                  <a:gd name="T112" fmla="*/ 1347 w 1633"/>
                  <a:gd name="T113" fmla="*/ 1059 h 1612"/>
                  <a:gd name="T114" fmla="*/ 1365 w 1633"/>
                  <a:gd name="T115" fmla="*/ 1023 h 1612"/>
                  <a:gd name="T116" fmla="*/ 1318 w 1633"/>
                  <a:gd name="T117" fmla="*/ 931 h 1612"/>
                  <a:gd name="T118" fmla="*/ 1382 w 1633"/>
                  <a:gd name="T119" fmla="*/ 822 h 1612"/>
                  <a:gd name="T120" fmla="*/ 1461 w 1633"/>
                  <a:gd name="T121" fmla="*/ 709 h 1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33" h="1612">
                    <a:moveTo>
                      <a:pt x="1461" y="709"/>
                    </a:moveTo>
                    <a:cubicBezTo>
                      <a:pt x="1498" y="699"/>
                      <a:pt x="1578" y="700"/>
                      <a:pt x="1633" y="695"/>
                    </a:cubicBezTo>
                    <a:cubicBezTo>
                      <a:pt x="1618" y="682"/>
                      <a:pt x="1605" y="667"/>
                      <a:pt x="1599" y="655"/>
                    </a:cubicBezTo>
                    <a:cubicBezTo>
                      <a:pt x="1584" y="625"/>
                      <a:pt x="1554" y="585"/>
                      <a:pt x="1525" y="581"/>
                    </a:cubicBezTo>
                    <a:cubicBezTo>
                      <a:pt x="1495" y="576"/>
                      <a:pt x="1495" y="546"/>
                      <a:pt x="1520" y="521"/>
                    </a:cubicBezTo>
                    <a:cubicBezTo>
                      <a:pt x="1545" y="497"/>
                      <a:pt x="1520" y="418"/>
                      <a:pt x="1480" y="423"/>
                    </a:cubicBezTo>
                    <a:cubicBezTo>
                      <a:pt x="1441" y="428"/>
                      <a:pt x="1411" y="398"/>
                      <a:pt x="1367" y="393"/>
                    </a:cubicBezTo>
                    <a:cubicBezTo>
                      <a:pt x="1322" y="388"/>
                      <a:pt x="1313" y="339"/>
                      <a:pt x="1318" y="309"/>
                    </a:cubicBezTo>
                    <a:cubicBezTo>
                      <a:pt x="1322" y="279"/>
                      <a:pt x="1283" y="240"/>
                      <a:pt x="1273" y="210"/>
                    </a:cubicBezTo>
                    <a:cubicBezTo>
                      <a:pt x="1263" y="181"/>
                      <a:pt x="1214" y="141"/>
                      <a:pt x="1258" y="122"/>
                    </a:cubicBezTo>
                    <a:cubicBezTo>
                      <a:pt x="1264" y="119"/>
                      <a:pt x="1268" y="117"/>
                      <a:pt x="1272" y="114"/>
                    </a:cubicBezTo>
                    <a:cubicBezTo>
                      <a:pt x="1259" y="91"/>
                      <a:pt x="1233" y="44"/>
                      <a:pt x="1219" y="21"/>
                    </a:cubicBezTo>
                    <a:cubicBezTo>
                      <a:pt x="1198" y="16"/>
                      <a:pt x="1178" y="12"/>
                      <a:pt x="1160" y="8"/>
                    </a:cubicBezTo>
                    <a:cubicBezTo>
                      <a:pt x="1121" y="0"/>
                      <a:pt x="1064" y="12"/>
                      <a:pt x="1021" y="24"/>
                    </a:cubicBezTo>
                    <a:cubicBezTo>
                      <a:pt x="987" y="63"/>
                      <a:pt x="977" y="87"/>
                      <a:pt x="928" y="97"/>
                    </a:cubicBezTo>
                    <a:cubicBezTo>
                      <a:pt x="878" y="107"/>
                      <a:pt x="854" y="92"/>
                      <a:pt x="829" y="122"/>
                    </a:cubicBezTo>
                    <a:cubicBezTo>
                      <a:pt x="804" y="151"/>
                      <a:pt x="799" y="146"/>
                      <a:pt x="775" y="171"/>
                    </a:cubicBezTo>
                    <a:cubicBezTo>
                      <a:pt x="750" y="196"/>
                      <a:pt x="735" y="240"/>
                      <a:pt x="735" y="270"/>
                    </a:cubicBezTo>
                    <a:cubicBezTo>
                      <a:pt x="735" y="299"/>
                      <a:pt x="735" y="314"/>
                      <a:pt x="696" y="329"/>
                    </a:cubicBezTo>
                    <a:cubicBezTo>
                      <a:pt x="656" y="344"/>
                      <a:pt x="617" y="344"/>
                      <a:pt x="607" y="373"/>
                    </a:cubicBezTo>
                    <a:cubicBezTo>
                      <a:pt x="597" y="403"/>
                      <a:pt x="558" y="447"/>
                      <a:pt x="558" y="447"/>
                    </a:cubicBezTo>
                    <a:cubicBezTo>
                      <a:pt x="558" y="447"/>
                      <a:pt x="543" y="447"/>
                      <a:pt x="479" y="432"/>
                    </a:cubicBezTo>
                    <a:cubicBezTo>
                      <a:pt x="415" y="418"/>
                      <a:pt x="390" y="368"/>
                      <a:pt x="375" y="398"/>
                    </a:cubicBezTo>
                    <a:cubicBezTo>
                      <a:pt x="360" y="428"/>
                      <a:pt x="375" y="467"/>
                      <a:pt x="370" y="497"/>
                    </a:cubicBezTo>
                    <a:cubicBezTo>
                      <a:pt x="365" y="526"/>
                      <a:pt x="360" y="541"/>
                      <a:pt x="321" y="556"/>
                    </a:cubicBezTo>
                    <a:cubicBezTo>
                      <a:pt x="281" y="571"/>
                      <a:pt x="232" y="576"/>
                      <a:pt x="193" y="566"/>
                    </a:cubicBezTo>
                    <a:cubicBezTo>
                      <a:pt x="153" y="556"/>
                      <a:pt x="168" y="526"/>
                      <a:pt x="123" y="551"/>
                    </a:cubicBezTo>
                    <a:cubicBezTo>
                      <a:pt x="79" y="576"/>
                      <a:pt x="69" y="581"/>
                      <a:pt x="35" y="600"/>
                    </a:cubicBezTo>
                    <a:cubicBezTo>
                      <a:pt x="0" y="620"/>
                      <a:pt x="25" y="664"/>
                      <a:pt x="45" y="679"/>
                    </a:cubicBezTo>
                    <a:cubicBezTo>
                      <a:pt x="64" y="694"/>
                      <a:pt x="64" y="704"/>
                      <a:pt x="99" y="719"/>
                    </a:cubicBezTo>
                    <a:cubicBezTo>
                      <a:pt x="133" y="733"/>
                      <a:pt x="178" y="743"/>
                      <a:pt x="202" y="753"/>
                    </a:cubicBezTo>
                    <a:cubicBezTo>
                      <a:pt x="227" y="763"/>
                      <a:pt x="188" y="758"/>
                      <a:pt x="193" y="793"/>
                    </a:cubicBezTo>
                    <a:cubicBezTo>
                      <a:pt x="197" y="827"/>
                      <a:pt x="207" y="847"/>
                      <a:pt x="242" y="842"/>
                    </a:cubicBezTo>
                    <a:cubicBezTo>
                      <a:pt x="276" y="837"/>
                      <a:pt x="321" y="847"/>
                      <a:pt x="321" y="847"/>
                    </a:cubicBezTo>
                    <a:cubicBezTo>
                      <a:pt x="346" y="881"/>
                      <a:pt x="346" y="881"/>
                      <a:pt x="346" y="881"/>
                    </a:cubicBezTo>
                    <a:cubicBezTo>
                      <a:pt x="346" y="881"/>
                      <a:pt x="346" y="961"/>
                      <a:pt x="385" y="980"/>
                    </a:cubicBezTo>
                    <a:cubicBezTo>
                      <a:pt x="424" y="1000"/>
                      <a:pt x="444" y="1025"/>
                      <a:pt x="424" y="1084"/>
                    </a:cubicBezTo>
                    <a:cubicBezTo>
                      <a:pt x="405" y="1143"/>
                      <a:pt x="410" y="1158"/>
                      <a:pt x="429" y="1197"/>
                    </a:cubicBezTo>
                    <a:cubicBezTo>
                      <a:pt x="449" y="1237"/>
                      <a:pt x="439" y="1261"/>
                      <a:pt x="419" y="1301"/>
                    </a:cubicBezTo>
                    <a:cubicBezTo>
                      <a:pt x="400" y="1340"/>
                      <a:pt x="365" y="1335"/>
                      <a:pt x="370" y="1370"/>
                    </a:cubicBezTo>
                    <a:cubicBezTo>
                      <a:pt x="375" y="1404"/>
                      <a:pt x="390" y="1419"/>
                      <a:pt x="380" y="1444"/>
                    </a:cubicBezTo>
                    <a:cubicBezTo>
                      <a:pt x="375" y="1457"/>
                      <a:pt x="361" y="1467"/>
                      <a:pt x="340" y="1472"/>
                    </a:cubicBezTo>
                    <a:cubicBezTo>
                      <a:pt x="356" y="1495"/>
                      <a:pt x="383" y="1530"/>
                      <a:pt x="405" y="1543"/>
                    </a:cubicBezTo>
                    <a:cubicBezTo>
                      <a:pt x="439" y="1562"/>
                      <a:pt x="498" y="1577"/>
                      <a:pt x="528" y="1577"/>
                    </a:cubicBezTo>
                    <a:cubicBezTo>
                      <a:pt x="558" y="1577"/>
                      <a:pt x="612" y="1562"/>
                      <a:pt x="627" y="1587"/>
                    </a:cubicBezTo>
                    <a:cubicBezTo>
                      <a:pt x="642" y="1612"/>
                      <a:pt x="681" y="1597"/>
                      <a:pt x="711" y="1597"/>
                    </a:cubicBezTo>
                    <a:cubicBezTo>
                      <a:pt x="740" y="1597"/>
                      <a:pt x="745" y="1538"/>
                      <a:pt x="775" y="1557"/>
                    </a:cubicBezTo>
                    <a:cubicBezTo>
                      <a:pt x="801" y="1575"/>
                      <a:pt x="864" y="1577"/>
                      <a:pt x="908" y="1559"/>
                    </a:cubicBezTo>
                    <a:cubicBezTo>
                      <a:pt x="911" y="1542"/>
                      <a:pt x="919" y="1525"/>
                      <a:pt x="933" y="1511"/>
                    </a:cubicBezTo>
                    <a:cubicBezTo>
                      <a:pt x="966" y="1477"/>
                      <a:pt x="1016" y="1436"/>
                      <a:pt x="1058" y="1436"/>
                    </a:cubicBezTo>
                    <a:cubicBezTo>
                      <a:pt x="1100" y="1436"/>
                      <a:pt x="1158" y="1453"/>
                      <a:pt x="1175" y="1477"/>
                    </a:cubicBezTo>
                    <a:cubicBezTo>
                      <a:pt x="1191" y="1503"/>
                      <a:pt x="1241" y="1544"/>
                      <a:pt x="1283" y="1519"/>
                    </a:cubicBezTo>
                    <a:cubicBezTo>
                      <a:pt x="1325" y="1494"/>
                      <a:pt x="1350" y="1453"/>
                      <a:pt x="1391" y="1436"/>
                    </a:cubicBezTo>
                    <a:cubicBezTo>
                      <a:pt x="1411" y="1428"/>
                      <a:pt x="1432" y="1416"/>
                      <a:pt x="1455" y="1409"/>
                    </a:cubicBezTo>
                    <a:cubicBezTo>
                      <a:pt x="1452" y="1384"/>
                      <a:pt x="1448" y="1338"/>
                      <a:pt x="1441" y="1321"/>
                    </a:cubicBezTo>
                    <a:cubicBezTo>
                      <a:pt x="1431" y="1296"/>
                      <a:pt x="1372" y="1222"/>
                      <a:pt x="1387" y="1197"/>
                    </a:cubicBezTo>
                    <a:cubicBezTo>
                      <a:pt x="1401" y="1173"/>
                      <a:pt x="1357" y="1084"/>
                      <a:pt x="1347" y="1059"/>
                    </a:cubicBezTo>
                    <a:cubicBezTo>
                      <a:pt x="1343" y="1048"/>
                      <a:pt x="1352" y="1035"/>
                      <a:pt x="1365" y="1023"/>
                    </a:cubicBezTo>
                    <a:cubicBezTo>
                      <a:pt x="1325" y="994"/>
                      <a:pt x="1318" y="931"/>
                      <a:pt x="1318" y="931"/>
                    </a:cubicBezTo>
                    <a:cubicBezTo>
                      <a:pt x="1318" y="931"/>
                      <a:pt x="1367" y="852"/>
                      <a:pt x="1382" y="822"/>
                    </a:cubicBezTo>
                    <a:cubicBezTo>
                      <a:pt x="1397" y="793"/>
                      <a:pt x="1401" y="724"/>
                      <a:pt x="1461" y="70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6" name="Freeform 119">
                <a:extLst>
                  <a:ext uri="{FF2B5EF4-FFF2-40B4-BE49-F238E27FC236}">
                    <a16:creationId xmlns:a16="http://schemas.microsoft.com/office/drawing/2014/main" id="{F76B2DE9-58E9-4D93-A098-7993CDD1D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" y="2317"/>
                <a:ext cx="31" cy="16"/>
              </a:xfrm>
              <a:custGeom>
                <a:avLst/>
                <a:gdLst>
                  <a:gd name="T0" fmla="*/ 68 w 202"/>
                  <a:gd name="T1" fmla="*/ 115 h 115"/>
                  <a:gd name="T2" fmla="*/ 202 w 202"/>
                  <a:gd name="T3" fmla="*/ 0 h 115"/>
                  <a:gd name="T4" fmla="*/ 157 w 202"/>
                  <a:gd name="T5" fmla="*/ 41 h 115"/>
                  <a:gd name="T6" fmla="*/ 73 w 202"/>
                  <a:gd name="T7" fmla="*/ 31 h 115"/>
                  <a:gd name="T8" fmla="*/ 0 w 202"/>
                  <a:gd name="T9" fmla="*/ 19 h 115"/>
                  <a:gd name="T10" fmla="*/ 68 w 202"/>
                  <a:gd name="T11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2" h="115">
                    <a:moveTo>
                      <a:pt x="68" y="115"/>
                    </a:moveTo>
                    <a:cubicBezTo>
                      <a:pt x="122" y="115"/>
                      <a:pt x="176" y="64"/>
                      <a:pt x="202" y="0"/>
                    </a:cubicBezTo>
                    <a:cubicBezTo>
                      <a:pt x="187" y="9"/>
                      <a:pt x="178" y="41"/>
                      <a:pt x="157" y="41"/>
                    </a:cubicBezTo>
                    <a:cubicBezTo>
                      <a:pt x="127" y="41"/>
                      <a:pt x="88" y="56"/>
                      <a:pt x="73" y="31"/>
                    </a:cubicBezTo>
                    <a:cubicBezTo>
                      <a:pt x="62" y="13"/>
                      <a:pt x="28" y="16"/>
                      <a:pt x="0" y="19"/>
                    </a:cubicBezTo>
                    <a:cubicBezTo>
                      <a:pt x="3" y="60"/>
                      <a:pt x="18" y="115"/>
                      <a:pt x="68" y="11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7" name="Freeform 120">
                <a:extLst>
                  <a:ext uri="{FF2B5EF4-FFF2-40B4-BE49-F238E27FC236}">
                    <a16:creationId xmlns:a16="http://schemas.microsoft.com/office/drawing/2014/main" id="{80B03F7F-C5A3-4006-BDAA-D06A65FB1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" y="2293"/>
                <a:ext cx="234" cy="164"/>
              </a:xfrm>
              <a:custGeom>
                <a:avLst/>
                <a:gdLst>
                  <a:gd name="T0" fmla="*/ 1488 w 1513"/>
                  <a:gd name="T1" fmla="*/ 247 h 1192"/>
                  <a:gd name="T2" fmla="*/ 1471 w 1513"/>
                  <a:gd name="T3" fmla="*/ 179 h 1192"/>
                  <a:gd name="T4" fmla="*/ 1338 w 1513"/>
                  <a:gd name="T5" fmla="*/ 177 h 1192"/>
                  <a:gd name="T6" fmla="*/ 1319 w 1513"/>
                  <a:gd name="T7" fmla="*/ 176 h 1192"/>
                  <a:gd name="T8" fmla="*/ 1185 w 1513"/>
                  <a:gd name="T9" fmla="*/ 291 h 1192"/>
                  <a:gd name="T10" fmla="*/ 1117 w 1513"/>
                  <a:gd name="T11" fmla="*/ 195 h 1192"/>
                  <a:gd name="T12" fmla="*/ 1091 w 1513"/>
                  <a:gd name="T13" fmla="*/ 197 h 1192"/>
                  <a:gd name="T14" fmla="*/ 968 w 1513"/>
                  <a:gd name="T15" fmla="*/ 163 h 1192"/>
                  <a:gd name="T16" fmla="*/ 903 w 1513"/>
                  <a:gd name="T17" fmla="*/ 92 h 1192"/>
                  <a:gd name="T18" fmla="*/ 834 w 1513"/>
                  <a:gd name="T19" fmla="*/ 89 h 1192"/>
                  <a:gd name="T20" fmla="*/ 711 w 1513"/>
                  <a:gd name="T21" fmla="*/ 59 h 1192"/>
                  <a:gd name="T22" fmla="*/ 573 w 1513"/>
                  <a:gd name="T23" fmla="*/ 84 h 1192"/>
                  <a:gd name="T24" fmla="*/ 445 w 1513"/>
                  <a:gd name="T25" fmla="*/ 74 h 1192"/>
                  <a:gd name="T26" fmla="*/ 366 w 1513"/>
                  <a:gd name="T27" fmla="*/ 49 h 1192"/>
                  <a:gd name="T28" fmla="*/ 223 w 1513"/>
                  <a:gd name="T29" fmla="*/ 29 h 1192"/>
                  <a:gd name="T30" fmla="*/ 129 w 1513"/>
                  <a:gd name="T31" fmla="*/ 34 h 1192"/>
                  <a:gd name="T32" fmla="*/ 80 w 1513"/>
                  <a:gd name="T33" fmla="*/ 94 h 1192"/>
                  <a:gd name="T34" fmla="*/ 45 w 1513"/>
                  <a:gd name="T35" fmla="*/ 182 h 1192"/>
                  <a:gd name="T36" fmla="*/ 75 w 1513"/>
                  <a:gd name="T37" fmla="*/ 266 h 1192"/>
                  <a:gd name="T38" fmla="*/ 70 w 1513"/>
                  <a:gd name="T39" fmla="*/ 309 h 1192"/>
                  <a:gd name="T40" fmla="*/ 139 w 1513"/>
                  <a:gd name="T41" fmla="*/ 316 h 1192"/>
                  <a:gd name="T42" fmla="*/ 223 w 1513"/>
                  <a:gd name="T43" fmla="*/ 306 h 1192"/>
                  <a:gd name="T44" fmla="*/ 302 w 1513"/>
                  <a:gd name="T45" fmla="*/ 291 h 1192"/>
                  <a:gd name="T46" fmla="*/ 381 w 1513"/>
                  <a:gd name="T47" fmla="*/ 330 h 1192"/>
                  <a:gd name="T48" fmla="*/ 356 w 1513"/>
                  <a:gd name="T49" fmla="*/ 380 h 1192"/>
                  <a:gd name="T50" fmla="*/ 341 w 1513"/>
                  <a:gd name="T51" fmla="*/ 454 h 1192"/>
                  <a:gd name="T52" fmla="*/ 316 w 1513"/>
                  <a:gd name="T53" fmla="*/ 523 h 1192"/>
                  <a:gd name="T54" fmla="*/ 331 w 1513"/>
                  <a:gd name="T55" fmla="*/ 622 h 1192"/>
                  <a:gd name="T56" fmla="*/ 297 w 1513"/>
                  <a:gd name="T57" fmla="*/ 705 h 1192"/>
                  <a:gd name="T58" fmla="*/ 302 w 1513"/>
                  <a:gd name="T59" fmla="*/ 799 h 1192"/>
                  <a:gd name="T60" fmla="*/ 297 w 1513"/>
                  <a:gd name="T61" fmla="*/ 873 h 1192"/>
                  <a:gd name="T62" fmla="*/ 242 w 1513"/>
                  <a:gd name="T63" fmla="*/ 923 h 1192"/>
                  <a:gd name="T64" fmla="*/ 248 w 1513"/>
                  <a:gd name="T65" fmla="*/ 1036 h 1192"/>
                  <a:gd name="T66" fmla="*/ 321 w 1513"/>
                  <a:gd name="T67" fmla="*/ 1076 h 1192"/>
                  <a:gd name="T68" fmla="*/ 381 w 1513"/>
                  <a:gd name="T69" fmla="*/ 1145 h 1192"/>
                  <a:gd name="T70" fmla="*/ 435 w 1513"/>
                  <a:gd name="T71" fmla="*/ 1179 h 1192"/>
                  <a:gd name="T72" fmla="*/ 465 w 1513"/>
                  <a:gd name="T73" fmla="*/ 1192 h 1192"/>
                  <a:gd name="T74" fmla="*/ 563 w 1513"/>
                  <a:gd name="T75" fmla="*/ 1131 h 1192"/>
                  <a:gd name="T76" fmla="*/ 696 w 1513"/>
                  <a:gd name="T77" fmla="*/ 1097 h 1192"/>
                  <a:gd name="T78" fmla="*/ 871 w 1513"/>
                  <a:gd name="T79" fmla="*/ 1089 h 1192"/>
                  <a:gd name="T80" fmla="*/ 946 w 1513"/>
                  <a:gd name="T81" fmla="*/ 989 h 1192"/>
                  <a:gd name="T82" fmla="*/ 1038 w 1513"/>
                  <a:gd name="T83" fmla="*/ 922 h 1192"/>
                  <a:gd name="T84" fmla="*/ 1104 w 1513"/>
                  <a:gd name="T85" fmla="*/ 806 h 1192"/>
                  <a:gd name="T86" fmla="*/ 1079 w 1513"/>
                  <a:gd name="T87" fmla="*/ 697 h 1192"/>
                  <a:gd name="T88" fmla="*/ 1179 w 1513"/>
                  <a:gd name="T89" fmla="*/ 531 h 1192"/>
                  <a:gd name="T90" fmla="*/ 1296 w 1513"/>
                  <a:gd name="T91" fmla="*/ 423 h 1192"/>
                  <a:gd name="T92" fmla="*/ 1429 w 1513"/>
                  <a:gd name="T93" fmla="*/ 381 h 1192"/>
                  <a:gd name="T94" fmla="*/ 1488 w 1513"/>
                  <a:gd name="T95" fmla="*/ 247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13" h="1192">
                    <a:moveTo>
                      <a:pt x="1488" y="247"/>
                    </a:moveTo>
                    <a:cubicBezTo>
                      <a:pt x="1473" y="228"/>
                      <a:pt x="1467" y="203"/>
                      <a:pt x="1471" y="179"/>
                    </a:cubicBezTo>
                    <a:cubicBezTo>
                      <a:pt x="1427" y="197"/>
                      <a:pt x="1364" y="195"/>
                      <a:pt x="1338" y="177"/>
                    </a:cubicBezTo>
                    <a:cubicBezTo>
                      <a:pt x="1330" y="172"/>
                      <a:pt x="1324" y="173"/>
                      <a:pt x="1319" y="176"/>
                    </a:cubicBezTo>
                    <a:cubicBezTo>
                      <a:pt x="1293" y="240"/>
                      <a:pt x="1239" y="291"/>
                      <a:pt x="1185" y="291"/>
                    </a:cubicBezTo>
                    <a:cubicBezTo>
                      <a:pt x="1135" y="291"/>
                      <a:pt x="1120" y="236"/>
                      <a:pt x="1117" y="195"/>
                    </a:cubicBezTo>
                    <a:cubicBezTo>
                      <a:pt x="1107" y="196"/>
                      <a:pt x="1098" y="197"/>
                      <a:pt x="1091" y="197"/>
                    </a:cubicBezTo>
                    <a:cubicBezTo>
                      <a:pt x="1061" y="197"/>
                      <a:pt x="1002" y="182"/>
                      <a:pt x="968" y="163"/>
                    </a:cubicBezTo>
                    <a:cubicBezTo>
                      <a:pt x="946" y="150"/>
                      <a:pt x="919" y="115"/>
                      <a:pt x="903" y="92"/>
                    </a:cubicBezTo>
                    <a:cubicBezTo>
                      <a:pt x="885" y="96"/>
                      <a:pt x="861" y="96"/>
                      <a:pt x="834" y="89"/>
                    </a:cubicBezTo>
                    <a:cubicBezTo>
                      <a:pt x="780" y="74"/>
                      <a:pt x="760" y="49"/>
                      <a:pt x="711" y="59"/>
                    </a:cubicBezTo>
                    <a:cubicBezTo>
                      <a:pt x="662" y="69"/>
                      <a:pt x="608" y="79"/>
                      <a:pt x="573" y="84"/>
                    </a:cubicBezTo>
                    <a:cubicBezTo>
                      <a:pt x="538" y="89"/>
                      <a:pt x="474" y="89"/>
                      <a:pt x="445" y="74"/>
                    </a:cubicBezTo>
                    <a:cubicBezTo>
                      <a:pt x="415" y="59"/>
                      <a:pt x="410" y="34"/>
                      <a:pt x="366" y="49"/>
                    </a:cubicBezTo>
                    <a:cubicBezTo>
                      <a:pt x="321" y="64"/>
                      <a:pt x="262" y="34"/>
                      <a:pt x="223" y="29"/>
                    </a:cubicBezTo>
                    <a:cubicBezTo>
                      <a:pt x="183" y="24"/>
                      <a:pt x="139" y="0"/>
                      <a:pt x="129" y="34"/>
                    </a:cubicBezTo>
                    <a:cubicBezTo>
                      <a:pt x="119" y="69"/>
                      <a:pt x="119" y="84"/>
                      <a:pt x="80" y="94"/>
                    </a:cubicBezTo>
                    <a:cubicBezTo>
                      <a:pt x="40" y="104"/>
                      <a:pt x="0" y="148"/>
                      <a:pt x="45" y="182"/>
                    </a:cubicBezTo>
                    <a:cubicBezTo>
                      <a:pt x="89" y="217"/>
                      <a:pt x="75" y="217"/>
                      <a:pt x="75" y="266"/>
                    </a:cubicBezTo>
                    <a:cubicBezTo>
                      <a:pt x="75" y="283"/>
                      <a:pt x="72" y="296"/>
                      <a:pt x="70" y="309"/>
                    </a:cubicBezTo>
                    <a:cubicBezTo>
                      <a:pt x="95" y="309"/>
                      <a:pt x="124" y="310"/>
                      <a:pt x="139" y="316"/>
                    </a:cubicBezTo>
                    <a:cubicBezTo>
                      <a:pt x="163" y="326"/>
                      <a:pt x="188" y="311"/>
                      <a:pt x="223" y="306"/>
                    </a:cubicBezTo>
                    <a:cubicBezTo>
                      <a:pt x="257" y="301"/>
                      <a:pt x="267" y="286"/>
                      <a:pt x="302" y="291"/>
                    </a:cubicBezTo>
                    <a:cubicBezTo>
                      <a:pt x="336" y="296"/>
                      <a:pt x="371" y="311"/>
                      <a:pt x="381" y="330"/>
                    </a:cubicBezTo>
                    <a:cubicBezTo>
                      <a:pt x="390" y="350"/>
                      <a:pt x="376" y="365"/>
                      <a:pt x="356" y="380"/>
                    </a:cubicBezTo>
                    <a:cubicBezTo>
                      <a:pt x="336" y="395"/>
                      <a:pt x="331" y="429"/>
                      <a:pt x="341" y="454"/>
                    </a:cubicBezTo>
                    <a:cubicBezTo>
                      <a:pt x="351" y="478"/>
                      <a:pt x="321" y="503"/>
                      <a:pt x="316" y="523"/>
                    </a:cubicBezTo>
                    <a:cubicBezTo>
                      <a:pt x="311" y="543"/>
                      <a:pt x="336" y="582"/>
                      <a:pt x="331" y="622"/>
                    </a:cubicBezTo>
                    <a:cubicBezTo>
                      <a:pt x="326" y="661"/>
                      <a:pt x="302" y="676"/>
                      <a:pt x="297" y="705"/>
                    </a:cubicBezTo>
                    <a:cubicBezTo>
                      <a:pt x="292" y="735"/>
                      <a:pt x="277" y="770"/>
                      <a:pt x="302" y="799"/>
                    </a:cubicBezTo>
                    <a:cubicBezTo>
                      <a:pt x="326" y="829"/>
                      <a:pt x="302" y="853"/>
                      <a:pt x="297" y="873"/>
                    </a:cubicBezTo>
                    <a:cubicBezTo>
                      <a:pt x="292" y="893"/>
                      <a:pt x="242" y="908"/>
                      <a:pt x="242" y="923"/>
                    </a:cubicBezTo>
                    <a:cubicBezTo>
                      <a:pt x="242" y="934"/>
                      <a:pt x="246" y="1003"/>
                      <a:pt x="248" y="1036"/>
                    </a:cubicBezTo>
                    <a:cubicBezTo>
                      <a:pt x="275" y="1045"/>
                      <a:pt x="303" y="1058"/>
                      <a:pt x="321" y="1076"/>
                    </a:cubicBezTo>
                    <a:cubicBezTo>
                      <a:pt x="346" y="1100"/>
                      <a:pt x="366" y="1115"/>
                      <a:pt x="381" y="1145"/>
                    </a:cubicBezTo>
                    <a:cubicBezTo>
                      <a:pt x="395" y="1174"/>
                      <a:pt x="410" y="1179"/>
                      <a:pt x="435" y="1179"/>
                    </a:cubicBezTo>
                    <a:cubicBezTo>
                      <a:pt x="447" y="1179"/>
                      <a:pt x="457" y="1184"/>
                      <a:pt x="465" y="1192"/>
                    </a:cubicBezTo>
                    <a:cubicBezTo>
                      <a:pt x="510" y="1169"/>
                      <a:pt x="555" y="1143"/>
                      <a:pt x="563" y="1131"/>
                    </a:cubicBezTo>
                    <a:cubicBezTo>
                      <a:pt x="580" y="1106"/>
                      <a:pt x="663" y="1072"/>
                      <a:pt x="696" y="1097"/>
                    </a:cubicBezTo>
                    <a:cubicBezTo>
                      <a:pt x="730" y="1122"/>
                      <a:pt x="846" y="1106"/>
                      <a:pt x="871" y="1089"/>
                    </a:cubicBezTo>
                    <a:cubicBezTo>
                      <a:pt x="896" y="1072"/>
                      <a:pt x="904" y="1006"/>
                      <a:pt x="946" y="989"/>
                    </a:cubicBezTo>
                    <a:cubicBezTo>
                      <a:pt x="988" y="972"/>
                      <a:pt x="1013" y="956"/>
                      <a:pt x="1038" y="922"/>
                    </a:cubicBezTo>
                    <a:cubicBezTo>
                      <a:pt x="1063" y="889"/>
                      <a:pt x="1071" y="831"/>
                      <a:pt x="1104" y="806"/>
                    </a:cubicBezTo>
                    <a:cubicBezTo>
                      <a:pt x="1138" y="781"/>
                      <a:pt x="1046" y="756"/>
                      <a:pt x="1079" y="697"/>
                    </a:cubicBezTo>
                    <a:cubicBezTo>
                      <a:pt x="1113" y="639"/>
                      <a:pt x="1146" y="572"/>
                      <a:pt x="1179" y="531"/>
                    </a:cubicBezTo>
                    <a:cubicBezTo>
                      <a:pt x="1213" y="489"/>
                      <a:pt x="1255" y="423"/>
                      <a:pt x="1296" y="423"/>
                    </a:cubicBezTo>
                    <a:cubicBezTo>
                      <a:pt x="1338" y="423"/>
                      <a:pt x="1404" y="423"/>
                      <a:pt x="1429" y="381"/>
                    </a:cubicBezTo>
                    <a:cubicBezTo>
                      <a:pt x="1454" y="339"/>
                      <a:pt x="1513" y="281"/>
                      <a:pt x="1488" y="24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8" name="Freeform 121">
                <a:extLst>
                  <a:ext uri="{FF2B5EF4-FFF2-40B4-BE49-F238E27FC236}">
                    <a16:creationId xmlns:a16="http://schemas.microsoft.com/office/drawing/2014/main" id="{7D15B189-29C7-454F-940B-60A38706D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" y="2440"/>
                <a:ext cx="80" cy="128"/>
              </a:xfrm>
              <a:custGeom>
                <a:avLst/>
                <a:gdLst>
                  <a:gd name="T0" fmla="*/ 104 w 514"/>
                  <a:gd name="T1" fmla="*/ 143 h 935"/>
                  <a:gd name="T2" fmla="*/ 111 w 514"/>
                  <a:gd name="T3" fmla="*/ 261 h 935"/>
                  <a:gd name="T4" fmla="*/ 22 w 514"/>
                  <a:gd name="T5" fmla="*/ 365 h 935"/>
                  <a:gd name="T6" fmla="*/ 96 w 514"/>
                  <a:gd name="T7" fmla="*/ 505 h 935"/>
                  <a:gd name="T8" fmla="*/ 104 w 514"/>
                  <a:gd name="T9" fmla="*/ 602 h 935"/>
                  <a:gd name="T10" fmla="*/ 185 w 514"/>
                  <a:gd name="T11" fmla="*/ 653 h 935"/>
                  <a:gd name="T12" fmla="*/ 215 w 514"/>
                  <a:gd name="T13" fmla="*/ 816 h 935"/>
                  <a:gd name="T14" fmla="*/ 238 w 514"/>
                  <a:gd name="T15" fmla="*/ 935 h 935"/>
                  <a:gd name="T16" fmla="*/ 311 w 514"/>
                  <a:gd name="T17" fmla="*/ 868 h 935"/>
                  <a:gd name="T18" fmla="*/ 326 w 514"/>
                  <a:gd name="T19" fmla="*/ 750 h 935"/>
                  <a:gd name="T20" fmla="*/ 422 w 514"/>
                  <a:gd name="T21" fmla="*/ 668 h 935"/>
                  <a:gd name="T22" fmla="*/ 514 w 514"/>
                  <a:gd name="T23" fmla="*/ 593 h 935"/>
                  <a:gd name="T24" fmla="*/ 394 w 514"/>
                  <a:gd name="T25" fmla="*/ 474 h 935"/>
                  <a:gd name="T26" fmla="*/ 286 w 514"/>
                  <a:gd name="T27" fmla="*/ 391 h 935"/>
                  <a:gd name="T28" fmla="*/ 419 w 514"/>
                  <a:gd name="T29" fmla="*/ 291 h 935"/>
                  <a:gd name="T30" fmla="*/ 353 w 514"/>
                  <a:gd name="T31" fmla="*/ 141 h 935"/>
                  <a:gd name="T32" fmla="*/ 278 w 514"/>
                  <a:gd name="T33" fmla="*/ 16 h 935"/>
                  <a:gd name="T34" fmla="*/ 95 w 514"/>
                  <a:gd name="T35" fmla="*/ 42 h 935"/>
                  <a:gd name="T36" fmla="*/ 104 w 514"/>
                  <a:gd name="T37" fmla="*/ 143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14" h="935">
                    <a:moveTo>
                      <a:pt x="104" y="143"/>
                    </a:moveTo>
                    <a:cubicBezTo>
                      <a:pt x="118" y="172"/>
                      <a:pt x="155" y="231"/>
                      <a:pt x="111" y="261"/>
                    </a:cubicBezTo>
                    <a:cubicBezTo>
                      <a:pt x="67" y="291"/>
                      <a:pt x="0" y="328"/>
                      <a:pt x="22" y="365"/>
                    </a:cubicBezTo>
                    <a:cubicBezTo>
                      <a:pt x="44" y="402"/>
                      <a:pt x="67" y="468"/>
                      <a:pt x="96" y="505"/>
                    </a:cubicBezTo>
                    <a:cubicBezTo>
                      <a:pt x="126" y="542"/>
                      <a:pt x="67" y="579"/>
                      <a:pt x="104" y="602"/>
                    </a:cubicBezTo>
                    <a:cubicBezTo>
                      <a:pt x="141" y="624"/>
                      <a:pt x="178" y="594"/>
                      <a:pt x="185" y="653"/>
                    </a:cubicBezTo>
                    <a:cubicBezTo>
                      <a:pt x="192" y="713"/>
                      <a:pt x="185" y="764"/>
                      <a:pt x="215" y="816"/>
                    </a:cubicBezTo>
                    <a:cubicBezTo>
                      <a:pt x="231" y="846"/>
                      <a:pt x="229" y="897"/>
                      <a:pt x="238" y="935"/>
                    </a:cubicBezTo>
                    <a:cubicBezTo>
                      <a:pt x="245" y="906"/>
                      <a:pt x="297" y="909"/>
                      <a:pt x="311" y="868"/>
                    </a:cubicBezTo>
                    <a:cubicBezTo>
                      <a:pt x="326" y="824"/>
                      <a:pt x="333" y="787"/>
                      <a:pt x="326" y="750"/>
                    </a:cubicBezTo>
                    <a:cubicBezTo>
                      <a:pt x="318" y="713"/>
                      <a:pt x="370" y="705"/>
                      <a:pt x="422" y="668"/>
                    </a:cubicBezTo>
                    <a:cubicBezTo>
                      <a:pt x="463" y="639"/>
                      <a:pt x="495" y="619"/>
                      <a:pt x="514" y="593"/>
                    </a:cubicBezTo>
                    <a:cubicBezTo>
                      <a:pt x="441" y="572"/>
                      <a:pt x="402" y="503"/>
                      <a:pt x="394" y="474"/>
                    </a:cubicBezTo>
                    <a:cubicBezTo>
                      <a:pt x="386" y="441"/>
                      <a:pt x="278" y="424"/>
                      <a:pt x="286" y="391"/>
                    </a:cubicBezTo>
                    <a:cubicBezTo>
                      <a:pt x="294" y="357"/>
                      <a:pt x="411" y="332"/>
                      <a:pt x="419" y="291"/>
                    </a:cubicBezTo>
                    <a:cubicBezTo>
                      <a:pt x="428" y="249"/>
                      <a:pt x="344" y="182"/>
                      <a:pt x="353" y="141"/>
                    </a:cubicBezTo>
                    <a:cubicBezTo>
                      <a:pt x="361" y="99"/>
                      <a:pt x="319" y="32"/>
                      <a:pt x="278" y="16"/>
                    </a:cubicBezTo>
                    <a:cubicBezTo>
                      <a:pt x="239" y="0"/>
                      <a:pt x="136" y="42"/>
                      <a:pt x="95" y="42"/>
                    </a:cubicBezTo>
                    <a:cubicBezTo>
                      <a:pt x="94" y="77"/>
                      <a:pt x="94" y="123"/>
                      <a:pt x="104" y="14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9" name="Freeform 122">
                <a:extLst>
                  <a:ext uri="{FF2B5EF4-FFF2-40B4-BE49-F238E27FC236}">
                    <a16:creationId xmlns:a16="http://schemas.microsoft.com/office/drawing/2014/main" id="{3D6870B5-318C-40E6-9DEC-316F81559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" y="2438"/>
                <a:ext cx="377" cy="333"/>
              </a:xfrm>
              <a:custGeom>
                <a:avLst/>
                <a:gdLst>
                  <a:gd name="T0" fmla="*/ 340 w 2435"/>
                  <a:gd name="T1" fmla="*/ 1543 h 2416"/>
                  <a:gd name="T2" fmla="*/ 503 w 2435"/>
                  <a:gd name="T3" fmla="*/ 1691 h 2416"/>
                  <a:gd name="T4" fmla="*/ 732 w 2435"/>
                  <a:gd name="T5" fmla="*/ 1817 h 2416"/>
                  <a:gd name="T6" fmla="*/ 1073 w 2435"/>
                  <a:gd name="T7" fmla="*/ 2083 h 2416"/>
                  <a:gd name="T8" fmla="*/ 1265 w 2435"/>
                  <a:gd name="T9" fmla="*/ 2231 h 2416"/>
                  <a:gd name="T10" fmla="*/ 1406 w 2435"/>
                  <a:gd name="T11" fmla="*/ 2306 h 2416"/>
                  <a:gd name="T12" fmla="*/ 1517 w 2435"/>
                  <a:gd name="T13" fmla="*/ 2402 h 2416"/>
                  <a:gd name="T14" fmla="*/ 1695 w 2435"/>
                  <a:gd name="T15" fmla="*/ 2335 h 2416"/>
                  <a:gd name="T16" fmla="*/ 1887 w 2435"/>
                  <a:gd name="T17" fmla="*/ 2187 h 2416"/>
                  <a:gd name="T18" fmla="*/ 2198 w 2435"/>
                  <a:gd name="T19" fmla="*/ 1987 h 2416"/>
                  <a:gd name="T20" fmla="*/ 2376 w 2435"/>
                  <a:gd name="T21" fmla="*/ 1876 h 2416"/>
                  <a:gd name="T22" fmla="*/ 2435 w 2435"/>
                  <a:gd name="T23" fmla="*/ 1825 h 2416"/>
                  <a:gd name="T24" fmla="*/ 2353 w 2435"/>
                  <a:gd name="T25" fmla="*/ 1728 h 2416"/>
                  <a:gd name="T26" fmla="*/ 2242 w 2435"/>
                  <a:gd name="T27" fmla="*/ 1647 h 2416"/>
                  <a:gd name="T28" fmla="*/ 2176 w 2435"/>
                  <a:gd name="T29" fmla="*/ 1543 h 2416"/>
                  <a:gd name="T30" fmla="*/ 2161 w 2435"/>
                  <a:gd name="T31" fmla="*/ 1432 h 2416"/>
                  <a:gd name="T32" fmla="*/ 2183 w 2435"/>
                  <a:gd name="T33" fmla="*/ 1306 h 2416"/>
                  <a:gd name="T34" fmla="*/ 2198 w 2435"/>
                  <a:gd name="T35" fmla="*/ 1151 h 2416"/>
                  <a:gd name="T36" fmla="*/ 2168 w 2435"/>
                  <a:gd name="T37" fmla="*/ 1047 h 2416"/>
                  <a:gd name="T38" fmla="*/ 2161 w 2435"/>
                  <a:gd name="T39" fmla="*/ 951 h 2416"/>
                  <a:gd name="T40" fmla="*/ 2162 w 2435"/>
                  <a:gd name="T41" fmla="*/ 944 h 2416"/>
                  <a:gd name="T42" fmla="*/ 2139 w 2435"/>
                  <a:gd name="T43" fmla="*/ 825 h 2416"/>
                  <a:gd name="T44" fmla="*/ 2109 w 2435"/>
                  <a:gd name="T45" fmla="*/ 662 h 2416"/>
                  <a:gd name="T46" fmla="*/ 2028 w 2435"/>
                  <a:gd name="T47" fmla="*/ 611 h 2416"/>
                  <a:gd name="T48" fmla="*/ 2020 w 2435"/>
                  <a:gd name="T49" fmla="*/ 514 h 2416"/>
                  <a:gd name="T50" fmla="*/ 1946 w 2435"/>
                  <a:gd name="T51" fmla="*/ 374 h 2416"/>
                  <a:gd name="T52" fmla="*/ 2035 w 2435"/>
                  <a:gd name="T53" fmla="*/ 270 h 2416"/>
                  <a:gd name="T54" fmla="*/ 2028 w 2435"/>
                  <a:gd name="T55" fmla="*/ 152 h 2416"/>
                  <a:gd name="T56" fmla="*/ 2019 w 2435"/>
                  <a:gd name="T57" fmla="*/ 51 h 2416"/>
                  <a:gd name="T58" fmla="*/ 2010 w 2435"/>
                  <a:gd name="T59" fmla="*/ 50 h 2416"/>
                  <a:gd name="T60" fmla="*/ 1818 w 2435"/>
                  <a:gd name="T61" fmla="*/ 8 h 2416"/>
                  <a:gd name="T62" fmla="*/ 1693 w 2435"/>
                  <a:gd name="T63" fmla="*/ 66 h 2416"/>
                  <a:gd name="T64" fmla="*/ 1552 w 2435"/>
                  <a:gd name="T65" fmla="*/ 33 h 2416"/>
                  <a:gd name="T66" fmla="*/ 1310 w 2435"/>
                  <a:gd name="T67" fmla="*/ 50 h 2416"/>
                  <a:gd name="T68" fmla="*/ 1152 w 2435"/>
                  <a:gd name="T69" fmla="*/ 108 h 2416"/>
                  <a:gd name="T70" fmla="*/ 910 w 2435"/>
                  <a:gd name="T71" fmla="*/ 225 h 2416"/>
                  <a:gd name="T72" fmla="*/ 836 w 2435"/>
                  <a:gd name="T73" fmla="*/ 302 h 2416"/>
                  <a:gd name="T74" fmla="*/ 851 w 2435"/>
                  <a:gd name="T75" fmla="*/ 366 h 2416"/>
                  <a:gd name="T76" fmla="*/ 888 w 2435"/>
                  <a:gd name="T77" fmla="*/ 448 h 2416"/>
                  <a:gd name="T78" fmla="*/ 903 w 2435"/>
                  <a:gd name="T79" fmla="*/ 529 h 2416"/>
                  <a:gd name="T80" fmla="*/ 910 w 2435"/>
                  <a:gd name="T81" fmla="*/ 633 h 2416"/>
                  <a:gd name="T82" fmla="*/ 821 w 2435"/>
                  <a:gd name="T83" fmla="*/ 685 h 2416"/>
                  <a:gd name="T84" fmla="*/ 703 w 2435"/>
                  <a:gd name="T85" fmla="*/ 714 h 2416"/>
                  <a:gd name="T86" fmla="*/ 621 w 2435"/>
                  <a:gd name="T87" fmla="*/ 766 h 2416"/>
                  <a:gd name="T88" fmla="*/ 629 w 2435"/>
                  <a:gd name="T89" fmla="*/ 825 h 2416"/>
                  <a:gd name="T90" fmla="*/ 577 w 2435"/>
                  <a:gd name="T91" fmla="*/ 899 h 2416"/>
                  <a:gd name="T92" fmla="*/ 473 w 2435"/>
                  <a:gd name="T93" fmla="*/ 944 h 2416"/>
                  <a:gd name="T94" fmla="*/ 392 w 2435"/>
                  <a:gd name="T95" fmla="*/ 996 h 2416"/>
                  <a:gd name="T96" fmla="*/ 222 w 2435"/>
                  <a:gd name="T97" fmla="*/ 1040 h 2416"/>
                  <a:gd name="T98" fmla="*/ 59 w 2435"/>
                  <a:gd name="T99" fmla="*/ 1143 h 2416"/>
                  <a:gd name="T100" fmla="*/ 37 w 2435"/>
                  <a:gd name="T101" fmla="*/ 1225 h 2416"/>
                  <a:gd name="T102" fmla="*/ 15 w 2435"/>
                  <a:gd name="T103" fmla="*/ 1336 h 2416"/>
                  <a:gd name="T104" fmla="*/ 25 w 2435"/>
                  <a:gd name="T105" fmla="*/ 1361 h 2416"/>
                  <a:gd name="T106" fmla="*/ 118 w 2435"/>
                  <a:gd name="T107" fmla="*/ 1410 h 2416"/>
                  <a:gd name="T108" fmla="*/ 340 w 2435"/>
                  <a:gd name="T109" fmla="*/ 1543 h 2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35" h="2416">
                    <a:moveTo>
                      <a:pt x="340" y="1543"/>
                    </a:moveTo>
                    <a:cubicBezTo>
                      <a:pt x="377" y="1595"/>
                      <a:pt x="422" y="1654"/>
                      <a:pt x="503" y="1691"/>
                    </a:cubicBezTo>
                    <a:cubicBezTo>
                      <a:pt x="584" y="1728"/>
                      <a:pt x="673" y="1765"/>
                      <a:pt x="732" y="1817"/>
                    </a:cubicBezTo>
                    <a:cubicBezTo>
                      <a:pt x="792" y="1869"/>
                      <a:pt x="1028" y="2039"/>
                      <a:pt x="1073" y="2083"/>
                    </a:cubicBezTo>
                    <a:cubicBezTo>
                      <a:pt x="1117" y="2128"/>
                      <a:pt x="1214" y="2224"/>
                      <a:pt x="1265" y="2231"/>
                    </a:cubicBezTo>
                    <a:cubicBezTo>
                      <a:pt x="1317" y="2239"/>
                      <a:pt x="1413" y="2254"/>
                      <a:pt x="1406" y="2306"/>
                    </a:cubicBezTo>
                    <a:cubicBezTo>
                      <a:pt x="1398" y="2357"/>
                      <a:pt x="1487" y="2387"/>
                      <a:pt x="1517" y="2402"/>
                    </a:cubicBezTo>
                    <a:cubicBezTo>
                      <a:pt x="1547" y="2416"/>
                      <a:pt x="1628" y="2350"/>
                      <a:pt x="1695" y="2335"/>
                    </a:cubicBezTo>
                    <a:cubicBezTo>
                      <a:pt x="1761" y="2320"/>
                      <a:pt x="1820" y="2239"/>
                      <a:pt x="1887" y="2187"/>
                    </a:cubicBezTo>
                    <a:cubicBezTo>
                      <a:pt x="1954" y="2135"/>
                      <a:pt x="2154" y="2002"/>
                      <a:pt x="2198" y="1987"/>
                    </a:cubicBezTo>
                    <a:cubicBezTo>
                      <a:pt x="2242" y="1972"/>
                      <a:pt x="2338" y="1906"/>
                      <a:pt x="2376" y="1876"/>
                    </a:cubicBezTo>
                    <a:cubicBezTo>
                      <a:pt x="2390" y="1864"/>
                      <a:pt x="2413" y="1845"/>
                      <a:pt x="2435" y="1825"/>
                    </a:cubicBezTo>
                    <a:cubicBezTo>
                      <a:pt x="2407" y="1795"/>
                      <a:pt x="2388" y="1758"/>
                      <a:pt x="2353" y="1728"/>
                    </a:cubicBezTo>
                    <a:cubicBezTo>
                      <a:pt x="2301" y="1684"/>
                      <a:pt x="2272" y="1684"/>
                      <a:pt x="2242" y="1647"/>
                    </a:cubicBezTo>
                    <a:cubicBezTo>
                      <a:pt x="2213" y="1610"/>
                      <a:pt x="2242" y="1580"/>
                      <a:pt x="2176" y="1543"/>
                    </a:cubicBezTo>
                    <a:cubicBezTo>
                      <a:pt x="2109" y="1506"/>
                      <a:pt x="2161" y="1469"/>
                      <a:pt x="2161" y="1432"/>
                    </a:cubicBezTo>
                    <a:cubicBezTo>
                      <a:pt x="2161" y="1395"/>
                      <a:pt x="2183" y="1351"/>
                      <a:pt x="2183" y="1306"/>
                    </a:cubicBezTo>
                    <a:cubicBezTo>
                      <a:pt x="2183" y="1262"/>
                      <a:pt x="2190" y="1195"/>
                      <a:pt x="2198" y="1151"/>
                    </a:cubicBezTo>
                    <a:cubicBezTo>
                      <a:pt x="2205" y="1106"/>
                      <a:pt x="2213" y="1077"/>
                      <a:pt x="2168" y="1047"/>
                    </a:cubicBezTo>
                    <a:cubicBezTo>
                      <a:pt x="2124" y="1018"/>
                      <a:pt x="2161" y="988"/>
                      <a:pt x="2161" y="951"/>
                    </a:cubicBezTo>
                    <a:cubicBezTo>
                      <a:pt x="2161" y="948"/>
                      <a:pt x="2161" y="946"/>
                      <a:pt x="2162" y="944"/>
                    </a:cubicBezTo>
                    <a:cubicBezTo>
                      <a:pt x="2153" y="906"/>
                      <a:pt x="2155" y="855"/>
                      <a:pt x="2139" y="825"/>
                    </a:cubicBezTo>
                    <a:cubicBezTo>
                      <a:pt x="2109" y="773"/>
                      <a:pt x="2116" y="722"/>
                      <a:pt x="2109" y="662"/>
                    </a:cubicBezTo>
                    <a:cubicBezTo>
                      <a:pt x="2102" y="603"/>
                      <a:pt x="2065" y="633"/>
                      <a:pt x="2028" y="611"/>
                    </a:cubicBezTo>
                    <a:cubicBezTo>
                      <a:pt x="1991" y="588"/>
                      <a:pt x="2050" y="551"/>
                      <a:pt x="2020" y="514"/>
                    </a:cubicBezTo>
                    <a:cubicBezTo>
                      <a:pt x="1991" y="477"/>
                      <a:pt x="1968" y="411"/>
                      <a:pt x="1946" y="374"/>
                    </a:cubicBezTo>
                    <a:cubicBezTo>
                      <a:pt x="1924" y="337"/>
                      <a:pt x="1991" y="300"/>
                      <a:pt x="2035" y="270"/>
                    </a:cubicBezTo>
                    <a:cubicBezTo>
                      <a:pt x="2079" y="240"/>
                      <a:pt x="2042" y="181"/>
                      <a:pt x="2028" y="152"/>
                    </a:cubicBezTo>
                    <a:cubicBezTo>
                      <a:pt x="2018" y="132"/>
                      <a:pt x="2018" y="86"/>
                      <a:pt x="2019" y="51"/>
                    </a:cubicBezTo>
                    <a:cubicBezTo>
                      <a:pt x="2016" y="51"/>
                      <a:pt x="2013" y="50"/>
                      <a:pt x="2010" y="50"/>
                    </a:cubicBezTo>
                    <a:cubicBezTo>
                      <a:pt x="1977" y="41"/>
                      <a:pt x="1860" y="16"/>
                      <a:pt x="1818" y="8"/>
                    </a:cubicBezTo>
                    <a:cubicBezTo>
                      <a:pt x="1777" y="0"/>
                      <a:pt x="1727" y="41"/>
                      <a:pt x="1693" y="66"/>
                    </a:cubicBezTo>
                    <a:cubicBezTo>
                      <a:pt x="1660" y="91"/>
                      <a:pt x="1602" y="50"/>
                      <a:pt x="1552" y="33"/>
                    </a:cubicBezTo>
                    <a:cubicBezTo>
                      <a:pt x="1502" y="16"/>
                      <a:pt x="1377" y="41"/>
                      <a:pt x="1310" y="50"/>
                    </a:cubicBezTo>
                    <a:cubicBezTo>
                      <a:pt x="1244" y="58"/>
                      <a:pt x="1218" y="108"/>
                      <a:pt x="1152" y="108"/>
                    </a:cubicBezTo>
                    <a:cubicBezTo>
                      <a:pt x="1085" y="108"/>
                      <a:pt x="977" y="183"/>
                      <a:pt x="910" y="225"/>
                    </a:cubicBezTo>
                    <a:cubicBezTo>
                      <a:pt x="866" y="252"/>
                      <a:pt x="858" y="284"/>
                      <a:pt x="836" y="302"/>
                    </a:cubicBezTo>
                    <a:cubicBezTo>
                      <a:pt x="834" y="324"/>
                      <a:pt x="836" y="351"/>
                      <a:pt x="851" y="366"/>
                    </a:cubicBezTo>
                    <a:cubicBezTo>
                      <a:pt x="881" y="396"/>
                      <a:pt x="903" y="418"/>
                      <a:pt x="888" y="448"/>
                    </a:cubicBezTo>
                    <a:cubicBezTo>
                      <a:pt x="873" y="477"/>
                      <a:pt x="903" y="507"/>
                      <a:pt x="903" y="529"/>
                    </a:cubicBezTo>
                    <a:cubicBezTo>
                      <a:pt x="903" y="551"/>
                      <a:pt x="910" y="603"/>
                      <a:pt x="910" y="633"/>
                    </a:cubicBezTo>
                    <a:cubicBezTo>
                      <a:pt x="910" y="662"/>
                      <a:pt x="881" y="677"/>
                      <a:pt x="821" y="685"/>
                    </a:cubicBezTo>
                    <a:cubicBezTo>
                      <a:pt x="762" y="692"/>
                      <a:pt x="703" y="685"/>
                      <a:pt x="703" y="714"/>
                    </a:cubicBezTo>
                    <a:cubicBezTo>
                      <a:pt x="703" y="744"/>
                      <a:pt x="621" y="766"/>
                      <a:pt x="621" y="766"/>
                    </a:cubicBezTo>
                    <a:cubicBezTo>
                      <a:pt x="621" y="766"/>
                      <a:pt x="621" y="803"/>
                      <a:pt x="629" y="825"/>
                    </a:cubicBezTo>
                    <a:cubicBezTo>
                      <a:pt x="636" y="847"/>
                      <a:pt x="636" y="892"/>
                      <a:pt x="577" y="899"/>
                    </a:cubicBezTo>
                    <a:cubicBezTo>
                      <a:pt x="518" y="907"/>
                      <a:pt x="481" y="921"/>
                      <a:pt x="473" y="944"/>
                    </a:cubicBezTo>
                    <a:cubicBezTo>
                      <a:pt x="466" y="966"/>
                      <a:pt x="436" y="973"/>
                      <a:pt x="392" y="996"/>
                    </a:cubicBezTo>
                    <a:cubicBezTo>
                      <a:pt x="348" y="1018"/>
                      <a:pt x="247" y="1031"/>
                      <a:pt x="222" y="1040"/>
                    </a:cubicBezTo>
                    <a:cubicBezTo>
                      <a:pt x="103" y="1084"/>
                      <a:pt x="59" y="1106"/>
                      <a:pt x="59" y="1143"/>
                    </a:cubicBezTo>
                    <a:cubicBezTo>
                      <a:pt x="59" y="1180"/>
                      <a:pt x="44" y="1188"/>
                      <a:pt x="37" y="1225"/>
                    </a:cubicBezTo>
                    <a:cubicBezTo>
                      <a:pt x="29" y="1262"/>
                      <a:pt x="0" y="1306"/>
                      <a:pt x="15" y="1336"/>
                    </a:cubicBezTo>
                    <a:cubicBezTo>
                      <a:pt x="19" y="1345"/>
                      <a:pt x="23" y="1353"/>
                      <a:pt x="25" y="1361"/>
                    </a:cubicBezTo>
                    <a:cubicBezTo>
                      <a:pt x="59" y="1377"/>
                      <a:pt x="93" y="1396"/>
                      <a:pt x="118" y="1410"/>
                    </a:cubicBezTo>
                    <a:cubicBezTo>
                      <a:pt x="170" y="1440"/>
                      <a:pt x="303" y="1491"/>
                      <a:pt x="340" y="154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0" name="Freeform 123">
                <a:extLst>
                  <a:ext uri="{FF2B5EF4-FFF2-40B4-BE49-F238E27FC236}">
                    <a16:creationId xmlns:a16="http://schemas.microsoft.com/office/drawing/2014/main" id="{1E0F362A-2E5D-4C32-B94E-D56078A74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" y="2615"/>
                <a:ext cx="156" cy="122"/>
              </a:xfrm>
              <a:custGeom>
                <a:avLst/>
                <a:gdLst>
                  <a:gd name="T0" fmla="*/ 660 w 1001"/>
                  <a:gd name="T1" fmla="*/ 17 h 884"/>
                  <a:gd name="T2" fmla="*/ 548 w 1001"/>
                  <a:gd name="T3" fmla="*/ 0 h 884"/>
                  <a:gd name="T4" fmla="*/ 454 w 1001"/>
                  <a:gd name="T5" fmla="*/ 16 h 884"/>
                  <a:gd name="T6" fmla="*/ 395 w 1001"/>
                  <a:gd name="T7" fmla="*/ 90 h 884"/>
                  <a:gd name="T8" fmla="*/ 351 w 1001"/>
                  <a:gd name="T9" fmla="*/ 164 h 884"/>
                  <a:gd name="T10" fmla="*/ 282 w 1001"/>
                  <a:gd name="T11" fmla="*/ 243 h 884"/>
                  <a:gd name="T12" fmla="*/ 282 w 1001"/>
                  <a:gd name="T13" fmla="*/ 307 h 884"/>
                  <a:gd name="T14" fmla="*/ 217 w 1001"/>
                  <a:gd name="T15" fmla="*/ 400 h 884"/>
                  <a:gd name="T16" fmla="*/ 138 w 1001"/>
                  <a:gd name="T17" fmla="*/ 489 h 884"/>
                  <a:gd name="T18" fmla="*/ 89 w 1001"/>
                  <a:gd name="T19" fmla="*/ 563 h 884"/>
                  <a:gd name="T20" fmla="*/ 79 w 1001"/>
                  <a:gd name="T21" fmla="*/ 637 h 884"/>
                  <a:gd name="T22" fmla="*/ 40 w 1001"/>
                  <a:gd name="T23" fmla="*/ 726 h 884"/>
                  <a:gd name="T24" fmla="*/ 0 w 1001"/>
                  <a:gd name="T25" fmla="*/ 785 h 884"/>
                  <a:gd name="T26" fmla="*/ 25 w 1001"/>
                  <a:gd name="T27" fmla="*/ 884 h 884"/>
                  <a:gd name="T28" fmla="*/ 150 w 1001"/>
                  <a:gd name="T29" fmla="*/ 831 h 884"/>
                  <a:gd name="T30" fmla="*/ 283 w 1001"/>
                  <a:gd name="T31" fmla="*/ 816 h 884"/>
                  <a:gd name="T32" fmla="*/ 438 w 1001"/>
                  <a:gd name="T33" fmla="*/ 772 h 884"/>
                  <a:gd name="T34" fmla="*/ 431 w 1001"/>
                  <a:gd name="T35" fmla="*/ 668 h 884"/>
                  <a:gd name="T36" fmla="*/ 475 w 1001"/>
                  <a:gd name="T37" fmla="*/ 565 h 884"/>
                  <a:gd name="T38" fmla="*/ 601 w 1001"/>
                  <a:gd name="T39" fmla="*/ 505 h 884"/>
                  <a:gd name="T40" fmla="*/ 594 w 1001"/>
                  <a:gd name="T41" fmla="*/ 394 h 884"/>
                  <a:gd name="T42" fmla="*/ 579 w 1001"/>
                  <a:gd name="T43" fmla="*/ 291 h 884"/>
                  <a:gd name="T44" fmla="*/ 690 w 1001"/>
                  <a:gd name="T45" fmla="*/ 246 h 884"/>
                  <a:gd name="T46" fmla="*/ 897 w 1001"/>
                  <a:gd name="T47" fmla="*/ 246 h 884"/>
                  <a:gd name="T48" fmla="*/ 971 w 1001"/>
                  <a:gd name="T49" fmla="*/ 194 h 884"/>
                  <a:gd name="T50" fmla="*/ 979 w 1001"/>
                  <a:gd name="T51" fmla="*/ 135 h 884"/>
                  <a:gd name="T52" fmla="*/ 979 w 1001"/>
                  <a:gd name="T53" fmla="*/ 54 h 884"/>
                  <a:gd name="T54" fmla="*/ 974 w 1001"/>
                  <a:gd name="T55" fmla="*/ 36 h 884"/>
                  <a:gd name="T56" fmla="*/ 905 w 1001"/>
                  <a:gd name="T57" fmla="*/ 17 h 884"/>
                  <a:gd name="T58" fmla="*/ 660 w 1001"/>
                  <a:gd name="T59" fmla="*/ 17 h 8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01" h="884">
                    <a:moveTo>
                      <a:pt x="660" y="17"/>
                    </a:moveTo>
                    <a:cubicBezTo>
                      <a:pt x="637" y="17"/>
                      <a:pt x="593" y="9"/>
                      <a:pt x="548" y="0"/>
                    </a:cubicBezTo>
                    <a:cubicBezTo>
                      <a:pt x="527" y="19"/>
                      <a:pt x="486" y="6"/>
                      <a:pt x="454" y="16"/>
                    </a:cubicBezTo>
                    <a:cubicBezTo>
                      <a:pt x="420" y="25"/>
                      <a:pt x="400" y="60"/>
                      <a:pt x="395" y="90"/>
                    </a:cubicBezTo>
                    <a:cubicBezTo>
                      <a:pt x="390" y="119"/>
                      <a:pt x="360" y="144"/>
                      <a:pt x="351" y="164"/>
                    </a:cubicBezTo>
                    <a:cubicBezTo>
                      <a:pt x="341" y="183"/>
                      <a:pt x="296" y="218"/>
                      <a:pt x="282" y="243"/>
                    </a:cubicBezTo>
                    <a:cubicBezTo>
                      <a:pt x="267" y="267"/>
                      <a:pt x="277" y="262"/>
                      <a:pt x="282" y="307"/>
                    </a:cubicBezTo>
                    <a:cubicBezTo>
                      <a:pt x="286" y="351"/>
                      <a:pt x="232" y="361"/>
                      <a:pt x="217" y="400"/>
                    </a:cubicBezTo>
                    <a:cubicBezTo>
                      <a:pt x="202" y="440"/>
                      <a:pt x="158" y="455"/>
                      <a:pt x="138" y="489"/>
                    </a:cubicBezTo>
                    <a:cubicBezTo>
                      <a:pt x="119" y="524"/>
                      <a:pt x="99" y="539"/>
                      <a:pt x="89" y="563"/>
                    </a:cubicBezTo>
                    <a:cubicBezTo>
                      <a:pt x="79" y="588"/>
                      <a:pt x="84" y="593"/>
                      <a:pt x="79" y="637"/>
                    </a:cubicBezTo>
                    <a:cubicBezTo>
                      <a:pt x="74" y="682"/>
                      <a:pt x="69" y="692"/>
                      <a:pt x="40" y="726"/>
                    </a:cubicBezTo>
                    <a:cubicBezTo>
                      <a:pt x="10" y="761"/>
                      <a:pt x="0" y="785"/>
                      <a:pt x="0" y="785"/>
                    </a:cubicBezTo>
                    <a:cubicBezTo>
                      <a:pt x="0" y="785"/>
                      <a:pt x="5" y="864"/>
                      <a:pt x="25" y="884"/>
                    </a:cubicBezTo>
                    <a:cubicBezTo>
                      <a:pt x="56" y="878"/>
                      <a:pt x="105" y="861"/>
                      <a:pt x="150" y="831"/>
                    </a:cubicBezTo>
                    <a:cubicBezTo>
                      <a:pt x="194" y="801"/>
                      <a:pt x="224" y="824"/>
                      <a:pt x="283" y="816"/>
                    </a:cubicBezTo>
                    <a:cubicBezTo>
                      <a:pt x="342" y="809"/>
                      <a:pt x="409" y="809"/>
                      <a:pt x="438" y="772"/>
                    </a:cubicBezTo>
                    <a:cubicBezTo>
                      <a:pt x="468" y="735"/>
                      <a:pt x="446" y="690"/>
                      <a:pt x="431" y="668"/>
                    </a:cubicBezTo>
                    <a:cubicBezTo>
                      <a:pt x="416" y="646"/>
                      <a:pt x="453" y="602"/>
                      <a:pt x="475" y="565"/>
                    </a:cubicBezTo>
                    <a:cubicBezTo>
                      <a:pt x="497" y="528"/>
                      <a:pt x="579" y="535"/>
                      <a:pt x="601" y="505"/>
                    </a:cubicBezTo>
                    <a:cubicBezTo>
                      <a:pt x="623" y="476"/>
                      <a:pt x="608" y="431"/>
                      <a:pt x="594" y="394"/>
                    </a:cubicBezTo>
                    <a:cubicBezTo>
                      <a:pt x="579" y="357"/>
                      <a:pt x="579" y="313"/>
                      <a:pt x="579" y="291"/>
                    </a:cubicBezTo>
                    <a:cubicBezTo>
                      <a:pt x="579" y="268"/>
                      <a:pt x="623" y="254"/>
                      <a:pt x="690" y="246"/>
                    </a:cubicBezTo>
                    <a:cubicBezTo>
                      <a:pt x="756" y="239"/>
                      <a:pt x="845" y="254"/>
                      <a:pt x="897" y="246"/>
                    </a:cubicBezTo>
                    <a:cubicBezTo>
                      <a:pt x="949" y="239"/>
                      <a:pt x="964" y="224"/>
                      <a:pt x="971" y="194"/>
                    </a:cubicBezTo>
                    <a:cubicBezTo>
                      <a:pt x="979" y="165"/>
                      <a:pt x="956" y="165"/>
                      <a:pt x="979" y="135"/>
                    </a:cubicBezTo>
                    <a:cubicBezTo>
                      <a:pt x="1001" y="106"/>
                      <a:pt x="993" y="84"/>
                      <a:pt x="979" y="54"/>
                    </a:cubicBezTo>
                    <a:cubicBezTo>
                      <a:pt x="976" y="49"/>
                      <a:pt x="975" y="43"/>
                      <a:pt x="974" y="36"/>
                    </a:cubicBezTo>
                    <a:cubicBezTo>
                      <a:pt x="943" y="28"/>
                      <a:pt x="914" y="20"/>
                      <a:pt x="905" y="17"/>
                    </a:cubicBezTo>
                    <a:cubicBezTo>
                      <a:pt x="882" y="9"/>
                      <a:pt x="712" y="17"/>
                      <a:pt x="660" y="1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1" name="Freeform 124">
                <a:extLst>
                  <a:ext uri="{FF2B5EF4-FFF2-40B4-BE49-F238E27FC236}">
                    <a16:creationId xmlns:a16="http://schemas.microsoft.com/office/drawing/2014/main" id="{4CA92F27-9832-4030-804A-5A6778D3E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" y="2466"/>
                <a:ext cx="206" cy="154"/>
              </a:xfrm>
              <a:custGeom>
                <a:avLst/>
                <a:gdLst>
                  <a:gd name="T0" fmla="*/ 1319 w 1326"/>
                  <a:gd name="T1" fmla="*/ 332 h 1121"/>
                  <a:gd name="T2" fmla="*/ 1304 w 1326"/>
                  <a:gd name="T3" fmla="*/ 251 h 1121"/>
                  <a:gd name="T4" fmla="*/ 1267 w 1326"/>
                  <a:gd name="T5" fmla="*/ 169 h 1121"/>
                  <a:gd name="T6" fmla="*/ 1252 w 1326"/>
                  <a:gd name="T7" fmla="*/ 105 h 1121"/>
                  <a:gd name="T8" fmla="*/ 1201 w 1326"/>
                  <a:gd name="T9" fmla="*/ 119 h 1121"/>
                  <a:gd name="T10" fmla="*/ 1051 w 1326"/>
                  <a:gd name="T11" fmla="*/ 69 h 1121"/>
                  <a:gd name="T12" fmla="*/ 893 w 1326"/>
                  <a:gd name="T13" fmla="*/ 69 h 1121"/>
                  <a:gd name="T14" fmla="*/ 790 w 1326"/>
                  <a:gd name="T15" fmla="*/ 0 h 1121"/>
                  <a:gd name="T16" fmla="*/ 755 w 1326"/>
                  <a:gd name="T17" fmla="*/ 20 h 1121"/>
                  <a:gd name="T18" fmla="*/ 740 w 1326"/>
                  <a:gd name="T19" fmla="*/ 74 h 1121"/>
                  <a:gd name="T20" fmla="*/ 676 w 1326"/>
                  <a:gd name="T21" fmla="*/ 183 h 1121"/>
                  <a:gd name="T22" fmla="*/ 622 w 1326"/>
                  <a:gd name="T23" fmla="*/ 262 h 1121"/>
                  <a:gd name="T24" fmla="*/ 543 w 1326"/>
                  <a:gd name="T25" fmla="*/ 306 h 1121"/>
                  <a:gd name="T26" fmla="*/ 469 w 1326"/>
                  <a:gd name="T27" fmla="*/ 350 h 1121"/>
                  <a:gd name="T28" fmla="*/ 414 w 1326"/>
                  <a:gd name="T29" fmla="*/ 410 h 1121"/>
                  <a:gd name="T30" fmla="*/ 355 w 1326"/>
                  <a:gd name="T31" fmla="*/ 434 h 1121"/>
                  <a:gd name="T32" fmla="*/ 345 w 1326"/>
                  <a:gd name="T33" fmla="*/ 503 h 1121"/>
                  <a:gd name="T34" fmla="*/ 291 w 1326"/>
                  <a:gd name="T35" fmla="*/ 577 h 1121"/>
                  <a:gd name="T36" fmla="*/ 261 w 1326"/>
                  <a:gd name="T37" fmla="*/ 656 h 1121"/>
                  <a:gd name="T38" fmla="*/ 276 w 1326"/>
                  <a:gd name="T39" fmla="*/ 750 h 1121"/>
                  <a:gd name="T40" fmla="*/ 207 w 1326"/>
                  <a:gd name="T41" fmla="*/ 928 h 1121"/>
                  <a:gd name="T42" fmla="*/ 108 w 1326"/>
                  <a:gd name="T43" fmla="*/ 1012 h 1121"/>
                  <a:gd name="T44" fmla="*/ 5 w 1326"/>
                  <a:gd name="T45" fmla="*/ 1081 h 1121"/>
                  <a:gd name="T46" fmla="*/ 0 w 1326"/>
                  <a:gd name="T47" fmla="*/ 1085 h 1121"/>
                  <a:gd name="T48" fmla="*/ 112 w 1326"/>
                  <a:gd name="T49" fmla="*/ 1102 h 1121"/>
                  <a:gd name="T50" fmla="*/ 357 w 1326"/>
                  <a:gd name="T51" fmla="*/ 1102 h 1121"/>
                  <a:gd name="T52" fmla="*/ 426 w 1326"/>
                  <a:gd name="T53" fmla="*/ 1121 h 1121"/>
                  <a:gd name="T54" fmla="*/ 453 w 1326"/>
                  <a:gd name="T55" fmla="*/ 1028 h 1121"/>
                  <a:gd name="T56" fmla="*/ 475 w 1326"/>
                  <a:gd name="T57" fmla="*/ 946 h 1121"/>
                  <a:gd name="T58" fmla="*/ 638 w 1326"/>
                  <a:gd name="T59" fmla="*/ 843 h 1121"/>
                  <a:gd name="T60" fmla="*/ 808 w 1326"/>
                  <a:gd name="T61" fmla="*/ 799 h 1121"/>
                  <a:gd name="T62" fmla="*/ 889 w 1326"/>
                  <a:gd name="T63" fmla="*/ 747 h 1121"/>
                  <a:gd name="T64" fmla="*/ 993 w 1326"/>
                  <a:gd name="T65" fmla="*/ 702 h 1121"/>
                  <a:gd name="T66" fmla="*/ 1045 w 1326"/>
                  <a:gd name="T67" fmla="*/ 628 h 1121"/>
                  <a:gd name="T68" fmla="*/ 1037 w 1326"/>
                  <a:gd name="T69" fmla="*/ 569 h 1121"/>
                  <a:gd name="T70" fmla="*/ 1119 w 1326"/>
                  <a:gd name="T71" fmla="*/ 517 h 1121"/>
                  <a:gd name="T72" fmla="*/ 1237 w 1326"/>
                  <a:gd name="T73" fmla="*/ 488 h 1121"/>
                  <a:gd name="T74" fmla="*/ 1326 w 1326"/>
                  <a:gd name="T75" fmla="*/ 436 h 1121"/>
                  <a:gd name="T76" fmla="*/ 1319 w 1326"/>
                  <a:gd name="T77" fmla="*/ 332 h 1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26" h="1121">
                    <a:moveTo>
                      <a:pt x="1319" y="332"/>
                    </a:moveTo>
                    <a:cubicBezTo>
                      <a:pt x="1319" y="310"/>
                      <a:pt x="1289" y="280"/>
                      <a:pt x="1304" y="251"/>
                    </a:cubicBezTo>
                    <a:cubicBezTo>
                      <a:pt x="1319" y="221"/>
                      <a:pt x="1297" y="199"/>
                      <a:pt x="1267" y="169"/>
                    </a:cubicBezTo>
                    <a:cubicBezTo>
                      <a:pt x="1252" y="154"/>
                      <a:pt x="1250" y="127"/>
                      <a:pt x="1252" y="105"/>
                    </a:cubicBezTo>
                    <a:cubicBezTo>
                      <a:pt x="1241" y="114"/>
                      <a:pt x="1226" y="119"/>
                      <a:pt x="1201" y="119"/>
                    </a:cubicBezTo>
                    <a:cubicBezTo>
                      <a:pt x="1126" y="119"/>
                      <a:pt x="1085" y="111"/>
                      <a:pt x="1051" y="69"/>
                    </a:cubicBezTo>
                    <a:cubicBezTo>
                      <a:pt x="1018" y="28"/>
                      <a:pt x="926" y="103"/>
                      <a:pt x="893" y="69"/>
                    </a:cubicBezTo>
                    <a:cubicBezTo>
                      <a:pt x="874" y="51"/>
                      <a:pt x="828" y="22"/>
                      <a:pt x="790" y="0"/>
                    </a:cubicBezTo>
                    <a:cubicBezTo>
                      <a:pt x="776" y="8"/>
                      <a:pt x="758" y="11"/>
                      <a:pt x="755" y="20"/>
                    </a:cubicBezTo>
                    <a:cubicBezTo>
                      <a:pt x="750" y="35"/>
                      <a:pt x="745" y="40"/>
                      <a:pt x="740" y="74"/>
                    </a:cubicBezTo>
                    <a:cubicBezTo>
                      <a:pt x="735" y="109"/>
                      <a:pt x="696" y="148"/>
                      <a:pt x="676" y="183"/>
                    </a:cubicBezTo>
                    <a:cubicBezTo>
                      <a:pt x="656" y="217"/>
                      <a:pt x="627" y="237"/>
                      <a:pt x="622" y="262"/>
                    </a:cubicBezTo>
                    <a:cubicBezTo>
                      <a:pt x="617" y="286"/>
                      <a:pt x="577" y="291"/>
                      <a:pt x="543" y="306"/>
                    </a:cubicBezTo>
                    <a:cubicBezTo>
                      <a:pt x="508" y="321"/>
                      <a:pt x="479" y="336"/>
                      <a:pt x="469" y="350"/>
                    </a:cubicBezTo>
                    <a:cubicBezTo>
                      <a:pt x="459" y="365"/>
                      <a:pt x="414" y="410"/>
                      <a:pt x="414" y="410"/>
                    </a:cubicBezTo>
                    <a:cubicBezTo>
                      <a:pt x="414" y="410"/>
                      <a:pt x="365" y="415"/>
                      <a:pt x="355" y="434"/>
                    </a:cubicBezTo>
                    <a:cubicBezTo>
                      <a:pt x="345" y="454"/>
                      <a:pt x="360" y="474"/>
                      <a:pt x="345" y="503"/>
                    </a:cubicBezTo>
                    <a:cubicBezTo>
                      <a:pt x="330" y="533"/>
                      <a:pt x="296" y="563"/>
                      <a:pt x="291" y="577"/>
                    </a:cubicBezTo>
                    <a:cubicBezTo>
                      <a:pt x="286" y="592"/>
                      <a:pt x="261" y="617"/>
                      <a:pt x="261" y="656"/>
                    </a:cubicBezTo>
                    <a:cubicBezTo>
                      <a:pt x="261" y="696"/>
                      <a:pt x="261" y="721"/>
                      <a:pt x="276" y="750"/>
                    </a:cubicBezTo>
                    <a:cubicBezTo>
                      <a:pt x="291" y="780"/>
                      <a:pt x="197" y="893"/>
                      <a:pt x="207" y="928"/>
                    </a:cubicBezTo>
                    <a:cubicBezTo>
                      <a:pt x="217" y="962"/>
                      <a:pt x="133" y="987"/>
                      <a:pt x="108" y="1012"/>
                    </a:cubicBezTo>
                    <a:cubicBezTo>
                      <a:pt x="84" y="1036"/>
                      <a:pt x="25" y="1056"/>
                      <a:pt x="5" y="1081"/>
                    </a:cubicBezTo>
                    <a:cubicBezTo>
                      <a:pt x="4" y="1083"/>
                      <a:pt x="2" y="1084"/>
                      <a:pt x="0" y="1085"/>
                    </a:cubicBezTo>
                    <a:cubicBezTo>
                      <a:pt x="45" y="1094"/>
                      <a:pt x="89" y="1102"/>
                      <a:pt x="112" y="1102"/>
                    </a:cubicBezTo>
                    <a:cubicBezTo>
                      <a:pt x="164" y="1102"/>
                      <a:pt x="334" y="1094"/>
                      <a:pt x="357" y="1102"/>
                    </a:cubicBezTo>
                    <a:cubicBezTo>
                      <a:pt x="366" y="1105"/>
                      <a:pt x="395" y="1113"/>
                      <a:pt x="426" y="1121"/>
                    </a:cubicBezTo>
                    <a:cubicBezTo>
                      <a:pt x="426" y="1094"/>
                      <a:pt x="447" y="1058"/>
                      <a:pt x="453" y="1028"/>
                    </a:cubicBezTo>
                    <a:cubicBezTo>
                      <a:pt x="460" y="991"/>
                      <a:pt x="475" y="983"/>
                      <a:pt x="475" y="946"/>
                    </a:cubicBezTo>
                    <a:cubicBezTo>
                      <a:pt x="475" y="909"/>
                      <a:pt x="519" y="887"/>
                      <a:pt x="638" y="843"/>
                    </a:cubicBezTo>
                    <a:cubicBezTo>
                      <a:pt x="663" y="834"/>
                      <a:pt x="764" y="821"/>
                      <a:pt x="808" y="799"/>
                    </a:cubicBezTo>
                    <a:cubicBezTo>
                      <a:pt x="852" y="776"/>
                      <a:pt x="882" y="769"/>
                      <a:pt x="889" y="747"/>
                    </a:cubicBezTo>
                    <a:cubicBezTo>
                      <a:pt x="897" y="724"/>
                      <a:pt x="934" y="710"/>
                      <a:pt x="993" y="702"/>
                    </a:cubicBezTo>
                    <a:cubicBezTo>
                      <a:pt x="1052" y="695"/>
                      <a:pt x="1052" y="650"/>
                      <a:pt x="1045" y="628"/>
                    </a:cubicBezTo>
                    <a:cubicBezTo>
                      <a:pt x="1037" y="606"/>
                      <a:pt x="1037" y="569"/>
                      <a:pt x="1037" y="569"/>
                    </a:cubicBezTo>
                    <a:cubicBezTo>
                      <a:pt x="1037" y="569"/>
                      <a:pt x="1119" y="547"/>
                      <a:pt x="1119" y="517"/>
                    </a:cubicBezTo>
                    <a:cubicBezTo>
                      <a:pt x="1119" y="488"/>
                      <a:pt x="1178" y="495"/>
                      <a:pt x="1237" y="488"/>
                    </a:cubicBezTo>
                    <a:cubicBezTo>
                      <a:pt x="1297" y="480"/>
                      <a:pt x="1326" y="465"/>
                      <a:pt x="1326" y="436"/>
                    </a:cubicBezTo>
                    <a:cubicBezTo>
                      <a:pt x="1326" y="406"/>
                      <a:pt x="1319" y="354"/>
                      <a:pt x="1319" y="33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2" name="Freeform 125">
                <a:extLst>
                  <a:ext uri="{FF2B5EF4-FFF2-40B4-BE49-F238E27FC236}">
                    <a16:creationId xmlns:a16="http://schemas.microsoft.com/office/drawing/2014/main" id="{0C94189F-E2A0-4F82-A997-3F9BA8E1B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" y="2626"/>
                <a:ext cx="223" cy="223"/>
              </a:xfrm>
              <a:custGeom>
                <a:avLst/>
                <a:gdLst>
                  <a:gd name="T0" fmla="*/ 359 w 1440"/>
                  <a:gd name="T1" fmla="*/ 1455 h 1618"/>
                  <a:gd name="T2" fmla="*/ 574 w 1440"/>
                  <a:gd name="T3" fmla="*/ 1618 h 1618"/>
                  <a:gd name="T4" fmla="*/ 618 w 1440"/>
                  <a:gd name="T5" fmla="*/ 1507 h 1618"/>
                  <a:gd name="T6" fmla="*/ 826 w 1440"/>
                  <a:gd name="T7" fmla="*/ 1522 h 1618"/>
                  <a:gd name="T8" fmla="*/ 1129 w 1440"/>
                  <a:gd name="T9" fmla="*/ 1477 h 1618"/>
                  <a:gd name="T10" fmla="*/ 1373 w 1440"/>
                  <a:gd name="T11" fmla="*/ 1463 h 1618"/>
                  <a:gd name="T12" fmla="*/ 1359 w 1440"/>
                  <a:gd name="T13" fmla="*/ 1292 h 1618"/>
                  <a:gd name="T14" fmla="*/ 1344 w 1440"/>
                  <a:gd name="T15" fmla="*/ 1166 h 1618"/>
                  <a:gd name="T16" fmla="*/ 1351 w 1440"/>
                  <a:gd name="T17" fmla="*/ 981 h 1618"/>
                  <a:gd name="T18" fmla="*/ 1329 w 1440"/>
                  <a:gd name="T19" fmla="*/ 826 h 1618"/>
                  <a:gd name="T20" fmla="*/ 1299 w 1440"/>
                  <a:gd name="T21" fmla="*/ 671 h 1618"/>
                  <a:gd name="T22" fmla="*/ 1307 w 1440"/>
                  <a:gd name="T23" fmla="*/ 515 h 1618"/>
                  <a:gd name="T24" fmla="*/ 1292 w 1440"/>
                  <a:gd name="T25" fmla="*/ 323 h 1618"/>
                  <a:gd name="T26" fmla="*/ 1390 w 1440"/>
                  <a:gd name="T27" fmla="*/ 272 h 1618"/>
                  <a:gd name="T28" fmla="*/ 1314 w 1440"/>
                  <a:gd name="T29" fmla="*/ 182 h 1618"/>
                  <a:gd name="T30" fmla="*/ 1092 w 1440"/>
                  <a:gd name="T31" fmla="*/ 49 h 1618"/>
                  <a:gd name="T32" fmla="*/ 999 w 1440"/>
                  <a:gd name="T33" fmla="*/ 0 h 1618"/>
                  <a:gd name="T34" fmla="*/ 989 w 1440"/>
                  <a:gd name="T35" fmla="*/ 56 h 1618"/>
                  <a:gd name="T36" fmla="*/ 981 w 1440"/>
                  <a:gd name="T37" fmla="*/ 115 h 1618"/>
                  <a:gd name="T38" fmla="*/ 907 w 1440"/>
                  <a:gd name="T39" fmla="*/ 167 h 1618"/>
                  <a:gd name="T40" fmla="*/ 700 w 1440"/>
                  <a:gd name="T41" fmla="*/ 167 h 1618"/>
                  <a:gd name="T42" fmla="*/ 589 w 1440"/>
                  <a:gd name="T43" fmla="*/ 212 h 1618"/>
                  <a:gd name="T44" fmla="*/ 604 w 1440"/>
                  <a:gd name="T45" fmla="*/ 315 h 1618"/>
                  <a:gd name="T46" fmla="*/ 611 w 1440"/>
                  <a:gd name="T47" fmla="*/ 426 h 1618"/>
                  <a:gd name="T48" fmla="*/ 485 w 1440"/>
                  <a:gd name="T49" fmla="*/ 486 h 1618"/>
                  <a:gd name="T50" fmla="*/ 441 w 1440"/>
                  <a:gd name="T51" fmla="*/ 589 h 1618"/>
                  <a:gd name="T52" fmla="*/ 448 w 1440"/>
                  <a:gd name="T53" fmla="*/ 693 h 1618"/>
                  <a:gd name="T54" fmla="*/ 293 w 1440"/>
                  <a:gd name="T55" fmla="*/ 737 h 1618"/>
                  <a:gd name="T56" fmla="*/ 160 w 1440"/>
                  <a:gd name="T57" fmla="*/ 752 h 1618"/>
                  <a:gd name="T58" fmla="*/ 35 w 1440"/>
                  <a:gd name="T59" fmla="*/ 805 h 1618"/>
                  <a:gd name="T60" fmla="*/ 69 w 1440"/>
                  <a:gd name="T61" fmla="*/ 874 h 1618"/>
                  <a:gd name="T62" fmla="*/ 50 w 1440"/>
                  <a:gd name="T63" fmla="*/ 993 h 1618"/>
                  <a:gd name="T64" fmla="*/ 99 w 1440"/>
                  <a:gd name="T65" fmla="*/ 1150 h 1618"/>
                  <a:gd name="T66" fmla="*/ 84 w 1440"/>
                  <a:gd name="T67" fmla="*/ 1269 h 1618"/>
                  <a:gd name="T68" fmla="*/ 15 w 1440"/>
                  <a:gd name="T69" fmla="*/ 1397 h 1618"/>
                  <a:gd name="T70" fmla="*/ 26 w 1440"/>
                  <a:gd name="T71" fmla="*/ 1415 h 1618"/>
                  <a:gd name="T72" fmla="*/ 160 w 1440"/>
                  <a:gd name="T73" fmla="*/ 1396 h 1618"/>
                  <a:gd name="T74" fmla="*/ 359 w 1440"/>
                  <a:gd name="T75" fmla="*/ 1455 h 1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40" h="1618">
                    <a:moveTo>
                      <a:pt x="359" y="1455"/>
                    </a:moveTo>
                    <a:cubicBezTo>
                      <a:pt x="441" y="1507"/>
                      <a:pt x="574" y="1618"/>
                      <a:pt x="574" y="1618"/>
                    </a:cubicBezTo>
                    <a:cubicBezTo>
                      <a:pt x="574" y="1618"/>
                      <a:pt x="596" y="1529"/>
                      <a:pt x="618" y="1507"/>
                    </a:cubicBezTo>
                    <a:cubicBezTo>
                      <a:pt x="641" y="1485"/>
                      <a:pt x="737" y="1507"/>
                      <a:pt x="826" y="1522"/>
                    </a:cubicBezTo>
                    <a:cubicBezTo>
                      <a:pt x="915" y="1537"/>
                      <a:pt x="1055" y="1499"/>
                      <a:pt x="1129" y="1477"/>
                    </a:cubicBezTo>
                    <a:cubicBezTo>
                      <a:pt x="1203" y="1455"/>
                      <a:pt x="1307" y="1485"/>
                      <a:pt x="1373" y="1463"/>
                    </a:cubicBezTo>
                    <a:cubicBezTo>
                      <a:pt x="1440" y="1440"/>
                      <a:pt x="1351" y="1337"/>
                      <a:pt x="1359" y="1292"/>
                    </a:cubicBezTo>
                    <a:cubicBezTo>
                      <a:pt x="1366" y="1248"/>
                      <a:pt x="1351" y="1204"/>
                      <a:pt x="1344" y="1166"/>
                    </a:cubicBezTo>
                    <a:cubicBezTo>
                      <a:pt x="1336" y="1129"/>
                      <a:pt x="1336" y="1026"/>
                      <a:pt x="1351" y="981"/>
                    </a:cubicBezTo>
                    <a:cubicBezTo>
                      <a:pt x="1366" y="937"/>
                      <a:pt x="1351" y="870"/>
                      <a:pt x="1329" y="826"/>
                    </a:cubicBezTo>
                    <a:cubicBezTo>
                      <a:pt x="1307" y="782"/>
                      <a:pt x="1292" y="700"/>
                      <a:pt x="1299" y="671"/>
                    </a:cubicBezTo>
                    <a:cubicBezTo>
                      <a:pt x="1307" y="641"/>
                      <a:pt x="1322" y="560"/>
                      <a:pt x="1307" y="515"/>
                    </a:cubicBezTo>
                    <a:cubicBezTo>
                      <a:pt x="1292" y="471"/>
                      <a:pt x="1255" y="360"/>
                      <a:pt x="1292" y="323"/>
                    </a:cubicBezTo>
                    <a:cubicBezTo>
                      <a:pt x="1319" y="296"/>
                      <a:pt x="1353" y="281"/>
                      <a:pt x="1390" y="272"/>
                    </a:cubicBezTo>
                    <a:cubicBezTo>
                      <a:pt x="1358" y="243"/>
                      <a:pt x="1335" y="211"/>
                      <a:pt x="1314" y="182"/>
                    </a:cubicBezTo>
                    <a:cubicBezTo>
                      <a:pt x="1277" y="130"/>
                      <a:pt x="1144" y="79"/>
                      <a:pt x="1092" y="49"/>
                    </a:cubicBezTo>
                    <a:cubicBezTo>
                      <a:pt x="1067" y="35"/>
                      <a:pt x="1033" y="16"/>
                      <a:pt x="999" y="0"/>
                    </a:cubicBezTo>
                    <a:cubicBezTo>
                      <a:pt x="1005" y="18"/>
                      <a:pt x="1004" y="35"/>
                      <a:pt x="989" y="56"/>
                    </a:cubicBezTo>
                    <a:cubicBezTo>
                      <a:pt x="966" y="86"/>
                      <a:pt x="989" y="86"/>
                      <a:pt x="981" y="115"/>
                    </a:cubicBezTo>
                    <a:cubicBezTo>
                      <a:pt x="974" y="145"/>
                      <a:pt x="959" y="160"/>
                      <a:pt x="907" y="167"/>
                    </a:cubicBezTo>
                    <a:cubicBezTo>
                      <a:pt x="855" y="175"/>
                      <a:pt x="766" y="160"/>
                      <a:pt x="700" y="167"/>
                    </a:cubicBezTo>
                    <a:cubicBezTo>
                      <a:pt x="633" y="175"/>
                      <a:pt x="589" y="189"/>
                      <a:pt x="589" y="212"/>
                    </a:cubicBezTo>
                    <a:cubicBezTo>
                      <a:pt x="589" y="234"/>
                      <a:pt x="589" y="278"/>
                      <a:pt x="604" y="315"/>
                    </a:cubicBezTo>
                    <a:cubicBezTo>
                      <a:pt x="618" y="352"/>
                      <a:pt x="633" y="397"/>
                      <a:pt x="611" y="426"/>
                    </a:cubicBezTo>
                    <a:cubicBezTo>
                      <a:pt x="589" y="456"/>
                      <a:pt x="507" y="449"/>
                      <a:pt x="485" y="486"/>
                    </a:cubicBezTo>
                    <a:cubicBezTo>
                      <a:pt x="463" y="523"/>
                      <a:pt x="426" y="567"/>
                      <a:pt x="441" y="589"/>
                    </a:cubicBezTo>
                    <a:cubicBezTo>
                      <a:pt x="456" y="611"/>
                      <a:pt x="478" y="656"/>
                      <a:pt x="448" y="693"/>
                    </a:cubicBezTo>
                    <a:cubicBezTo>
                      <a:pt x="419" y="730"/>
                      <a:pt x="352" y="730"/>
                      <a:pt x="293" y="737"/>
                    </a:cubicBezTo>
                    <a:cubicBezTo>
                      <a:pt x="234" y="745"/>
                      <a:pt x="204" y="722"/>
                      <a:pt x="160" y="752"/>
                    </a:cubicBezTo>
                    <a:cubicBezTo>
                      <a:pt x="115" y="782"/>
                      <a:pt x="66" y="799"/>
                      <a:pt x="35" y="805"/>
                    </a:cubicBezTo>
                    <a:cubicBezTo>
                      <a:pt x="55" y="825"/>
                      <a:pt x="60" y="844"/>
                      <a:pt x="69" y="874"/>
                    </a:cubicBezTo>
                    <a:cubicBezTo>
                      <a:pt x="79" y="904"/>
                      <a:pt x="45" y="928"/>
                      <a:pt x="50" y="993"/>
                    </a:cubicBezTo>
                    <a:cubicBezTo>
                      <a:pt x="55" y="1057"/>
                      <a:pt x="79" y="1116"/>
                      <a:pt x="99" y="1150"/>
                    </a:cubicBezTo>
                    <a:cubicBezTo>
                      <a:pt x="119" y="1185"/>
                      <a:pt x="99" y="1224"/>
                      <a:pt x="84" y="1269"/>
                    </a:cubicBezTo>
                    <a:cubicBezTo>
                      <a:pt x="69" y="1313"/>
                      <a:pt x="0" y="1373"/>
                      <a:pt x="15" y="1397"/>
                    </a:cubicBezTo>
                    <a:cubicBezTo>
                      <a:pt x="19" y="1403"/>
                      <a:pt x="22" y="1409"/>
                      <a:pt x="26" y="1415"/>
                    </a:cubicBezTo>
                    <a:cubicBezTo>
                      <a:pt x="65" y="1407"/>
                      <a:pt x="113" y="1399"/>
                      <a:pt x="160" y="1396"/>
                    </a:cubicBezTo>
                    <a:cubicBezTo>
                      <a:pt x="263" y="1388"/>
                      <a:pt x="278" y="1403"/>
                      <a:pt x="359" y="145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3" name="Freeform 126">
                <a:extLst>
                  <a:ext uri="{FF2B5EF4-FFF2-40B4-BE49-F238E27FC236}">
                    <a16:creationId xmlns:a16="http://schemas.microsoft.com/office/drawing/2014/main" id="{9A2DDD50-E707-4282-9B55-38B920E9A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" y="2863"/>
                <a:ext cx="68" cy="39"/>
              </a:xfrm>
              <a:custGeom>
                <a:avLst/>
                <a:gdLst>
                  <a:gd name="T0" fmla="*/ 401 w 439"/>
                  <a:gd name="T1" fmla="*/ 191 h 282"/>
                  <a:gd name="T2" fmla="*/ 439 w 439"/>
                  <a:gd name="T3" fmla="*/ 102 h 282"/>
                  <a:gd name="T4" fmla="*/ 423 w 439"/>
                  <a:gd name="T5" fmla="*/ 87 h 282"/>
                  <a:gd name="T6" fmla="*/ 282 w 439"/>
                  <a:gd name="T7" fmla="*/ 22 h 282"/>
                  <a:gd name="T8" fmla="*/ 112 w 439"/>
                  <a:gd name="T9" fmla="*/ 7 h 282"/>
                  <a:gd name="T10" fmla="*/ 35 w 439"/>
                  <a:gd name="T11" fmla="*/ 19 h 282"/>
                  <a:gd name="T12" fmla="*/ 44 w 439"/>
                  <a:gd name="T13" fmla="*/ 33 h 282"/>
                  <a:gd name="T14" fmla="*/ 24 w 439"/>
                  <a:gd name="T15" fmla="*/ 84 h 282"/>
                  <a:gd name="T16" fmla="*/ 29 w 439"/>
                  <a:gd name="T17" fmla="*/ 153 h 282"/>
                  <a:gd name="T18" fmla="*/ 88 w 439"/>
                  <a:gd name="T19" fmla="*/ 207 h 282"/>
                  <a:gd name="T20" fmla="*/ 162 w 439"/>
                  <a:gd name="T21" fmla="*/ 281 h 282"/>
                  <a:gd name="T22" fmla="*/ 163 w 439"/>
                  <a:gd name="T23" fmla="*/ 282 h 282"/>
                  <a:gd name="T24" fmla="*/ 401 w 439"/>
                  <a:gd name="T25" fmla="*/ 191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" h="282">
                    <a:moveTo>
                      <a:pt x="401" y="191"/>
                    </a:moveTo>
                    <a:cubicBezTo>
                      <a:pt x="433" y="172"/>
                      <a:pt x="434" y="136"/>
                      <a:pt x="439" y="102"/>
                    </a:cubicBezTo>
                    <a:cubicBezTo>
                      <a:pt x="432" y="98"/>
                      <a:pt x="427" y="93"/>
                      <a:pt x="423" y="87"/>
                    </a:cubicBezTo>
                    <a:cubicBezTo>
                      <a:pt x="393" y="50"/>
                      <a:pt x="334" y="15"/>
                      <a:pt x="282" y="22"/>
                    </a:cubicBezTo>
                    <a:cubicBezTo>
                      <a:pt x="230" y="29"/>
                      <a:pt x="193" y="0"/>
                      <a:pt x="112" y="7"/>
                    </a:cubicBezTo>
                    <a:cubicBezTo>
                      <a:pt x="82" y="10"/>
                      <a:pt x="57" y="15"/>
                      <a:pt x="35" y="19"/>
                    </a:cubicBezTo>
                    <a:cubicBezTo>
                      <a:pt x="38" y="24"/>
                      <a:pt x="41" y="29"/>
                      <a:pt x="44" y="33"/>
                    </a:cubicBezTo>
                    <a:cubicBezTo>
                      <a:pt x="54" y="48"/>
                      <a:pt x="29" y="69"/>
                      <a:pt x="24" y="84"/>
                    </a:cubicBezTo>
                    <a:cubicBezTo>
                      <a:pt x="19" y="99"/>
                      <a:pt x="0" y="128"/>
                      <a:pt x="29" y="153"/>
                    </a:cubicBezTo>
                    <a:cubicBezTo>
                      <a:pt x="59" y="177"/>
                      <a:pt x="44" y="177"/>
                      <a:pt x="88" y="207"/>
                    </a:cubicBezTo>
                    <a:cubicBezTo>
                      <a:pt x="133" y="237"/>
                      <a:pt x="162" y="281"/>
                      <a:pt x="162" y="281"/>
                    </a:cubicBezTo>
                    <a:cubicBezTo>
                      <a:pt x="162" y="281"/>
                      <a:pt x="163" y="281"/>
                      <a:pt x="163" y="282"/>
                    </a:cubicBezTo>
                    <a:cubicBezTo>
                      <a:pt x="210" y="203"/>
                      <a:pt x="356" y="217"/>
                      <a:pt x="401" y="19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4" name="Freeform 127">
                <a:extLst>
                  <a:ext uri="{FF2B5EF4-FFF2-40B4-BE49-F238E27FC236}">
                    <a16:creationId xmlns:a16="http://schemas.microsoft.com/office/drawing/2014/main" id="{C35B9BCE-7BD7-46E6-8E69-2F315A6FC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" y="2663"/>
                <a:ext cx="305" cy="251"/>
              </a:xfrm>
              <a:custGeom>
                <a:avLst/>
                <a:gdLst>
                  <a:gd name="T0" fmla="*/ 1944 w 1966"/>
                  <a:gd name="T1" fmla="*/ 843 h 1819"/>
                  <a:gd name="T2" fmla="*/ 1944 w 1966"/>
                  <a:gd name="T3" fmla="*/ 769 h 1819"/>
                  <a:gd name="T4" fmla="*/ 1922 w 1966"/>
                  <a:gd name="T5" fmla="*/ 769 h 1819"/>
                  <a:gd name="T6" fmla="*/ 1811 w 1966"/>
                  <a:gd name="T7" fmla="*/ 673 h 1819"/>
                  <a:gd name="T8" fmla="*/ 1670 w 1966"/>
                  <a:gd name="T9" fmla="*/ 598 h 1819"/>
                  <a:gd name="T10" fmla="*/ 1478 w 1966"/>
                  <a:gd name="T11" fmla="*/ 450 h 1819"/>
                  <a:gd name="T12" fmla="*/ 1137 w 1966"/>
                  <a:gd name="T13" fmla="*/ 184 h 1819"/>
                  <a:gd name="T14" fmla="*/ 908 w 1966"/>
                  <a:gd name="T15" fmla="*/ 58 h 1819"/>
                  <a:gd name="T16" fmla="*/ 821 w 1966"/>
                  <a:gd name="T17" fmla="*/ 0 h 1819"/>
                  <a:gd name="T18" fmla="*/ 723 w 1966"/>
                  <a:gd name="T19" fmla="*/ 51 h 1819"/>
                  <a:gd name="T20" fmla="*/ 738 w 1966"/>
                  <a:gd name="T21" fmla="*/ 243 h 1819"/>
                  <a:gd name="T22" fmla="*/ 730 w 1966"/>
                  <a:gd name="T23" fmla="*/ 399 h 1819"/>
                  <a:gd name="T24" fmla="*/ 760 w 1966"/>
                  <a:gd name="T25" fmla="*/ 554 h 1819"/>
                  <a:gd name="T26" fmla="*/ 782 w 1966"/>
                  <a:gd name="T27" fmla="*/ 709 h 1819"/>
                  <a:gd name="T28" fmla="*/ 775 w 1966"/>
                  <a:gd name="T29" fmla="*/ 894 h 1819"/>
                  <a:gd name="T30" fmla="*/ 790 w 1966"/>
                  <a:gd name="T31" fmla="*/ 1020 h 1819"/>
                  <a:gd name="T32" fmla="*/ 804 w 1966"/>
                  <a:gd name="T33" fmla="*/ 1191 h 1819"/>
                  <a:gd name="T34" fmla="*/ 560 w 1966"/>
                  <a:gd name="T35" fmla="*/ 1205 h 1819"/>
                  <a:gd name="T36" fmla="*/ 257 w 1966"/>
                  <a:gd name="T37" fmla="*/ 1250 h 1819"/>
                  <a:gd name="T38" fmla="*/ 49 w 1966"/>
                  <a:gd name="T39" fmla="*/ 1235 h 1819"/>
                  <a:gd name="T40" fmla="*/ 5 w 1966"/>
                  <a:gd name="T41" fmla="*/ 1346 h 1819"/>
                  <a:gd name="T42" fmla="*/ 0 w 1966"/>
                  <a:gd name="T43" fmla="*/ 1342 h 1819"/>
                  <a:gd name="T44" fmla="*/ 49 w 1966"/>
                  <a:gd name="T45" fmla="*/ 1413 h 1819"/>
                  <a:gd name="T46" fmla="*/ 109 w 1966"/>
                  <a:gd name="T47" fmla="*/ 1516 h 1819"/>
                  <a:gd name="T48" fmla="*/ 20 w 1966"/>
                  <a:gd name="T49" fmla="*/ 1570 h 1819"/>
                  <a:gd name="T50" fmla="*/ 146 w 1966"/>
                  <a:gd name="T51" fmla="*/ 1642 h 1819"/>
                  <a:gd name="T52" fmla="*/ 316 w 1966"/>
                  <a:gd name="T53" fmla="*/ 1627 h 1819"/>
                  <a:gd name="T54" fmla="*/ 427 w 1966"/>
                  <a:gd name="T55" fmla="*/ 1649 h 1819"/>
                  <a:gd name="T56" fmla="*/ 537 w 1966"/>
                  <a:gd name="T57" fmla="*/ 1819 h 1819"/>
                  <a:gd name="T58" fmla="*/ 612 w 1966"/>
                  <a:gd name="T59" fmla="*/ 1797 h 1819"/>
                  <a:gd name="T60" fmla="*/ 753 w 1966"/>
                  <a:gd name="T61" fmla="*/ 1797 h 1819"/>
                  <a:gd name="T62" fmla="*/ 812 w 1966"/>
                  <a:gd name="T63" fmla="*/ 1709 h 1819"/>
                  <a:gd name="T64" fmla="*/ 827 w 1966"/>
                  <a:gd name="T65" fmla="*/ 1627 h 1819"/>
                  <a:gd name="T66" fmla="*/ 915 w 1966"/>
                  <a:gd name="T67" fmla="*/ 1538 h 1819"/>
                  <a:gd name="T68" fmla="*/ 967 w 1966"/>
                  <a:gd name="T69" fmla="*/ 1457 h 1819"/>
                  <a:gd name="T70" fmla="*/ 1167 w 1966"/>
                  <a:gd name="T71" fmla="*/ 1368 h 1819"/>
                  <a:gd name="T72" fmla="*/ 1211 w 1966"/>
                  <a:gd name="T73" fmla="*/ 1302 h 1819"/>
                  <a:gd name="T74" fmla="*/ 1359 w 1966"/>
                  <a:gd name="T75" fmla="*/ 1272 h 1819"/>
                  <a:gd name="T76" fmla="*/ 1426 w 1966"/>
                  <a:gd name="T77" fmla="*/ 1213 h 1819"/>
                  <a:gd name="T78" fmla="*/ 1596 w 1966"/>
                  <a:gd name="T79" fmla="*/ 1242 h 1819"/>
                  <a:gd name="T80" fmla="*/ 1833 w 1966"/>
                  <a:gd name="T81" fmla="*/ 1205 h 1819"/>
                  <a:gd name="T82" fmla="*/ 1907 w 1966"/>
                  <a:gd name="T83" fmla="*/ 1109 h 1819"/>
                  <a:gd name="T84" fmla="*/ 1944 w 1966"/>
                  <a:gd name="T85" fmla="*/ 983 h 1819"/>
                  <a:gd name="T86" fmla="*/ 1944 w 1966"/>
                  <a:gd name="T87" fmla="*/ 843 h 1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66" h="1819">
                    <a:moveTo>
                      <a:pt x="1944" y="843"/>
                    </a:moveTo>
                    <a:cubicBezTo>
                      <a:pt x="1934" y="823"/>
                      <a:pt x="1938" y="796"/>
                      <a:pt x="1944" y="769"/>
                    </a:cubicBezTo>
                    <a:cubicBezTo>
                      <a:pt x="1935" y="771"/>
                      <a:pt x="1928" y="772"/>
                      <a:pt x="1922" y="769"/>
                    </a:cubicBezTo>
                    <a:cubicBezTo>
                      <a:pt x="1892" y="754"/>
                      <a:pt x="1803" y="724"/>
                      <a:pt x="1811" y="673"/>
                    </a:cubicBezTo>
                    <a:cubicBezTo>
                      <a:pt x="1818" y="621"/>
                      <a:pt x="1722" y="606"/>
                      <a:pt x="1670" y="598"/>
                    </a:cubicBezTo>
                    <a:cubicBezTo>
                      <a:pt x="1619" y="591"/>
                      <a:pt x="1522" y="495"/>
                      <a:pt x="1478" y="450"/>
                    </a:cubicBezTo>
                    <a:cubicBezTo>
                      <a:pt x="1433" y="406"/>
                      <a:pt x="1197" y="236"/>
                      <a:pt x="1137" y="184"/>
                    </a:cubicBezTo>
                    <a:cubicBezTo>
                      <a:pt x="1078" y="132"/>
                      <a:pt x="989" y="95"/>
                      <a:pt x="908" y="58"/>
                    </a:cubicBezTo>
                    <a:cubicBezTo>
                      <a:pt x="873" y="42"/>
                      <a:pt x="844" y="22"/>
                      <a:pt x="821" y="0"/>
                    </a:cubicBezTo>
                    <a:cubicBezTo>
                      <a:pt x="784" y="9"/>
                      <a:pt x="750" y="24"/>
                      <a:pt x="723" y="51"/>
                    </a:cubicBezTo>
                    <a:cubicBezTo>
                      <a:pt x="686" y="88"/>
                      <a:pt x="723" y="199"/>
                      <a:pt x="738" y="243"/>
                    </a:cubicBezTo>
                    <a:cubicBezTo>
                      <a:pt x="753" y="288"/>
                      <a:pt x="738" y="369"/>
                      <a:pt x="730" y="399"/>
                    </a:cubicBezTo>
                    <a:cubicBezTo>
                      <a:pt x="723" y="428"/>
                      <a:pt x="738" y="510"/>
                      <a:pt x="760" y="554"/>
                    </a:cubicBezTo>
                    <a:cubicBezTo>
                      <a:pt x="782" y="598"/>
                      <a:pt x="797" y="665"/>
                      <a:pt x="782" y="709"/>
                    </a:cubicBezTo>
                    <a:cubicBezTo>
                      <a:pt x="767" y="754"/>
                      <a:pt x="767" y="857"/>
                      <a:pt x="775" y="894"/>
                    </a:cubicBezTo>
                    <a:cubicBezTo>
                      <a:pt x="782" y="932"/>
                      <a:pt x="797" y="976"/>
                      <a:pt x="790" y="1020"/>
                    </a:cubicBezTo>
                    <a:cubicBezTo>
                      <a:pt x="782" y="1065"/>
                      <a:pt x="871" y="1168"/>
                      <a:pt x="804" y="1191"/>
                    </a:cubicBezTo>
                    <a:cubicBezTo>
                      <a:pt x="738" y="1213"/>
                      <a:pt x="634" y="1183"/>
                      <a:pt x="560" y="1205"/>
                    </a:cubicBezTo>
                    <a:cubicBezTo>
                      <a:pt x="486" y="1227"/>
                      <a:pt x="346" y="1265"/>
                      <a:pt x="257" y="1250"/>
                    </a:cubicBezTo>
                    <a:cubicBezTo>
                      <a:pt x="168" y="1235"/>
                      <a:pt x="72" y="1213"/>
                      <a:pt x="49" y="1235"/>
                    </a:cubicBezTo>
                    <a:cubicBezTo>
                      <a:pt x="27" y="1257"/>
                      <a:pt x="5" y="1346"/>
                      <a:pt x="5" y="1346"/>
                    </a:cubicBezTo>
                    <a:cubicBezTo>
                      <a:pt x="5" y="1346"/>
                      <a:pt x="3" y="1344"/>
                      <a:pt x="0" y="1342"/>
                    </a:cubicBezTo>
                    <a:cubicBezTo>
                      <a:pt x="16" y="1371"/>
                      <a:pt x="35" y="1402"/>
                      <a:pt x="49" y="1413"/>
                    </a:cubicBezTo>
                    <a:cubicBezTo>
                      <a:pt x="79" y="1435"/>
                      <a:pt x="131" y="1479"/>
                      <a:pt x="109" y="1516"/>
                    </a:cubicBezTo>
                    <a:cubicBezTo>
                      <a:pt x="94" y="1540"/>
                      <a:pt x="54" y="1558"/>
                      <a:pt x="20" y="1570"/>
                    </a:cubicBezTo>
                    <a:cubicBezTo>
                      <a:pt x="62" y="1602"/>
                      <a:pt x="114" y="1637"/>
                      <a:pt x="146" y="1642"/>
                    </a:cubicBezTo>
                    <a:cubicBezTo>
                      <a:pt x="197" y="1649"/>
                      <a:pt x="279" y="1664"/>
                      <a:pt x="316" y="1627"/>
                    </a:cubicBezTo>
                    <a:cubicBezTo>
                      <a:pt x="353" y="1590"/>
                      <a:pt x="397" y="1598"/>
                      <a:pt x="427" y="1649"/>
                    </a:cubicBezTo>
                    <a:cubicBezTo>
                      <a:pt x="452" y="1693"/>
                      <a:pt x="392" y="1770"/>
                      <a:pt x="537" y="1819"/>
                    </a:cubicBezTo>
                    <a:cubicBezTo>
                      <a:pt x="559" y="1809"/>
                      <a:pt x="585" y="1801"/>
                      <a:pt x="612" y="1797"/>
                    </a:cubicBezTo>
                    <a:cubicBezTo>
                      <a:pt x="664" y="1790"/>
                      <a:pt x="708" y="1797"/>
                      <a:pt x="753" y="1797"/>
                    </a:cubicBezTo>
                    <a:cubicBezTo>
                      <a:pt x="797" y="1797"/>
                      <a:pt x="819" y="1746"/>
                      <a:pt x="812" y="1709"/>
                    </a:cubicBezTo>
                    <a:cubicBezTo>
                      <a:pt x="804" y="1672"/>
                      <a:pt x="804" y="1635"/>
                      <a:pt x="827" y="1627"/>
                    </a:cubicBezTo>
                    <a:cubicBezTo>
                      <a:pt x="849" y="1620"/>
                      <a:pt x="915" y="1568"/>
                      <a:pt x="915" y="1538"/>
                    </a:cubicBezTo>
                    <a:cubicBezTo>
                      <a:pt x="915" y="1509"/>
                      <a:pt x="930" y="1465"/>
                      <a:pt x="967" y="1457"/>
                    </a:cubicBezTo>
                    <a:cubicBezTo>
                      <a:pt x="1004" y="1450"/>
                      <a:pt x="1152" y="1390"/>
                      <a:pt x="1167" y="1368"/>
                    </a:cubicBezTo>
                    <a:cubicBezTo>
                      <a:pt x="1182" y="1346"/>
                      <a:pt x="1182" y="1316"/>
                      <a:pt x="1211" y="1302"/>
                    </a:cubicBezTo>
                    <a:cubicBezTo>
                      <a:pt x="1241" y="1287"/>
                      <a:pt x="1330" y="1309"/>
                      <a:pt x="1359" y="1272"/>
                    </a:cubicBezTo>
                    <a:cubicBezTo>
                      <a:pt x="1389" y="1235"/>
                      <a:pt x="1426" y="1213"/>
                      <a:pt x="1426" y="1213"/>
                    </a:cubicBezTo>
                    <a:cubicBezTo>
                      <a:pt x="1426" y="1213"/>
                      <a:pt x="1552" y="1250"/>
                      <a:pt x="1596" y="1242"/>
                    </a:cubicBezTo>
                    <a:cubicBezTo>
                      <a:pt x="1641" y="1235"/>
                      <a:pt x="1833" y="1205"/>
                      <a:pt x="1833" y="1205"/>
                    </a:cubicBezTo>
                    <a:cubicBezTo>
                      <a:pt x="1833" y="1205"/>
                      <a:pt x="1855" y="1131"/>
                      <a:pt x="1907" y="1109"/>
                    </a:cubicBezTo>
                    <a:cubicBezTo>
                      <a:pt x="1959" y="1087"/>
                      <a:pt x="1952" y="1020"/>
                      <a:pt x="1944" y="983"/>
                    </a:cubicBezTo>
                    <a:cubicBezTo>
                      <a:pt x="1937" y="946"/>
                      <a:pt x="1966" y="887"/>
                      <a:pt x="1944" y="84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5" name="Freeform 128">
                <a:extLst>
                  <a:ext uri="{FF2B5EF4-FFF2-40B4-BE49-F238E27FC236}">
                    <a16:creationId xmlns:a16="http://schemas.microsoft.com/office/drawing/2014/main" id="{8AACD594-2671-47CD-A94F-FB33ED196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" y="2877"/>
                <a:ext cx="149" cy="83"/>
              </a:xfrm>
              <a:custGeom>
                <a:avLst/>
                <a:gdLst>
                  <a:gd name="T0" fmla="*/ 363 w 962"/>
                  <a:gd name="T1" fmla="*/ 378 h 604"/>
                  <a:gd name="T2" fmla="*/ 519 w 962"/>
                  <a:gd name="T3" fmla="*/ 311 h 604"/>
                  <a:gd name="T4" fmla="*/ 615 w 962"/>
                  <a:gd name="T5" fmla="*/ 422 h 604"/>
                  <a:gd name="T6" fmla="*/ 711 w 962"/>
                  <a:gd name="T7" fmla="*/ 466 h 604"/>
                  <a:gd name="T8" fmla="*/ 778 w 962"/>
                  <a:gd name="T9" fmla="*/ 570 h 604"/>
                  <a:gd name="T10" fmla="*/ 879 w 962"/>
                  <a:gd name="T11" fmla="*/ 582 h 604"/>
                  <a:gd name="T12" fmla="*/ 911 w 962"/>
                  <a:gd name="T13" fmla="*/ 533 h 604"/>
                  <a:gd name="T14" fmla="*/ 933 w 962"/>
                  <a:gd name="T15" fmla="*/ 407 h 604"/>
                  <a:gd name="T16" fmla="*/ 919 w 962"/>
                  <a:gd name="T17" fmla="*/ 296 h 604"/>
                  <a:gd name="T18" fmla="*/ 962 w 962"/>
                  <a:gd name="T19" fmla="*/ 266 h 604"/>
                  <a:gd name="T20" fmla="*/ 852 w 962"/>
                  <a:gd name="T21" fmla="*/ 96 h 604"/>
                  <a:gd name="T22" fmla="*/ 741 w 962"/>
                  <a:gd name="T23" fmla="*/ 74 h 604"/>
                  <a:gd name="T24" fmla="*/ 571 w 962"/>
                  <a:gd name="T25" fmla="*/ 89 h 604"/>
                  <a:gd name="T26" fmla="*/ 445 w 962"/>
                  <a:gd name="T27" fmla="*/ 17 h 604"/>
                  <a:gd name="T28" fmla="*/ 400 w 962"/>
                  <a:gd name="T29" fmla="*/ 30 h 604"/>
                  <a:gd name="T30" fmla="*/ 276 w 962"/>
                  <a:gd name="T31" fmla="*/ 0 h 604"/>
                  <a:gd name="T32" fmla="*/ 238 w 962"/>
                  <a:gd name="T33" fmla="*/ 89 h 604"/>
                  <a:gd name="T34" fmla="*/ 0 w 962"/>
                  <a:gd name="T35" fmla="*/ 180 h 604"/>
                  <a:gd name="T36" fmla="*/ 49 w 962"/>
                  <a:gd name="T37" fmla="*/ 209 h 604"/>
                  <a:gd name="T38" fmla="*/ 123 w 962"/>
                  <a:gd name="T39" fmla="*/ 268 h 604"/>
                  <a:gd name="T40" fmla="*/ 152 w 962"/>
                  <a:gd name="T41" fmla="*/ 332 h 604"/>
                  <a:gd name="T42" fmla="*/ 177 w 962"/>
                  <a:gd name="T43" fmla="*/ 386 h 604"/>
                  <a:gd name="T44" fmla="*/ 212 w 962"/>
                  <a:gd name="T45" fmla="*/ 386 h 604"/>
                  <a:gd name="T46" fmla="*/ 251 w 962"/>
                  <a:gd name="T47" fmla="*/ 505 h 604"/>
                  <a:gd name="T48" fmla="*/ 256 w 962"/>
                  <a:gd name="T49" fmla="*/ 520 h 604"/>
                  <a:gd name="T50" fmla="*/ 363 w 962"/>
                  <a:gd name="T51" fmla="*/ 378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62" h="604">
                    <a:moveTo>
                      <a:pt x="363" y="378"/>
                    </a:moveTo>
                    <a:cubicBezTo>
                      <a:pt x="430" y="356"/>
                      <a:pt x="489" y="282"/>
                      <a:pt x="519" y="311"/>
                    </a:cubicBezTo>
                    <a:cubicBezTo>
                      <a:pt x="548" y="341"/>
                      <a:pt x="600" y="392"/>
                      <a:pt x="615" y="422"/>
                    </a:cubicBezTo>
                    <a:cubicBezTo>
                      <a:pt x="630" y="452"/>
                      <a:pt x="674" y="444"/>
                      <a:pt x="711" y="466"/>
                    </a:cubicBezTo>
                    <a:cubicBezTo>
                      <a:pt x="748" y="489"/>
                      <a:pt x="763" y="526"/>
                      <a:pt x="778" y="570"/>
                    </a:cubicBezTo>
                    <a:cubicBezTo>
                      <a:pt x="789" y="604"/>
                      <a:pt x="826" y="595"/>
                      <a:pt x="879" y="582"/>
                    </a:cubicBezTo>
                    <a:cubicBezTo>
                      <a:pt x="887" y="563"/>
                      <a:pt x="899" y="545"/>
                      <a:pt x="911" y="533"/>
                    </a:cubicBezTo>
                    <a:cubicBezTo>
                      <a:pt x="933" y="511"/>
                      <a:pt x="941" y="444"/>
                      <a:pt x="933" y="407"/>
                    </a:cubicBezTo>
                    <a:cubicBezTo>
                      <a:pt x="926" y="370"/>
                      <a:pt x="904" y="318"/>
                      <a:pt x="919" y="296"/>
                    </a:cubicBezTo>
                    <a:cubicBezTo>
                      <a:pt x="926" y="285"/>
                      <a:pt x="942" y="275"/>
                      <a:pt x="962" y="266"/>
                    </a:cubicBezTo>
                    <a:cubicBezTo>
                      <a:pt x="817" y="217"/>
                      <a:pt x="877" y="140"/>
                      <a:pt x="852" y="96"/>
                    </a:cubicBezTo>
                    <a:cubicBezTo>
                      <a:pt x="822" y="45"/>
                      <a:pt x="778" y="37"/>
                      <a:pt x="741" y="74"/>
                    </a:cubicBezTo>
                    <a:cubicBezTo>
                      <a:pt x="704" y="111"/>
                      <a:pt x="622" y="96"/>
                      <a:pt x="571" y="89"/>
                    </a:cubicBezTo>
                    <a:cubicBezTo>
                      <a:pt x="539" y="84"/>
                      <a:pt x="487" y="49"/>
                      <a:pt x="445" y="17"/>
                    </a:cubicBezTo>
                    <a:cubicBezTo>
                      <a:pt x="427" y="23"/>
                      <a:pt x="411" y="27"/>
                      <a:pt x="400" y="30"/>
                    </a:cubicBezTo>
                    <a:cubicBezTo>
                      <a:pt x="375" y="36"/>
                      <a:pt x="312" y="26"/>
                      <a:pt x="276" y="0"/>
                    </a:cubicBezTo>
                    <a:cubicBezTo>
                      <a:pt x="271" y="34"/>
                      <a:pt x="270" y="70"/>
                      <a:pt x="238" y="89"/>
                    </a:cubicBezTo>
                    <a:cubicBezTo>
                      <a:pt x="193" y="115"/>
                      <a:pt x="47" y="101"/>
                      <a:pt x="0" y="180"/>
                    </a:cubicBezTo>
                    <a:cubicBezTo>
                      <a:pt x="4" y="183"/>
                      <a:pt x="26" y="204"/>
                      <a:pt x="49" y="209"/>
                    </a:cubicBezTo>
                    <a:cubicBezTo>
                      <a:pt x="73" y="214"/>
                      <a:pt x="113" y="248"/>
                      <a:pt x="123" y="268"/>
                    </a:cubicBezTo>
                    <a:cubicBezTo>
                      <a:pt x="133" y="288"/>
                      <a:pt x="152" y="312"/>
                      <a:pt x="152" y="332"/>
                    </a:cubicBezTo>
                    <a:cubicBezTo>
                      <a:pt x="152" y="352"/>
                      <a:pt x="162" y="386"/>
                      <a:pt x="177" y="386"/>
                    </a:cubicBezTo>
                    <a:cubicBezTo>
                      <a:pt x="192" y="386"/>
                      <a:pt x="167" y="332"/>
                      <a:pt x="212" y="386"/>
                    </a:cubicBezTo>
                    <a:cubicBezTo>
                      <a:pt x="256" y="441"/>
                      <a:pt x="251" y="505"/>
                      <a:pt x="251" y="505"/>
                    </a:cubicBezTo>
                    <a:cubicBezTo>
                      <a:pt x="251" y="505"/>
                      <a:pt x="253" y="511"/>
                      <a:pt x="256" y="520"/>
                    </a:cubicBezTo>
                    <a:cubicBezTo>
                      <a:pt x="275" y="476"/>
                      <a:pt x="315" y="394"/>
                      <a:pt x="363" y="37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6" name="Freeform 129">
                <a:extLst>
                  <a:ext uri="{FF2B5EF4-FFF2-40B4-BE49-F238E27FC236}">
                    <a16:creationId xmlns:a16="http://schemas.microsoft.com/office/drawing/2014/main" id="{EAE8CFD8-FBEE-4E41-A452-6CD7F2014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" y="2916"/>
                <a:ext cx="58" cy="61"/>
              </a:xfrm>
              <a:custGeom>
                <a:avLst/>
                <a:gdLst>
                  <a:gd name="T0" fmla="*/ 344 w 374"/>
                  <a:gd name="T1" fmla="*/ 258 h 448"/>
                  <a:gd name="T2" fmla="*/ 363 w 374"/>
                  <a:gd name="T3" fmla="*/ 146 h 448"/>
                  <a:gd name="T4" fmla="*/ 359 w 374"/>
                  <a:gd name="T5" fmla="*/ 140 h 448"/>
                  <a:gd name="T6" fmla="*/ 263 w 374"/>
                  <a:gd name="T7" fmla="*/ 29 h 448"/>
                  <a:gd name="T8" fmla="*/ 107 w 374"/>
                  <a:gd name="T9" fmla="*/ 96 h 448"/>
                  <a:gd name="T10" fmla="*/ 0 w 374"/>
                  <a:gd name="T11" fmla="*/ 238 h 448"/>
                  <a:gd name="T12" fmla="*/ 35 w 374"/>
                  <a:gd name="T13" fmla="*/ 267 h 448"/>
                  <a:gd name="T14" fmla="*/ 84 w 374"/>
                  <a:gd name="T15" fmla="*/ 302 h 448"/>
                  <a:gd name="T16" fmla="*/ 89 w 374"/>
                  <a:gd name="T17" fmla="*/ 336 h 448"/>
                  <a:gd name="T18" fmla="*/ 241 w 374"/>
                  <a:gd name="T19" fmla="*/ 448 h 448"/>
                  <a:gd name="T20" fmla="*/ 300 w 374"/>
                  <a:gd name="T21" fmla="*/ 333 h 448"/>
                  <a:gd name="T22" fmla="*/ 344 w 374"/>
                  <a:gd name="T23" fmla="*/ 25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4" h="448">
                    <a:moveTo>
                      <a:pt x="344" y="258"/>
                    </a:moveTo>
                    <a:cubicBezTo>
                      <a:pt x="327" y="237"/>
                      <a:pt x="345" y="185"/>
                      <a:pt x="363" y="146"/>
                    </a:cubicBezTo>
                    <a:cubicBezTo>
                      <a:pt x="361" y="144"/>
                      <a:pt x="360" y="142"/>
                      <a:pt x="359" y="140"/>
                    </a:cubicBezTo>
                    <a:cubicBezTo>
                      <a:pt x="344" y="110"/>
                      <a:pt x="292" y="59"/>
                      <a:pt x="263" y="29"/>
                    </a:cubicBezTo>
                    <a:cubicBezTo>
                      <a:pt x="233" y="0"/>
                      <a:pt x="174" y="74"/>
                      <a:pt x="107" y="96"/>
                    </a:cubicBezTo>
                    <a:cubicBezTo>
                      <a:pt x="59" y="112"/>
                      <a:pt x="19" y="194"/>
                      <a:pt x="0" y="238"/>
                    </a:cubicBezTo>
                    <a:cubicBezTo>
                      <a:pt x="6" y="250"/>
                      <a:pt x="16" y="267"/>
                      <a:pt x="35" y="267"/>
                    </a:cubicBezTo>
                    <a:cubicBezTo>
                      <a:pt x="64" y="267"/>
                      <a:pt x="79" y="267"/>
                      <a:pt x="84" y="302"/>
                    </a:cubicBezTo>
                    <a:cubicBezTo>
                      <a:pt x="89" y="336"/>
                      <a:pt x="20" y="302"/>
                      <a:pt x="89" y="336"/>
                    </a:cubicBezTo>
                    <a:cubicBezTo>
                      <a:pt x="143" y="363"/>
                      <a:pt x="191" y="415"/>
                      <a:pt x="241" y="448"/>
                    </a:cubicBezTo>
                    <a:cubicBezTo>
                      <a:pt x="253" y="403"/>
                      <a:pt x="285" y="358"/>
                      <a:pt x="300" y="333"/>
                    </a:cubicBezTo>
                    <a:cubicBezTo>
                      <a:pt x="322" y="296"/>
                      <a:pt x="374" y="296"/>
                      <a:pt x="344" y="25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7" name="Freeform 130">
                <a:extLst>
                  <a:ext uri="{FF2B5EF4-FFF2-40B4-BE49-F238E27FC236}">
                    <a16:creationId xmlns:a16="http://schemas.microsoft.com/office/drawing/2014/main" id="{910FE3FD-AE34-4FA8-ADFD-139A6F549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" y="2936"/>
                <a:ext cx="75" cy="80"/>
              </a:xfrm>
              <a:custGeom>
                <a:avLst/>
                <a:gdLst>
                  <a:gd name="T0" fmla="*/ 459 w 481"/>
                  <a:gd name="T1" fmla="*/ 527 h 585"/>
                  <a:gd name="T2" fmla="*/ 481 w 481"/>
                  <a:gd name="T3" fmla="*/ 394 h 585"/>
                  <a:gd name="T4" fmla="*/ 385 w 481"/>
                  <a:gd name="T5" fmla="*/ 290 h 585"/>
                  <a:gd name="T6" fmla="*/ 370 w 481"/>
                  <a:gd name="T7" fmla="*/ 201 h 585"/>
                  <a:gd name="T8" fmla="*/ 382 w 481"/>
                  <a:gd name="T9" fmla="*/ 154 h 585"/>
                  <a:gd name="T10" fmla="*/ 281 w 481"/>
                  <a:gd name="T11" fmla="*/ 142 h 585"/>
                  <a:gd name="T12" fmla="*/ 214 w 481"/>
                  <a:gd name="T13" fmla="*/ 38 h 585"/>
                  <a:gd name="T14" fmla="*/ 122 w 481"/>
                  <a:gd name="T15" fmla="*/ 0 h 585"/>
                  <a:gd name="T16" fmla="*/ 103 w 481"/>
                  <a:gd name="T17" fmla="*/ 112 h 585"/>
                  <a:gd name="T18" fmla="*/ 59 w 481"/>
                  <a:gd name="T19" fmla="*/ 187 h 585"/>
                  <a:gd name="T20" fmla="*/ 0 w 481"/>
                  <a:gd name="T21" fmla="*/ 302 h 585"/>
                  <a:gd name="T22" fmla="*/ 40 w 481"/>
                  <a:gd name="T23" fmla="*/ 323 h 585"/>
                  <a:gd name="T24" fmla="*/ 159 w 481"/>
                  <a:gd name="T25" fmla="*/ 422 h 585"/>
                  <a:gd name="T26" fmla="*/ 282 w 481"/>
                  <a:gd name="T27" fmla="*/ 496 h 585"/>
                  <a:gd name="T28" fmla="*/ 381 w 481"/>
                  <a:gd name="T29" fmla="*/ 546 h 585"/>
                  <a:gd name="T30" fmla="*/ 465 w 481"/>
                  <a:gd name="T31" fmla="*/ 585 h 585"/>
                  <a:gd name="T32" fmla="*/ 459 w 481"/>
                  <a:gd name="T33" fmla="*/ 527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1" h="585">
                    <a:moveTo>
                      <a:pt x="459" y="527"/>
                    </a:moveTo>
                    <a:cubicBezTo>
                      <a:pt x="466" y="505"/>
                      <a:pt x="481" y="423"/>
                      <a:pt x="481" y="394"/>
                    </a:cubicBezTo>
                    <a:cubicBezTo>
                      <a:pt x="481" y="364"/>
                      <a:pt x="407" y="335"/>
                      <a:pt x="385" y="290"/>
                    </a:cubicBezTo>
                    <a:cubicBezTo>
                      <a:pt x="362" y="246"/>
                      <a:pt x="370" y="231"/>
                      <a:pt x="370" y="201"/>
                    </a:cubicBezTo>
                    <a:cubicBezTo>
                      <a:pt x="370" y="188"/>
                      <a:pt x="375" y="171"/>
                      <a:pt x="382" y="154"/>
                    </a:cubicBezTo>
                    <a:cubicBezTo>
                      <a:pt x="329" y="167"/>
                      <a:pt x="292" y="176"/>
                      <a:pt x="281" y="142"/>
                    </a:cubicBezTo>
                    <a:cubicBezTo>
                      <a:pt x="266" y="98"/>
                      <a:pt x="251" y="61"/>
                      <a:pt x="214" y="38"/>
                    </a:cubicBezTo>
                    <a:cubicBezTo>
                      <a:pt x="180" y="18"/>
                      <a:pt x="139" y="23"/>
                      <a:pt x="122" y="0"/>
                    </a:cubicBezTo>
                    <a:cubicBezTo>
                      <a:pt x="104" y="39"/>
                      <a:pt x="86" y="91"/>
                      <a:pt x="103" y="112"/>
                    </a:cubicBezTo>
                    <a:cubicBezTo>
                      <a:pt x="133" y="150"/>
                      <a:pt x="81" y="150"/>
                      <a:pt x="59" y="187"/>
                    </a:cubicBezTo>
                    <a:cubicBezTo>
                      <a:pt x="44" y="212"/>
                      <a:pt x="12" y="257"/>
                      <a:pt x="0" y="302"/>
                    </a:cubicBezTo>
                    <a:cubicBezTo>
                      <a:pt x="13" y="311"/>
                      <a:pt x="27" y="318"/>
                      <a:pt x="40" y="323"/>
                    </a:cubicBezTo>
                    <a:cubicBezTo>
                      <a:pt x="104" y="348"/>
                      <a:pt x="75" y="407"/>
                      <a:pt x="159" y="422"/>
                    </a:cubicBezTo>
                    <a:cubicBezTo>
                      <a:pt x="243" y="437"/>
                      <a:pt x="282" y="467"/>
                      <a:pt x="282" y="496"/>
                    </a:cubicBezTo>
                    <a:cubicBezTo>
                      <a:pt x="282" y="526"/>
                      <a:pt x="331" y="536"/>
                      <a:pt x="381" y="546"/>
                    </a:cubicBezTo>
                    <a:cubicBezTo>
                      <a:pt x="416" y="553"/>
                      <a:pt x="439" y="577"/>
                      <a:pt x="465" y="585"/>
                    </a:cubicBezTo>
                    <a:cubicBezTo>
                      <a:pt x="459" y="561"/>
                      <a:pt x="455" y="537"/>
                      <a:pt x="459" y="52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8" name="Freeform 131">
                <a:extLst>
                  <a:ext uri="{FF2B5EF4-FFF2-40B4-BE49-F238E27FC236}">
                    <a16:creationId xmlns:a16="http://schemas.microsoft.com/office/drawing/2014/main" id="{BBF3E22E-0F61-4E96-858D-A76674737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" y="2909"/>
                <a:ext cx="111" cy="108"/>
              </a:xfrm>
              <a:custGeom>
                <a:avLst/>
                <a:gdLst>
                  <a:gd name="T0" fmla="*/ 637 w 714"/>
                  <a:gd name="T1" fmla="*/ 401 h 781"/>
                  <a:gd name="T2" fmla="*/ 696 w 714"/>
                  <a:gd name="T3" fmla="*/ 230 h 781"/>
                  <a:gd name="T4" fmla="*/ 592 w 714"/>
                  <a:gd name="T5" fmla="*/ 105 h 781"/>
                  <a:gd name="T6" fmla="*/ 430 w 714"/>
                  <a:gd name="T7" fmla="*/ 112 h 781"/>
                  <a:gd name="T8" fmla="*/ 347 w 714"/>
                  <a:gd name="T9" fmla="*/ 0 h 781"/>
                  <a:gd name="T10" fmla="*/ 319 w 714"/>
                  <a:gd name="T11" fmla="*/ 8 h 781"/>
                  <a:gd name="T12" fmla="*/ 178 w 714"/>
                  <a:gd name="T13" fmla="*/ 8 h 781"/>
                  <a:gd name="T14" fmla="*/ 60 w 714"/>
                  <a:gd name="T15" fmla="*/ 60 h 781"/>
                  <a:gd name="T16" fmla="*/ 74 w 714"/>
                  <a:gd name="T17" fmla="*/ 171 h 781"/>
                  <a:gd name="T18" fmla="*/ 52 w 714"/>
                  <a:gd name="T19" fmla="*/ 297 h 781"/>
                  <a:gd name="T20" fmla="*/ 8 w 714"/>
                  <a:gd name="T21" fmla="*/ 393 h 781"/>
                  <a:gd name="T22" fmla="*/ 23 w 714"/>
                  <a:gd name="T23" fmla="*/ 482 h 781"/>
                  <a:gd name="T24" fmla="*/ 119 w 714"/>
                  <a:gd name="T25" fmla="*/ 586 h 781"/>
                  <a:gd name="T26" fmla="*/ 97 w 714"/>
                  <a:gd name="T27" fmla="*/ 719 h 781"/>
                  <a:gd name="T28" fmla="*/ 103 w 714"/>
                  <a:gd name="T29" fmla="*/ 777 h 781"/>
                  <a:gd name="T30" fmla="*/ 137 w 714"/>
                  <a:gd name="T31" fmla="*/ 777 h 781"/>
                  <a:gd name="T32" fmla="*/ 261 w 714"/>
                  <a:gd name="T33" fmla="*/ 733 h 781"/>
                  <a:gd name="T34" fmla="*/ 423 w 714"/>
                  <a:gd name="T35" fmla="*/ 698 h 781"/>
                  <a:gd name="T36" fmla="*/ 542 w 714"/>
                  <a:gd name="T37" fmla="*/ 668 h 781"/>
                  <a:gd name="T38" fmla="*/ 705 w 714"/>
                  <a:gd name="T39" fmla="*/ 678 h 781"/>
                  <a:gd name="T40" fmla="*/ 714 w 714"/>
                  <a:gd name="T41" fmla="*/ 683 h 781"/>
                  <a:gd name="T42" fmla="*/ 659 w 714"/>
                  <a:gd name="T43" fmla="*/ 578 h 781"/>
                  <a:gd name="T44" fmla="*/ 637 w 714"/>
                  <a:gd name="T45" fmla="*/ 401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14" h="781">
                    <a:moveTo>
                      <a:pt x="637" y="401"/>
                    </a:moveTo>
                    <a:cubicBezTo>
                      <a:pt x="652" y="349"/>
                      <a:pt x="696" y="282"/>
                      <a:pt x="696" y="230"/>
                    </a:cubicBezTo>
                    <a:cubicBezTo>
                      <a:pt x="696" y="179"/>
                      <a:pt x="652" y="120"/>
                      <a:pt x="592" y="105"/>
                    </a:cubicBezTo>
                    <a:cubicBezTo>
                      <a:pt x="533" y="90"/>
                      <a:pt x="481" y="134"/>
                      <a:pt x="430" y="112"/>
                    </a:cubicBezTo>
                    <a:cubicBezTo>
                      <a:pt x="402" y="100"/>
                      <a:pt x="371" y="47"/>
                      <a:pt x="347" y="0"/>
                    </a:cubicBezTo>
                    <a:cubicBezTo>
                      <a:pt x="339" y="5"/>
                      <a:pt x="329" y="8"/>
                      <a:pt x="319" y="8"/>
                    </a:cubicBezTo>
                    <a:cubicBezTo>
                      <a:pt x="274" y="8"/>
                      <a:pt x="230" y="1"/>
                      <a:pt x="178" y="8"/>
                    </a:cubicBezTo>
                    <a:cubicBezTo>
                      <a:pt x="126" y="16"/>
                      <a:pt x="74" y="38"/>
                      <a:pt x="60" y="60"/>
                    </a:cubicBezTo>
                    <a:cubicBezTo>
                      <a:pt x="45" y="82"/>
                      <a:pt x="67" y="134"/>
                      <a:pt x="74" y="171"/>
                    </a:cubicBezTo>
                    <a:cubicBezTo>
                      <a:pt x="82" y="208"/>
                      <a:pt x="74" y="275"/>
                      <a:pt x="52" y="297"/>
                    </a:cubicBezTo>
                    <a:cubicBezTo>
                      <a:pt x="30" y="319"/>
                      <a:pt x="8" y="364"/>
                      <a:pt x="8" y="393"/>
                    </a:cubicBezTo>
                    <a:cubicBezTo>
                      <a:pt x="8" y="423"/>
                      <a:pt x="0" y="438"/>
                      <a:pt x="23" y="482"/>
                    </a:cubicBezTo>
                    <a:cubicBezTo>
                      <a:pt x="45" y="527"/>
                      <a:pt x="119" y="556"/>
                      <a:pt x="119" y="586"/>
                    </a:cubicBezTo>
                    <a:cubicBezTo>
                      <a:pt x="119" y="615"/>
                      <a:pt x="104" y="697"/>
                      <a:pt x="97" y="719"/>
                    </a:cubicBezTo>
                    <a:cubicBezTo>
                      <a:pt x="93" y="729"/>
                      <a:pt x="97" y="753"/>
                      <a:pt x="103" y="777"/>
                    </a:cubicBezTo>
                    <a:cubicBezTo>
                      <a:pt x="113" y="781"/>
                      <a:pt x="124" y="781"/>
                      <a:pt x="137" y="777"/>
                    </a:cubicBezTo>
                    <a:cubicBezTo>
                      <a:pt x="182" y="762"/>
                      <a:pt x="231" y="747"/>
                      <a:pt x="261" y="733"/>
                    </a:cubicBezTo>
                    <a:cubicBezTo>
                      <a:pt x="290" y="718"/>
                      <a:pt x="374" y="698"/>
                      <a:pt x="423" y="698"/>
                    </a:cubicBezTo>
                    <a:cubicBezTo>
                      <a:pt x="473" y="698"/>
                      <a:pt x="502" y="673"/>
                      <a:pt x="542" y="668"/>
                    </a:cubicBezTo>
                    <a:cubicBezTo>
                      <a:pt x="581" y="664"/>
                      <a:pt x="660" y="659"/>
                      <a:pt x="705" y="678"/>
                    </a:cubicBezTo>
                    <a:cubicBezTo>
                      <a:pt x="708" y="680"/>
                      <a:pt x="711" y="681"/>
                      <a:pt x="714" y="683"/>
                    </a:cubicBezTo>
                    <a:cubicBezTo>
                      <a:pt x="696" y="647"/>
                      <a:pt x="674" y="604"/>
                      <a:pt x="659" y="578"/>
                    </a:cubicBezTo>
                    <a:cubicBezTo>
                      <a:pt x="629" y="527"/>
                      <a:pt x="622" y="453"/>
                      <a:pt x="637" y="40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9" name="Freeform 132">
                <a:extLst>
                  <a:ext uri="{FF2B5EF4-FFF2-40B4-BE49-F238E27FC236}">
                    <a16:creationId xmlns:a16="http://schemas.microsoft.com/office/drawing/2014/main" id="{D6D83FAE-9263-49E0-8E30-01317D16F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" y="2836"/>
                <a:ext cx="149" cy="92"/>
              </a:xfrm>
              <a:custGeom>
                <a:avLst/>
                <a:gdLst>
                  <a:gd name="T0" fmla="*/ 445 w 963"/>
                  <a:gd name="T1" fmla="*/ 494 h 673"/>
                  <a:gd name="T2" fmla="*/ 689 w 963"/>
                  <a:gd name="T3" fmla="*/ 486 h 673"/>
                  <a:gd name="T4" fmla="*/ 860 w 963"/>
                  <a:gd name="T5" fmla="*/ 486 h 673"/>
                  <a:gd name="T6" fmla="*/ 956 w 963"/>
                  <a:gd name="T7" fmla="*/ 346 h 673"/>
                  <a:gd name="T8" fmla="*/ 815 w 963"/>
                  <a:gd name="T9" fmla="*/ 257 h 673"/>
                  <a:gd name="T10" fmla="*/ 689 w 963"/>
                  <a:gd name="T11" fmla="*/ 101 h 673"/>
                  <a:gd name="T12" fmla="*/ 596 w 963"/>
                  <a:gd name="T13" fmla="*/ 0 h 673"/>
                  <a:gd name="T14" fmla="*/ 578 w 963"/>
                  <a:gd name="T15" fmla="*/ 20 h 673"/>
                  <a:gd name="T16" fmla="*/ 430 w 963"/>
                  <a:gd name="T17" fmla="*/ 50 h 673"/>
                  <a:gd name="T18" fmla="*/ 386 w 963"/>
                  <a:gd name="T19" fmla="*/ 116 h 673"/>
                  <a:gd name="T20" fmla="*/ 186 w 963"/>
                  <a:gd name="T21" fmla="*/ 205 h 673"/>
                  <a:gd name="T22" fmla="*/ 134 w 963"/>
                  <a:gd name="T23" fmla="*/ 286 h 673"/>
                  <a:gd name="T24" fmla="*/ 46 w 963"/>
                  <a:gd name="T25" fmla="*/ 375 h 673"/>
                  <a:gd name="T26" fmla="*/ 31 w 963"/>
                  <a:gd name="T27" fmla="*/ 457 h 673"/>
                  <a:gd name="T28" fmla="*/ 0 w 963"/>
                  <a:gd name="T29" fmla="*/ 537 h 673"/>
                  <a:gd name="T30" fmla="*/ 83 w 963"/>
                  <a:gd name="T31" fmla="*/ 649 h 673"/>
                  <a:gd name="T32" fmla="*/ 245 w 963"/>
                  <a:gd name="T33" fmla="*/ 642 h 673"/>
                  <a:gd name="T34" fmla="*/ 302 w 963"/>
                  <a:gd name="T35" fmla="*/ 673 h 673"/>
                  <a:gd name="T36" fmla="*/ 327 w 963"/>
                  <a:gd name="T37" fmla="*/ 583 h 673"/>
                  <a:gd name="T38" fmla="*/ 445 w 963"/>
                  <a:gd name="T39" fmla="*/ 494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63" h="673">
                    <a:moveTo>
                      <a:pt x="445" y="494"/>
                    </a:moveTo>
                    <a:cubicBezTo>
                      <a:pt x="519" y="516"/>
                      <a:pt x="608" y="486"/>
                      <a:pt x="689" y="486"/>
                    </a:cubicBezTo>
                    <a:cubicBezTo>
                      <a:pt x="771" y="486"/>
                      <a:pt x="815" y="516"/>
                      <a:pt x="860" y="486"/>
                    </a:cubicBezTo>
                    <a:cubicBezTo>
                      <a:pt x="904" y="457"/>
                      <a:pt x="963" y="375"/>
                      <a:pt x="956" y="346"/>
                    </a:cubicBezTo>
                    <a:cubicBezTo>
                      <a:pt x="949" y="316"/>
                      <a:pt x="860" y="294"/>
                      <a:pt x="815" y="257"/>
                    </a:cubicBezTo>
                    <a:cubicBezTo>
                      <a:pt x="771" y="220"/>
                      <a:pt x="712" y="168"/>
                      <a:pt x="689" y="101"/>
                    </a:cubicBezTo>
                    <a:cubicBezTo>
                      <a:pt x="677" y="65"/>
                      <a:pt x="635" y="31"/>
                      <a:pt x="596" y="0"/>
                    </a:cubicBezTo>
                    <a:cubicBezTo>
                      <a:pt x="590" y="6"/>
                      <a:pt x="584" y="13"/>
                      <a:pt x="578" y="20"/>
                    </a:cubicBezTo>
                    <a:cubicBezTo>
                      <a:pt x="549" y="57"/>
                      <a:pt x="460" y="35"/>
                      <a:pt x="430" y="50"/>
                    </a:cubicBezTo>
                    <a:cubicBezTo>
                      <a:pt x="401" y="64"/>
                      <a:pt x="401" y="94"/>
                      <a:pt x="386" y="116"/>
                    </a:cubicBezTo>
                    <a:cubicBezTo>
                      <a:pt x="371" y="138"/>
                      <a:pt x="223" y="198"/>
                      <a:pt x="186" y="205"/>
                    </a:cubicBezTo>
                    <a:cubicBezTo>
                      <a:pt x="149" y="213"/>
                      <a:pt x="134" y="257"/>
                      <a:pt x="134" y="286"/>
                    </a:cubicBezTo>
                    <a:cubicBezTo>
                      <a:pt x="134" y="316"/>
                      <a:pt x="68" y="368"/>
                      <a:pt x="46" y="375"/>
                    </a:cubicBezTo>
                    <a:cubicBezTo>
                      <a:pt x="23" y="383"/>
                      <a:pt x="23" y="420"/>
                      <a:pt x="31" y="457"/>
                    </a:cubicBezTo>
                    <a:cubicBezTo>
                      <a:pt x="36" y="484"/>
                      <a:pt x="25" y="521"/>
                      <a:pt x="0" y="537"/>
                    </a:cubicBezTo>
                    <a:cubicBezTo>
                      <a:pt x="24" y="584"/>
                      <a:pt x="55" y="637"/>
                      <a:pt x="83" y="649"/>
                    </a:cubicBezTo>
                    <a:cubicBezTo>
                      <a:pt x="134" y="671"/>
                      <a:pt x="186" y="627"/>
                      <a:pt x="245" y="642"/>
                    </a:cubicBezTo>
                    <a:cubicBezTo>
                      <a:pt x="267" y="647"/>
                      <a:pt x="286" y="658"/>
                      <a:pt x="302" y="673"/>
                    </a:cubicBezTo>
                    <a:cubicBezTo>
                      <a:pt x="315" y="640"/>
                      <a:pt x="327" y="604"/>
                      <a:pt x="327" y="583"/>
                    </a:cubicBezTo>
                    <a:cubicBezTo>
                      <a:pt x="327" y="538"/>
                      <a:pt x="371" y="471"/>
                      <a:pt x="445" y="49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0" name="Freeform 133">
                <a:extLst>
                  <a:ext uri="{FF2B5EF4-FFF2-40B4-BE49-F238E27FC236}">
                    <a16:creationId xmlns:a16="http://schemas.microsoft.com/office/drawing/2014/main" id="{098C0930-3E6F-4C81-89B9-A71CC3264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" y="2902"/>
                <a:ext cx="42" cy="87"/>
              </a:xfrm>
              <a:custGeom>
                <a:avLst/>
                <a:gdLst>
                  <a:gd name="T0" fmla="*/ 251 w 273"/>
                  <a:gd name="T1" fmla="*/ 430 h 632"/>
                  <a:gd name="T2" fmla="*/ 243 w 273"/>
                  <a:gd name="T3" fmla="*/ 281 h 632"/>
                  <a:gd name="T4" fmla="*/ 214 w 273"/>
                  <a:gd name="T5" fmla="*/ 119 h 632"/>
                  <a:gd name="T6" fmla="*/ 126 w 273"/>
                  <a:gd name="T7" fmla="*/ 3 h 632"/>
                  <a:gd name="T8" fmla="*/ 80 w 273"/>
                  <a:gd name="T9" fmla="*/ 0 h 632"/>
                  <a:gd name="T10" fmla="*/ 0 w 273"/>
                  <a:gd name="T11" fmla="*/ 7 h 632"/>
                  <a:gd name="T12" fmla="*/ 80 w 273"/>
                  <a:gd name="T13" fmla="*/ 119 h 632"/>
                  <a:gd name="T14" fmla="*/ 118 w 273"/>
                  <a:gd name="T15" fmla="*/ 318 h 632"/>
                  <a:gd name="T16" fmla="*/ 95 w 273"/>
                  <a:gd name="T17" fmla="*/ 496 h 632"/>
                  <a:gd name="T18" fmla="*/ 151 w 273"/>
                  <a:gd name="T19" fmla="*/ 632 h 632"/>
                  <a:gd name="T20" fmla="*/ 178 w 273"/>
                  <a:gd name="T21" fmla="*/ 631 h 632"/>
                  <a:gd name="T22" fmla="*/ 272 w 273"/>
                  <a:gd name="T23" fmla="*/ 591 h 632"/>
                  <a:gd name="T24" fmla="*/ 251 w 273"/>
                  <a:gd name="T25" fmla="*/ 430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3" h="632">
                    <a:moveTo>
                      <a:pt x="251" y="430"/>
                    </a:moveTo>
                    <a:cubicBezTo>
                      <a:pt x="251" y="385"/>
                      <a:pt x="273" y="318"/>
                      <a:pt x="243" y="281"/>
                    </a:cubicBezTo>
                    <a:cubicBezTo>
                      <a:pt x="214" y="244"/>
                      <a:pt x="214" y="156"/>
                      <a:pt x="214" y="119"/>
                    </a:cubicBezTo>
                    <a:cubicBezTo>
                      <a:pt x="214" y="102"/>
                      <a:pt x="172" y="53"/>
                      <a:pt x="126" y="3"/>
                    </a:cubicBezTo>
                    <a:cubicBezTo>
                      <a:pt x="112" y="1"/>
                      <a:pt x="97" y="0"/>
                      <a:pt x="80" y="0"/>
                    </a:cubicBezTo>
                    <a:cubicBezTo>
                      <a:pt x="54" y="0"/>
                      <a:pt x="27" y="3"/>
                      <a:pt x="0" y="7"/>
                    </a:cubicBezTo>
                    <a:cubicBezTo>
                      <a:pt x="35" y="43"/>
                      <a:pt x="73" y="88"/>
                      <a:pt x="80" y="119"/>
                    </a:cubicBezTo>
                    <a:cubicBezTo>
                      <a:pt x="95" y="178"/>
                      <a:pt x="147" y="281"/>
                      <a:pt x="118" y="318"/>
                    </a:cubicBezTo>
                    <a:cubicBezTo>
                      <a:pt x="88" y="355"/>
                      <a:pt x="66" y="444"/>
                      <a:pt x="95" y="496"/>
                    </a:cubicBezTo>
                    <a:cubicBezTo>
                      <a:pt x="115" y="530"/>
                      <a:pt x="137" y="593"/>
                      <a:pt x="151" y="632"/>
                    </a:cubicBezTo>
                    <a:cubicBezTo>
                      <a:pt x="159" y="631"/>
                      <a:pt x="168" y="631"/>
                      <a:pt x="178" y="631"/>
                    </a:cubicBezTo>
                    <a:cubicBezTo>
                      <a:pt x="227" y="631"/>
                      <a:pt x="247" y="621"/>
                      <a:pt x="272" y="591"/>
                    </a:cubicBezTo>
                    <a:cubicBezTo>
                      <a:pt x="226" y="553"/>
                      <a:pt x="251" y="474"/>
                      <a:pt x="251" y="43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1" name="Freeform 134">
                <a:extLst>
                  <a:ext uri="{FF2B5EF4-FFF2-40B4-BE49-F238E27FC236}">
                    <a16:creationId xmlns:a16="http://schemas.microsoft.com/office/drawing/2014/main" id="{BD800776-8699-4053-A719-6C879E4FD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" y="2900"/>
                <a:ext cx="75" cy="107"/>
              </a:xfrm>
              <a:custGeom>
                <a:avLst/>
                <a:gdLst>
                  <a:gd name="T0" fmla="*/ 452 w 485"/>
                  <a:gd name="T1" fmla="*/ 333 h 773"/>
                  <a:gd name="T2" fmla="*/ 414 w 485"/>
                  <a:gd name="T3" fmla="*/ 134 h 773"/>
                  <a:gd name="T4" fmla="*/ 334 w 485"/>
                  <a:gd name="T5" fmla="*/ 22 h 773"/>
                  <a:gd name="T6" fmla="*/ 170 w 485"/>
                  <a:gd name="T7" fmla="*/ 23 h 773"/>
                  <a:gd name="T8" fmla="*/ 52 w 485"/>
                  <a:gd name="T9" fmla="*/ 112 h 773"/>
                  <a:gd name="T10" fmla="*/ 27 w 485"/>
                  <a:gd name="T11" fmla="*/ 202 h 773"/>
                  <a:gd name="T12" fmla="*/ 74 w 485"/>
                  <a:gd name="T13" fmla="*/ 296 h 773"/>
                  <a:gd name="T14" fmla="*/ 15 w 485"/>
                  <a:gd name="T15" fmla="*/ 467 h 773"/>
                  <a:gd name="T16" fmla="*/ 37 w 485"/>
                  <a:gd name="T17" fmla="*/ 644 h 773"/>
                  <a:gd name="T18" fmla="*/ 92 w 485"/>
                  <a:gd name="T19" fmla="*/ 749 h 773"/>
                  <a:gd name="T20" fmla="*/ 201 w 485"/>
                  <a:gd name="T21" fmla="*/ 759 h 773"/>
                  <a:gd name="T22" fmla="*/ 403 w 485"/>
                  <a:gd name="T23" fmla="*/ 685 h 773"/>
                  <a:gd name="T24" fmla="*/ 485 w 485"/>
                  <a:gd name="T25" fmla="*/ 647 h 773"/>
                  <a:gd name="T26" fmla="*/ 429 w 485"/>
                  <a:gd name="T27" fmla="*/ 511 h 773"/>
                  <a:gd name="T28" fmla="*/ 452 w 485"/>
                  <a:gd name="T29" fmla="*/ 333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5" h="773">
                    <a:moveTo>
                      <a:pt x="452" y="333"/>
                    </a:moveTo>
                    <a:cubicBezTo>
                      <a:pt x="481" y="296"/>
                      <a:pt x="429" y="193"/>
                      <a:pt x="414" y="134"/>
                    </a:cubicBezTo>
                    <a:cubicBezTo>
                      <a:pt x="407" y="103"/>
                      <a:pt x="369" y="58"/>
                      <a:pt x="334" y="22"/>
                    </a:cubicBezTo>
                    <a:cubicBezTo>
                      <a:pt x="277" y="29"/>
                      <a:pt x="220" y="38"/>
                      <a:pt x="170" y="23"/>
                    </a:cubicBezTo>
                    <a:cubicBezTo>
                      <a:pt x="96" y="0"/>
                      <a:pt x="52" y="67"/>
                      <a:pt x="52" y="112"/>
                    </a:cubicBezTo>
                    <a:cubicBezTo>
                      <a:pt x="52" y="133"/>
                      <a:pt x="40" y="169"/>
                      <a:pt x="27" y="202"/>
                    </a:cubicBezTo>
                    <a:cubicBezTo>
                      <a:pt x="56" y="227"/>
                      <a:pt x="74" y="263"/>
                      <a:pt x="74" y="296"/>
                    </a:cubicBezTo>
                    <a:cubicBezTo>
                      <a:pt x="74" y="348"/>
                      <a:pt x="30" y="415"/>
                      <a:pt x="15" y="467"/>
                    </a:cubicBezTo>
                    <a:cubicBezTo>
                      <a:pt x="0" y="519"/>
                      <a:pt x="7" y="593"/>
                      <a:pt x="37" y="644"/>
                    </a:cubicBezTo>
                    <a:cubicBezTo>
                      <a:pt x="52" y="670"/>
                      <a:pt x="74" y="713"/>
                      <a:pt x="92" y="749"/>
                    </a:cubicBezTo>
                    <a:cubicBezTo>
                      <a:pt x="131" y="765"/>
                      <a:pt x="155" y="773"/>
                      <a:pt x="201" y="759"/>
                    </a:cubicBezTo>
                    <a:cubicBezTo>
                      <a:pt x="250" y="744"/>
                      <a:pt x="374" y="710"/>
                      <a:pt x="403" y="685"/>
                    </a:cubicBezTo>
                    <a:cubicBezTo>
                      <a:pt x="427" y="665"/>
                      <a:pt x="451" y="652"/>
                      <a:pt x="485" y="647"/>
                    </a:cubicBezTo>
                    <a:cubicBezTo>
                      <a:pt x="471" y="608"/>
                      <a:pt x="449" y="545"/>
                      <a:pt x="429" y="511"/>
                    </a:cubicBezTo>
                    <a:cubicBezTo>
                      <a:pt x="400" y="459"/>
                      <a:pt x="422" y="370"/>
                      <a:pt x="452" y="33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2" name="Freeform 135">
                <a:extLst>
                  <a:ext uri="{FF2B5EF4-FFF2-40B4-BE49-F238E27FC236}">
                    <a16:creationId xmlns:a16="http://schemas.microsoft.com/office/drawing/2014/main" id="{5BCC7D0A-8BEC-4A49-99A8-08F04D272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" y="2884"/>
                <a:ext cx="58" cy="100"/>
              </a:xfrm>
              <a:custGeom>
                <a:avLst/>
                <a:gdLst>
                  <a:gd name="T0" fmla="*/ 228 w 376"/>
                  <a:gd name="T1" fmla="*/ 608 h 725"/>
                  <a:gd name="T2" fmla="*/ 236 w 376"/>
                  <a:gd name="T3" fmla="*/ 430 h 725"/>
                  <a:gd name="T4" fmla="*/ 310 w 376"/>
                  <a:gd name="T5" fmla="*/ 305 h 725"/>
                  <a:gd name="T6" fmla="*/ 362 w 376"/>
                  <a:gd name="T7" fmla="*/ 171 h 725"/>
                  <a:gd name="T8" fmla="*/ 287 w 376"/>
                  <a:gd name="T9" fmla="*/ 31 h 725"/>
                  <a:gd name="T10" fmla="*/ 222 w 376"/>
                  <a:gd name="T11" fmla="*/ 0 h 725"/>
                  <a:gd name="T12" fmla="*/ 125 w 376"/>
                  <a:gd name="T13" fmla="*/ 134 h 725"/>
                  <a:gd name="T14" fmla="*/ 0 w 376"/>
                  <a:gd name="T15" fmla="*/ 137 h 725"/>
                  <a:gd name="T16" fmla="*/ 88 w 376"/>
                  <a:gd name="T17" fmla="*/ 253 h 725"/>
                  <a:gd name="T18" fmla="*/ 117 w 376"/>
                  <a:gd name="T19" fmla="*/ 415 h 725"/>
                  <a:gd name="T20" fmla="*/ 125 w 376"/>
                  <a:gd name="T21" fmla="*/ 564 h 725"/>
                  <a:gd name="T22" fmla="*/ 146 w 376"/>
                  <a:gd name="T23" fmla="*/ 725 h 725"/>
                  <a:gd name="T24" fmla="*/ 195 w 376"/>
                  <a:gd name="T25" fmla="*/ 691 h 725"/>
                  <a:gd name="T26" fmla="*/ 233 w 376"/>
                  <a:gd name="T27" fmla="*/ 687 h 725"/>
                  <a:gd name="T28" fmla="*/ 228 w 376"/>
                  <a:gd name="T29" fmla="*/ 608 h 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6" h="725">
                    <a:moveTo>
                      <a:pt x="228" y="608"/>
                    </a:moveTo>
                    <a:cubicBezTo>
                      <a:pt x="236" y="578"/>
                      <a:pt x="265" y="467"/>
                      <a:pt x="236" y="430"/>
                    </a:cubicBezTo>
                    <a:cubicBezTo>
                      <a:pt x="206" y="393"/>
                      <a:pt x="280" y="334"/>
                      <a:pt x="310" y="305"/>
                    </a:cubicBezTo>
                    <a:cubicBezTo>
                      <a:pt x="339" y="275"/>
                      <a:pt x="376" y="216"/>
                      <a:pt x="362" y="171"/>
                    </a:cubicBezTo>
                    <a:cubicBezTo>
                      <a:pt x="347" y="127"/>
                      <a:pt x="347" y="68"/>
                      <a:pt x="287" y="31"/>
                    </a:cubicBezTo>
                    <a:cubicBezTo>
                      <a:pt x="269" y="19"/>
                      <a:pt x="245" y="9"/>
                      <a:pt x="222" y="0"/>
                    </a:cubicBezTo>
                    <a:cubicBezTo>
                      <a:pt x="220" y="34"/>
                      <a:pt x="166" y="107"/>
                      <a:pt x="125" y="134"/>
                    </a:cubicBezTo>
                    <a:cubicBezTo>
                      <a:pt x="89" y="158"/>
                      <a:pt x="54" y="144"/>
                      <a:pt x="0" y="137"/>
                    </a:cubicBezTo>
                    <a:cubicBezTo>
                      <a:pt x="46" y="187"/>
                      <a:pt x="88" y="236"/>
                      <a:pt x="88" y="253"/>
                    </a:cubicBezTo>
                    <a:cubicBezTo>
                      <a:pt x="88" y="290"/>
                      <a:pt x="88" y="378"/>
                      <a:pt x="117" y="415"/>
                    </a:cubicBezTo>
                    <a:cubicBezTo>
                      <a:pt x="147" y="452"/>
                      <a:pt x="125" y="519"/>
                      <a:pt x="125" y="564"/>
                    </a:cubicBezTo>
                    <a:cubicBezTo>
                      <a:pt x="125" y="608"/>
                      <a:pt x="100" y="687"/>
                      <a:pt x="146" y="725"/>
                    </a:cubicBezTo>
                    <a:cubicBezTo>
                      <a:pt x="170" y="696"/>
                      <a:pt x="156" y="696"/>
                      <a:pt x="195" y="691"/>
                    </a:cubicBezTo>
                    <a:cubicBezTo>
                      <a:pt x="210" y="689"/>
                      <a:pt x="222" y="688"/>
                      <a:pt x="233" y="687"/>
                    </a:cubicBezTo>
                    <a:cubicBezTo>
                      <a:pt x="229" y="657"/>
                      <a:pt x="225" y="623"/>
                      <a:pt x="228" y="60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3" name="Freeform 136">
                <a:extLst>
                  <a:ext uri="{FF2B5EF4-FFF2-40B4-BE49-F238E27FC236}">
                    <a16:creationId xmlns:a16="http://schemas.microsoft.com/office/drawing/2014/main" id="{1839364F-50DC-4B6F-8D07-4904D6211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" y="2854"/>
                <a:ext cx="220" cy="164"/>
              </a:xfrm>
              <a:custGeom>
                <a:avLst/>
                <a:gdLst>
                  <a:gd name="T0" fmla="*/ 1192 w 1421"/>
                  <a:gd name="T1" fmla="*/ 111 h 1193"/>
                  <a:gd name="T2" fmla="*/ 1021 w 1421"/>
                  <a:gd name="T3" fmla="*/ 82 h 1193"/>
                  <a:gd name="T4" fmla="*/ 851 w 1421"/>
                  <a:gd name="T5" fmla="*/ 192 h 1193"/>
                  <a:gd name="T6" fmla="*/ 733 w 1421"/>
                  <a:gd name="T7" fmla="*/ 111 h 1193"/>
                  <a:gd name="T8" fmla="*/ 607 w 1421"/>
                  <a:gd name="T9" fmla="*/ 96 h 1193"/>
                  <a:gd name="T10" fmla="*/ 481 w 1421"/>
                  <a:gd name="T11" fmla="*/ 74 h 1193"/>
                  <a:gd name="T12" fmla="*/ 274 w 1421"/>
                  <a:gd name="T13" fmla="*/ 7 h 1193"/>
                  <a:gd name="T14" fmla="*/ 163 w 1421"/>
                  <a:gd name="T15" fmla="*/ 118 h 1193"/>
                  <a:gd name="T16" fmla="*/ 107 w 1421"/>
                  <a:gd name="T17" fmla="*/ 273 h 1193"/>
                  <a:gd name="T18" fmla="*/ 156 w 1421"/>
                  <a:gd name="T19" fmla="*/ 392 h 1193"/>
                  <a:gd name="T20" fmla="*/ 104 w 1421"/>
                  <a:gd name="T21" fmla="*/ 526 h 1193"/>
                  <a:gd name="T22" fmla="*/ 30 w 1421"/>
                  <a:gd name="T23" fmla="*/ 651 h 1193"/>
                  <a:gd name="T24" fmla="*/ 22 w 1421"/>
                  <a:gd name="T25" fmla="*/ 829 h 1193"/>
                  <a:gd name="T26" fmla="*/ 27 w 1421"/>
                  <a:gd name="T27" fmla="*/ 908 h 1193"/>
                  <a:gd name="T28" fmla="*/ 73 w 1421"/>
                  <a:gd name="T29" fmla="*/ 917 h 1193"/>
                  <a:gd name="T30" fmla="*/ 132 w 1421"/>
                  <a:gd name="T31" fmla="*/ 921 h 1193"/>
                  <a:gd name="T32" fmla="*/ 221 w 1421"/>
                  <a:gd name="T33" fmla="*/ 921 h 1193"/>
                  <a:gd name="T34" fmla="*/ 320 w 1421"/>
                  <a:gd name="T35" fmla="*/ 1030 h 1193"/>
                  <a:gd name="T36" fmla="*/ 339 w 1421"/>
                  <a:gd name="T37" fmla="*/ 1139 h 1193"/>
                  <a:gd name="T38" fmla="*/ 458 w 1421"/>
                  <a:gd name="T39" fmla="*/ 1178 h 1193"/>
                  <a:gd name="T40" fmla="*/ 621 w 1421"/>
                  <a:gd name="T41" fmla="*/ 1134 h 1193"/>
                  <a:gd name="T42" fmla="*/ 706 w 1421"/>
                  <a:gd name="T43" fmla="*/ 1125 h 1193"/>
                  <a:gd name="T44" fmla="*/ 799 w 1421"/>
                  <a:gd name="T45" fmla="*/ 933 h 1193"/>
                  <a:gd name="T46" fmla="*/ 977 w 1421"/>
                  <a:gd name="T47" fmla="*/ 866 h 1193"/>
                  <a:gd name="T48" fmla="*/ 1081 w 1421"/>
                  <a:gd name="T49" fmla="*/ 859 h 1193"/>
                  <a:gd name="T50" fmla="*/ 1162 w 1421"/>
                  <a:gd name="T51" fmla="*/ 688 h 1193"/>
                  <a:gd name="T52" fmla="*/ 1273 w 1421"/>
                  <a:gd name="T53" fmla="*/ 533 h 1193"/>
                  <a:gd name="T54" fmla="*/ 1303 w 1421"/>
                  <a:gd name="T55" fmla="*/ 444 h 1193"/>
                  <a:gd name="T56" fmla="*/ 1377 w 1421"/>
                  <a:gd name="T57" fmla="*/ 311 h 1193"/>
                  <a:gd name="T58" fmla="*/ 1421 w 1421"/>
                  <a:gd name="T59" fmla="*/ 222 h 1193"/>
                  <a:gd name="T60" fmla="*/ 1362 w 1421"/>
                  <a:gd name="T61" fmla="*/ 141 h 1193"/>
                  <a:gd name="T62" fmla="*/ 1279 w 1421"/>
                  <a:gd name="T63" fmla="*/ 49 h 1193"/>
                  <a:gd name="T64" fmla="*/ 1192 w 1421"/>
                  <a:gd name="T65" fmla="*/ 111 h 1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21" h="1193">
                    <a:moveTo>
                      <a:pt x="1192" y="111"/>
                    </a:moveTo>
                    <a:cubicBezTo>
                      <a:pt x="1118" y="133"/>
                      <a:pt x="1073" y="96"/>
                      <a:pt x="1021" y="82"/>
                    </a:cubicBezTo>
                    <a:cubicBezTo>
                      <a:pt x="970" y="67"/>
                      <a:pt x="918" y="192"/>
                      <a:pt x="851" y="192"/>
                    </a:cubicBezTo>
                    <a:cubicBezTo>
                      <a:pt x="785" y="192"/>
                      <a:pt x="740" y="141"/>
                      <a:pt x="733" y="111"/>
                    </a:cubicBezTo>
                    <a:cubicBezTo>
                      <a:pt x="725" y="82"/>
                      <a:pt x="659" y="74"/>
                      <a:pt x="607" y="96"/>
                    </a:cubicBezTo>
                    <a:cubicBezTo>
                      <a:pt x="555" y="118"/>
                      <a:pt x="503" y="118"/>
                      <a:pt x="481" y="74"/>
                    </a:cubicBezTo>
                    <a:cubicBezTo>
                      <a:pt x="459" y="30"/>
                      <a:pt x="333" y="15"/>
                      <a:pt x="274" y="7"/>
                    </a:cubicBezTo>
                    <a:cubicBezTo>
                      <a:pt x="215" y="0"/>
                      <a:pt x="170" y="89"/>
                      <a:pt x="163" y="118"/>
                    </a:cubicBezTo>
                    <a:cubicBezTo>
                      <a:pt x="158" y="136"/>
                      <a:pt x="129" y="214"/>
                      <a:pt x="107" y="273"/>
                    </a:cubicBezTo>
                    <a:cubicBezTo>
                      <a:pt x="141" y="309"/>
                      <a:pt x="143" y="356"/>
                      <a:pt x="156" y="392"/>
                    </a:cubicBezTo>
                    <a:cubicBezTo>
                      <a:pt x="170" y="437"/>
                      <a:pt x="133" y="496"/>
                      <a:pt x="104" y="526"/>
                    </a:cubicBezTo>
                    <a:cubicBezTo>
                      <a:pt x="74" y="555"/>
                      <a:pt x="0" y="614"/>
                      <a:pt x="30" y="651"/>
                    </a:cubicBezTo>
                    <a:cubicBezTo>
                      <a:pt x="59" y="688"/>
                      <a:pt x="30" y="799"/>
                      <a:pt x="22" y="829"/>
                    </a:cubicBezTo>
                    <a:cubicBezTo>
                      <a:pt x="19" y="844"/>
                      <a:pt x="23" y="878"/>
                      <a:pt x="27" y="908"/>
                    </a:cubicBezTo>
                    <a:cubicBezTo>
                      <a:pt x="45" y="908"/>
                      <a:pt x="58" y="911"/>
                      <a:pt x="73" y="917"/>
                    </a:cubicBezTo>
                    <a:cubicBezTo>
                      <a:pt x="98" y="926"/>
                      <a:pt x="88" y="926"/>
                      <a:pt x="132" y="921"/>
                    </a:cubicBezTo>
                    <a:cubicBezTo>
                      <a:pt x="177" y="917"/>
                      <a:pt x="167" y="907"/>
                      <a:pt x="221" y="921"/>
                    </a:cubicBezTo>
                    <a:cubicBezTo>
                      <a:pt x="275" y="936"/>
                      <a:pt x="310" y="996"/>
                      <a:pt x="320" y="1030"/>
                    </a:cubicBezTo>
                    <a:cubicBezTo>
                      <a:pt x="329" y="1065"/>
                      <a:pt x="320" y="1124"/>
                      <a:pt x="339" y="1139"/>
                    </a:cubicBezTo>
                    <a:cubicBezTo>
                      <a:pt x="359" y="1153"/>
                      <a:pt x="418" y="1193"/>
                      <a:pt x="458" y="1178"/>
                    </a:cubicBezTo>
                    <a:cubicBezTo>
                      <a:pt x="497" y="1163"/>
                      <a:pt x="586" y="1144"/>
                      <a:pt x="621" y="1134"/>
                    </a:cubicBezTo>
                    <a:cubicBezTo>
                      <a:pt x="642" y="1128"/>
                      <a:pt x="677" y="1122"/>
                      <a:pt x="706" y="1125"/>
                    </a:cubicBezTo>
                    <a:cubicBezTo>
                      <a:pt x="744" y="1063"/>
                      <a:pt x="789" y="969"/>
                      <a:pt x="799" y="933"/>
                    </a:cubicBezTo>
                    <a:cubicBezTo>
                      <a:pt x="814" y="881"/>
                      <a:pt x="903" y="866"/>
                      <a:pt x="977" y="866"/>
                    </a:cubicBezTo>
                    <a:cubicBezTo>
                      <a:pt x="1051" y="866"/>
                      <a:pt x="1073" y="903"/>
                      <a:pt x="1081" y="859"/>
                    </a:cubicBezTo>
                    <a:cubicBezTo>
                      <a:pt x="1088" y="814"/>
                      <a:pt x="1147" y="755"/>
                      <a:pt x="1162" y="688"/>
                    </a:cubicBezTo>
                    <a:cubicBezTo>
                      <a:pt x="1177" y="622"/>
                      <a:pt x="1251" y="555"/>
                      <a:pt x="1273" y="533"/>
                    </a:cubicBezTo>
                    <a:cubicBezTo>
                      <a:pt x="1295" y="511"/>
                      <a:pt x="1317" y="488"/>
                      <a:pt x="1303" y="444"/>
                    </a:cubicBezTo>
                    <a:cubicBezTo>
                      <a:pt x="1288" y="400"/>
                      <a:pt x="1347" y="348"/>
                      <a:pt x="1377" y="311"/>
                    </a:cubicBezTo>
                    <a:cubicBezTo>
                      <a:pt x="1406" y="274"/>
                      <a:pt x="1421" y="252"/>
                      <a:pt x="1421" y="222"/>
                    </a:cubicBezTo>
                    <a:cubicBezTo>
                      <a:pt x="1421" y="192"/>
                      <a:pt x="1377" y="170"/>
                      <a:pt x="1362" y="141"/>
                    </a:cubicBezTo>
                    <a:cubicBezTo>
                      <a:pt x="1351" y="119"/>
                      <a:pt x="1309" y="78"/>
                      <a:pt x="1279" y="49"/>
                    </a:cubicBezTo>
                    <a:cubicBezTo>
                      <a:pt x="1263" y="70"/>
                      <a:pt x="1235" y="98"/>
                      <a:pt x="1192" y="11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4" name="Freeform 137">
                <a:extLst>
                  <a:ext uri="{FF2B5EF4-FFF2-40B4-BE49-F238E27FC236}">
                    <a16:creationId xmlns:a16="http://schemas.microsoft.com/office/drawing/2014/main" id="{81ABF125-131A-4969-BFE2-587A25BF4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" y="2690"/>
                <a:ext cx="304" cy="201"/>
              </a:xfrm>
              <a:custGeom>
                <a:avLst/>
                <a:gdLst>
                  <a:gd name="T0" fmla="*/ 1922 w 1966"/>
                  <a:gd name="T1" fmla="*/ 340 h 1464"/>
                  <a:gd name="T2" fmla="*/ 1877 w 1966"/>
                  <a:gd name="T3" fmla="*/ 184 h 1464"/>
                  <a:gd name="T4" fmla="*/ 1692 w 1966"/>
                  <a:gd name="T5" fmla="*/ 81 h 1464"/>
                  <a:gd name="T6" fmla="*/ 1515 w 1966"/>
                  <a:gd name="T7" fmla="*/ 36 h 1464"/>
                  <a:gd name="T8" fmla="*/ 1463 w 1966"/>
                  <a:gd name="T9" fmla="*/ 0 h 1464"/>
                  <a:gd name="T10" fmla="*/ 1404 w 1966"/>
                  <a:gd name="T11" fmla="*/ 51 h 1464"/>
                  <a:gd name="T12" fmla="*/ 1226 w 1966"/>
                  <a:gd name="T13" fmla="*/ 162 h 1464"/>
                  <a:gd name="T14" fmla="*/ 915 w 1966"/>
                  <a:gd name="T15" fmla="*/ 362 h 1464"/>
                  <a:gd name="T16" fmla="*/ 723 w 1966"/>
                  <a:gd name="T17" fmla="*/ 510 h 1464"/>
                  <a:gd name="T18" fmla="*/ 567 w 1966"/>
                  <a:gd name="T19" fmla="*/ 577 h 1464"/>
                  <a:gd name="T20" fmla="*/ 567 w 1966"/>
                  <a:gd name="T21" fmla="*/ 651 h 1464"/>
                  <a:gd name="T22" fmla="*/ 567 w 1966"/>
                  <a:gd name="T23" fmla="*/ 791 h 1464"/>
                  <a:gd name="T24" fmla="*/ 530 w 1966"/>
                  <a:gd name="T25" fmla="*/ 917 h 1464"/>
                  <a:gd name="T26" fmla="*/ 456 w 1966"/>
                  <a:gd name="T27" fmla="*/ 1013 h 1464"/>
                  <a:gd name="T28" fmla="*/ 219 w 1966"/>
                  <a:gd name="T29" fmla="*/ 1050 h 1464"/>
                  <a:gd name="T30" fmla="*/ 49 w 1966"/>
                  <a:gd name="T31" fmla="*/ 1021 h 1464"/>
                  <a:gd name="T32" fmla="*/ 0 w 1966"/>
                  <a:gd name="T33" fmla="*/ 1060 h 1464"/>
                  <a:gd name="T34" fmla="*/ 93 w 1966"/>
                  <a:gd name="T35" fmla="*/ 1161 h 1464"/>
                  <a:gd name="T36" fmla="*/ 219 w 1966"/>
                  <a:gd name="T37" fmla="*/ 1317 h 1464"/>
                  <a:gd name="T38" fmla="*/ 360 w 1966"/>
                  <a:gd name="T39" fmla="*/ 1406 h 1464"/>
                  <a:gd name="T40" fmla="*/ 361 w 1966"/>
                  <a:gd name="T41" fmla="*/ 1412 h 1464"/>
                  <a:gd name="T42" fmla="*/ 426 w 1966"/>
                  <a:gd name="T43" fmla="*/ 1443 h 1464"/>
                  <a:gd name="T44" fmla="*/ 452 w 1966"/>
                  <a:gd name="T45" fmla="*/ 1464 h 1464"/>
                  <a:gd name="T46" fmla="*/ 508 w 1966"/>
                  <a:gd name="T47" fmla="*/ 1309 h 1464"/>
                  <a:gd name="T48" fmla="*/ 619 w 1966"/>
                  <a:gd name="T49" fmla="*/ 1198 h 1464"/>
                  <a:gd name="T50" fmla="*/ 826 w 1966"/>
                  <a:gd name="T51" fmla="*/ 1265 h 1464"/>
                  <a:gd name="T52" fmla="*/ 952 w 1966"/>
                  <a:gd name="T53" fmla="*/ 1287 h 1464"/>
                  <a:gd name="T54" fmla="*/ 1078 w 1966"/>
                  <a:gd name="T55" fmla="*/ 1302 h 1464"/>
                  <a:gd name="T56" fmla="*/ 1196 w 1966"/>
                  <a:gd name="T57" fmla="*/ 1383 h 1464"/>
                  <a:gd name="T58" fmla="*/ 1366 w 1966"/>
                  <a:gd name="T59" fmla="*/ 1273 h 1464"/>
                  <a:gd name="T60" fmla="*/ 1537 w 1966"/>
                  <a:gd name="T61" fmla="*/ 1302 h 1464"/>
                  <a:gd name="T62" fmla="*/ 1624 w 1966"/>
                  <a:gd name="T63" fmla="*/ 1240 h 1464"/>
                  <a:gd name="T64" fmla="*/ 1596 w 1966"/>
                  <a:gd name="T65" fmla="*/ 1213 h 1464"/>
                  <a:gd name="T66" fmla="*/ 1655 w 1966"/>
                  <a:gd name="T67" fmla="*/ 1147 h 1464"/>
                  <a:gd name="T68" fmla="*/ 1714 w 1966"/>
                  <a:gd name="T69" fmla="*/ 1028 h 1464"/>
                  <a:gd name="T70" fmla="*/ 1848 w 1966"/>
                  <a:gd name="T71" fmla="*/ 917 h 1464"/>
                  <a:gd name="T72" fmla="*/ 1899 w 1966"/>
                  <a:gd name="T73" fmla="*/ 747 h 1464"/>
                  <a:gd name="T74" fmla="*/ 1914 w 1966"/>
                  <a:gd name="T75" fmla="*/ 547 h 1464"/>
                  <a:gd name="T76" fmla="*/ 1922 w 1966"/>
                  <a:gd name="T77" fmla="*/ 340 h 1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66" h="1464">
                    <a:moveTo>
                      <a:pt x="1922" y="340"/>
                    </a:moveTo>
                    <a:cubicBezTo>
                      <a:pt x="1892" y="310"/>
                      <a:pt x="1885" y="229"/>
                      <a:pt x="1877" y="184"/>
                    </a:cubicBezTo>
                    <a:cubicBezTo>
                      <a:pt x="1870" y="140"/>
                      <a:pt x="1751" y="110"/>
                      <a:pt x="1692" y="81"/>
                    </a:cubicBezTo>
                    <a:cubicBezTo>
                      <a:pt x="1633" y="51"/>
                      <a:pt x="1581" y="66"/>
                      <a:pt x="1515" y="36"/>
                    </a:cubicBezTo>
                    <a:cubicBezTo>
                      <a:pt x="1493" y="27"/>
                      <a:pt x="1477" y="14"/>
                      <a:pt x="1463" y="0"/>
                    </a:cubicBezTo>
                    <a:cubicBezTo>
                      <a:pt x="1441" y="20"/>
                      <a:pt x="1418" y="39"/>
                      <a:pt x="1404" y="51"/>
                    </a:cubicBezTo>
                    <a:cubicBezTo>
                      <a:pt x="1366" y="81"/>
                      <a:pt x="1270" y="147"/>
                      <a:pt x="1226" y="162"/>
                    </a:cubicBezTo>
                    <a:cubicBezTo>
                      <a:pt x="1182" y="177"/>
                      <a:pt x="982" y="310"/>
                      <a:pt x="915" y="362"/>
                    </a:cubicBezTo>
                    <a:cubicBezTo>
                      <a:pt x="848" y="414"/>
                      <a:pt x="789" y="495"/>
                      <a:pt x="723" y="510"/>
                    </a:cubicBezTo>
                    <a:cubicBezTo>
                      <a:pt x="669" y="522"/>
                      <a:pt x="605" y="568"/>
                      <a:pt x="567" y="577"/>
                    </a:cubicBezTo>
                    <a:cubicBezTo>
                      <a:pt x="561" y="604"/>
                      <a:pt x="557" y="631"/>
                      <a:pt x="567" y="651"/>
                    </a:cubicBezTo>
                    <a:cubicBezTo>
                      <a:pt x="589" y="695"/>
                      <a:pt x="560" y="754"/>
                      <a:pt x="567" y="791"/>
                    </a:cubicBezTo>
                    <a:cubicBezTo>
                      <a:pt x="575" y="828"/>
                      <a:pt x="582" y="895"/>
                      <a:pt x="530" y="917"/>
                    </a:cubicBezTo>
                    <a:cubicBezTo>
                      <a:pt x="478" y="939"/>
                      <a:pt x="456" y="1013"/>
                      <a:pt x="456" y="1013"/>
                    </a:cubicBezTo>
                    <a:cubicBezTo>
                      <a:pt x="456" y="1013"/>
                      <a:pt x="264" y="1043"/>
                      <a:pt x="219" y="1050"/>
                    </a:cubicBezTo>
                    <a:cubicBezTo>
                      <a:pt x="175" y="1058"/>
                      <a:pt x="49" y="1021"/>
                      <a:pt x="49" y="1021"/>
                    </a:cubicBezTo>
                    <a:cubicBezTo>
                      <a:pt x="49" y="1021"/>
                      <a:pt x="25" y="1035"/>
                      <a:pt x="0" y="1060"/>
                    </a:cubicBezTo>
                    <a:cubicBezTo>
                      <a:pt x="39" y="1091"/>
                      <a:pt x="81" y="1125"/>
                      <a:pt x="93" y="1161"/>
                    </a:cubicBezTo>
                    <a:cubicBezTo>
                      <a:pt x="116" y="1228"/>
                      <a:pt x="175" y="1280"/>
                      <a:pt x="219" y="1317"/>
                    </a:cubicBezTo>
                    <a:cubicBezTo>
                      <a:pt x="264" y="1354"/>
                      <a:pt x="353" y="1376"/>
                      <a:pt x="360" y="1406"/>
                    </a:cubicBezTo>
                    <a:cubicBezTo>
                      <a:pt x="361" y="1408"/>
                      <a:pt x="361" y="1410"/>
                      <a:pt x="361" y="1412"/>
                    </a:cubicBezTo>
                    <a:cubicBezTo>
                      <a:pt x="384" y="1421"/>
                      <a:pt x="408" y="1431"/>
                      <a:pt x="426" y="1443"/>
                    </a:cubicBezTo>
                    <a:cubicBezTo>
                      <a:pt x="437" y="1449"/>
                      <a:pt x="445" y="1456"/>
                      <a:pt x="452" y="1464"/>
                    </a:cubicBezTo>
                    <a:cubicBezTo>
                      <a:pt x="474" y="1405"/>
                      <a:pt x="503" y="1327"/>
                      <a:pt x="508" y="1309"/>
                    </a:cubicBezTo>
                    <a:cubicBezTo>
                      <a:pt x="515" y="1280"/>
                      <a:pt x="560" y="1191"/>
                      <a:pt x="619" y="1198"/>
                    </a:cubicBezTo>
                    <a:cubicBezTo>
                      <a:pt x="678" y="1206"/>
                      <a:pt x="804" y="1221"/>
                      <a:pt x="826" y="1265"/>
                    </a:cubicBezTo>
                    <a:cubicBezTo>
                      <a:pt x="848" y="1309"/>
                      <a:pt x="900" y="1309"/>
                      <a:pt x="952" y="1287"/>
                    </a:cubicBezTo>
                    <a:cubicBezTo>
                      <a:pt x="1004" y="1265"/>
                      <a:pt x="1070" y="1273"/>
                      <a:pt x="1078" y="1302"/>
                    </a:cubicBezTo>
                    <a:cubicBezTo>
                      <a:pt x="1085" y="1332"/>
                      <a:pt x="1130" y="1383"/>
                      <a:pt x="1196" y="1383"/>
                    </a:cubicBezTo>
                    <a:cubicBezTo>
                      <a:pt x="1263" y="1383"/>
                      <a:pt x="1315" y="1258"/>
                      <a:pt x="1366" y="1273"/>
                    </a:cubicBezTo>
                    <a:cubicBezTo>
                      <a:pt x="1418" y="1287"/>
                      <a:pt x="1463" y="1324"/>
                      <a:pt x="1537" y="1302"/>
                    </a:cubicBezTo>
                    <a:cubicBezTo>
                      <a:pt x="1580" y="1289"/>
                      <a:pt x="1608" y="1261"/>
                      <a:pt x="1624" y="1240"/>
                    </a:cubicBezTo>
                    <a:cubicBezTo>
                      <a:pt x="1612" y="1229"/>
                      <a:pt x="1602" y="1219"/>
                      <a:pt x="1596" y="1213"/>
                    </a:cubicBezTo>
                    <a:cubicBezTo>
                      <a:pt x="1574" y="1191"/>
                      <a:pt x="1603" y="1169"/>
                      <a:pt x="1655" y="1147"/>
                    </a:cubicBezTo>
                    <a:cubicBezTo>
                      <a:pt x="1707" y="1124"/>
                      <a:pt x="1692" y="1073"/>
                      <a:pt x="1714" y="1028"/>
                    </a:cubicBezTo>
                    <a:cubicBezTo>
                      <a:pt x="1737" y="984"/>
                      <a:pt x="1811" y="961"/>
                      <a:pt x="1848" y="917"/>
                    </a:cubicBezTo>
                    <a:cubicBezTo>
                      <a:pt x="1885" y="873"/>
                      <a:pt x="1899" y="806"/>
                      <a:pt x="1899" y="747"/>
                    </a:cubicBezTo>
                    <a:cubicBezTo>
                      <a:pt x="1899" y="688"/>
                      <a:pt x="1862" y="621"/>
                      <a:pt x="1914" y="547"/>
                    </a:cubicBezTo>
                    <a:cubicBezTo>
                      <a:pt x="1966" y="473"/>
                      <a:pt x="1951" y="369"/>
                      <a:pt x="1922" y="34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5" name="Freeform 138">
                <a:extLst>
                  <a:ext uri="{FF2B5EF4-FFF2-40B4-BE49-F238E27FC236}">
                    <a16:creationId xmlns:a16="http://schemas.microsoft.com/office/drawing/2014/main" id="{0ED017F4-E675-4D80-9C54-17B57FF93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5" y="2515"/>
                <a:ext cx="298" cy="244"/>
              </a:xfrm>
              <a:custGeom>
                <a:avLst/>
                <a:gdLst>
                  <a:gd name="T0" fmla="*/ 1902 w 1924"/>
                  <a:gd name="T1" fmla="*/ 1007 h 1770"/>
                  <a:gd name="T2" fmla="*/ 1910 w 1924"/>
                  <a:gd name="T3" fmla="*/ 837 h 1770"/>
                  <a:gd name="T4" fmla="*/ 1910 w 1924"/>
                  <a:gd name="T5" fmla="*/ 637 h 1770"/>
                  <a:gd name="T6" fmla="*/ 1910 w 1924"/>
                  <a:gd name="T7" fmla="*/ 489 h 1770"/>
                  <a:gd name="T8" fmla="*/ 1858 w 1924"/>
                  <a:gd name="T9" fmla="*/ 386 h 1770"/>
                  <a:gd name="T10" fmla="*/ 1902 w 1924"/>
                  <a:gd name="T11" fmla="*/ 297 h 1770"/>
                  <a:gd name="T12" fmla="*/ 1924 w 1924"/>
                  <a:gd name="T13" fmla="*/ 177 h 1770"/>
                  <a:gd name="T14" fmla="*/ 1859 w 1924"/>
                  <a:gd name="T15" fmla="*/ 175 h 1770"/>
                  <a:gd name="T16" fmla="*/ 1659 w 1924"/>
                  <a:gd name="T17" fmla="*/ 92 h 1770"/>
                  <a:gd name="T18" fmla="*/ 1526 w 1924"/>
                  <a:gd name="T19" fmla="*/ 42 h 1770"/>
                  <a:gd name="T20" fmla="*/ 1343 w 1924"/>
                  <a:gd name="T21" fmla="*/ 108 h 1770"/>
                  <a:gd name="T22" fmla="*/ 1334 w 1924"/>
                  <a:gd name="T23" fmla="*/ 250 h 1770"/>
                  <a:gd name="T24" fmla="*/ 1209 w 1924"/>
                  <a:gd name="T25" fmla="*/ 400 h 1770"/>
                  <a:gd name="T26" fmla="*/ 1001 w 1924"/>
                  <a:gd name="T27" fmla="*/ 300 h 1770"/>
                  <a:gd name="T28" fmla="*/ 801 w 1924"/>
                  <a:gd name="T29" fmla="*/ 233 h 1770"/>
                  <a:gd name="T30" fmla="*/ 709 w 1924"/>
                  <a:gd name="T31" fmla="*/ 125 h 1770"/>
                  <a:gd name="T32" fmla="*/ 559 w 1924"/>
                  <a:gd name="T33" fmla="*/ 25 h 1770"/>
                  <a:gd name="T34" fmla="*/ 359 w 1924"/>
                  <a:gd name="T35" fmla="*/ 50 h 1770"/>
                  <a:gd name="T36" fmla="*/ 329 w 1924"/>
                  <a:gd name="T37" fmla="*/ 44 h 1770"/>
                  <a:gd name="T38" fmla="*/ 237 w 1924"/>
                  <a:gd name="T39" fmla="*/ 119 h 1770"/>
                  <a:gd name="T40" fmla="*/ 141 w 1924"/>
                  <a:gd name="T41" fmla="*/ 201 h 1770"/>
                  <a:gd name="T42" fmla="*/ 126 w 1924"/>
                  <a:gd name="T43" fmla="*/ 319 h 1770"/>
                  <a:gd name="T44" fmla="*/ 52 w 1924"/>
                  <a:gd name="T45" fmla="*/ 393 h 1770"/>
                  <a:gd name="T46" fmla="*/ 59 w 1924"/>
                  <a:gd name="T47" fmla="*/ 489 h 1770"/>
                  <a:gd name="T48" fmla="*/ 89 w 1924"/>
                  <a:gd name="T49" fmla="*/ 593 h 1770"/>
                  <a:gd name="T50" fmla="*/ 74 w 1924"/>
                  <a:gd name="T51" fmla="*/ 748 h 1770"/>
                  <a:gd name="T52" fmla="*/ 52 w 1924"/>
                  <a:gd name="T53" fmla="*/ 874 h 1770"/>
                  <a:gd name="T54" fmla="*/ 67 w 1924"/>
                  <a:gd name="T55" fmla="*/ 985 h 1770"/>
                  <a:gd name="T56" fmla="*/ 133 w 1924"/>
                  <a:gd name="T57" fmla="*/ 1089 h 1770"/>
                  <a:gd name="T58" fmla="*/ 244 w 1924"/>
                  <a:gd name="T59" fmla="*/ 1170 h 1770"/>
                  <a:gd name="T60" fmla="*/ 378 w 1924"/>
                  <a:gd name="T61" fmla="*/ 1303 h 1770"/>
                  <a:gd name="T62" fmla="*/ 555 w 1924"/>
                  <a:gd name="T63" fmla="*/ 1348 h 1770"/>
                  <a:gd name="T64" fmla="*/ 664 w 1924"/>
                  <a:gd name="T65" fmla="*/ 1393 h 1770"/>
                  <a:gd name="T66" fmla="*/ 785 w 1924"/>
                  <a:gd name="T67" fmla="*/ 1340 h 1770"/>
                  <a:gd name="T68" fmla="*/ 933 w 1924"/>
                  <a:gd name="T69" fmla="*/ 1326 h 1770"/>
                  <a:gd name="T70" fmla="*/ 1169 w 1924"/>
                  <a:gd name="T71" fmla="*/ 1466 h 1770"/>
                  <a:gd name="T72" fmla="*/ 1488 w 1924"/>
                  <a:gd name="T73" fmla="*/ 1622 h 1770"/>
                  <a:gd name="T74" fmla="*/ 1658 w 1924"/>
                  <a:gd name="T75" fmla="*/ 1733 h 1770"/>
                  <a:gd name="T76" fmla="*/ 1799 w 1924"/>
                  <a:gd name="T77" fmla="*/ 1740 h 1770"/>
                  <a:gd name="T78" fmla="*/ 1895 w 1924"/>
                  <a:gd name="T79" fmla="*/ 1651 h 1770"/>
                  <a:gd name="T80" fmla="*/ 1913 w 1924"/>
                  <a:gd name="T81" fmla="*/ 1499 h 1770"/>
                  <a:gd name="T82" fmla="*/ 1887 w 1924"/>
                  <a:gd name="T83" fmla="*/ 1229 h 1770"/>
                  <a:gd name="T84" fmla="*/ 1902 w 1924"/>
                  <a:gd name="T85" fmla="*/ 1007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24" h="1770">
                    <a:moveTo>
                      <a:pt x="1902" y="1007"/>
                    </a:moveTo>
                    <a:cubicBezTo>
                      <a:pt x="1917" y="933"/>
                      <a:pt x="1910" y="889"/>
                      <a:pt x="1910" y="837"/>
                    </a:cubicBezTo>
                    <a:cubicBezTo>
                      <a:pt x="1910" y="785"/>
                      <a:pt x="1910" y="704"/>
                      <a:pt x="1910" y="637"/>
                    </a:cubicBezTo>
                    <a:cubicBezTo>
                      <a:pt x="1910" y="571"/>
                      <a:pt x="1910" y="526"/>
                      <a:pt x="1910" y="489"/>
                    </a:cubicBezTo>
                    <a:cubicBezTo>
                      <a:pt x="1910" y="452"/>
                      <a:pt x="1865" y="423"/>
                      <a:pt x="1858" y="386"/>
                    </a:cubicBezTo>
                    <a:cubicBezTo>
                      <a:pt x="1850" y="349"/>
                      <a:pt x="1910" y="319"/>
                      <a:pt x="1902" y="297"/>
                    </a:cubicBezTo>
                    <a:cubicBezTo>
                      <a:pt x="1897" y="281"/>
                      <a:pt x="1914" y="215"/>
                      <a:pt x="1924" y="177"/>
                    </a:cubicBezTo>
                    <a:cubicBezTo>
                      <a:pt x="1904" y="173"/>
                      <a:pt x="1883" y="172"/>
                      <a:pt x="1859" y="175"/>
                    </a:cubicBezTo>
                    <a:cubicBezTo>
                      <a:pt x="1784" y="183"/>
                      <a:pt x="1659" y="133"/>
                      <a:pt x="1659" y="92"/>
                    </a:cubicBezTo>
                    <a:cubicBezTo>
                      <a:pt x="1659" y="50"/>
                      <a:pt x="1584" y="33"/>
                      <a:pt x="1526" y="42"/>
                    </a:cubicBezTo>
                    <a:cubicBezTo>
                      <a:pt x="1468" y="50"/>
                      <a:pt x="1409" y="92"/>
                      <a:pt x="1343" y="108"/>
                    </a:cubicBezTo>
                    <a:cubicBezTo>
                      <a:pt x="1276" y="125"/>
                      <a:pt x="1343" y="192"/>
                      <a:pt x="1334" y="250"/>
                    </a:cubicBezTo>
                    <a:cubicBezTo>
                      <a:pt x="1326" y="308"/>
                      <a:pt x="1293" y="375"/>
                      <a:pt x="1209" y="400"/>
                    </a:cubicBezTo>
                    <a:cubicBezTo>
                      <a:pt x="1126" y="425"/>
                      <a:pt x="1093" y="325"/>
                      <a:pt x="1001" y="300"/>
                    </a:cubicBezTo>
                    <a:cubicBezTo>
                      <a:pt x="909" y="275"/>
                      <a:pt x="826" y="275"/>
                      <a:pt x="801" y="233"/>
                    </a:cubicBezTo>
                    <a:cubicBezTo>
                      <a:pt x="776" y="192"/>
                      <a:pt x="793" y="133"/>
                      <a:pt x="709" y="125"/>
                    </a:cubicBezTo>
                    <a:cubicBezTo>
                      <a:pt x="626" y="117"/>
                      <a:pt x="568" y="50"/>
                      <a:pt x="559" y="25"/>
                    </a:cubicBezTo>
                    <a:cubicBezTo>
                      <a:pt x="551" y="0"/>
                      <a:pt x="451" y="58"/>
                      <a:pt x="359" y="50"/>
                    </a:cubicBezTo>
                    <a:cubicBezTo>
                      <a:pt x="349" y="49"/>
                      <a:pt x="338" y="47"/>
                      <a:pt x="329" y="44"/>
                    </a:cubicBezTo>
                    <a:cubicBezTo>
                      <a:pt x="310" y="70"/>
                      <a:pt x="278" y="90"/>
                      <a:pt x="237" y="119"/>
                    </a:cubicBezTo>
                    <a:cubicBezTo>
                      <a:pt x="185" y="156"/>
                      <a:pt x="133" y="164"/>
                      <a:pt x="141" y="201"/>
                    </a:cubicBezTo>
                    <a:cubicBezTo>
                      <a:pt x="148" y="238"/>
                      <a:pt x="141" y="275"/>
                      <a:pt x="126" y="319"/>
                    </a:cubicBezTo>
                    <a:cubicBezTo>
                      <a:pt x="111" y="363"/>
                      <a:pt x="52" y="356"/>
                      <a:pt x="52" y="393"/>
                    </a:cubicBezTo>
                    <a:cubicBezTo>
                      <a:pt x="52" y="430"/>
                      <a:pt x="15" y="460"/>
                      <a:pt x="59" y="489"/>
                    </a:cubicBezTo>
                    <a:cubicBezTo>
                      <a:pt x="104" y="519"/>
                      <a:pt x="96" y="548"/>
                      <a:pt x="89" y="593"/>
                    </a:cubicBezTo>
                    <a:cubicBezTo>
                      <a:pt x="81" y="637"/>
                      <a:pt x="74" y="704"/>
                      <a:pt x="74" y="748"/>
                    </a:cubicBezTo>
                    <a:cubicBezTo>
                      <a:pt x="74" y="793"/>
                      <a:pt x="52" y="837"/>
                      <a:pt x="52" y="874"/>
                    </a:cubicBezTo>
                    <a:cubicBezTo>
                      <a:pt x="52" y="911"/>
                      <a:pt x="0" y="948"/>
                      <a:pt x="67" y="985"/>
                    </a:cubicBezTo>
                    <a:cubicBezTo>
                      <a:pt x="133" y="1022"/>
                      <a:pt x="104" y="1052"/>
                      <a:pt x="133" y="1089"/>
                    </a:cubicBezTo>
                    <a:cubicBezTo>
                      <a:pt x="163" y="1126"/>
                      <a:pt x="192" y="1126"/>
                      <a:pt x="244" y="1170"/>
                    </a:cubicBezTo>
                    <a:cubicBezTo>
                      <a:pt x="296" y="1215"/>
                      <a:pt x="311" y="1274"/>
                      <a:pt x="378" y="1303"/>
                    </a:cubicBezTo>
                    <a:cubicBezTo>
                      <a:pt x="444" y="1333"/>
                      <a:pt x="496" y="1318"/>
                      <a:pt x="555" y="1348"/>
                    </a:cubicBezTo>
                    <a:cubicBezTo>
                      <a:pt x="584" y="1362"/>
                      <a:pt x="627" y="1377"/>
                      <a:pt x="664" y="1393"/>
                    </a:cubicBezTo>
                    <a:cubicBezTo>
                      <a:pt x="707" y="1366"/>
                      <a:pt x="756" y="1340"/>
                      <a:pt x="785" y="1340"/>
                    </a:cubicBezTo>
                    <a:cubicBezTo>
                      <a:pt x="844" y="1340"/>
                      <a:pt x="866" y="1274"/>
                      <a:pt x="933" y="1326"/>
                    </a:cubicBezTo>
                    <a:cubicBezTo>
                      <a:pt x="999" y="1377"/>
                      <a:pt x="1110" y="1429"/>
                      <a:pt x="1169" y="1466"/>
                    </a:cubicBezTo>
                    <a:cubicBezTo>
                      <a:pt x="1229" y="1503"/>
                      <a:pt x="1414" y="1599"/>
                      <a:pt x="1488" y="1622"/>
                    </a:cubicBezTo>
                    <a:cubicBezTo>
                      <a:pt x="1562" y="1644"/>
                      <a:pt x="1606" y="1696"/>
                      <a:pt x="1658" y="1733"/>
                    </a:cubicBezTo>
                    <a:cubicBezTo>
                      <a:pt x="1710" y="1770"/>
                      <a:pt x="1747" y="1740"/>
                      <a:pt x="1799" y="1740"/>
                    </a:cubicBezTo>
                    <a:cubicBezTo>
                      <a:pt x="1850" y="1740"/>
                      <a:pt x="1880" y="1711"/>
                      <a:pt x="1895" y="1651"/>
                    </a:cubicBezTo>
                    <a:cubicBezTo>
                      <a:pt x="1909" y="1596"/>
                      <a:pt x="1864" y="1521"/>
                      <a:pt x="1913" y="1499"/>
                    </a:cubicBezTo>
                    <a:cubicBezTo>
                      <a:pt x="1908" y="1422"/>
                      <a:pt x="1898" y="1286"/>
                      <a:pt x="1887" y="1229"/>
                    </a:cubicBezTo>
                    <a:cubicBezTo>
                      <a:pt x="1873" y="1148"/>
                      <a:pt x="1887" y="1081"/>
                      <a:pt x="1902" y="100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6" name="Freeform 139">
                <a:extLst>
                  <a:ext uri="{FF2B5EF4-FFF2-40B4-BE49-F238E27FC236}">
                    <a16:creationId xmlns:a16="http://schemas.microsoft.com/office/drawing/2014/main" id="{DD08FEAB-016E-445B-8D15-D1622778D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2" y="2540"/>
                <a:ext cx="203" cy="185"/>
              </a:xfrm>
              <a:custGeom>
                <a:avLst/>
                <a:gdLst>
                  <a:gd name="T0" fmla="*/ 1295 w 1314"/>
                  <a:gd name="T1" fmla="*/ 1090 h 1348"/>
                  <a:gd name="T2" fmla="*/ 1235 w 1314"/>
                  <a:gd name="T3" fmla="*/ 943 h 1348"/>
                  <a:gd name="T4" fmla="*/ 1176 w 1314"/>
                  <a:gd name="T5" fmla="*/ 814 h 1348"/>
                  <a:gd name="T6" fmla="*/ 1142 w 1314"/>
                  <a:gd name="T7" fmla="*/ 715 h 1348"/>
                  <a:gd name="T8" fmla="*/ 1097 w 1314"/>
                  <a:gd name="T9" fmla="*/ 622 h 1348"/>
                  <a:gd name="T10" fmla="*/ 1068 w 1314"/>
                  <a:gd name="T11" fmla="*/ 553 h 1348"/>
                  <a:gd name="T12" fmla="*/ 999 w 1314"/>
                  <a:gd name="T13" fmla="*/ 479 h 1348"/>
                  <a:gd name="T14" fmla="*/ 1038 w 1314"/>
                  <a:gd name="T15" fmla="*/ 405 h 1348"/>
                  <a:gd name="T16" fmla="*/ 1082 w 1314"/>
                  <a:gd name="T17" fmla="*/ 459 h 1348"/>
                  <a:gd name="T18" fmla="*/ 1161 w 1314"/>
                  <a:gd name="T19" fmla="*/ 521 h 1348"/>
                  <a:gd name="T20" fmla="*/ 1226 w 1314"/>
                  <a:gd name="T21" fmla="*/ 508 h 1348"/>
                  <a:gd name="T22" fmla="*/ 1226 w 1314"/>
                  <a:gd name="T23" fmla="*/ 508 h 1348"/>
                  <a:gd name="T24" fmla="*/ 1211 w 1314"/>
                  <a:gd name="T25" fmla="*/ 345 h 1348"/>
                  <a:gd name="T26" fmla="*/ 1191 w 1314"/>
                  <a:gd name="T27" fmla="*/ 242 h 1348"/>
                  <a:gd name="T28" fmla="*/ 1166 w 1314"/>
                  <a:gd name="T29" fmla="*/ 133 h 1348"/>
                  <a:gd name="T30" fmla="*/ 1163 w 1314"/>
                  <a:gd name="T31" fmla="*/ 69 h 1348"/>
                  <a:gd name="T32" fmla="*/ 1034 w 1314"/>
                  <a:gd name="T33" fmla="*/ 115 h 1348"/>
                  <a:gd name="T34" fmla="*/ 851 w 1314"/>
                  <a:gd name="T35" fmla="*/ 65 h 1348"/>
                  <a:gd name="T36" fmla="*/ 634 w 1314"/>
                  <a:gd name="T37" fmla="*/ 106 h 1348"/>
                  <a:gd name="T38" fmla="*/ 409 w 1314"/>
                  <a:gd name="T39" fmla="*/ 98 h 1348"/>
                  <a:gd name="T40" fmla="*/ 184 w 1314"/>
                  <a:gd name="T41" fmla="*/ 56 h 1348"/>
                  <a:gd name="T42" fmla="*/ 74 w 1314"/>
                  <a:gd name="T43" fmla="*/ 0 h 1348"/>
                  <a:gd name="T44" fmla="*/ 52 w 1314"/>
                  <a:gd name="T45" fmla="*/ 120 h 1348"/>
                  <a:gd name="T46" fmla="*/ 8 w 1314"/>
                  <a:gd name="T47" fmla="*/ 209 h 1348"/>
                  <a:gd name="T48" fmla="*/ 60 w 1314"/>
                  <a:gd name="T49" fmla="*/ 312 h 1348"/>
                  <a:gd name="T50" fmla="*/ 60 w 1314"/>
                  <a:gd name="T51" fmla="*/ 460 h 1348"/>
                  <a:gd name="T52" fmla="*/ 60 w 1314"/>
                  <a:gd name="T53" fmla="*/ 660 h 1348"/>
                  <a:gd name="T54" fmla="*/ 52 w 1314"/>
                  <a:gd name="T55" fmla="*/ 830 h 1348"/>
                  <a:gd name="T56" fmla="*/ 37 w 1314"/>
                  <a:gd name="T57" fmla="*/ 1052 h 1348"/>
                  <a:gd name="T58" fmla="*/ 63 w 1314"/>
                  <a:gd name="T59" fmla="*/ 1322 h 1348"/>
                  <a:gd name="T60" fmla="*/ 74 w 1314"/>
                  <a:gd name="T61" fmla="*/ 1319 h 1348"/>
                  <a:gd name="T62" fmla="*/ 437 w 1314"/>
                  <a:gd name="T63" fmla="*/ 1319 h 1348"/>
                  <a:gd name="T64" fmla="*/ 807 w 1314"/>
                  <a:gd name="T65" fmla="*/ 1297 h 1348"/>
                  <a:gd name="T66" fmla="*/ 1029 w 1314"/>
                  <a:gd name="T67" fmla="*/ 1341 h 1348"/>
                  <a:gd name="T68" fmla="*/ 1177 w 1314"/>
                  <a:gd name="T69" fmla="*/ 1267 h 1348"/>
                  <a:gd name="T70" fmla="*/ 1314 w 1314"/>
                  <a:gd name="T71" fmla="*/ 1177 h 1348"/>
                  <a:gd name="T72" fmla="*/ 1295 w 1314"/>
                  <a:gd name="T73" fmla="*/ 1090 h 1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14" h="1348">
                    <a:moveTo>
                      <a:pt x="1295" y="1090"/>
                    </a:moveTo>
                    <a:cubicBezTo>
                      <a:pt x="1290" y="1066"/>
                      <a:pt x="1280" y="962"/>
                      <a:pt x="1235" y="943"/>
                    </a:cubicBezTo>
                    <a:cubicBezTo>
                      <a:pt x="1191" y="923"/>
                      <a:pt x="1186" y="844"/>
                      <a:pt x="1176" y="814"/>
                    </a:cubicBezTo>
                    <a:cubicBezTo>
                      <a:pt x="1166" y="785"/>
                      <a:pt x="1176" y="740"/>
                      <a:pt x="1142" y="715"/>
                    </a:cubicBezTo>
                    <a:cubicBezTo>
                      <a:pt x="1107" y="691"/>
                      <a:pt x="1112" y="651"/>
                      <a:pt x="1097" y="622"/>
                    </a:cubicBezTo>
                    <a:cubicBezTo>
                      <a:pt x="1082" y="592"/>
                      <a:pt x="1117" y="572"/>
                      <a:pt x="1068" y="553"/>
                    </a:cubicBezTo>
                    <a:cubicBezTo>
                      <a:pt x="1018" y="533"/>
                      <a:pt x="999" y="503"/>
                      <a:pt x="999" y="479"/>
                    </a:cubicBezTo>
                    <a:cubicBezTo>
                      <a:pt x="999" y="454"/>
                      <a:pt x="1038" y="405"/>
                      <a:pt x="1038" y="405"/>
                    </a:cubicBezTo>
                    <a:cubicBezTo>
                      <a:pt x="1038" y="405"/>
                      <a:pt x="1073" y="429"/>
                      <a:pt x="1082" y="459"/>
                    </a:cubicBezTo>
                    <a:cubicBezTo>
                      <a:pt x="1092" y="489"/>
                      <a:pt x="1097" y="533"/>
                      <a:pt x="1161" y="521"/>
                    </a:cubicBezTo>
                    <a:cubicBezTo>
                      <a:pt x="1195" y="514"/>
                      <a:pt x="1196" y="494"/>
                      <a:pt x="1226" y="508"/>
                    </a:cubicBezTo>
                    <a:cubicBezTo>
                      <a:pt x="1226" y="508"/>
                      <a:pt x="1226" y="508"/>
                      <a:pt x="1226" y="508"/>
                    </a:cubicBezTo>
                    <a:cubicBezTo>
                      <a:pt x="1228" y="458"/>
                      <a:pt x="1198" y="379"/>
                      <a:pt x="1211" y="345"/>
                    </a:cubicBezTo>
                    <a:cubicBezTo>
                      <a:pt x="1226" y="306"/>
                      <a:pt x="1171" y="271"/>
                      <a:pt x="1191" y="242"/>
                    </a:cubicBezTo>
                    <a:cubicBezTo>
                      <a:pt x="1211" y="212"/>
                      <a:pt x="1161" y="178"/>
                      <a:pt x="1166" y="133"/>
                    </a:cubicBezTo>
                    <a:cubicBezTo>
                      <a:pt x="1168" y="114"/>
                      <a:pt x="1165" y="92"/>
                      <a:pt x="1163" y="69"/>
                    </a:cubicBezTo>
                    <a:cubicBezTo>
                      <a:pt x="1127" y="81"/>
                      <a:pt x="1075" y="99"/>
                      <a:pt x="1034" y="115"/>
                    </a:cubicBezTo>
                    <a:cubicBezTo>
                      <a:pt x="967" y="140"/>
                      <a:pt x="917" y="106"/>
                      <a:pt x="851" y="65"/>
                    </a:cubicBezTo>
                    <a:cubicBezTo>
                      <a:pt x="784" y="23"/>
                      <a:pt x="701" y="56"/>
                      <a:pt x="634" y="106"/>
                    </a:cubicBezTo>
                    <a:cubicBezTo>
                      <a:pt x="567" y="156"/>
                      <a:pt x="492" y="140"/>
                      <a:pt x="409" y="98"/>
                    </a:cubicBezTo>
                    <a:cubicBezTo>
                      <a:pt x="326" y="56"/>
                      <a:pt x="234" y="98"/>
                      <a:pt x="184" y="56"/>
                    </a:cubicBezTo>
                    <a:cubicBezTo>
                      <a:pt x="150" y="28"/>
                      <a:pt x="116" y="7"/>
                      <a:pt x="74" y="0"/>
                    </a:cubicBezTo>
                    <a:cubicBezTo>
                      <a:pt x="64" y="38"/>
                      <a:pt x="47" y="104"/>
                      <a:pt x="52" y="120"/>
                    </a:cubicBezTo>
                    <a:cubicBezTo>
                      <a:pt x="60" y="142"/>
                      <a:pt x="0" y="172"/>
                      <a:pt x="8" y="209"/>
                    </a:cubicBezTo>
                    <a:cubicBezTo>
                      <a:pt x="15" y="246"/>
                      <a:pt x="60" y="275"/>
                      <a:pt x="60" y="312"/>
                    </a:cubicBezTo>
                    <a:cubicBezTo>
                      <a:pt x="60" y="349"/>
                      <a:pt x="60" y="394"/>
                      <a:pt x="60" y="460"/>
                    </a:cubicBezTo>
                    <a:cubicBezTo>
                      <a:pt x="60" y="527"/>
                      <a:pt x="60" y="608"/>
                      <a:pt x="60" y="660"/>
                    </a:cubicBezTo>
                    <a:cubicBezTo>
                      <a:pt x="60" y="712"/>
                      <a:pt x="67" y="756"/>
                      <a:pt x="52" y="830"/>
                    </a:cubicBezTo>
                    <a:cubicBezTo>
                      <a:pt x="37" y="904"/>
                      <a:pt x="23" y="971"/>
                      <a:pt x="37" y="1052"/>
                    </a:cubicBezTo>
                    <a:cubicBezTo>
                      <a:pt x="48" y="1109"/>
                      <a:pt x="58" y="1245"/>
                      <a:pt x="63" y="1322"/>
                    </a:cubicBezTo>
                    <a:cubicBezTo>
                      <a:pt x="67" y="1321"/>
                      <a:pt x="70" y="1320"/>
                      <a:pt x="74" y="1319"/>
                    </a:cubicBezTo>
                    <a:cubicBezTo>
                      <a:pt x="141" y="1304"/>
                      <a:pt x="370" y="1311"/>
                      <a:pt x="437" y="1319"/>
                    </a:cubicBezTo>
                    <a:cubicBezTo>
                      <a:pt x="504" y="1326"/>
                      <a:pt x="733" y="1282"/>
                      <a:pt x="807" y="1297"/>
                    </a:cubicBezTo>
                    <a:cubicBezTo>
                      <a:pt x="881" y="1311"/>
                      <a:pt x="977" y="1334"/>
                      <a:pt x="1029" y="1341"/>
                    </a:cubicBezTo>
                    <a:cubicBezTo>
                      <a:pt x="1081" y="1348"/>
                      <a:pt x="1155" y="1304"/>
                      <a:pt x="1177" y="1267"/>
                    </a:cubicBezTo>
                    <a:cubicBezTo>
                      <a:pt x="1194" y="1239"/>
                      <a:pt x="1245" y="1194"/>
                      <a:pt x="1314" y="1177"/>
                    </a:cubicBezTo>
                    <a:cubicBezTo>
                      <a:pt x="1299" y="1143"/>
                      <a:pt x="1298" y="1108"/>
                      <a:pt x="1295" y="109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7" name="Freeform 140">
                <a:extLst>
                  <a:ext uri="{FF2B5EF4-FFF2-40B4-BE49-F238E27FC236}">
                    <a16:creationId xmlns:a16="http://schemas.microsoft.com/office/drawing/2014/main" id="{996948EF-8EA3-4332-B6FC-A039AA323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702"/>
                <a:ext cx="310" cy="324"/>
              </a:xfrm>
              <a:custGeom>
                <a:avLst/>
                <a:gdLst>
                  <a:gd name="T0" fmla="*/ 1473 w 2004"/>
                  <a:gd name="T1" fmla="*/ 1889 h 2355"/>
                  <a:gd name="T2" fmla="*/ 1355 w 2004"/>
                  <a:gd name="T3" fmla="*/ 1807 h 2355"/>
                  <a:gd name="T4" fmla="*/ 1480 w 2004"/>
                  <a:gd name="T5" fmla="*/ 1726 h 2355"/>
                  <a:gd name="T6" fmla="*/ 1525 w 2004"/>
                  <a:gd name="T7" fmla="*/ 1533 h 2355"/>
                  <a:gd name="T8" fmla="*/ 1643 w 2004"/>
                  <a:gd name="T9" fmla="*/ 1341 h 2355"/>
                  <a:gd name="T10" fmla="*/ 1762 w 2004"/>
                  <a:gd name="T11" fmla="*/ 1200 h 2355"/>
                  <a:gd name="T12" fmla="*/ 1821 w 2004"/>
                  <a:gd name="T13" fmla="*/ 1045 h 2355"/>
                  <a:gd name="T14" fmla="*/ 1784 w 2004"/>
                  <a:gd name="T15" fmla="*/ 941 h 2355"/>
                  <a:gd name="T16" fmla="*/ 1828 w 2004"/>
                  <a:gd name="T17" fmla="*/ 778 h 2355"/>
                  <a:gd name="T18" fmla="*/ 1910 w 2004"/>
                  <a:gd name="T19" fmla="*/ 675 h 2355"/>
                  <a:gd name="T20" fmla="*/ 2004 w 2004"/>
                  <a:gd name="T21" fmla="*/ 646 h 2355"/>
                  <a:gd name="T22" fmla="*/ 1965 w 2004"/>
                  <a:gd name="T23" fmla="*/ 585 h 2355"/>
                  <a:gd name="T24" fmla="*/ 1901 w 2004"/>
                  <a:gd name="T25" fmla="*/ 540 h 2355"/>
                  <a:gd name="T26" fmla="*/ 1872 w 2004"/>
                  <a:gd name="T27" fmla="*/ 387 h 2355"/>
                  <a:gd name="T28" fmla="*/ 1827 w 2004"/>
                  <a:gd name="T29" fmla="*/ 190 h 2355"/>
                  <a:gd name="T30" fmla="*/ 1783 w 2004"/>
                  <a:gd name="T31" fmla="*/ 96 h 2355"/>
                  <a:gd name="T32" fmla="*/ 1699 w 2004"/>
                  <a:gd name="T33" fmla="*/ 42 h 2355"/>
                  <a:gd name="T34" fmla="*/ 1669 w 2004"/>
                  <a:gd name="T35" fmla="*/ 0 h 2355"/>
                  <a:gd name="T36" fmla="*/ 1532 w 2004"/>
                  <a:gd name="T37" fmla="*/ 90 h 2355"/>
                  <a:gd name="T38" fmla="*/ 1384 w 2004"/>
                  <a:gd name="T39" fmla="*/ 164 h 2355"/>
                  <a:gd name="T40" fmla="*/ 1162 w 2004"/>
                  <a:gd name="T41" fmla="*/ 120 h 2355"/>
                  <a:gd name="T42" fmla="*/ 792 w 2004"/>
                  <a:gd name="T43" fmla="*/ 142 h 2355"/>
                  <a:gd name="T44" fmla="*/ 429 w 2004"/>
                  <a:gd name="T45" fmla="*/ 142 h 2355"/>
                  <a:gd name="T46" fmla="*/ 400 w 2004"/>
                  <a:gd name="T47" fmla="*/ 297 h 2355"/>
                  <a:gd name="T48" fmla="*/ 304 w 2004"/>
                  <a:gd name="T49" fmla="*/ 386 h 2355"/>
                  <a:gd name="T50" fmla="*/ 240 w 2004"/>
                  <a:gd name="T51" fmla="*/ 395 h 2355"/>
                  <a:gd name="T52" fmla="*/ 296 w 2004"/>
                  <a:gd name="T53" fmla="*/ 541 h 2355"/>
                  <a:gd name="T54" fmla="*/ 281 w 2004"/>
                  <a:gd name="T55" fmla="*/ 756 h 2355"/>
                  <a:gd name="T56" fmla="*/ 193 w 2004"/>
                  <a:gd name="T57" fmla="*/ 897 h 2355"/>
                  <a:gd name="T58" fmla="*/ 126 w 2004"/>
                  <a:gd name="T59" fmla="*/ 993 h 2355"/>
                  <a:gd name="T60" fmla="*/ 22 w 2004"/>
                  <a:gd name="T61" fmla="*/ 1141 h 2355"/>
                  <a:gd name="T62" fmla="*/ 37 w 2004"/>
                  <a:gd name="T63" fmla="*/ 1252 h 2355"/>
                  <a:gd name="T64" fmla="*/ 185 w 2004"/>
                  <a:gd name="T65" fmla="*/ 1496 h 2355"/>
                  <a:gd name="T66" fmla="*/ 252 w 2004"/>
                  <a:gd name="T67" fmla="*/ 1637 h 2355"/>
                  <a:gd name="T68" fmla="*/ 274 w 2004"/>
                  <a:gd name="T69" fmla="*/ 1763 h 2355"/>
                  <a:gd name="T70" fmla="*/ 400 w 2004"/>
                  <a:gd name="T71" fmla="*/ 1814 h 2355"/>
                  <a:gd name="T72" fmla="*/ 496 w 2004"/>
                  <a:gd name="T73" fmla="*/ 1911 h 2355"/>
                  <a:gd name="T74" fmla="*/ 592 w 2004"/>
                  <a:gd name="T75" fmla="*/ 2029 h 2355"/>
                  <a:gd name="T76" fmla="*/ 666 w 2004"/>
                  <a:gd name="T77" fmla="*/ 2140 h 2355"/>
                  <a:gd name="T78" fmla="*/ 799 w 2004"/>
                  <a:gd name="T79" fmla="*/ 2236 h 2355"/>
                  <a:gd name="T80" fmla="*/ 933 w 2004"/>
                  <a:gd name="T81" fmla="*/ 2244 h 2355"/>
                  <a:gd name="T82" fmla="*/ 1044 w 2004"/>
                  <a:gd name="T83" fmla="*/ 2325 h 2355"/>
                  <a:gd name="T84" fmla="*/ 1251 w 2004"/>
                  <a:gd name="T85" fmla="*/ 2340 h 2355"/>
                  <a:gd name="T86" fmla="*/ 1377 w 2004"/>
                  <a:gd name="T87" fmla="*/ 2355 h 2355"/>
                  <a:gd name="T88" fmla="*/ 1492 w 2004"/>
                  <a:gd name="T89" fmla="*/ 2302 h 2355"/>
                  <a:gd name="T90" fmla="*/ 1584 w 2004"/>
                  <a:gd name="T91" fmla="*/ 2207 h 2355"/>
                  <a:gd name="T92" fmla="*/ 1622 w 2004"/>
                  <a:gd name="T93" fmla="*/ 2196 h 2355"/>
                  <a:gd name="T94" fmla="*/ 1584 w 2004"/>
                  <a:gd name="T95" fmla="*/ 2066 h 2355"/>
                  <a:gd name="T96" fmla="*/ 1473 w 2004"/>
                  <a:gd name="T97" fmla="*/ 1889 h 2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04" h="2355">
                    <a:moveTo>
                      <a:pt x="1473" y="1889"/>
                    </a:moveTo>
                    <a:cubicBezTo>
                      <a:pt x="1421" y="1837"/>
                      <a:pt x="1355" y="1807"/>
                      <a:pt x="1355" y="1807"/>
                    </a:cubicBezTo>
                    <a:cubicBezTo>
                      <a:pt x="1355" y="1807"/>
                      <a:pt x="1429" y="1777"/>
                      <a:pt x="1480" y="1726"/>
                    </a:cubicBezTo>
                    <a:cubicBezTo>
                      <a:pt x="1532" y="1674"/>
                      <a:pt x="1510" y="1578"/>
                      <a:pt x="1525" y="1533"/>
                    </a:cubicBezTo>
                    <a:cubicBezTo>
                      <a:pt x="1540" y="1489"/>
                      <a:pt x="1628" y="1407"/>
                      <a:pt x="1643" y="1341"/>
                    </a:cubicBezTo>
                    <a:cubicBezTo>
                      <a:pt x="1658" y="1274"/>
                      <a:pt x="1665" y="1259"/>
                      <a:pt x="1762" y="1200"/>
                    </a:cubicBezTo>
                    <a:cubicBezTo>
                      <a:pt x="1858" y="1141"/>
                      <a:pt x="1836" y="1067"/>
                      <a:pt x="1821" y="1045"/>
                    </a:cubicBezTo>
                    <a:cubicBezTo>
                      <a:pt x="1806" y="1023"/>
                      <a:pt x="1784" y="986"/>
                      <a:pt x="1784" y="941"/>
                    </a:cubicBezTo>
                    <a:cubicBezTo>
                      <a:pt x="1784" y="897"/>
                      <a:pt x="1843" y="808"/>
                      <a:pt x="1828" y="778"/>
                    </a:cubicBezTo>
                    <a:cubicBezTo>
                      <a:pt x="1813" y="749"/>
                      <a:pt x="1865" y="682"/>
                      <a:pt x="1910" y="675"/>
                    </a:cubicBezTo>
                    <a:cubicBezTo>
                      <a:pt x="1932" y="671"/>
                      <a:pt x="1970" y="658"/>
                      <a:pt x="2004" y="646"/>
                    </a:cubicBezTo>
                    <a:cubicBezTo>
                      <a:pt x="1981" y="625"/>
                      <a:pt x="1980" y="602"/>
                      <a:pt x="1965" y="585"/>
                    </a:cubicBezTo>
                    <a:cubicBezTo>
                      <a:pt x="1946" y="560"/>
                      <a:pt x="1941" y="565"/>
                      <a:pt x="1901" y="540"/>
                    </a:cubicBezTo>
                    <a:cubicBezTo>
                      <a:pt x="1862" y="516"/>
                      <a:pt x="1872" y="427"/>
                      <a:pt x="1872" y="387"/>
                    </a:cubicBezTo>
                    <a:cubicBezTo>
                      <a:pt x="1872" y="348"/>
                      <a:pt x="1857" y="214"/>
                      <a:pt x="1827" y="190"/>
                    </a:cubicBezTo>
                    <a:cubicBezTo>
                      <a:pt x="1798" y="165"/>
                      <a:pt x="1812" y="131"/>
                      <a:pt x="1783" y="96"/>
                    </a:cubicBezTo>
                    <a:cubicBezTo>
                      <a:pt x="1753" y="62"/>
                      <a:pt x="1743" y="81"/>
                      <a:pt x="1699" y="42"/>
                    </a:cubicBezTo>
                    <a:cubicBezTo>
                      <a:pt x="1685" y="30"/>
                      <a:pt x="1676" y="15"/>
                      <a:pt x="1669" y="0"/>
                    </a:cubicBezTo>
                    <a:cubicBezTo>
                      <a:pt x="1600" y="17"/>
                      <a:pt x="1549" y="62"/>
                      <a:pt x="1532" y="90"/>
                    </a:cubicBezTo>
                    <a:cubicBezTo>
                      <a:pt x="1510" y="127"/>
                      <a:pt x="1436" y="171"/>
                      <a:pt x="1384" y="164"/>
                    </a:cubicBezTo>
                    <a:cubicBezTo>
                      <a:pt x="1332" y="157"/>
                      <a:pt x="1236" y="134"/>
                      <a:pt x="1162" y="120"/>
                    </a:cubicBezTo>
                    <a:cubicBezTo>
                      <a:pt x="1088" y="105"/>
                      <a:pt x="859" y="149"/>
                      <a:pt x="792" y="142"/>
                    </a:cubicBezTo>
                    <a:cubicBezTo>
                      <a:pt x="725" y="134"/>
                      <a:pt x="496" y="127"/>
                      <a:pt x="429" y="142"/>
                    </a:cubicBezTo>
                    <a:cubicBezTo>
                      <a:pt x="363" y="157"/>
                      <a:pt x="415" y="238"/>
                      <a:pt x="400" y="297"/>
                    </a:cubicBezTo>
                    <a:cubicBezTo>
                      <a:pt x="385" y="357"/>
                      <a:pt x="355" y="386"/>
                      <a:pt x="304" y="386"/>
                    </a:cubicBezTo>
                    <a:cubicBezTo>
                      <a:pt x="280" y="386"/>
                      <a:pt x="260" y="392"/>
                      <a:pt x="240" y="395"/>
                    </a:cubicBezTo>
                    <a:cubicBezTo>
                      <a:pt x="261" y="439"/>
                      <a:pt x="308" y="501"/>
                      <a:pt x="296" y="541"/>
                    </a:cubicBezTo>
                    <a:cubicBezTo>
                      <a:pt x="281" y="593"/>
                      <a:pt x="281" y="704"/>
                      <a:pt x="281" y="756"/>
                    </a:cubicBezTo>
                    <a:cubicBezTo>
                      <a:pt x="281" y="808"/>
                      <a:pt x="237" y="904"/>
                      <a:pt x="193" y="897"/>
                    </a:cubicBezTo>
                    <a:cubicBezTo>
                      <a:pt x="148" y="889"/>
                      <a:pt x="148" y="934"/>
                      <a:pt x="126" y="993"/>
                    </a:cubicBezTo>
                    <a:cubicBezTo>
                      <a:pt x="104" y="1052"/>
                      <a:pt x="22" y="1097"/>
                      <a:pt x="22" y="1141"/>
                    </a:cubicBezTo>
                    <a:cubicBezTo>
                      <a:pt x="22" y="1186"/>
                      <a:pt x="0" y="1230"/>
                      <a:pt x="37" y="1252"/>
                    </a:cubicBezTo>
                    <a:cubicBezTo>
                      <a:pt x="74" y="1274"/>
                      <a:pt x="178" y="1459"/>
                      <a:pt x="185" y="1496"/>
                    </a:cubicBezTo>
                    <a:cubicBezTo>
                      <a:pt x="193" y="1533"/>
                      <a:pt x="274" y="1585"/>
                      <a:pt x="252" y="1637"/>
                    </a:cubicBezTo>
                    <a:cubicBezTo>
                      <a:pt x="230" y="1689"/>
                      <a:pt x="193" y="1763"/>
                      <a:pt x="274" y="1763"/>
                    </a:cubicBezTo>
                    <a:cubicBezTo>
                      <a:pt x="355" y="1763"/>
                      <a:pt x="378" y="1770"/>
                      <a:pt x="400" y="1814"/>
                    </a:cubicBezTo>
                    <a:cubicBezTo>
                      <a:pt x="422" y="1859"/>
                      <a:pt x="444" y="1852"/>
                      <a:pt x="496" y="1911"/>
                    </a:cubicBezTo>
                    <a:cubicBezTo>
                      <a:pt x="548" y="1970"/>
                      <a:pt x="563" y="1970"/>
                      <a:pt x="592" y="2029"/>
                    </a:cubicBezTo>
                    <a:cubicBezTo>
                      <a:pt x="622" y="2088"/>
                      <a:pt x="614" y="2125"/>
                      <a:pt x="666" y="2140"/>
                    </a:cubicBezTo>
                    <a:cubicBezTo>
                      <a:pt x="718" y="2155"/>
                      <a:pt x="755" y="2214"/>
                      <a:pt x="799" y="2236"/>
                    </a:cubicBezTo>
                    <a:cubicBezTo>
                      <a:pt x="844" y="2259"/>
                      <a:pt x="896" y="2236"/>
                      <a:pt x="933" y="2244"/>
                    </a:cubicBezTo>
                    <a:cubicBezTo>
                      <a:pt x="970" y="2251"/>
                      <a:pt x="1022" y="2296"/>
                      <a:pt x="1044" y="2325"/>
                    </a:cubicBezTo>
                    <a:cubicBezTo>
                      <a:pt x="1066" y="2355"/>
                      <a:pt x="1199" y="2325"/>
                      <a:pt x="1251" y="2340"/>
                    </a:cubicBezTo>
                    <a:cubicBezTo>
                      <a:pt x="1303" y="2355"/>
                      <a:pt x="1340" y="2355"/>
                      <a:pt x="1377" y="2355"/>
                    </a:cubicBezTo>
                    <a:cubicBezTo>
                      <a:pt x="1414" y="2355"/>
                      <a:pt x="1432" y="2331"/>
                      <a:pt x="1492" y="2302"/>
                    </a:cubicBezTo>
                    <a:cubicBezTo>
                      <a:pt x="1551" y="2272"/>
                      <a:pt x="1547" y="2222"/>
                      <a:pt x="1584" y="2207"/>
                    </a:cubicBezTo>
                    <a:cubicBezTo>
                      <a:pt x="1594" y="2203"/>
                      <a:pt x="1608" y="2198"/>
                      <a:pt x="1622" y="2196"/>
                    </a:cubicBezTo>
                    <a:cubicBezTo>
                      <a:pt x="1612" y="2154"/>
                      <a:pt x="1595" y="2108"/>
                      <a:pt x="1584" y="2066"/>
                    </a:cubicBezTo>
                    <a:cubicBezTo>
                      <a:pt x="1569" y="2007"/>
                      <a:pt x="1525" y="1940"/>
                      <a:pt x="1473" y="188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8" name="Freeform 141">
                <a:extLst>
                  <a:ext uri="{FF2B5EF4-FFF2-40B4-BE49-F238E27FC236}">
                    <a16:creationId xmlns:a16="http://schemas.microsoft.com/office/drawing/2014/main" id="{B46C729A-4F4C-4C4A-B58A-09EA54B22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3" y="2791"/>
                <a:ext cx="113" cy="88"/>
              </a:xfrm>
              <a:custGeom>
                <a:avLst/>
                <a:gdLst>
                  <a:gd name="T0" fmla="*/ 333 w 728"/>
                  <a:gd name="T1" fmla="*/ 443 h 644"/>
                  <a:gd name="T2" fmla="*/ 466 w 728"/>
                  <a:gd name="T3" fmla="*/ 540 h 644"/>
                  <a:gd name="T4" fmla="*/ 607 w 728"/>
                  <a:gd name="T5" fmla="*/ 613 h 644"/>
                  <a:gd name="T6" fmla="*/ 722 w 728"/>
                  <a:gd name="T7" fmla="*/ 644 h 644"/>
                  <a:gd name="T8" fmla="*/ 728 w 728"/>
                  <a:gd name="T9" fmla="*/ 627 h 644"/>
                  <a:gd name="T10" fmla="*/ 670 w 728"/>
                  <a:gd name="T11" fmla="*/ 555 h 644"/>
                  <a:gd name="T12" fmla="*/ 586 w 728"/>
                  <a:gd name="T13" fmla="*/ 452 h 644"/>
                  <a:gd name="T14" fmla="*/ 502 w 728"/>
                  <a:gd name="T15" fmla="*/ 398 h 644"/>
                  <a:gd name="T16" fmla="*/ 482 w 728"/>
                  <a:gd name="T17" fmla="*/ 319 h 644"/>
                  <a:gd name="T18" fmla="*/ 408 w 728"/>
                  <a:gd name="T19" fmla="*/ 329 h 644"/>
                  <a:gd name="T20" fmla="*/ 349 w 728"/>
                  <a:gd name="T21" fmla="*/ 289 h 644"/>
                  <a:gd name="T22" fmla="*/ 315 w 728"/>
                  <a:gd name="T23" fmla="*/ 195 h 644"/>
                  <a:gd name="T24" fmla="*/ 260 w 728"/>
                  <a:gd name="T25" fmla="*/ 23 h 644"/>
                  <a:gd name="T26" fmla="*/ 220 w 728"/>
                  <a:gd name="T27" fmla="*/ 0 h 644"/>
                  <a:gd name="T28" fmla="*/ 126 w 728"/>
                  <a:gd name="T29" fmla="*/ 29 h 644"/>
                  <a:gd name="T30" fmla="*/ 44 w 728"/>
                  <a:gd name="T31" fmla="*/ 132 h 644"/>
                  <a:gd name="T32" fmla="*/ 0 w 728"/>
                  <a:gd name="T33" fmla="*/ 295 h 644"/>
                  <a:gd name="T34" fmla="*/ 37 w 728"/>
                  <a:gd name="T35" fmla="*/ 399 h 644"/>
                  <a:gd name="T36" fmla="*/ 47 w 728"/>
                  <a:gd name="T37" fmla="*/ 422 h 644"/>
                  <a:gd name="T38" fmla="*/ 177 w 728"/>
                  <a:gd name="T39" fmla="*/ 443 h 644"/>
                  <a:gd name="T40" fmla="*/ 333 w 728"/>
                  <a:gd name="T41" fmla="*/ 443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8" h="644">
                    <a:moveTo>
                      <a:pt x="333" y="443"/>
                    </a:moveTo>
                    <a:cubicBezTo>
                      <a:pt x="377" y="465"/>
                      <a:pt x="488" y="488"/>
                      <a:pt x="466" y="540"/>
                    </a:cubicBezTo>
                    <a:cubicBezTo>
                      <a:pt x="444" y="591"/>
                      <a:pt x="570" y="613"/>
                      <a:pt x="607" y="613"/>
                    </a:cubicBezTo>
                    <a:cubicBezTo>
                      <a:pt x="626" y="613"/>
                      <a:pt x="677" y="629"/>
                      <a:pt x="722" y="644"/>
                    </a:cubicBezTo>
                    <a:cubicBezTo>
                      <a:pt x="724" y="638"/>
                      <a:pt x="726" y="632"/>
                      <a:pt x="728" y="627"/>
                    </a:cubicBezTo>
                    <a:cubicBezTo>
                      <a:pt x="716" y="598"/>
                      <a:pt x="695" y="580"/>
                      <a:pt x="670" y="555"/>
                    </a:cubicBezTo>
                    <a:cubicBezTo>
                      <a:pt x="640" y="526"/>
                      <a:pt x="606" y="482"/>
                      <a:pt x="586" y="452"/>
                    </a:cubicBezTo>
                    <a:cubicBezTo>
                      <a:pt x="566" y="422"/>
                      <a:pt x="522" y="427"/>
                      <a:pt x="502" y="398"/>
                    </a:cubicBezTo>
                    <a:cubicBezTo>
                      <a:pt x="482" y="368"/>
                      <a:pt x="482" y="319"/>
                      <a:pt x="482" y="319"/>
                    </a:cubicBezTo>
                    <a:cubicBezTo>
                      <a:pt x="482" y="319"/>
                      <a:pt x="443" y="338"/>
                      <a:pt x="408" y="329"/>
                    </a:cubicBezTo>
                    <a:cubicBezTo>
                      <a:pt x="374" y="319"/>
                      <a:pt x="349" y="323"/>
                      <a:pt x="349" y="289"/>
                    </a:cubicBezTo>
                    <a:cubicBezTo>
                      <a:pt x="349" y="254"/>
                      <a:pt x="325" y="235"/>
                      <a:pt x="315" y="195"/>
                    </a:cubicBezTo>
                    <a:cubicBezTo>
                      <a:pt x="305" y="156"/>
                      <a:pt x="325" y="47"/>
                      <a:pt x="260" y="23"/>
                    </a:cubicBezTo>
                    <a:cubicBezTo>
                      <a:pt x="242" y="16"/>
                      <a:pt x="229" y="8"/>
                      <a:pt x="220" y="0"/>
                    </a:cubicBezTo>
                    <a:cubicBezTo>
                      <a:pt x="186" y="12"/>
                      <a:pt x="148" y="25"/>
                      <a:pt x="126" y="29"/>
                    </a:cubicBezTo>
                    <a:cubicBezTo>
                      <a:pt x="81" y="36"/>
                      <a:pt x="29" y="103"/>
                      <a:pt x="44" y="132"/>
                    </a:cubicBezTo>
                    <a:cubicBezTo>
                      <a:pt x="59" y="162"/>
                      <a:pt x="0" y="251"/>
                      <a:pt x="0" y="295"/>
                    </a:cubicBezTo>
                    <a:cubicBezTo>
                      <a:pt x="0" y="340"/>
                      <a:pt x="22" y="377"/>
                      <a:pt x="37" y="399"/>
                    </a:cubicBezTo>
                    <a:cubicBezTo>
                      <a:pt x="40" y="404"/>
                      <a:pt x="44" y="412"/>
                      <a:pt x="47" y="422"/>
                    </a:cubicBezTo>
                    <a:cubicBezTo>
                      <a:pt x="87" y="430"/>
                      <a:pt x="137" y="439"/>
                      <a:pt x="177" y="443"/>
                    </a:cubicBezTo>
                    <a:cubicBezTo>
                      <a:pt x="259" y="451"/>
                      <a:pt x="288" y="421"/>
                      <a:pt x="333" y="44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9" name="Freeform 142">
                <a:extLst>
                  <a:ext uri="{FF2B5EF4-FFF2-40B4-BE49-F238E27FC236}">
                    <a16:creationId xmlns:a16="http://schemas.microsoft.com/office/drawing/2014/main" id="{98E16482-863A-45D9-93CC-5D38F8788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7" y="2849"/>
                <a:ext cx="269" cy="181"/>
              </a:xfrm>
              <a:custGeom>
                <a:avLst/>
                <a:gdLst>
                  <a:gd name="T0" fmla="*/ 1546 w 1739"/>
                  <a:gd name="T1" fmla="*/ 733 h 1317"/>
                  <a:gd name="T2" fmla="*/ 1295 w 1739"/>
                  <a:gd name="T3" fmla="*/ 599 h 1317"/>
                  <a:gd name="T4" fmla="*/ 1184 w 1739"/>
                  <a:gd name="T5" fmla="*/ 466 h 1317"/>
                  <a:gd name="T6" fmla="*/ 1132 w 1739"/>
                  <a:gd name="T7" fmla="*/ 333 h 1317"/>
                  <a:gd name="T8" fmla="*/ 1151 w 1739"/>
                  <a:gd name="T9" fmla="*/ 223 h 1317"/>
                  <a:gd name="T10" fmla="*/ 1036 w 1739"/>
                  <a:gd name="T11" fmla="*/ 192 h 1317"/>
                  <a:gd name="T12" fmla="*/ 895 w 1739"/>
                  <a:gd name="T13" fmla="*/ 119 h 1317"/>
                  <a:gd name="T14" fmla="*/ 762 w 1739"/>
                  <a:gd name="T15" fmla="*/ 22 h 1317"/>
                  <a:gd name="T16" fmla="*/ 606 w 1739"/>
                  <a:gd name="T17" fmla="*/ 22 h 1317"/>
                  <a:gd name="T18" fmla="*/ 476 w 1739"/>
                  <a:gd name="T19" fmla="*/ 1 h 1317"/>
                  <a:gd name="T20" fmla="*/ 407 w 1739"/>
                  <a:gd name="T21" fmla="*/ 133 h 1317"/>
                  <a:gd name="T22" fmla="*/ 288 w 1739"/>
                  <a:gd name="T23" fmla="*/ 274 h 1317"/>
                  <a:gd name="T24" fmla="*/ 170 w 1739"/>
                  <a:gd name="T25" fmla="*/ 466 h 1317"/>
                  <a:gd name="T26" fmla="*/ 125 w 1739"/>
                  <a:gd name="T27" fmla="*/ 659 h 1317"/>
                  <a:gd name="T28" fmla="*/ 0 w 1739"/>
                  <a:gd name="T29" fmla="*/ 740 h 1317"/>
                  <a:gd name="T30" fmla="*/ 118 w 1739"/>
                  <a:gd name="T31" fmla="*/ 822 h 1317"/>
                  <a:gd name="T32" fmla="*/ 229 w 1739"/>
                  <a:gd name="T33" fmla="*/ 999 h 1317"/>
                  <a:gd name="T34" fmla="*/ 267 w 1739"/>
                  <a:gd name="T35" fmla="*/ 1129 h 1317"/>
                  <a:gd name="T36" fmla="*/ 355 w 1739"/>
                  <a:gd name="T37" fmla="*/ 1169 h 1317"/>
                  <a:gd name="T38" fmla="*/ 518 w 1739"/>
                  <a:gd name="T39" fmla="*/ 1214 h 1317"/>
                  <a:gd name="T40" fmla="*/ 673 w 1739"/>
                  <a:gd name="T41" fmla="*/ 1295 h 1317"/>
                  <a:gd name="T42" fmla="*/ 791 w 1739"/>
                  <a:gd name="T43" fmla="*/ 1258 h 1317"/>
                  <a:gd name="T44" fmla="*/ 911 w 1739"/>
                  <a:gd name="T45" fmla="*/ 1269 h 1317"/>
                  <a:gd name="T46" fmla="*/ 1036 w 1739"/>
                  <a:gd name="T47" fmla="*/ 1251 h 1317"/>
                  <a:gd name="T48" fmla="*/ 1132 w 1739"/>
                  <a:gd name="T49" fmla="*/ 1199 h 1317"/>
                  <a:gd name="T50" fmla="*/ 1361 w 1739"/>
                  <a:gd name="T51" fmla="*/ 1147 h 1317"/>
                  <a:gd name="T52" fmla="*/ 1495 w 1739"/>
                  <a:gd name="T53" fmla="*/ 1036 h 1317"/>
                  <a:gd name="T54" fmla="*/ 1628 w 1739"/>
                  <a:gd name="T55" fmla="*/ 910 h 1317"/>
                  <a:gd name="T56" fmla="*/ 1731 w 1739"/>
                  <a:gd name="T57" fmla="*/ 785 h 1317"/>
                  <a:gd name="T58" fmla="*/ 1546 w 1739"/>
                  <a:gd name="T59" fmla="*/ 733 h 1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739" h="1317">
                    <a:moveTo>
                      <a:pt x="1546" y="733"/>
                    </a:moveTo>
                    <a:cubicBezTo>
                      <a:pt x="1465" y="718"/>
                      <a:pt x="1317" y="659"/>
                      <a:pt x="1295" y="599"/>
                    </a:cubicBezTo>
                    <a:cubicBezTo>
                      <a:pt x="1273" y="540"/>
                      <a:pt x="1250" y="525"/>
                      <a:pt x="1184" y="466"/>
                    </a:cubicBezTo>
                    <a:cubicBezTo>
                      <a:pt x="1117" y="407"/>
                      <a:pt x="1132" y="422"/>
                      <a:pt x="1132" y="333"/>
                    </a:cubicBezTo>
                    <a:cubicBezTo>
                      <a:pt x="1132" y="292"/>
                      <a:pt x="1141" y="253"/>
                      <a:pt x="1151" y="223"/>
                    </a:cubicBezTo>
                    <a:cubicBezTo>
                      <a:pt x="1106" y="208"/>
                      <a:pt x="1055" y="192"/>
                      <a:pt x="1036" y="192"/>
                    </a:cubicBezTo>
                    <a:cubicBezTo>
                      <a:pt x="999" y="192"/>
                      <a:pt x="873" y="170"/>
                      <a:pt x="895" y="119"/>
                    </a:cubicBezTo>
                    <a:cubicBezTo>
                      <a:pt x="917" y="67"/>
                      <a:pt x="806" y="44"/>
                      <a:pt x="762" y="22"/>
                    </a:cubicBezTo>
                    <a:cubicBezTo>
                      <a:pt x="717" y="0"/>
                      <a:pt x="688" y="30"/>
                      <a:pt x="606" y="22"/>
                    </a:cubicBezTo>
                    <a:cubicBezTo>
                      <a:pt x="566" y="18"/>
                      <a:pt x="516" y="9"/>
                      <a:pt x="476" y="1"/>
                    </a:cubicBezTo>
                    <a:cubicBezTo>
                      <a:pt x="485" y="34"/>
                      <a:pt x="480" y="88"/>
                      <a:pt x="407" y="133"/>
                    </a:cubicBezTo>
                    <a:cubicBezTo>
                      <a:pt x="310" y="192"/>
                      <a:pt x="303" y="207"/>
                      <a:pt x="288" y="274"/>
                    </a:cubicBezTo>
                    <a:cubicBezTo>
                      <a:pt x="273" y="340"/>
                      <a:pt x="185" y="422"/>
                      <a:pt x="170" y="466"/>
                    </a:cubicBezTo>
                    <a:cubicBezTo>
                      <a:pt x="155" y="511"/>
                      <a:pt x="177" y="607"/>
                      <a:pt x="125" y="659"/>
                    </a:cubicBezTo>
                    <a:cubicBezTo>
                      <a:pt x="74" y="710"/>
                      <a:pt x="0" y="740"/>
                      <a:pt x="0" y="740"/>
                    </a:cubicBezTo>
                    <a:cubicBezTo>
                      <a:pt x="0" y="740"/>
                      <a:pt x="66" y="770"/>
                      <a:pt x="118" y="822"/>
                    </a:cubicBezTo>
                    <a:cubicBezTo>
                      <a:pt x="170" y="873"/>
                      <a:pt x="214" y="940"/>
                      <a:pt x="229" y="999"/>
                    </a:cubicBezTo>
                    <a:cubicBezTo>
                      <a:pt x="240" y="1041"/>
                      <a:pt x="257" y="1087"/>
                      <a:pt x="267" y="1129"/>
                    </a:cubicBezTo>
                    <a:cubicBezTo>
                      <a:pt x="303" y="1123"/>
                      <a:pt x="344" y="1127"/>
                      <a:pt x="355" y="1169"/>
                    </a:cubicBezTo>
                    <a:cubicBezTo>
                      <a:pt x="370" y="1229"/>
                      <a:pt x="466" y="1192"/>
                      <a:pt x="518" y="1214"/>
                    </a:cubicBezTo>
                    <a:cubicBezTo>
                      <a:pt x="569" y="1236"/>
                      <a:pt x="643" y="1273"/>
                      <a:pt x="673" y="1295"/>
                    </a:cubicBezTo>
                    <a:cubicBezTo>
                      <a:pt x="703" y="1317"/>
                      <a:pt x="762" y="1266"/>
                      <a:pt x="791" y="1258"/>
                    </a:cubicBezTo>
                    <a:cubicBezTo>
                      <a:pt x="821" y="1251"/>
                      <a:pt x="860" y="1255"/>
                      <a:pt x="911" y="1269"/>
                    </a:cubicBezTo>
                    <a:cubicBezTo>
                      <a:pt x="963" y="1284"/>
                      <a:pt x="991" y="1251"/>
                      <a:pt x="1036" y="1251"/>
                    </a:cubicBezTo>
                    <a:cubicBezTo>
                      <a:pt x="1080" y="1251"/>
                      <a:pt x="1058" y="1243"/>
                      <a:pt x="1132" y="1199"/>
                    </a:cubicBezTo>
                    <a:cubicBezTo>
                      <a:pt x="1206" y="1155"/>
                      <a:pt x="1295" y="1169"/>
                      <a:pt x="1361" y="1147"/>
                    </a:cubicBezTo>
                    <a:cubicBezTo>
                      <a:pt x="1428" y="1125"/>
                      <a:pt x="1443" y="1088"/>
                      <a:pt x="1495" y="1036"/>
                    </a:cubicBezTo>
                    <a:cubicBezTo>
                      <a:pt x="1546" y="984"/>
                      <a:pt x="1546" y="947"/>
                      <a:pt x="1628" y="910"/>
                    </a:cubicBezTo>
                    <a:cubicBezTo>
                      <a:pt x="1709" y="873"/>
                      <a:pt x="1724" y="829"/>
                      <a:pt x="1731" y="785"/>
                    </a:cubicBezTo>
                    <a:cubicBezTo>
                      <a:pt x="1739" y="740"/>
                      <a:pt x="1628" y="747"/>
                      <a:pt x="1546" y="73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0" name="Freeform 143">
                <a:extLst>
                  <a:ext uri="{FF2B5EF4-FFF2-40B4-BE49-F238E27FC236}">
                    <a16:creationId xmlns:a16="http://schemas.microsoft.com/office/drawing/2014/main" id="{B52B18D8-0DA7-4E33-A76E-C58E6FBEB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7" y="3016"/>
                <a:ext cx="118" cy="101"/>
              </a:xfrm>
              <a:custGeom>
                <a:avLst/>
                <a:gdLst>
                  <a:gd name="T0" fmla="*/ 706 w 760"/>
                  <a:gd name="T1" fmla="*/ 218 h 734"/>
                  <a:gd name="T2" fmla="*/ 686 w 760"/>
                  <a:gd name="T3" fmla="*/ 95 h 734"/>
                  <a:gd name="T4" fmla="*/ 676 w 760"/>
                  <a:gd name="T5" fmla="*/ 0 h 734"/>
                  <a:gd name="T6" fmla="*/ 652 w 760"/>
                  <a:gd name="T7" fmla="*/ 16 h 734"/>
                  <a:gd name="T8" fmla="*/ 537 w 760"/>
                  <a:gd name="T9" fmla="*/ 69 h 734"/>
                  <a:gd name="T10" fmla="*/ 411 w 760"/>
                  <a:gd name="T11" fmla="*/ 54 h 734"/>
                  <a:gd name="T12" fmla="*/ 260 w 760"/>
                  <a:gd name="T13" fmla="*/ 53 h 734"/>
                  <a:gd name="T14" fmla="*/ 257 w 760"/>
                  <a:gd name="T15" fmla="*/ 110 h 734"/>
                  <a:gd name="T16" fmla="*/ 257 w 760"/>
                  <a:gd name="T17" fmla="*/ 213 h 734"/>
                  <a:gd name="T18" fmla="*/ 212 w 760"/>
                  <a:gd name="T19" fmla="*/ 302 h 734"/>
                  <a:gd name="T20" fmla="*/ 183 w 760"/>
                  <a:gd name="T21" fmla="*/ 401 h 734"/>
                  <a:gd name="T22" fmla="*/ 109 w 760"/>
                  <a:gd name="T23" fmla="*/ 494 h 734"/>
                  <a:gd name="T24" fmla="*/ 30 w 760"/>
                  <a:gd name="T25" fmla="*/ 588 h 734"/>
                  <a:gd name="T26" fmla="*/ 40 w 760"/>
                  <a:gd name="T27" fmla="*/ 689 h 734"/>
                  <a:gd name="T28" fmla="*/ 90 w 760"/>
                  <a:gd name="T29" fmla="*/ 734 h 734"/>
                  <a:gd name="T30" fmla="*/ 139 w 760"/>
                  <a:gd name="T31" fmla="*/ 677 h 734"/>
                  <a:gd name="T32" fmla="*/ 247 w 760"/>
                  <a:gd name="T33" fmla="*/ 623 h 734"/>
                  <a:gd name="T34" fmla="*/ 331 w 760"/>
                  <a:gd name="T35" fmla="*/ 619 h 734"/>
                  <a:gd name="T36" fmla="*/ 321 w 760"/>
                  <a:gd name="T37" fmla="*/ 509 h 734"/>
                  <a:gd name="T38" fmla="*/ 390 w 760"/>
                  <a:gd name="T39" fmla="*/ 490 h 734"/>
                  <a:gd name="T40" fmla="*/ 528 w 760"/>
                  <a:gd name="T41" fmla="*/ 480 h 734"/>
                  <a:gd name="T42" fmla="*/ 671 w 760"/>
                  <a:gd name="T43" fmla="*/ 490 h 734"/>
                  <a:gd name="T44" fmla="*/ 728 w 760"/>
                  <a:gd name="T45" fmla="*/ 489 h 734"/>
                  <a:gd name="T46" fmla="*/ 736 w 760"/>
                  <a:gd name="T47" fmla="*/ 351 h 734"/>
                  <a:gd name="T48" fmla="*/ 706 w 760"/>
                  <a:gd name="T49" fmla="*/ 218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60" h="734">
                    <a:moveTo>
                      <a:pt x="706" y="218"/>
                    </a:moveTo>
                    <a:cubicBezTo>
                      <a:pt x="691" y="184"/>
                      <a:pt x="681" y="129"/>
                      <a:pt x="686" y="95"/>
                    </a:cubicBezTo>
                    <a:cubicBezTo>
                      <a:pt x="689" y="76"/>
                      <a:pt x="683" y="37"/>
                      <a:pt x="676" y="0"/>
                    </a:cubicBezTo>
                    <a:cubicBezTo>
                      <a:pt x="669" y="6"/>
                      <a:pt x="661" y="11"/>
                      <a:pt x="652" y="16"/>
                    </a:cubicBezTo>
                    <a:cubicBezTo>
                      <a:pt x="592" y="45"/>
                      <a:pt x="574" y="69"/>
                      <a:pt x="537" y="69"/>
                    </a:cubicBezTo>
                    <a:cubicBezTo>
                      <a:pt x="500" y="69"/>
                      <a:pt x="463" y="69"/>
                      <a:pt x="411" y="54"/>
                    </a:cubicBezTo>
                    <a:cubicBezTo>
                      <a:pt x="377" y="44"/>
                      <a:pt x="310" y="53"/>
                      <a:pt x="260" y="53"/>
                    </a:cubicBezTo>
                    <a:cubicBezTo>
                      <a:pt x="254" y="74"/>
                      <a:pt x="250" y="96"/>
                      <a:pt x="257" y="110"/>
                    </a:cubicBezTo>
                    <a:cubicBezTo>
                      <a:pt x="272" y="139"/>
                      <a:pt x="257" y="188"/>
                      <a:pt x="257" y="213"/>
                    </a:cubicBezTo>
                    <a:cubicBezTo>
                      <a:pt x="257" y="238"/>
                      <a:pt x="222" y="272"/>
                      <a:pt x="212" y="302"/>
                    </a:cubicBezTo>
                    <a:cubicBezTo>
                      <a:pt x="203" y="332"/>
                      <a:pt x="198" y="371"/>
                      <a:pt x="183" y="401"/>
                    </a:cubicBezTo>
                    <a:cubicBezTo>
                      <a:pt x="168" y="430"/>
                      <a:pt x="139" y="465"/>
                      <a:pt x="109" y="494"/>
                    </a:cubicBezTo>
                    <a:cubicBezTo>
                      <a:pt x="79" y="524"/>
                      <a:pt x="0" y="544"/>
                      <a:pt x="30" y="588"/>
                    </a:cubicBezTo>
                    <a:cubicBezTo>
                      <a:pt x="56" y="627"/>
                      <a:pt x="59" y="661"/>
                      <a:pt x="40" y="689"/>
                    </a:cubicBezTo>
                    <a:cubicBezTo>
                      <a:pt x="90" y="734"/>
                      <a:pt x="90" y="734"/>
                      <a:pt x="90" y="734"/>
                    </a:cubicBezTo>
                    <a:cubicBezTo>
                      <a:pt x="105" y="715"/>
                      <a:pt x="129" y="695"/>
                      <a:pt x="139" y="677"/>
                    </a:cubicBezTo>
                    <a:cubicBezTo>
                      <a:pt x="153" y="647"/>
                      <a:pt x="208" y="618"/>
                      <a:pt x="247" y="623"/>
                    </a:cubicBezTo>
                    <a:cubicBezTo>
                      <a:pt x="271" y="626"/>
                      <a:pt x="302" y="623"/>
                      <a:pt x="331" y="619"/>
                    </a:cubicBezTo>
                    <a:cubicBezTo>
                      <a:pt x="328" y="584"/>
                      <a:pt x="297" y="528"/>
                      <a:pt x="321" y="509"/>
                    </a:cubicBezTo>
                    <a:cubicBezTo>
                      <a:pt x="346" y="490"/>
                      <a:pt x="375" y="504"/>
                      <a:pt x="390" y="490"/>
                    </a:cubicBezTo>
                    <a:cubicBezTo>
                      <a:pt x="405" y="475"/>
                      <a:pt x="484" y="475"/>
                      <a:pt x="528" y="480"/>
                    </a:cubicBezTo>
                    <a:cubicBezTo>
                      <a:pt x="573" y="485"/>
                      <a:pt x="632" y="490"/>
                      <a:pt x="671" y="490"/>
                    </a:cubicBezTo>
                    <a:cubicBezTo>
                      <a:pt x="689" y="490"/>
                      <a:pt x="709" y="490"/>
                      <a:pt x="728" y="489"/>
                    </a:cubicBezTo>
                    <a:cubicBezTo>
                      <a:pt x="715" y="455"/>
                      <a:pt x="712" y="379"/>
                      <a:pt x="736" y="351"/>
                    </a:cubicBezTo>
                    <a:cubicBezTo>
                      <a:pt x="760" y="322"/>
                      <a:pt x="721" y="253"/>
                      <a:pt x="706" y="21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1" name="Freeform 144">
                <a:extLst>
                  <a:ext uri="{FF2B5EF4-FFF2-40B4-BE49-F238E27FC236}">
                    <a16:creationId xmlns:a16="http://schemas.microsoft.com/office/drawing/2014/main" id="{EF5B140C-BE7B-4AA4-AC6C-08DEDBD77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7" y="3001"/>
                <a:ext cx="143" cy="156"/>
              </a:xfrm>
              <a:custGeom>
                <a:avLst/>
                <a:gdLst>
                  <a:gd name="T0" fmla="*/ 827 w 919"/>
                  <a:gd name="T1" fmla="*/ 702 h 1129"/>
                  <a:gd name="T2" fmla="*/ 817 w 919"/>
                  <a:gd name="T3" fmla="*/ 554 h 1129"/>
                  <a:gd name="T4" fmla="*/ 817 w 919"/>
                  <a:gd name="T5" fmla="*/ 377 h 1129"/>
                  <a:gd name="T6" fmla="*/ 842 w 919"/>
                  <a:gd name="T7" fmla="*/ 243 h 1129"/>
                  <a:gd name="T8" fmla="*/ 904 w 919"/>
                  <a:gd name="T9" fmla="*/ 141 h 1129"/>
                  <a:gd name="T10" fmla="*/ 902 w 919"/>
                  <a:gd name="T11" fmla="*/ 141 h 1129"/>
                  <a:gd name="T12" fmla="*/ 777 w 919"/>
                  <a:gd name="T13" fmla="*/ 159 h 1129"/>
                  <a:gd name="T14" fmla="*/ 657 w 919"/>
                  <a:gd name="T15" fmla="*/ 148 h 1129"/>
                  <a:gd name="T16" fmla="*/ 539 w 919"/>
                  <a:gd name="T17" fmla="*/ 185 h 1129"/>
                  <a:gd name="T18" fmla="*/ 384 w 919"/>
                  <a:gd name="T19" fmla="*/ 104 h 1129"/>
                  <a:gd name="T20" fmla="*/ 221 w 919"/>
                  <a:gd name="T21" fmla="*/ 59 h 1129"/>
                  <a:gd name="T22" fmla="*/ 95 w 919"/>
                  <a:gd name="T23" fmla="*/ 30 h 1129"/>
                  <a:gd name="T24" fmla="*/ 27 w 919"/>
                  <a:gd name="T25" fmla="*/ 109 h 1129"/>
                  <a:gd name="T26" fmla="*/ 37 w 919"/>
                  <a:gd name="T27" fmla="*/ 204 h 1129"/>
                  <a:gd name="T28" fmla="*/ 57 w 919"/>
                  <a:gd name="T29" fmla="*/ 327 h 1129"/>
                  <a:gd name="T30" fmla="*/ 87 w 919"/>
                  <a:gd name="T31" fmla="*/ 460 h 1129"/>
                  <a:gd name="T32" fmla="*/ 82 w 919"/>
                  <a:gd name="T33" fmla="*/ 603 h 1129"/>
                  <a:gd name="T34" fmla="*/ 13 w 919"/>
                  <a:gd name="T35" fmla="*/ 702 h 1129"/>
                  <a:gd name="T36" fmla="*/ 0 w 919"/>
                  <a:gd name="T37" fmla="*/ 727 h 1129"/>
                  <a:gd name="T38" fmla="*/ 87 w 919"/>
                  <a:gd name="T39" fmla="*/ 752 h 1129"/>
                  <a:gd name="T40" fmla="*/ 161 w 919"/>
                  <a:gd name="T41" fmla="*/ 840 h 1129"/>
                  <a:gd name="T42" fmla="*/ 289 w 919"/>
                  <a:gd name="T43" fmla="*/ 875 h 1129"/>
                  <a:gd name="T44" fmla="*/ 412 w 919"/>
                  <a:gd name="T45" fmla="*/ 959 h 1129"/>
                  <a:gd name="T46" fmla="*/ 496 w 919"/>
                  <a:gd name="T47" fmla="*/ 1072 h 1129"/>
                  <a:gd name="T48" fmla="*/ 636 w 919"/>
                  <a:gd name="T49" fmla="*/ 1129 h 1129"/>
                  <a:gd name="T50" fmla="*/ 693 w 919"/>
                  <a:gd name="T51" fmla="*/ 1003 h 1129"/>
                  <a:gd name="T52" fmla="*/ 792 w 919"/>
                  <a:gd name="T53" fmla="*/ 875 h 1129"/>
                  <a:gd name="T54" fmla="*/ 886 w 919"/>
                  <a:gd name="T55" fmla="*/ 826 h 1129"/>
                  <a:gd name="T56" fmla="*/ 919 w 919"/>
                  <a:gd name="T57" fmla="*/ 791 h 1129"/>
                  <a:gd name="T58" fmla="*/ 827 w 919"/>
                  <a:gd name="T59" fmla="*/ 702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19" h="1129">
                    <a:moveTo>
                      <a:pt x="827" y="702"/>
                    </a:moveTo>
                    <a:cubicBezTo>
                      <a:pt x="827" y="677"/>
                      <a:pt x="802" y="579"/>
                      <a:pt x="817" y="554"/>
                    </a:cubicBezTo>
                    <a:cubicBezTo>
                      <a:pt x="832" y="529"/>
                      <a:pt x="812" y="426"/>
                      <a:pt x="817" y="377"/>
                    </a:cubicBezTo>
                    <a:cubicBezTo>
                      <a:pt x="822" y="327"/>
                      <a:pt x="822" y="273"/>
                      <a:pt x="842" y="243"/>
                    </a:cubicBezTo>
                    <a:cubicBezTo>
                      <a:pt x="852" y="228"/>
                      <a:pt x="879" y="182"/>
                      <a:pt x="904" y="141"/>
                    </a:cubicBezTo>
                    <a:cubicBezTo>
                      <a:pt x="903" y="141"/>
                      <a:pt x="902" y="141"/>
                      <a:pt x="902" y="141"/>
                    </a:cubicBezTo>
                    <a:cubicBezTo>
                      <a:pt x="857" y="141"/>
                      <a:pt x="829" y="174"/>
                      <a:pt x="777" y="159"/>
                    </a:cubicBezTo>
                    <a:cubicBezTo>
                      <a:pt x="726" y="145"/>
                      <a:pt x="687" y="141"/>
                      <a:pt x="657" y="148"/>
                    </a:cubicBezTo>
                    <a:cubicBezTo>
                      <a:pt x="628" y="156"/>
                      <a:pt x="569" y="207"/>
                      <a:pt x="539" y="185"/>
                    </a:cubicBezTo>
                    <a:cubicBezTo>
                      <a:pt x="509" y="163"/>
                      <a:pt x="435" y="126"/>
                      <a:pt x="384" y="104"/>
                    </a:cubicBezTo>
                    <a:cubicBezTo>
                      <a:pt x="332" y="82"/>
                      <a:pt x="236" y="119"/>
                      <a:pt x="221" y="59"/>
                    </a:cubicBezTo>
                    <a:cubicBezTo>
                      <a:pt x="206" y="0"/>
                      <a:pt x="132" y="15"/>
                      <a:pt x="95" y="30"/>
                    </a:cubicBezTo>
                    <a:cubicBezTo>
                      <a:pt x="64" y="42"/>
                      <a:pt x="62" y="80"/>
                      <a:pt x="27" y="109"/>
                    </a:cubicBezTo>
                    <a:cubicBezTo>
                      <a:pt x="34" y="146"/>
                      <a:pt x="40" y="185"/>
                      <a:pt x="37" y="204"/>
                    </a:cubicBezTo>
                    <a:cubicBezTo>
                      <a:pt x="32" y="238"/>
                      <a:pt x="42" y="293"/>
                      <a:pt x="57" y="327"/>
                    </a:cubicBezTo>
                    <a:cubicBezTo>
                      <a:pt x="72" y="362"/>
                      <a:pt x="111" y="431"/>
                      <a:pt x="87" y="460"/>
                    </a:cubicBezTo>
                    <a:cubicBezTo>
                      <a:pt x="62" y="490"/>
                      <a:pt x="67" y="574"/>
                      <a:pt x="82" y="603"/>
                    </a:cubicBezTo>
                    <a:cubicBezTo>
                      <a:pt x="96" y="633"/>
                      <a:pt x="32" y="668"/>
                      <a:pt x="13" y="702"/>
                    </a:cubicBezTo>
                    <a:cubicBezTo>
                      <a:pt x="9" y="709"/>
                      <a:pt x="5" y="718"/>
                      <a:pt x="0" y="727"/>
                    </a:cubicBezTo>
                    <a:cubicBezTo>
                      <a:pt x="39" y="729"/>
                      <a:pt x="84" y="735"/>
                      <a:pt x="87" y="752"/>
                    </a:cubicBezTo>
                    <a:cubicBezTo>
                      <a:pt x="92" y="781"/>
                      <a:pt x="136" y="816"/>
                      <a:pt x="161" y="840"/>
                    </a:cubicBezTo>
                    <a:cubicBezTo>
                      <a:pt x="185" y="865"/>
                      <a:pt x="259" y="860"/>
                      <a:pt x="289" y="875"/>
                    </a:cubicBezTo>
                    <a:cubicBezTo>
                      <a:pt x="318" y="890"/>
                      <a:pt x="398" y="924"/>
                      <a:pt x="412" y="959"/>
                    </a:cubicBezTo>
                    <a:cubicBezTo>
                      <a:pt x="427" y="993"/>
                      <a:pt x="481" y="1038"/>
                      <a:pt x="496" y="1072"/>
                    </a:cubicBezTo>
                    <a:cubicBezTo>
                      <a:pt x="508" y="1099"/>
                      <a:pt x="593" y="1111"/>
                      <a:pt x="636" y="1129"/>
                    </a:cubicBezTo>
                    <a:cubicBezTo>
                      <a:pt x="651" y="1083"/>
                      <a:pt x="659" y="1029"/>
                      <a:pt x="693" y="1003"/>
                    </a:cubicBezTo>
                    <a:cubicBezTo>
                      <a:pt x="733" y="974"/>
                      <a:pt x="733" y="909"/>
                      <a:pt x="792" y="875"/>
                    </a:cubicBezTo>
                    <a:cubicBezTo>
                      <a:pt x="851" y="840"/>
                      <a:pt x="846" y="850"/>
                      <a:pt x="886" y="826"/>
                    </a:cubicBezTo>
                    <a:cubicBezTo>
                      <a:pt x="898" y="818"/>
                      <a:pt x="909" y="805"/>
                      <a:pt x="919" y="791"/>
                    </a:cubicBezTo>
                    <a:cubicBezTo>
                      <a:pt x="890" y="768"/>
                      <a:pt x="827" y="723"/>
                      <a:pt x="827" y="70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2" name="Freeform 145">
                <a:extLst>
                  <a:ext uri="{FF2B5EF4-FFF2-40B4-BE49-F238E27FC236}">
                    <a16:creationId xmlns:a16="http://schemas.microsoft.com/office/drawing/2014/main" id="{E7A54066-509B-4018-AFD8-B07F31779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4" y="3101"/>
                <a:ext cx="200" cy="174"/>
              </a:xfrm>
              <a:custGeom>
                <a:avLst/>
                <a:gdLst>
                  <a:gd name="T0" fmla="*/ 1232 w 1292"/>
                  <a:gd name="T1" fmla="*/ 1071 h 1258"/>
                  <a:gd name="T2" fmla="*/ 1159 w 1292"/>
                  <a:gd name="T3" fmla="*/ 928 h 1258"/>
                  <a:gd name="T4" fmla="*/ 1154 w 1292"/>
                  <a:gd name="T5" fmla="*/ 784 h 1258"/>
                  <a:gd name="T6" fmla="*/ 1129 w 1292"/>
                  <a:gd name="T7" fmla="*/ 641 h 1258"/>
                  <a:gd name="T8" fmla="*/ 1119 w 1292"/>
                  <a:gd name="T9" fmla="*/ 533 h 1258"/>
                  <a:gd name="T10" fmla="*/ 1168 w 1292"/>
                  <a:gd name="T11" fmla="*/ 419 h 1258"/>
                  <a:gd name="T12" fmla="*/ 1175 w 1292"/>
                  <a:gd name="T13" fmla="*/ 402 h 1258"/>
                  <a:gd name="T14" fmla="*/ 1035 w 1292"/>
                  <a:gd name="T15" fmla="*/ 345 h 1258"/>
                  <a:gd name="T16" fmla="*/ 951 w 1292"/>
                  <a:gd name="T17" fmla="*/ 232 h 1258"/>
                  <a:gd name="T18" fmla="*/ 828 w 1292"/>
                  <a:gd name="T19" fmla="*/ 148 h 1258"/>
                  <a:gd name="T20" fmla="*/ 700 w 1292"/>
                  <a:gd name="T21" fmla="*/ 113 h 1258"/>
                  <a:gd name="T22" fmla="*/ 626 w 1292"/>
                  <a:gd name="T23" fmla="*/ 25 h 1258"/>
                  <a:gd name="T24" fmla="*/ 539 w 1292"/>
                  <a:gd name="T25" fmla="*/ 0 h 1258"/>
                  <a:gd name="T26" fmla="*/ 478 w 1292"/>
                  <a:gd name="T27" fmla="*/ 118 h 1258"/>
                  <a:gd name="T28" fmla="*/ 359 w 1292"/>
                  <a:gd name="T29" fmla="*/ 108 h 1258"/>
                  <a:gd name="T30" fmla="*/ 226 w 1292"/>
                  <a:gd name="T31" fmla="*/ 89 h 1258"/>
                  <a:gd name="T32" fmla="*/ 132 w 1292"/>
                  <a:gd name="T33" fmla="*/ 192 h 1258"/>
                  <a:gd name="T34" fmla="*/ 107 w 1292"/>
                  <a:gd name="T35" fmla="*/ 301 h 1258"/>
                  <a:gd name="T36" fmla="*/ 33 w 1292"/>
                  <a:gd name="T37" fmla="*/ 395 h 1258"/>
                  <a:gd name="T38" fmla="*/ 0 w 1292"/>
                  <a:gd name="T39" fmla="*/ 358 h 1258"/>
                  <a:gd name="T40" fmla="*/ 19 w 1292"/>
                  <a:gd name="T41" fmla="*/ 419 h 1258"/>
                  <a:gd name="T42" fmla="*/ 43 w 1292"/>
                  <a:gd name="T43" fmla="*/ 523 h 1258"/>
                  <a:gd name="T44" fmla="*/ 29 w 1292"/>
                  <a:gd name="T45" fmla="*/ 622 h 1258"/>
                  <a:gd name="T46" fmla="*/ 117 w 1292"/>
                  <a:gd name="T47" fmla="*/ 691 h 1258"/>
                  <a:gd name="T48" fmla="*/ 137 w 1292"/>
                  <a:gd name="T49" fmla="*/ 760 h 1258"/>
                  <a:gd name="T50" fmla="*/ 162 w 1292"/>
                  <a:gd name="T51" fmla="*/ 853 h 1258"/>
                  <a:gd name="T52" fmla="*/ 179 w 1292"/>
                  <a:gd name="T53" fmla="*/ 914 h 1258"/>
                  <a:gd name="T54" fmla="*/ 231 w 1292"/>
                  <a:gd name="T55" fmla="*/ 922 h 1258"/>
                  <a:gd name="T56" fmla="*/ 374 w 1292"/>
                  <a:gd name="T57" fmla="*/ 987 h 1258"/>
                  <a:gd name="T58" fmla="*/ 482 w 1292"/>
                  <a:gd name="T59" fmla="*/ 992 h 1258"/>
                  <a:gd name="T60" fmla="*/ 576 w 1292"/>
                  <a:gd name="T61" fmla="*/ 1066 h 1258"/>
                  <a:gd name="T62" fmla="*/ 601 w 1292"/>
                  <a:gd name="T63" fmla="*/ 1199 h 1258"/>
                  <a:gd name="T64" fmla="*/ 685 w 1292"/>
                  <a:gd name="T65" fmla="*/ 1209 h 1258"/>
                  <a:gd name="T66" fmla="*/ 798 w 1292"/>
                  <a:gd name="T67" fmla="*/ 1243 h 1258"/>
                  <a:gd name="T68" fmla="*/ 887 w 1292"/>
                  <a:gd name="T69" fmla="*/ 1224 h 1258"/>
                  <a:gd name="T70" fmla="*/ 991 w 1292"/>
                  <a:gd name="T71" fmla="*/ 1174 h 1258"/>
                  <a:gd name="T72" fmla="*/ 1094 w 1292"/>
                  <a:gd name="T73" fmla="*/ 1164 h 1258"/>
                  <a:gd name="T74" fmla="*/ 1292 w 1292"/>
                  <a:gd name="T75" fmla="*/ 1122 h 1258"/>
                  <a:gd name="T76" fmla="*/ 1232 w 1292"/>
                  <a:gd name="T77" fmla="*/ 1071 h 1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92" h="1258">
                    <a:moveTo>
                      <a:pt x="1232" y="1071"/>
                    </a:moveTo>
                    <a:cubicBezTo>
                      <a:pt x="1208" y="1046"/>
                      <a:pt x="1188" y="977"/>
                      <a:pt x="1159" y="928"/>
                    </a:cubicBezTo>
                    <a:cubicBezTo>
                      <a:pt x="1129" y="878"/>
                      <a:pt x="1154" y="844"/>
                      <a:pt x="1154" y="784"/>
                    </a:cubicBezTo>
                    <a:cubicBezTo>
                      <a:pt x="1154" y="725"/>
                      <a:pt x="1144" y="661"/>
                      <a:pt x="1129" y="641"/>
                    </a:cubicBezTo>
                    <a:cubicBezTo>
                      <a:pt x="1114" y="622"/>
                      <a:pt x="1089" y="577"/>
                      <a:pt x="1119" y="533"/>
                    </a:cubicBezTo>
                    <a:cubicBezTo>
                      <a:pt x="1149" y="488"/>
                      <a:pt x="1149" y="469"/>
                      <a:pt x="1168" y="419"/>
                    </a:cubicBezTo>
                    <a:cubicBezTo>
                      <a:pt x="1171" y="413"/>
                      <a:pt x="1173" y="408"/>
                      <a:pt x="1175" y="402"/>
                    </a:cubicBezTo>
                    <a:cubicBezTo>
                      <a:pt x="1132" y="384"/>
                      <a:pt x="1047" y="372"/>
                      <a:pt x="1035" y="345"/>
                    </a:cubicBezTo>
                    <a:cubicBezTo>
                      <a:pt x="1020" y="311"/>
                      <a:pt x="966" y="266"/>
                      <a:pt x="951" y="232"/>
                    </a:cubicBezTo>
                    <a:cubicBezTo>
                      <a:pt x="937" y="197"/>
                      <a:pt x="857" y="163"/>
                      <a:pt x="828" y="148"/>
                    </a:cubicBezTo>
                    <a:cubicBezTo>
                      <a:pt x="798" y="133"/>
                      <a:pt x="724" y="138"/>
                      <a:pt x="700" y="113"/>
                    </a:cubicBezTo>
                    <a:cubicBezTo>
                      <a:pt x="675" y="89"/>
                      <a:pt x="631" y="54"/>
                      <a:pt x="626" y="25"/>
                    </a:cubicBezTo>
                    <a:cubicBezTo>
                      <a:pt x="623" y="8"/>
                      <a:pt x="578" y="2"/>
                      <a:pt x="539" y="0"/>
                    </a:cubicBezTo>
                    <a:cubicBezTo>
                      <a:pt x="521" y="42"/>
                      <a:pt x="497" y="106"/>
                      <a:pt x="478" y="118"/>
                    </a:cubicBezTo>
                    <a:cubicBezTo>
                      <a:pt x="453" y="133"/>
                      <a:pt x="359" y="108"/>
                      <a:pt x="359" y="108"/>
                    </a:cubicBezTo>
                    <a:cubicBezTo>
                      <a:pt x="226" y="89"/>
                      <a:pt x="226" y="89"/>
                      <a:pt x="226" y="89"/>
                    </a:cubicBezTo>
                    <a:cubicBezTo>
                      <a:pt x="226" y="89"/>
                      <a:pt x="147" y="153"/>
                      <a:pt x="132" y="192"/>
                    </a:cubicBezTo>
                    <a:cubicBezTo>
                      <a:pt x="117" y="232"/>
                      <a:pt x="122" y="256"/>
                      <a:pt x="107" y="301"/>
                    </a:cubicBezTo>
                    <a:cubicBezTo>
                      <a:pt x="93" y="345"/>
                      <a:pt x="48" y="355"/>
                      <a:pt x="33" y="395"/>
                    </a:cubicBezTo>
                    <a:cubicBezTo>
                      <a:pt x="28" y="410"/>
                      <a:pt x="15" y="389"/>
                      <a:pt x="0" y="358"/>
                    </a:cubicBezTo>
                    <a:cubicBezTo>
                      <a:pt x="1" y="387"/>
                      <a:pt x="6" y="417"/>
                      <a:pt x="19" y="419"/>
                    </a:cubicBezTo>
                    <a:cubicBezTo>
                      <a:pt x="43" y="424"/>
                      <a:pt x="58" y="488"/>
                      <a:pt x="43" y="523"/>
                    </a:cubicBezTo>
                    <a:cubicBezTo>
                      <a:pt x="29" y="558"/>
                      <a:pt x="19" y="597"/>
                      <a:pt x="29" y="622"/>
                    </a:cubicBezTo>
                    <a:cubicBezTo>
                      <a:pt x="38" y="646"/>
                      <a:pt x="88" y="666"/>
                      <a:pt x="117" y="691"/>
                    </a:cubicBezTo>
                    <a:cubicBezTo>
                      <a:pt x="147" y="715"/>
                      <a:pt x="117" y="750"/>
                      <a:pt x="137" y="760"/>
                    </a:cubicBezTo>
                    <a:cubicBezTo>
                      <a:pt x="157" y="770"/>
                      <a:pt x="162" y="829"/>
                      <a:pt x="162" y="853"/>
                    </a:cubicBezTo>
                    <a:cubicBezTo>
                      <a:pt x="162" y="865"/>
                      <a:pt x="170" y="890"/>
                      <a:pt x="179" y="914"/>
                    </a:cubicBezTo>
                    <a:cubicBezTo>
                      <a:pt x="195" y="912"/>
                      <a:pt x="213" y="910"/>
                      <a:pt x="231" y="922"/>
                    </a:cubicBezTo>
                    <a:cubicBezTo>
                      <a:pt x="265" y="947"/>
                      <a:pt x="359" y="967"/>
                      <a:pt x="374" y="987"/>
                    </a:cubicBezTo>
                    <a:cubicBezTo>
                      <a:pt x="389" y="1006"/>
                      <a:pt x="438" y="997"/>
                      <a:pt x="482" y="992"/>
                    </a:cubicBezTo>
                    <a:cubicBezTo>
                      <a:pt x="527" y="987"/>
                      <a:pt x="581" y="1026"/>
                      <a:pt x="576" y="1066"/>
                    </a:cubicBezTo>
                    <a:cubicBezTo>
                      <a:pt x="571" y="1105"/>
                      <a:pt x="586" y="1169"/>
                      <a:pt x="601" y="1199"/>
                    </a:cubicBezTo>
                    <a:cubicBezTo>
                      <a:pt x="616" y="1228"/>
                      <a:pt x="650" y="1214"/>
                      <a:pt x="685" y="1209"/>
                    </a:cubicBezTo>
                    <a:cubicBezTo>
                      <a:pt x="719" y="1204"/>
                      <a:pt x="764" y="1228"/>
                      <a:pt x="798" y="1243"/>
                    </a:cubicBezTo>
                    <a:cubicBezTo>
                      <a:pt x="833" y="1258"/>
                      <a:pt x="843" y="1224"/>
                      <a:pt x="887" y="1224"/>
                    </a:cubicBezTo>
                    <a:cubicBezTo>
                      <a:pt x="931" y="1224"/>
                      <a:pt x="961" y="1159"/>
                      <a:pt x="991" y="1174"/>
                    </a:cubicBezTo>
                    <a:cubicBezTo>
                      <a:pt x="1020" y="1189"/>
                      <a:pt x="1070" y="1150"/>
                      <a:pt x="1094" y="1164"/>
                    </a:cubicBezTo>
                    <a:cubicBezTo>
                      <a:pt x="1116" y="1178"/>
                      <a:pt x="1229" y="1199"/>
                      <a:pt x="1292" y="1122"/>
                    </a:cubicBezTo>
                    <a:cubicBezTo>
                      <a:pt x="1276" y="1104"/>
                      <a:pt x="1253" y="1091"/>
                      <a:pt x="1232" y="107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3" name="Freeform 146">
                <a:extLst>
                  <a:ext uri="{FF2B5EF4-FFF2-40B4-BE49-F238E27FC236}">
                    <a16:creationId xmlns:a16="http://schemas.microsoft.com/office/drawing/2014/main" id="{4DBB1725-4E17-4424-A359-C6DE86F51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3" y="3238"/>
                <a:ext cx="56" cy="119"/>
              </a:xfrm>
              <a:custGeom>
                <a:avLst/>
                <a:gdLst>
                  <a:gd name="T0" fmla="*/ 296 w 365"/>
                  <a:gd name="T1" fmla="*/ 539 h 860"/>
                  <a:gd name="T2" fmla="*/ 288 w 365"/>
                  <a:gd name="T3" fmla="*/ 535 h 860"/>
                  <a:gd name="T4" fmla="*/ 217 w 365"/>
                  <a:gd name="T5" fmla="*/ 589 h 860"/>
                  <a:gd name="T6" fmla="*/ 207 w 365"/>
                  <a:gd name="T7" fmla="*/ 515 h 860"/>
                  <a:gd name="T8" fmla="*/ 148 w 365"/>
                  <a:gd name="T9" fmla="*/ 396 h 860"/>
                  <a:gd name="T10" fmla="*/ 182 w 365"/>
                  <a:gd name="T11" fmla="*/ 283 h 860"/>
                  <a:gd name="T12" fmla="*/ 153 w 365"/>
                  <a:gd name="T13" fmla="*/ 214 h 860"/>
                  <a:gd name="T14" fmla="*/ 133 w 365"/>
                  <a:gd name="T15" fmla="*/ 76 h 860"/>
                  <a:gd name="T16" fmla="*/ 75 w 365"/>
                  <a:gd name="T17" fmla="*/ 0 h 860"/>
                  <a:gd name="T18" fmla="*/ 17 w 365"/>
                  <a:gd name="T19" fmla="*/ 2 h 860"/>
                  <a:gd name="T20" fmla="*/ 44 w 365"/>
                  <a:gd name="T21" fmla="*/ 46 h 860"/>
                  <a:gd name="T22" fmla="*/ 94 w 365"/>
                  <a:gd name="T23" fmla="*/ 140 h 860"/>
                  <a:gd name="T24" fmla="*/ 59 w 365"/>
                  <a:gd name="T25" fmla="*/ 243 h 860"/>
                  <a:gd name="T26" fmla="*/ 54 w 365"/>
                  <a:gd name="T27" fmla="*/ 372 h 860"/>
                  <a:gd name="T28" fmla="*/ 5 w 365"/>
                  <a:gd name="T29" fmla="*/ 490 h 860"/>
                  <a:gd name="T30" fmla="*/ 20 w 365"/>
                  <a:gd name="T31" fmla="*/ 553 h 860"/>
                  <a:gd name="T32" fmla="*/ 25 w 365"/>
                  <a:gd name="T33" fmla="*/ 554 h 860"/>
                  <a:gd name="T34" fmla="*/ 138 w 365"/>
                  <a:gd name="T35" fmla="*/ 589 h 860"/>
                  <a:gd name="T36" fmla="*/ 187 w 365"/>
                  <a:gd name="T37" fmla="*/ 658 h 860"/>
                  <a:gd name="T38" fmla="*/ 207 w 365"/>
                  <a:gd name="T39" fmla="*/ 762 h 860"/>
                  <a:gd name="T40" fmla="*/ 291 w 365"/>
                  <a:gd name="T41" fmla="*/ 855 h 860"/>
                  <a:gd name="T42" fmla="*/ 365 w 365"/>
                  <a:gd name="T43" fmla="*/ 678 h 860"/>
                  <a:gd name="T44" fmla="*/ 296 w 365"/>
                  <a:gd name="T45" fmla="*/ 539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5" h="860">
                    <a:moveTo>
                      <a:pt x="296" y="539"/>
                    </a:moveTo>
                    <a:cubicBezTo>
                      <a:pt x="293" y="538"/>
                      <a:pt x="291" y="537"/>
                      <a:pt x="288" y="535"/>
                    </a:cubicBezTo>
                    <a:cubicBezTo>
                      <a:pt x="269" y="563"/>
                      <a:pt x="240" y="595"/>
                      <a:pt x="217" y="589"/>
                    </a:cubicBezTo>
                    <a:cubicBezTo>
                      <a:pt x="177" y="579"/>
                      <a:pt x="242" y="544"/>
                      <a:pt x="207" y="515"/>
                    </a:cubicBezTo>
                    <a:cubicBezTo>
                      <a:pt x="173" y="485"/>
                      <a:pt x="138" y="441"/>
                      <a:pt x="148" y="396"/>
                    </a:cubicBezTo>
                    <a:cubicBezTo>
                      <a:pt x="158" y="352"/>
                      <a:pt x="163" y="312"/>
                      <a:pt x="182" y="283"/>
                    </a:cubicBezTo>
                    <a:cubicBezTo>
                      <a:pt x="202" y="253"/>
                      <a:pt x="158" y="233"/>
                      <a:pt x="153" y="214"/>
                    </a:cubicBezTo>
                    <a:cubicBezTo>
                      <a:pt x="148" y="194"/>
                      <a:pt x="133" y="110"/>
                      <a:pt x="133" y="76"/>
                    </a:cubicBezTo>
                    <a:cubicBezTo>
                      <a:pt x="133" y="58"/>
                      <a:pt x="104" y="27"/>
                      <a:pt x="75" y="0"/>
                    </a:cubicBezTo>
                    <a:cubicBezTo>
                      <a:pt x="54" y="3"/>
                      <a:pt x="33" y="5"/>
                      <a:pt x="17" y="2"/>
                    </a:cubicBezTo>
                    <a:cubicBezTo>
                      <a:pt x="33" y="20"/>
                      <a:pt x="46" y="36"/>
                      <a:pt x="44" y="46"/>
                    </a:cubicBezTo>
                    <a:cubicBezTo>
                      <a:pt x="39" y="71"/>
                      <a:pt x="113" y="115"/>
                      <a:pt x="94" y="140"/>
                    </a:cubicBezTo>
                    <a:cubicBezTo>
                      <a:pt x="74" y="164"/>
                      <a:pt x="64" y="199"/>
                      <a:pt x="59" y="243"/>
                    </a:cubicBezTo>
                    <a:cubicBezTo>
                      <a:pt x="54" y="288"/>
                      <a:pt x="99" y="337"/>
                      <a:pt x="54" y="372"/>
                    </a:cubicBezTo>
                    <a:cubicBezTo>
                      <a:pt x="10" y="406"/>
                      <a:pt x="0" y="470"/>
                      <a:pt x="5" y="490"/>
                    </a:cubicBezTo>
                    <a:cubicBezTo>
                      <a:pt x="7" y="499"/>
                      <a:pt x="14" y="527"/>
                      <a:pt x="20" y="553"/>
                    </a:cubicBezTo>
                    <a:cubicBezTo>
                      <a:pt x="22" y="554"/>
                      <a:pt x="23" y="554"/>
                      <a:pt x="25" y="554"/>
                    </a:cubicBezTo>
                    <a:cubicBezTo>
                      <a:pt x="59" y="564"/>
                      <a:pt x="99" y="589"/>
                      <a:pt x="138" y="589"/>
                    </a:cubicBezTo>
                    <a:cubicBezTo>
                      <a:pt x="177" y="589"/>
                      <a:pt x="192" y="628"/>
                      <a:pt x="187" y="658"/>
                    </a:cubicBezTo>
                    <a:cubicBezTo>
                      <a:pt x="182" y="687"/>
                      <a:pt x="192" y="737"/>
                      <a:pt x="207" y="762"/>
                    </a:cubicBezTo>
                    <a:cubicBezTo>
                      <a:pt x="222" y="786"/>
                      <a:pt x="247" y="850"/>
                      <a:pt x="291" y="855"/>
                    </a:cubicBezTo>
                    <a:cubicBezTo>
                      <a:pt x="335" y="860"/>
                      <a:pt x="365" y="712"/>
                      <a:pt x="365" y="678"/>
                    </a:cubicBezTo>
                    <a:cubicBezTo>
                      <a:pt x="365" y="643"/>
                      <a:pt x="330" y="554"/>
                      <a:pt x="296" y="53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4" name="Freeform 147">
                <a:extLst>
                  <a:ext uri="{FF2B5EF4-FFF2-40B4-BE49-F238E27FC236}">
                    <a16:creationId xmlns:a16="http://schemas.microsoft.com/office/drawing/2014/main" id="{6CDC4307-D119-4880-8F24-3A2F2CBBD4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3" y="3256"/>
                <a:ext cx="198" cy="252"/>
              </a:xfrm>
              <a:custGeom>
                <a:avLst/>
                <a:gdLst>
                  <a:gd name="T0" fmla="*/ 1263 w 1278"/>
                  <a:gd name="T1" fmla="*/ 482 h 1830"/>
                  <a:gd name="T2" fmla="*/ 1258 w 1278"/>
                  <a:gd name="T3" fmla="*/ 368 h 1830"/>
                  <a:gd name="T4" fmla="*/ 1249 w 1278"/>
                  <a:gd name="T5" fmla="*/ 269 h 1830"/>
                  <a:gd name="T6" fmla="*/ 1229 w 1278"/>
                  <a:gd name="T7" fmla="*/ 102 h 1830"/>
                  <a:gd name="T8" fmla="*/ 1244 w 1278"/>
                  <a:gd name="T9" fmla="*/ 13 h 1830"/>
                  <a:gd name="T10" fmla="*/ 1234 w 1278"/>
                  <a:gd name="T11" fmla="*/ 0 h 1830"/>
                  <a:gd name="T12" fmla="*/ 1036 w 1278"/>
                  <a:gd name="T13" fmla="*/ 42 h 1830"/>
                  <a:gd name="T14" fmla="*/ 933 w 1278"/>
                  <a:gd name="T15" fmla="*/ 52 h 1830"/>
                  <a:gd name="T16" fmla="*/ 829 w 1278"/>
                  <a:gd name="T17" fmla="*/ 102 h 1830"/>
                  <a:gd name="T18" fmla="*/ 740 w 1278"/>
                  <a:gd name="T19" fmla="*/ 121 h 1830"/>
                  <a:gd name="T20" fmla="*/ 627 w 1278"/>
                  <a:gd name="T21" fmla="*/ 87 h 1830"/>
                  <a:gd name="T22" fmla="*/ 582 w 1278"/>
                  <a:gd name="T23" fmla="*/ 94 h 1830"/>
                  <a:gd name="T24" fmla="*/ 568 w 1278"/>
                  <a:gd name="T25" fmla="*/ 190 h 1830"/>
                  <a:gd name="T26" fmla="*/ 548 w 1278"/>
                  <a:gd name="T27" fmla="*/ 299 h 1830"/>
                  <a:gd name="T28" fmla="*/ 617 w 1278"/>
                  <a:gd name="T29" fmla="*/ 412 h 1830"/>
                  <a:gd name="T30" fmla="*/ 686 w 1278"/>
                  <a:gd name="T31" fmla="*/ 551 h 1830"/>
                  <a:gd name="T32" fmla="*/ 612 w 1278"/>
                  <a:gd name="T33" fmla="*/ 728 h 1830"/>
                  <a:gd name="T34" fmla="*/ 528 w 1278"/>
                  <a:gd name="T35" fmla="*/ 635 h 1830"/>
                  <a:gd name="T36" fmla="*/ 508 w 1278"/>
                  <a:gd name="T37" fmla="*/ 531 h 1830"/>
                  <a:gd name="T38" fmla="*/ 459 w 1278"/>
                  <a:gd name="T39" fmla="*/ 462 h 1830"/>
                  <a:gd name="T40" fmla="*/ 346 w 1278"/>
                  <a:gd name="T41" fmla="*/ 427 h 1830"/>
                  <a:gd name="T42" fmla="*/ 217 w 1278"/>
                  <a:gd name="T43" fmla="*/ 457 h 1830"/>
                  <a:gd name="T44" fmla="*/ 74 w 1278"/>
                  <a:gd name="T45" fmla="*/ 511 h 1830"/>
                  <a:gd name="T46" fmla="*/ 0 w 1278"/>
                  <a:gd name="T47" fmla="*/ 560 h 1830"/>
                  <a:gd name="T48" fmla="*/ 74 w 1278"/>
                  <a:gd name="T49" fmla="*/ 635 h 1830"/>
                  <a:gd name="T50" fmla="*/ 153 w 1278"/>
                  <a:gd name="T51" fmla="*/ 649 h 1830"/>
                  <a:gd name="T52" fmla="*/ 267 w 1278"/>
                  <a:gd name="T53" fmla="*/ 713 h 1830"/>
                  <a:gd name="T54" fmla="*/ 321 w 1278"/>
                  <a:gd name="T55" fmla="*/ 792 h 1830"/>
                  <a:gd name="T56" fmla="*/ 331 w 1278"/>
                  <a:gd name="T57" fmla="*/ 1044 h 1830"/>
                  <a:gd name="T58" fmla="*/ 321 w 1278"/>
                  <a:gd name="T59" fmla="*/ 1202 h 1830"/>
                  <a:gd name="T60" fmla="*/ 237 w 1278"/>
                  <a:gd name="T61" fmla="*/ 1315 h 1830"/>
                  <a:gd name="T62" fmla="*/ 153 w 1278"/>
                  <a:gd name="T63" fmla="*/ 1419 h 1830"/>
                  <a:gd name="T64" fmla="*/ 111 w 1278"/>
                  <a:gd name="T65" fmla="*/ 1425 h 1830"/>
                  <a:gd name="T66" fmla="*/ 173 w 1278"/>
                  <a:gd name="T67" fmla="*/ 1503 h 1830"/>
                  <a:gd name="T68" fmla="*/ 163 w 1278"/>
                  <a:gd name="T69" fmla="*/ 1621 h 1830"/>
                  <a:gd name="T70" fmla="*/ 242 w 1278"/>
                  <a:gd name="T71" fmla="*/ 1730 h 1830"/>
                  <a:gd name="T72" fmla="*/ 344 w 1278"/>
                  <a:gd name="T73" fmla="*/ 1830 h 1830"/>
                  <a:gd name="T74" fmla="*/ 395 w 1278"/>
                  <a:gd name="T75" fmla="*/ 1804 h 1830"/>
                  <a:gd name="T76" fmla="*/ 523 w 1278"/>
                  <a:gd name="T77" fmla="*/ 1769 h 1830"/>
                  <a:gd name="T78" fmla="*/ 617 w 1278"/>
                  <a:gd name="T79" fmla="*/ 1681 h 1830"/>
                  <a:gd name="T80" fmla="*/ 627 w 1278"/>
                  <a:gd name="T81" fmla="*/ 1518 h 1830"/>
                  <a:gd name="T82" fmla="*/ 607 w 1278"/>
                  <a:gd name="T83" fmla="*/ 1414 h 1830"/>
                  <a:gd name="T84" fmla="*/ 568 w 1278"/>
                  <a:gd name="T85" fmla="*/ 1296 h 1830"/>
                  <a:gd name="T86" fmla="*/ 548 w 1278"/>
                  <a:gd name="T87" fmla="*/ 1177 h 1830"/>
                  <a:gd name="T88" fmla="*/ 617 w 1278"/>
                  <a:gd name="T89" fmla="*/ 1064 h 1830"/>
                  <a:gd name="T90" fmla="*/ 770 w 1278"/>
                  <a:gd name="T91" fmla="*/ 980 h 1830"/>
                  <a:gd name="T92" fmla="*/ 829 w 1278"/>
                  <a:gd name="T93" fmla="*/ 866 h 1830"/>
                  <a:gd name="T94" fmla="*/ 1031 w 1278"/>
                  <a:gd name="T95" fmla="*/ 817 h 1830"/>
                  <a:gd name="T96" fmla="*/ 1130 w 1278"/>
                  <a:gd name="T97" fmla="*/ 704 h 1830"/>
                  <a:gd name="T98" fmla="*/ 1224 w 1278"/>
                  <a:gd name="T99" fmla="*/ 620 h 1830"/>
                  <a:gd name="T100" fmla="*/ 1263 w 1278"/>
                  <a:gd name="T101" fmla="*/ 482 h 1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78" h="1830">
                    <a:moveTo>
                      <a:pt x="1263" y="482"/>
                    </a:moveTo>
                    <a:cubicBezTo>
                      <a:pt x="1249" y="452"/>
                      <a:pt x="1258" y="407"/>
                      <a:pt x="1258" y="368"/>
                    </a:cubicBezTo>
                    <a:cubicBezTo>
                      <a:pt x="1258" y="329"/>
                      <a:pt x="1268" y="324"/>
                      <a:pt x="1249" y="269"/>
                    </a:cubicBezTo>
                    <a:cubicBezTo>
                      <a:pt x="1229" y="215"/>
                      <a:pt x="1184" y="156"/>
                      <a:pt x="1229" y="102"/>
                    </a:cubicBezTo>
                    <a:cubicBezTo>
                      <a:pt x="1273" y="47"/>
                      <a:pt x="1258" y="37"/>
                      <a:pt x="1244" y="13"/>
                    </a:cubicBezTo>
                    <a:cubicBezTo>
                      <a:pt x="1241" y="8"/>
                      <a:pt x="1237" y="4"/>
                      <a:pt x="1234" y="0"/>
                    </a:cubicBezTo>
                    <a:cubicBezTo>
                      <a:pt x="1171" y="77"/>
                      <a:pt x="1058" y="56"/>
                      <a:pt x="1036" y="42"/>
                    </a:cubicBezTo>
                    <a:cubicBezTo>
                      <a:pt x="1012" y="28"/>
                      <a:pt x="962" y="67"/>
                      <a:pt x="933" y="52"/>
                    </a:cubicBezTo>
                    <a:cubicBezTo>
                      <a:pt x="903" y="37"/>
                      <a:pt x="873" y="102"/>
                      <a:pt x="829" y="102"/>
                    </a:cubicBezTo>
                    <a:cubicBezTo>
                      <a:pt x="785" y="102"/>
                      <a:pt x="775" y="136"/>
                      <a:pt x="740" y="121"/>
                    </a:cubicBezTo>
                    <a:cubicBezTo>
                      <a:pt x="706" y="106"/>
                      <a:pt x="661" y="82"/>
                      <a:pt x="627" y="87"/>
                    </a:cubicBezTo>
                    <a:cubicBezTo>
                      <a:pt x="611" y="89"/>
                      <a:pt x="596" y="93"/>
                      <a:pt x="582" y="94"/>
                    </a:cubicBezTo>
                    <a:cubicBezTo>
                      <a:pt x="577" y="125"/>
                      <a:pt x="571" y="166"/>
                      <a:pt x="568" y="190"/>
                    </a:cubicBezTo>
                    <a:cubicBezTo>
                      <a:pt x="563" y="225"/>
                      <a:pt x="553" y="269"/>
                      <a:pt x="548" y="299"/>
                    </a:cubicBezTo>
                    <a:cubicBezTo>
                      <a:pt x="543" y="329"/>
                      <a:pt x="582" y="398"/>
                      <a:pt x="617" y="412"/>
                    </a:cubicBezTo>
                    <a:cubicBezTo>
                      <a:pt x="651" y="427"/>
                      <a:pt x="686" y="516"/>
                      <a:pt x="686" y="551"/>
                    </a:cubicBezTo>
                    <a:cubicBezTo>
                      <a:pt x="686" y="585"/>
                      <a:pt x="656" y="733"/>
                      <a:pt x="612" y="728"/>
                    </a:cubicBezTo>
                    <a:cubicBezTo>
                      <a:pt x="568" y="723"/>
                      <a:pt x="543" y="659"/>
                      <a:pt x="528" y="635"/>
                    </a:cubicBezTo>
                    <a:cubicBezTo>
                      <a:pt x="513" y="610"/>
                      <a:pt x="503" y="560"/>
                      <a:pt x="508" y="531"/>
                    </a:cubicBezTo>
                    <a:cubicBezTo>
                      <a:pt x="513" y="501"/>
                      <a:pt x="498" y="462"/>
                      <a:pt x="459" y="462"/>
                    </a:cubicBezTo>
                    <a:cubicBezTo>
                      <a:pt x="420" y="462"/>
                      <a:pt x="380" y="437"/>
                      <a:pt x="346" y="427"/>
                    </a:cubicBezTo>
                    <a:cubicBezTo>
                      <a:pt x="311" y="417"/>
                      <a:pt x="242" y="432"/>
                      <a:pt x="217" y="457"/>
                    </a:cubicBezTo>
                    <a:cubicBezTo>
                      <a:pt x="193" y="482"/>
                      <a:pt x="114" y="511"/>
                      <a:pt x="74" y="511"/>
                    </a:cubicBezTo>
                    <a:cubicBezTo>
                      <a:pt x="35" y="511"/>
                      <a:pt x="0" y="541"/>
                      <a:pt x="0" y="560"/>
                    </a:cubicBezTo>
                    <a:cubicBezTo>
                      <a:pt x="0" y="580"/>
                      <a:pt x="59" y="625"/>
                      <a:pt x="74" y="635"/>
                    </a:cubicBezTo>
                    <a:cubicBezTo>
                      <a:pt x="89" y="644"/>
                      <a:pt x="99" y="649"/>
                      <a:pt x="153" y="649"/>
                    </a:cubicBezTo>
                    <a:cubicBezTo>
                      <a:pt x="207" y="649"/>
                      <a:pt x="247" y="694"/>
                      <a:pt x="267" y="713"/>
                    </a:cubicBezTo>
                    <a:cubicBezTo>
                      <a:pt x="286" y="733"/>
                      <a:pt x="316" y="768"/>
                      <a:pt x="321" y="792"/>
                    </a:cubicBezTo>
                    <a:cubicBezTo>
                      <a:pt x="326" y="817"/>
                      <a:pt x="326" y="1009"/>
                      <a:pt x="331" y="1044"/>
                    </a:cubicBezTo>
                    <a:cubicBezTo>
                      <a:pt x="336" y="1079"/>
                      <a:pt x="346" y="1167"/>
                      <a:pt x="321" y="1202"/>
                    </a:cubicBezTo>
                    <a:cubicBezTo>
                      <a:pt x="296" y="1236"/>
                      <a:pt x="252" y="1276"/>
                      <a:pt x="237" y="1315"/>
                    </a:cubicBezTo>
                    <a:cubicBezTo>
                      <a:pt x="222" y="1355"/>
                      <a:pt x="183" y="1414"/>
                      <a:pt x="153" y="1419"/>
                    </a:cubicBezTo>
                    <a:cubicBezTo>
                      <a:pt x="144" y="1421"/>
                      <a:pt x="129" y="1423"/>
                      <a:pt x="111" y="1425"/>
                    </a:cubicBezTo>
                    <a:cubicBezTo>
                      <a:pt x="140" y="1450"/>
                      <a:pt x="176" y="1485"/>
                      <a:pt x="173" y="1503"/>
                    </a:cubicBezTo>
                    <a:cubicBezTo>
                      <a:pt x="168" y="1533"/>
                      <a:pt x="138" y="1592"/>
                      <a:pt x="163" y="1621"/>
                    </a:cubicBezTo>
                    <a:cubicBezTo>
                      <a:pt x="188" y="1651"/>
                      <a:pt x="262" y="1685"/>
                      <a:pt x="242" y="1730"/>
                    </a:cubicBezTo>
                    <a:cubicBezTo>
                      <a:pt x="225" y="1767"/>
                      <a:pt x="278" y="1811"/>
                      <a:pt x="344" y="1830"/>
                    </a:cubicBezTo>
                    <a:cubicBezTo>
                      <a:pt x="352" y="1819"/>
                      <a:pt x="367" y="1809"/>
                      <a:pt x="395" y="1804"/>
                    </a:cubicBezTo>
                    <a:cubicBezTo>
                      <a:pt x="449" y="1794"/>
                      <a:pt x="494" y="1779"/>
                      <a:pt x="523" y="1769"/>
                    </a:cubicBezTo>
                    <a:cubicBezTo>
                      <a:pt x="553" y="1759"/>
                      <a:pt x="602" y="1725"/>
                      <a:pt x="617" y="1681"/>
                    </a:cubicBezTo>
                    <a:cubicBezTo>
                      <a:pt x="632" y="1636"/>
                      <a:pt x="607" y="1542"/>
                      <a:pt x="627" y="1518"/>
                    </a:cubicBezTo>
                    <a:cubicBezTo>
                      <a:pt x="647" y="1493"/>
                      <a:pt x="607" y="1439"/>
                      <a:pt x="607" y="1414"/>
                    </a:cubicBezTo>
                    <a:cubicBezTo>
                      <a:pt x="607" y="1390"/>
                      <a:pt x="592" y="1340"/>
                      <a:pt x="568" y="1296"/>
                    </a:cubicBezTo>
                    <a:cubicBezTo>
                      <a:pt x="543" y="1251"/>
                      <a:pt x="498" y="1217"/>
                      <a:pt x="548" y="1177"/>
                    </a:cubicBezTo>
                    <a:cubicBezTo>
                      <a:pt x="597" y="1138"/>
                      <a:pt x="558" y="1098"/>
                      <a:pt x="617" y="1064"/>
                    </a:cubicBezTo>
                    <a:cubicBezTo>
                      <a:pt x="676" y="1029"/>
                      <a:pt x="720" y="1014"/>
                      <a:pt x="770" y="980"/>
                    </a:cubicBezTo>
                    <a:cubicBezTo>
                      <a:pt x="819" y="945"/>
                      <a:pt x="765" y="891"/>
                      <a:pt x="829" y="866"/>
                    </a:cubicBezTo>
                    <a:cubicBezTo>
                      <a:pt x="893" y="842"/>
                      <a:pt x="992" y="857"/>
                      <a:pt x="1031" y="817"/>
                    </a:cubicBezTo>
                    <a:cubicBezTo>
                      <a:pt x="1071" y="778"/>
                      <a:pt x="1110" y="738"/>
                      <a:pt x="1130" y="704"/>
                    </a:cubicBezTo>
                    <a:cubicBezTo>
                      <a:pt x="1150" y="669"/>
                      <a:pt x="1199" y="654"/>
                      <a:pt x="1224" y="620"/>
                    </a:cubicBezTo>
                    <a:cubicBezTo>
                      <a:pt x="1249" y="585"/>
                      <a:pt x="1278" y="511"/>
                      <a:pt x="1263" y="48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5" name="Freeform 148">
                <a:extLst>
                  <a:ext uri="{FF2B5EF4-FFF2-40B4-BE49-F238E27FC236}">
                    <a16:creationId xmlns:a16="http://schemas.microsoft.com/office/drawing/2014/main" id="{45880DCD-A9C1-43C6-9F78-AFA9E3476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7" y="3502"/>
                <a:ext cx="33" cy="29"/>
              </a:xfrm>
              <a:custGeom>
                <a:avLst/>
                <a:gdLst>
                  <a:gd name="T0" fmla="*/ 84 w 208"/>
                  <a:gd name="T1" fmla="*/ 47 h 210"/>
                  <a:gd name="T2" fmla="*/ 10 w 208"/>
                  <a:gd name="T3" fmla="*/ 87 h 210"/>
                  <a:gd name="T4" fmla="*/ 29 w 208"/>
                  <a:gd name="T5" fmla="*/ 161 h 210"/>
                  <a:gd name="T6" fmla="*/ 79 w 208"/>
                  <a:gd name="T7" fmla="*/ 205 h 210"/>
                  <a:gd name="T8" fmla="*/ 173 w 208"/>
                  <a:gd name="T9" fmla="*/ 146 h 210"/>
                  <a:gd name="T10" fmla="*/ 208 w 208"/>
                  <a:gd name="T11" fmla="*/ 23 h 210"/>
                  <a:gd name="T12" fmla="*/ 173 w 208"/>
                  <a:gd name="T13" fmla="*/ 0 h 210"/>
                  <a:gd name="T14" fmla="*/ 84 w 208"/>
                  <a:gd name="T15" fmla="*/ 4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8" h="210">
                    <a:moveTo>
                      <a:pt x="84" y="47"/>
                    </a:moveTo>
                    <a:cubicBezTo>
                      <a:pt x="15" y="47"/>
                      <a:pt x="5" y="62"/>
                      <a:pt x="10" y="87"/>
                    </a:cubicBezTo>
                    <a:cubicBezTo>
                      <a:pt x="15" y="112"/>
                      <a:pt x="59" y="126"/>
                      <a:pt x="29" y="161"/>
                    </a:cubicBezTo>
                    <a:cubicBezTo>
                      <a:pt x="0" y="196"/>
                      <a:pt x="24" y="200"/>
                      <a:pt x="79" y="205"/>
                    </a:cubicBezTo>
                    <a:cubicBezTo>
                      <a:pt x="133" y="210"/>
                      <a:pt x="173" y="146"/>
                      <a:pt x="173" y="146"/>
                    </a:cubicBezTo>
                    <a:cubicBezTo>
                      <a:pt x="173" y="105"/>
                      <a:pt x="187" y="57"/>
                      <a:pt x="208" y="23"/>
                    </a:cubicBezTo>
                    <a:cubicBezTo>
                      <a:pt x="195" y="16"/>
                      <a:pt x="182" y="8"/>
                      <a:pt x="173" y="0"/>
                    </a:cubicBezTo>
                    <a:cubicBezTo>
                      <a:pt x="144" y="28"/>
                      <a:pt x="142" y="47"/>
                      <a:pt x="84" y="4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6" name="Freeform 149">
                <a:extLst>
                  <a:ext uri="{FF2B5EF4-FFF2-40B4-BE49-F238E27FC236}">
                    <a16:creationId xmlns:a16="http://schemas.microsoft.com/office/drawing/2014/main" id="{036C7ABB-AE37-40B0-8F6C-BB341319F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" y="3176"/>
                <a:ext cx="235" cy="207"/>
              </a:xfrm>
              <a:custGeom>
                <a:avLst/>
                <a:gdLst>
                  <a:gd name="T0" fmla="*/ 1243 w 1515"/>
                  <a:gd name="T1" fmla="*/ 1184 h 1500"/>
                  <a:gd name="T2" fmla="*/ 1233 w 1515"/>
                  <a:gd name="T3" fmla="*/ 1061 h 1500"/>
                  <a:gd name="T4" fmla="*/ 1243 w 1515"/>
                  <a:gd name="T5" fmla="*/ 912 h 1500"/>
                  <a:gd name="T6" fmla="*/ 1322 w 1515"/>
                  <a:gd name="T7" fmla="*/ 838 h 1500"/>
                  <a:gd name="T8" fmla="*/ 1455 w 1515"/>
                  <a:gd name="T9" fmla="*/ 858 h 1500"/>
                  <a:gd name="T10" fmla="*/ 1495 w 1515"/>
                  <a:gd name="T11" fmla="*/ 784 h 1500"/>
                  <a:gd name="T12" fmla="*/ 1478 w 1515"/>
                  <a:gd name="T13" fmla="*/ 636 h 1500"/>
                  <a:gd name="T14" fmla="*/ 1475 w 1515"/>
                  <a:gd name="T15" fmla="*/ 636 h 1500"/>
                  <a:gd name="T16" fmla="*/ 1337 w 1515"/>
                  <a:gd name="T17" fmla="*/ 636 h 1500"/>
                  <a:gd name="T18" fmla="*/ 1288 w 1515"/>
                  <a:gd name="T19" fmla="*/ 572 h 1500"/>
                  <a:gd name="T20" fmla="*/ 1224 w 1515"/>
                  <a:gd name="T21" fmla="*/ 439 h 1500"/>
                  <a:gd name="T22" fmla="*/ 1228 w 1515"/>
                  <a:gd name="T23" fmla="*/ 360 h 1500"/>
                  <a:gd name="T24" fmla="*/ 1238 w 1515"/>
                  <a:gd name="T25" fmla="*/ 251 h 1500"/>
                  <a:gd name="T26" fmla="*/ 1174 w 1515"/>
                  <a:gd name="T27" fmla="*/ 177 h 1500"/>
                  <a:gd name="T28" fmla="*/ 1095 w 1515"/>
                  <a:gd name="T29" fmla="*/ 187 h 1500"/>
                  <a:gd name="T30" fmla="*/ 1031 w 1515"/>
                  <a:gd name="T31" fmla="*/ 153 h 1500"/>
                  <a:gd name="T32" fmla="*/ 977 w 1515"/>
                  <a:gd name="T33" fmla="*/ 241 h 1500"/>
                  <a:gd name="T34" fmla="*/ 839 w 1515"/>
                  <a:gd name="T35" fmla="*/ 281 h 1500"/>
                  <a:gd name="T36" fmla="*/ 715 w 1515"/>
                  <a:gd name="T37" fmla="*/ 251 h 1500"/>
                  <a:gd name="T38" fmla="*/ 626 w 1515"/>
                  <a:gd name="T39" fmla="*/ 177 h 1500"/>
                  <a:gd name="T40" fmla="*/ 597 w 1515"/>
                  <a:gd name="T41" fmla="*/ 59 h 1500"/>
                  <a:gd name="T42" fmla="*/ 439 w 1515"/>
                  <a:gd name="T43" fmla="*/ 34 h 1500"/>
                  <a:gd name="T44" fmla="*/ 251 w 1515"/>
                  <a:gd name="T45" fmla="*/ 24 h 1500"/>
                  <a:gd name="T46" fmla="*/ 153 w 1515"/>
                  <a:gd name="T47" fmla="*/ 59 h 1500"/>
                  <a:gd name="T48" fmla="*/ 114 w 1515"/>
                  <a:gd name="T49" fmla="*/ 69 h 1500"/>
                  <a:gd name="T50" fmla="*/ 138 w 1515"/>
                  <a:gd name="T51" fmla="*/ 167 h 1500"/>
                  <a:gd name="T52" fmla="*/ 197 w 1515"/>
                  <a:gd name="T53" fmla="*/ 261 h 1500"/>
                  <a:gd name="T54" fmla="*/ 197 w 1515"/>
                  <a:gd name="T55" fmla="*/ 389 h 1500"/>
                  <a:gd name="T56" fmla="*/ 202 w 1515"/>
                  <a:gd name="T57" fmla="*/ 478 h 1500"/>
                  <a:gd name="T58" fmla="*/ 232 w 1515"/>
                  <a:gd name="T59" fmla="*/ 582 h 1500"/>
                  <a:gd name="T60" fmla="*/ 266 w 1515"/>
                  <a:gd name="T61" fmla="*/ 646 h 1500"/>
                  <a:gd name="T62" fmla="*/ 251 w 1515"/>
                  <a:gd name="T63" fmla="*/ 730 h 1500"/>
                  <a:gd name="T64" fmla="*/ 227 w 1515"/>
                  <a:gd name="T65" fmla="*/ 814 h 1500"/>
                  <a:gd name="T66" fmla="*/ 187 w 1515"/>
                  <a:gd name="T67" fmla="*/ 868 h 1500"/>
                  <a:gd name="T68" fmla="*/ 143 w 1515"/>
                  <a:gd name="T69" fmla="*/ 932 h 1500"/>
                  <a:gd name="T70" fmla="*/ 108 w 1515"/>
                  <a:gd name="T71" fmla="*/ 1031 h 1500"/>
                  <a:gd name="T72" fmla="*/ 89 w 1515"/>
                  <a:gd name="T73" fmla="*/ 1115 h 1500"/>
                  <a:gd name="T74" fmla="*/ 34 w 1515"/>
                  <a:gd name="T75" fmla="*/ 1189 h 1500"/>
                  <a:gd name="T76" fmla="*/ 34 w 1515"/>
                  <a:gd name="T77" fmla="*/ 1258 h 1500"/>
                  <a:gd name="T78" fmla="*/ 0 w 1515"/>
                  <a:gd name="T79" fmla="*/ 1317 h 1500"/>
                  <a:gd name="T80" fmla="*/ 10 w 1515"/>
                  <a:gd name="T81" fmla="*/ 1406 h 1500"/>
                  <a:gd name="T82" fmla="*/ 14 w 1515"/>
                  <a:gd name="T83" fmla="*/ 1415 h 1500"/>
                  <a:gd name="T84" fmla="*/ 182 w 1515"/>
                  <a:gd name="T85" fmla="*/ 1357 h 1500"/>
                  <a:gd name="T86" fmla="*/ 266 w 1515"/>
                  <a:gd name="T87" fmla="*/ 1426 h 1500"/>
                  <a:gd name="T88" fmla="*/ 385 w 1515"/>
                  <a:gd name="T89" fmla="*/ 1406 h 1500"/>
                  <a:gd name="T90" fmla="*/ 533 w 1515"/>
                  <a:gd name="T91" fmla="*/ 1416 h 1500"/>
                  <a:gd name="T92" fmla="*/ 666 w 1515"/>
                  <a:gd name="T93" fmla="*/ 1406 h 1500"/>
                  <a:gd name="T94" fmla="*/ 814 w 1515"/>
                  <a:gd name="T95" fmla="*/ 1416 h 1500"/>
                  <a:gd name="T96" fmla="*/ 878 w 1515"/>
                  <a:gd name="T97" fmla="*/ 1470 h 1500"/>
                  <a:gd name="T98" fmla="*/ 1006 w 1515"/>
                  <a:gd name="T99" fmla="*/ 1480 h 1500"/>
                  <a:gd name="T100" fmla="*/ 1093 w 1515"/>
                  <a:gd name="T101" fmla="*/ 1496 h 1500"/>
                  <a:gd name="T102" fmla="*/ 1322 w 1515"/>
                  <a:gd name="T103" fmla="*/ 1440 h 1500"/>
                  <a:gd name="T104" fmla="*/ 1373 w 1515"/>
                  <a:gd name="T105" fmla="*/ 1445 h 1500"/>
                  <a:gd name="T106" fmla="*/ 1413 w 1515"/>
                  <a:gd name="T107" fmla="*/ 1417 h 1500"/>
                  <a:gd name="T108" fmla="*/ 1302 w 1515"/>
                  <a:gd name="T109" fmla="*/ 1327 h 1500"/>
                  <a:gd name="T110" fmla="*/ 1243 w 1515"/>
                  <a:gd name="T111" fmla="*/ 1184 h 1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5" h="1500">
                    <a:moveTo>
                      <a:pt x="1243" y="1184"/>
                    </a:moveTo>
                    <a:cubicBezTo>
                      <a:pt x="1253" y="1159"/>
                      <a:pt x="1253" y="1105"/>
                      <a:pt x="1233" y="1061"/>
                    </a:cubicBezTo>
                    <a:cubicBezTo>
                      <a:pt x="1214" y="1016"/>
                      <a:pt x="1224" y="962"/>
                      <a:pt x="1243" y="912"/>
                    </a:cubicBezTo>
                    <a:cubicBezTo>
                      <a:pt x="1263" y="863"/>
                      <a:pt x="1278" y="819"/>
                      <a:pt x="1322" y="838"/>
                    </a:cubicBezTo>
                    <a:cubicBezTo>
                      <a:pt x="1367" y="858"/>
                      <a:pt x="1416" y="858"/>
                      <a:pt x="1455" y="858"/>
                    </a:cubicBezTo>
                    <a:cubicBezTo>
                      <a:pt x="1495" y="858"/>
                      <a:pt x="1515" y="824"/>
                      <a:pt x="1495" y="784"/>
                    </a:cubicBezTo>
                    <a:cubicBezTo>
                      <a:pt x="1481" y="756"/>
                      <a:pt x="1467" y="685"/>
                      <a:pt x="1478" y="636"/>
                    </a:cubicBezTo>
                    <a:cubicBezTo>
                      <a:pt x="1477" y="636"/>
                      <a:pt x="1476" y="636"/>
                      <a:pt x="1475" y="636"/>
                    </a:cubicBezTo>
                    <a:cubicBezTo>
                      <a:pt x="1431" y="641"/>
                      <a:pt x="1357" y="621"/>
                      <a:pt x="1337" y="636"/>
                    </a:cubicBezTo>
                    <a:cubicBezTo>
                      <a:pt x="1317" y="651"/>
                      <a:pt x="1288" y="607"/>
                      <a:pt x="1288" y="572"/>
                    </a:cubicBezTo>
                    <a:cubicBezTo>
                      <a:pt x="1288" y="538"/>
                      <a:pt x="1243" y="454"/>
                      <a:pt x="1224" y="439"/>
                    </a:cubicBezTo>
                    <a:cubicBezTo>
                      <a:pt x="1204" y="424"/>
                      <a:pt x="1194" y="389"/>
                      <a:pt x="1228" y="360"/>
                    </a:cubicBezTo>
                    <a:cubicBezTo>
                      <a:pt x="1263" y="330"/>
                      <a:pt x="1253" y="271"/>
                      <a:pt x="1238" y="251"/>
                    </a:cubicBezTo>
                    <a:cubicBezTo>
                      <a:pt x="1224" y="232"/>
                      <a:pt x="1214" y="153"/>
                      <a:pt x="1174" y="177"/>
                    </a:cubicBezTo>
                    <a:cubicBezTo>
                      <a:pt x="1135" y="202"/>
                      <a:pt x="1110" y="212"/>
                      <a:pt x="1095" y="187"/>
                    </a:cubicBezTo>
                    <a:cubicBezTo>
                      <a:pt x="1080" y="162"/>
                      <a:pt x="1061" y="143"/>
                      <a:pt x="1031" y="153"/>
                    </a:cubicBezTo>
                    <a:cubicBezTo>
                      <a:pt x="1001" y="162"/>
                      <a:pt x="972" y="212"/>
                      <a:pt x="977" y="241"/>
                    </a:cubicBezTo>
                    <a:cubicBezTo>
                      <a:pt x="982" y="271"/>
                      <a:pt x="863" y="296"/>
                      <a:pt x="839" y="281"/>
                    </a:cubicBezTo>
                    <a:cubicBezTo>
                      <a:pt x="814" y="266"/>
                      <a:pt x="755" y="251"/>
                      <a:pt x="715" y="251"/>
                    </a:cubicBezTo>
                    <a:cubicBezTo>
                      <a:pt x="676" y="251"/>
                      <a:pt x="626" y="217"/>
                      <a:pt x="626" y="177"/>
                    </a:cubicBezTo>
                    <a:cubicBezTo>
                      <a:pt x="626" y="138"/>
                      <a:pt x="656" y="59"/>
                      <a:pt x="597" y="59"/>
                    </a:cubicBezTo>
                    <a:cubicBezTo>
                      <a:pt x="538" y="59"/>
                      <a:pt x="478" y="54"/>
                      <a:pt x="439" y="34"/>
                    </a:cubicBezTo>
                    <a:cubicBezTo>
                      <a:pt x="399" y="15"/>
                      <a:pt x="286" y="0"/>
                      <a:pt x="251" y="24"/>
                    </a:cubicBezTo>
                    <a:cubicBezTo>
                      <a:pt x="217" y="49"/>
                      <a:pt x="182" y="54"/>
                      <a:pt x="153" y="59"/>
                    </a:cubicBezTo>
                    <a:cubicBezTo>
                      <a:pt x="144" y="60"/>
                      <a:pt x="129" y="64"/>
                      <a:pt x="114" y="69"/>
                    </a:cubicBezTo>
                    <a:cubicBezTo>
                      <a:pt x="126" y="106"/>
                      <a:pt x="135" y="148"/>
                      <a:pt x="138" y="167"/>
                    </a:cubicBezTo>
                    <a:cubicBezTo>
                      <a:pt x="143" y="202"/>
                      <a:pt x="177" y="236"/>
                      <a:pt x="197" y="261"/>
                    </a:cubicBezTo>
                    <a:cubicBezTo>
                      <a:pt x="217" y="286"/>
                      <a:pt x="207" y="360"/>
                      <a:pt x="197" y="389"/>
                    </a:cubicBezTo>
                    <a:cubicBezTo>
                      <a:pt x="187" y="419"/>
                      <a:pt x="163" y="444"/>
                      <a:pt x="202" y="478"/>
                    </a:cubicBezTo>
                    <a:cubicBezTo>
                      <a:pt x="242" y="513"/>
                      <a:pt x="232" y="552"/>
                      <a:pt x="232" y="582"/>
                    </a:cubicBezTo>
                    <a:cubicBezTo>
                      <a:pt x="232" y="611"/>
                      <a:pt x="251" y="621"/>
                      <a:pt x="266" y="646"/>
                    </a:cubicBezTo>
                    <a:cubicBezTo>
                      <a:pt x="281" y="671"/>
                      <a:pt x="256" y="695"/>
                      <a:pt x="251" y="730"/>
                    </a:cubicBezTo>
                    <a:cubicBezTo>
                      <a:pt x="246" y="764"/>
                      <a:pt x="227" y="789"/>
                      <a:pt x="227" y="814"/>
                    </a:cubicBezTo>
                    <a:cubicBezTo>
                      <a:pt x="227" y="838"/>
                      <a:pt x="212" y="848"/>
                      <a:pt x="187" y="868"/>
                    </a:cubicBezTo>
                    <a:cubicBezTo>
                      <a:pt x="163" y="888"/>
                      <a:pt x="153" y="912"/>
                      <a:pt x="143" y="932"/>
                    </a:cubicBezTo>
                    <a:cubicBezTo>
                      <a:pt x="133" y="952"/>
                      <a:pt x="113" y="1006"/>
                      <a:pt x="108" y="1031"/>
                    </a:cubicBezTo>
                    <a:cubicBezTo>
                      <a:pt x="103" y="1055"/>
                      <a:pt x="113" y="1100"/>
                      <a:pt x="89" y="1115"/>
                    </a:cubicBezTo>
                    <a:cubicBezTo>
                      <a:pt x="64" y="1130"/>
                      <a:pt x="34" y="1174"/>
                      <a:pt x="34" y="1189"/>
                    </a:cubicBezTo>
                    <a:cubicBezTo>
                      <a:pt x="34" y="1204"/>
                      <a:pt x="34" y="1258"/>
                      <a:pt x="34" y="1258"/>
                    </a:cubicBezTo>
                    <a:cubicBezTo>
                      <a:pt x="0" y="1317"/>
                      <a:pt x="0" y="1317"/>
                      <a:pt x="0" y="1317"/>
                    </a:cubicBezTo>
                    <a:cubicBezTo>
                      <a:pt x="0" y="1317"/>
                      <a:pt x="0" y="1386"/>
                      <a:pt x="10" y="1406"/>
                    </a:cubicBezTo>
                    <a:cubicBezTo>
                      <a:pt x="11" y="1409"/>
                      <a:pt x="13" y="1412"/>
                      <a:pt x="14" y="1415"/>
                    </a:cubicBezTo>
                    <a:cubicBezTo>
                      <a:pt x="104" y="1418"/>
                      <a:pt x="147" y="1352"/>
                      <a:pt x="182" y="1357"/>
                    </a:cubicBezTo>
                    <a:cubicBezTo>
                      <a:pt x="222" y="1362"/>
                      <a:pt x="227" y="1401"/>
                      <a:pt x="266" y="1426"/>
                    </a:cubicBezTo>
                    <a:cubicBezTo>
                      <a:pt x="306" y="1450"/>
                      <a:pt x="360" y="1411"/>
                      <a:pt x="385" y="1406"/>
                    </a:cubicBezTo>
                    <a:cubicBezTo>
                      <a:pt x="409" y="1401"/>
                      <a:pt x="478" y="1396"/>
                      <a:pt x="533" y="1416"/>
                    </a:cubicBezTo>
                    <a:cubicBezTo>
                      <a:pt x="587" y="1436"/>
                      <a:pt x="626" y="1411"/>
                      <a:pt x="666" y="1406"/>
                    </a:cubicBezTo>
                    <a:cubicBezTo>
                      <a:pt x="705" y="1401"/>
                      <a:pt x="760" y="1401"/>
                      <a:pt x="814" y="1416"/>
                    </a:cubicBezTo>
                    <a:cubicBezTo>
                      <a:pt x="868" y="1431"/>
                      <a:pt x="853" y="1450"/>
                      <a:pt x="878" y="1470"/>
                    </a:cubicBezTo>
                    <a:cubicBezTo>
                      <a:pt x="903" y="1490"/>
                      <a:pt x="952" y="1500"/>
                      <a:pt x="1006" y="1480"/>
                    </a:cubicBezTo>
                    <a:cubicBezTo>
                      <a:pt x="1037" y="1469"/>
                      <a:pt x="1067" y="1481"/>
                      <a:pt x="1093" y="1496"/>
                    </a:cubicBezTo>
                    <a:cubicBezTo>
                      <a:pt x="1161" y="1481"/>
                      <a:pt x="1282" y="1453"/>
                      <a:pt x="1322" y="1440"/>
                    </a:cubicBezTo>
                    <a:cubicBezTo>
                      <a:pt x="1346" y="1433"/>
                      <a:pt x="1361" y="1437"/>
                      <a:pt x="1373" y="1445"/>
                    </a:cubicBezTo>
                    <a:cubicBezTo>
                      <a:pt x="1385" y="1436"/>
                      <a:pt x="1399" y="1426"/>
                      <a:pt x="1413" y="1417"/>
                    </a:cubicBezTo>
                    <a:cubicBezTo>
                      <a:pt x="1383" y="1391"/>
                      <a:pt x="1330" y="1347"/>
                      <a:pt x="1302" y="1327"/>
                    </a:cubicBezTo>
                    <a:cubicBezTo>
                      <a:pt x="1263" y="1297"/>
                      <a:pt x="1233" y="1208"/>
                      <a:pt x="1243" y="118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7" name="Freeform 150">
                <a:extLst>
                  <a:ext uri="{FF2B5EF4-FFF2-40B4-BE49-F238E27FC236}">
                    <a16:creationId xmlns:a16="http://schemas.microsoft.com/office/drawing/2014/main" id="{CA9F7A4A-BC00-4DD3-BCE5-29ADCAE7F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9" y="3335"/>
                <a:ext cx="138" cy="119"/>
              </a:xfrm>
              <a:custGeom>
                <a:avLst/>
                <a:gdLst>
                  <a:gd name="T0" fmla="*/ 874 w 889"/>
                  <a:gd name="T1" fmla="*/ 465 h 860"/>
                  <a:gd name="T2" fmla="*/ 864 w 889"/>
                  <a:gd name="T3" fmla="*/ 213 h 860"/>
                  <a:gd name="T4" fmla="*/ 810 w 889"/>
                  <a:gd name="T5" fmla="*/ 134 h 860"/>
                  <a:gd name="T6" fmla="*/ 696 w 889"/>
                  <a:gd name="T7" fmla="*/ 70 h 860"/>
                  <a:gd name="T8" fmla="*/ 617 w 889"/>
                  <a:gd name="T9" fmla="*/ 56 h 860"/>
                  <a:gd name="T10" fmla="*/ 552 w 889"/>
                  <a:gd name="T11" fmla="*/ 0 h 860"/>
                  <a:gd name="T12" fmla="*/ 479 w 889"/>
                  <a:gd name="T13" fmla="*/ 6 h 860"/>
                  <a:gd name="T14" fmla="*/ 365 w 889"/>
                  <a:gd name="T15" fmla="*/ 70 h 860"/>
                  <a:gd name="T16" fmla="*/ 385 w 889"/>
                  <a:gd name="T17" fmla="*/ 139 h 860"/>
                  <a:gd name="T18" fmla="*/ 365 w 889"/>
                  <a:gd name="T19" fmla="*/ 194 h 860"/>
                  <a:gd name="T20" fmla="*/ 262 w 889"/>
                  <a:gd name="T21" fmla="*/ 223 h 860"/>
                  <a:gd name="T22" fmla="*/ 183 w 889"/>
                  <a:gd name="T23" fmla="*/ 287 h 860"/>
                  <a:gd name="T24" fmla="*/ 84 w 889"/>
                  <a:gd name="T25" fmla="*/ 297 h 860"/>
                  <a:gd name="T26" fmla="*/ 9 w 889"/>
                  <a:gd name="T27" fmla="*/ 289 h 860"/>
                  <a:gd name="T28" fmla="*/ 5 w 889"/>
                  <a:gd name="T29" fmla="*/ 386 h 860"/>
                  <a:gd name="T30" fmla="*/ 35 w 889"/>
                  <a:gd name="T31" fmla="*/ 509 h 860"/>
                  <a:gd name="T32" fmla="*/ 134 w 889"/>
                  <a:gd name="T33" fmla="*/ 549 h 860"/>
                  <a:gd name="T34" fmla="*/ 247 w 889"/>
                  <a:gd name="T35" fmla="*/ 633 h 860"/>
                  <a:gd name="T36" fmla="*/ 287 w 889"/>
                  <a:gd name="T37" fmla="*/ 761 h 860"/>
                  <a:gd name="T38" fmla="*/ 380 w 889"/>
                  <a:gd name="T39" fmla="*/ 791 h 860"/>
                  <a:gd name="T40" fmla="*/ 438 w 889"/>
                  <a:gd name="T41" fmla="*/ 833 h 860"/>
                  <a:gd name="T42" fmla="*/ 518 w 889"/>
                  <a:gd name="T43" fmla="*/ 835 h 860"/>
                  <a:gd name="T44" fmla="*/ 696 w 889"/>
                  <a:gd name="T45" fmla="*/ 840 h 860"/>
                  <a:gd name="T46" fmla="*/ 780 w 889"/>
                  <a:gd name="T47" fmla="*/ 736 h 860"/>
                  <a:gd name="T48" fmla="*/ 864 w 889"/>
                  <a:gd name="T49" fmla="*/ 623 h 860"/>
                  <a:gd name="T50" fmla="*/ 874 w 889"/>
                  <a:gd name="T51" fmla="*/ 465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89" h="860">
                    <a:moveTo>
                      <a:pt x="874" y="465"/>
                    </a:moveTo>
                    <a:cubicBezTo>
                      <a:pt x="869" y="430"/>
                      <a:pt x="869" y="238"/>
                      <a:pt x="864" y="213"/>
                    </a:cubicBezTo>
                    <a:cubicBezTo>
                      <a:pt x="859" y="189"/>
                      <a:pt x="829" y="154"/>
                      <a:pt x="810" y="134"/>
                    </a:cubicBezTo>
                    <a:cubicBezTo>
                      <a:pt x="790" y="115"/>
                      <a:pt x="750" y="70"/>
                      <a:pt x="696" y="70"/>
                    </a:cubicBezTo>
                    <a:cubicBezTo>
                      <a:pt x="642" y="70"/>
                      <a:pt x="632" y="65"/>
                      <a:pt x="617" y="56"/>
                    </a:cubicBezTo>
                    <a:cubicBezTo>
                      <a:pt x="606" y="48"/>
                      <a:pt x="570" y="21"/>
                      <a:pt x="552" y="0"/>
                    </a:cubicBezTo>
                    <a:cubicBezTo>
                      <a:pt x="531" y="3"/>
                      <a:pt x="500" y="6"/>
                      <a:pt x="479" y="6"/>
                    </a:cubicBezTo>
                    <a:cubicBezTo>
                      <a:pt x="444" y="6"/>
                      <a:pt x="380" y="41"/>
                      <a:pt x="365" y="70"/>
                    </a:cubicBezTo>
                    <a:cubicBezTo>
                      <a:pt x="351" y="100"/>
                      <a:pt x="370" y="130"/>
                      <a:pt x="385" y="139"/>
                    </a:cubicBezTo>
                    <a:cubicBezTo>
                      <a:pt x="400" y="149"/>
                      <a:pt x="385" y="184"/>
                      <a:pt x="365" y="194"/>
                    </a:cubicBezTo>
                    <a:cubicBezTo>
                      <a:pt x="346" y="204"/>
                      <a:pt x="287" y="204"/>
                      <a:pt x="262" y="223"/>
                    </a:cubicBezTo>
                    <a:cubicBezTo>
                      <a:pt x="237" y="243"/>
                      <a:pt x="213" y="278"/>
                      <a:pt x="183" y="287"/>
                    </a:cubicBezTo>
                    <a:cubicBezTo>
                      <a:pt x="153" y="297"/>
                      <a:pt x="124" y="307"/>
                      <a:pt x="84" y="297"/>
                    </a:cubicBezTo>
                    <a:cubicBezTo>
                      <a:pt x="68" y="293"/>
                      <a:pt x="39" y="290"/>
                      <a:pt x="9" y="289"/>
                    </a:cubicBezTo>
                    <a:cubicBezTo>
                      <a:pt x="9" y="330"/>
                      <a:pt x="8" y="372"/>
                      <a:pt x="5" y="386"/>
                    </a:cubicBezTo>
                    <a:cubicBezTo>
                      <a:pt x="0" y="416"/>
                      <a:pt x="40" y="485"/>
                      <a:pt x="35" y="509"/>
                    </a:cubicBezTo>
                    <a:cubicBezTo>
                      <a:pt x="30" y="534"/>
                      <a:pt x="89" y="534"/>
                      <a:pt x="134" y="549"/>
                    </a:cubicBezTo>
                    <a:cubicBezTo>
                      <a:pt x="178" y="564"/>
                      <a:pt x="242" y="603"/>
                      <a:pt x="247" y="633"/>
                    </a:cubicBezTo>
                    <a:cubicBezTo>
                      <a:pt x="252" y="662"/>
                      <a:pt x="267" y="732"/>
                      <a:pt x="287" y="761"/>
                    </a:cubicBezTo>
                    <a:cubicBezTo>
                      <a:pt x="306" y="791"/>
                      <a:pt x="331" y="776"/>
                      <a:pt x="380" y="791"/>
                    </a:cubicBezTo>
                    <a:cubicBezTo>
                      <a:pt x="401" y="797"/>
                      <a:pt x="421" y="814"/>
                      <a:pt x="438" y="833"/>
                    </a:cubicBezTo>
                    <a:cubicBezTo>
                      <a:pt x="466" y="824"/>
                      <a:pt x="494" y="822"/>
                      <a:pt x="518" y="835"/>
                    </a:cubicBezTo>
                    <a:cubicBezTo>
                      <a:pt x="563" y="860"/>
                      <a:pt x="666" y="845"/>
                      <a:pt x="696" y="840"/>
                    </a:cubicBezTo>
                    <a:cubicBezTo>
                      <a:pt x="726" y="835"/>
                      <a:pt x="765" y="776"/>
                      <a:pt x="780" y="736"/>
                    </a:cubicBezTo>
                    <a:cubicBezTo>
                      <a:pt x="795" y="697"/>
                      <a:pt x="839" y="657"/>
                      <a:pt x="864" y="623"/>
                    </a:cubicBezTo>
                    <a:cubicBezTo>
                      <a:pt x="889" y="588"/>
                      <a:pt x="879" y="500"/>
                      <a:pt x="874" y="46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8" name="Freeform 151">
                <a:extLst>
                  <a:ext uri="{FF2B5EF4-FFF2-40B4-BE49-F238E27FC236}">
                    <a16:creationId xmlns:a16="http://schemas.microsoft.com/office/drawing/2014/main" id="{34E3773E-CDC4-4877-A418-E23910D9A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0" y="3568"/>
                <a:ext cx="67" cy="45"/>
              </a:xfrm>
              <a:custGeom>
                <a:avLst/>
                <a:gdLst>
                  <a:gd name="T0" fmla="*/ 351 w 430"/>
                  <a:gd name="T1" fmla="*/ 84 h 325"/>
                  <a:gd name="T2" fmla="*/ 306 w 430"/>
                  <a:gd name="T3" fmla="*/ 0 h 325"/>
                  <a:gd name="T4" fmla="*/ 198 w 430"/>
                  <a:gd name="T5" fmla="*/ 54 h 325"/>
                  <a:gd name="T6" fmla="*/ 143 w 430"/>
                  <a:gd name="T7" fmla="*/ 113 h 325"/>
                  <a:gd name="T8" fmla="*/ 119 w 430"/>
                  <a:gd name="T9" fmla="*/ 168 h 325"/>
                  <a:gd name="T10" fmla="*/ 20 w 430"/>
                  <a:gd name="T11" fmla="*/ 246 h 325"/>
                  <a:gd name="T12" fmla="*/ 143 w 430"/>
                  <a:gd name="T13" fmla="*/ 246 h 325"/>
                  <a:gd name="T14" fmla="*/ 217 w 430"/>
                  <a:gd name="T15" fmla="*/ 311 h 325"/>
                  <a:gd name="T16" fmla="*/ 331 w 430"/>
                  <a:gd name="T17" fmla="*/ 232 h 325"/>
                  <a:gd name="T18" fmla="*/ 420 w 430"/>
                  <a:gd name="T19" fmla="*/ 123 h 325"/>
                  <a:gd name="T20" fmla="*/ 351 w 430"/>
                  <a:gd name="T21" fmla="*/ 84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0" h="325">
                    <a:moveTo>
                      <a:pt x="351" y="84"/>
                    </a:moveTo>
                    <a:cubicBezTo>
                      <a:pt x="321" y="94"/>
                      <a:pt x="346" y="0"/>
                      <a:pt x="306" y="0"/>
                    </a:cubicBezTo>
                    <a:cubicBezTo>
                      <a:pt x="267" y="0"/>
                      <a:pt x="198" y="29"/>
                      <a:pt x="198" y="54"/>
                    </a:cubicBezTo>
                    <a:cubicBezTo>
                      <a:pt x="198" y="79"/>
                      <a:pt x="183" y="103"/>
                      <a:pt x="143" y="113"/>
                    </a:cubicBezTo>
                    <a:cubicBezTo>
                      <a:pt x="104" y="123"/>
                      <a:pt x="143" y="138"/>
                      <a:pt x="119" y="168"/>
                    </a:cubicBezTo>
                    <a:cubicBezTo>
                      <a:pt x="94" y="197"/>
                      <a:pt x="0" y="222"/>
                      <a:pt x="20" y="246"/>
                    </a:cubicBezTo>
                    <a:cubicBezTo>
                      <a:pt x="40" y="271"/>
                      <a:pt x="134" y="222"/>
                      <a:pt x="143" y="246"/>
                    </a:cubicBezTo>
                    <a:cubicBezTo>
                      <a:pt x="153" y="271"/>
                      <a:pt x="153" y="325"/>
                      <a:pt x="217" y="311"/>
                    </a:cubicBezTo>
                    <a:cubicBezTo>
                      <a:pt x="282" y="296"/>
                      <a:pt x="291" y="271"/>
                      <a:pt x="331" y="232"/>
                    </a:cubicBezTo>
                    <a:cubicBezTo>
                      <a:pt x="370" y="192"/>
                      <a:pt x="410" y="168"/>
                      <a:pt x="420" y="123"/>
                    </a:cubicBezTo>
                    <a:cubicBezTo>
                      <a:pt x="430" y="79"/>
                      <a:pt x="405" y="64"/>
                      <a:pt x="351" y="8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9" name="Freeform 152">
                <a:extLst>
                  <a:ext uri="{FF2B5EF4-FFF2-40B4-BE49-F238E27FC236}">
                    <a16:creationId xmlns:a16="http://schemas.microsoft.com/office/drawing/2014/main" id="{FACC6FBD-2ADF-41BD-B917-ACE9DCC7A2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25" y="3447"/>
                <a:ext cx="316" cy="242"/>
              </a:xfrm>
              <a:custGeom>
                <a:avLst/>
                <a:gdLst>
                  <a:gd name="T0" fmla="*/ 1998 w 2037"/>
                  <a:gd name="T1" fmla="*/ 468 h 1756"/>
                  <a:gd name="T2" fmla="*/ 1964 w 2037"/>
                  <a:gd name="T3" fmla="*/ 424 h 1756"/>
                  <a:gd name="T4" fmla="*/ 1835 w 2037"/>
                  <a:gd name="T5" fmla="*/ 606 h 1756"/>
                  <a:gd name="T6" fmla="*/ 1766 w 2037"/>
                  <a:gd name="T7" fmla="*/ 488 h 1756"/>
                  <a:gd name="T8" fmla="*/ 1929 w 2037"/>
                  <a:gd name="T9" fmla="*/ 401 h 1756"/>
                  <a:gd name="T10" fmla="*/ 1825 w 2037"/>
                  <a:gd name="T11" fmla="*/ 231 h 1756"/>
                  <a:gd name="T12" fmla="*/ 1773 w 2037"/>
                  <a:gd name="T13" fmla="*/ 35 h 1756"/>
                  <a:gd name="T14" fmla="*/ 1489 w 2037"/>
                  <a:gd name="T15" fmla="*/ 54 h 1756"/>
                  <a:gd name="T16" fmla="*/ 1233 w 2037"/>
                  <a:gd name="T17" fmla="*/ 291 h 1756"/>
                  <a:gd name="T18" fmla="*/ 1129 w 2037"/>
                  <a:gd name="T19" fmla="*/ 424 h 1756"/>
                  <a:gd name="T20" fmla="*/ 957 w 2037"/>
                  <a:gd name="T21" fmla="*/ 493 h 1756"/>
                  <a:gd name="T22" fmla="*/ 759 w 2037"/>
                  <a:gd name="T23" fmla="*/ 532 h 1756"/>
                  <a:gd name="T24" fmla="*/ 537 w 2037"/>
                  <a:gd name="T25" fmla="*/ 611 h 1756"/>
                  <a:gd name="T26" fmla="*/ 507 w 2037"/>
                  <a:gd name="T27" fmla="*/ 434 h 1756"/>
                  <a:gd name="T28" fmla="*/ 453 w 2037"/>
                  <a:gd name="T29" fmla="*/ 503 h 1756"/>
                  <a:gd name="T30" fmla="*/ 448 w 2037"/>
                  <a:gd name="T31" fmla="*/ 794 h 1756"/>
                  <a:gd name="T32" fmla="*/ 216 w 2037"/>
                  <a:gd name="T33" fmla="*/ 907 h 1756"/>
                  <a:gd name="T34" fmla="*/ 0 w 2037"/>
                  <a:gd name="T35" fmla="*/ 872 h 1756"/>
                  <a:gd name="T36" fmla="*/ 83 w 2037"/>
                  <a:gd name="T37" fmla="*/ 986 h 1756"/>
                  <a:gd name="T38" fmla="*/ 172 w 2037"/>
                  <a:gd name="T39" fmla="*/ 1169 h 1756"/>
                  <a:gd name="T40" fmla="*/ 221 w 2037"/>
                  <a:gd name="T41" fmla="*/ 1425 h 1756"/>
                  <a:gd name="T42" fmla="*/ 285 w 2037"/>
                  <a:gd name="T43" fmla="*/ 1628 h 1756"/>
                  <a:gd name="T44" fmla="*/ 433 w 2037"/>
                  <a:gd name="T45" fmla="*/ 1731 h 1756"/>
                  <a:gd name="T46" fmla="*/ 710 w 2037"/>
                  <a:gd name="T47" fmla="*/ 1653 h 1756"/>
                  <a:gd name="T48" fmla="*/ 996 w 2037"/>
                  <a:gd name="T49" fmla="*/ 1633 h 1756"/>
                  <a:gd name="T50" fmla="*/ 1208 w 2037"/>
                  <a:gd name="T51" fmla="*/ 1573 h 1756"/>
                  <a:gd name="T52" fmla="*/ 1534 w 2037"/>
                  <a:gd name="T53" fmla="*/ 1366 h 1756"/>
                  <a:gd name="T54" fmla="*/ 1721 w 2037"/>
                  <a:gd name="T55" fmla="*/ 1129 h 1756"/>
                  <a:gd name="T56" fmla="*/ 1864 w 2037"/>
                  <a:gd name="T57" fmla="*/ 907 h 1756"/>
                  <a:gd name="T58" fmla="*/ 2008 w 2037"/>
                  <a:gd name="T59" fmla="*/ 587 h 1756"/>
                  <a:gd name="T60" fmla="*/ 1524 w 2037"/>
                  <a:gd name="T61" fmla="*/ 1110 h 1756"/>
                  <a:gd name="T62" fmla="*/ 1336 w 2037"/>
                  <a:gd name="T63" fmla="*/ 1124 h 1756"/>
                  <a:gd name="T64" fmla="*/ 1312 w 2037"/>
                  <a:gd name="T65" fmla="*/ 1046 h 1756"/>
                  <a:gd name="T66" fmla="*/ 1391 w 2037"/>
                  <a:gd name="T67" fmla="*/ 932 h 1756"/>
                  <a:gd name="T68" fmla="*/ 1544 w 2037"/>
                  <a:gd name="T69" fmla="*/ 962 h 1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37" h="1756">
                    <a:moveTo>
                      <a:pt x="2008" y="587"/>
                    </a:moveTo>
                    <a:cubicBezTo>
                      <a:pt x="1978" y="577"/>
                      <a:pt x="1998" y="483"/>
                      <a:pt x="1998" y="468"/>
                    </a:cubicBezTo>
                    <a:cubicBezTo>
                      <a:pt x="1998" y="461"/>
                      <a:pt x="1999" y="450"/>
                      <a:pt x="2006" y="440"/>
                    </a:cubicBezTo>
                    <a:cubicBezTo>
                      <a:pt x="1991" y="436"/>
                      <a:pt x="1977" y="430"/>
                      <a:pt x="1964" y="424"/>
                    </a:cubicBezTo>
                    <a:cubicBezTo>
                      <a:pt x="1943" y="458"/>
                      <a:pt x="1929" y="506"/>
                      <a:pt x="1929" y="547"/>
                    </a:cubicBezTo>
                    <a:cubicBezTo>
                      <a:pt x="1929" y="547"/>
                      <a:pt x="1889" y="611"/>
                      <a:pt x="1835" y="606"/>
                    </a:cubicBezTo>
                    <a:cubicBezTo>
                      <a:pt x="1780" y="601"/>
                      <a:pt x="1756" y="597"/>
                      <a:pt x="1785" y="562"/>
                    </a:cubicBezTo>
                    <a:cubicBezTo>
                      <a:pt x="1815" y="527"/>
                      <a:pt x="1771" y="513"/>
                      <a:pt x="1766" y="488"/>
                    </a:cubicBezTo>
                    <a:cubicBezTo>
                      <a:pt x="1761" y="463"/>
                      <a:pt x="1771" y="448"/>
                      <a:pt x="1840" y="448"/>
                    </a:cubicBezTo>
                    <a:cubicBezTo>
                      <a:pt x="1898" y="448"/>
                      <a:pt x="1900" y="429"/>
                      <a:pt x="1929" y="401"/>
                    </a:cubicBezTo>
                    <a:cubicBezTo>
                      <a:pt x="1906" y="382"/>
                      <a:pt x="1895" y="360"/>
                      <a:pt x="1904" y="340"/>
                    </a:cubicBezTo>
                    <a:cubicBezTo>
                      <a:pt x="1924" y="295"/>
                      <a:pt x="1850" y="261"/>
                      <a:pt x="1825" y="231"/>
                    </a:cubicBezTo>
                    <a:cubicBezTo>
                      <a:pt x="1800" y="202"/>
                      <a:pt x="1830" y="143"/>
                      <a:pt x="1835" y="113"/>
                    </a:cubicBezTo>
                    <a:cubicBezTo>
                      <a:pt x="1838" y="95"/>
                      <a:pt x="1802" y="60"/>
                      <a:pt x="1773" y="35"/>
                    </a:cubicBezTo>
                    <a:cubicBezTo>
                      <a:pt x="1730" y="39"/>
                      <a:pt x="1669" y="42"/>
                      <a:pt x="1637" y="24"/>
                    </a:cubicBezTo>
                    <a:cubicBezTo>
                      <a:pt x="1593" y="0"/>
                      <a:pt x="1534" y="29"/>
                      <a:pt x="1489" y="54"/>
                    </a:cubicBezTo>
                    <a:cubicBezTo>
                      <a:pt x="1445" y="78"/>
                      <a:pt x="1322" y="192"/>
                      <a:pt x="1292" y="212"/>
                    </a:cubicBezTo>
                    <a:cubicBezTo>
                      <a:pt x="1262" y="231"/>
                      <a:pt x="1218" y="276"/>
                      <a:pt x="1233" y="291"/>
                    </a:cubicBezTo>
                    <a:cubicBezTo>
                      <a:pt x="1248" y="305"/>
                      <a:pt x="1233" y="335"/>
                      <a:pt x="1198" y="345"/>
                    </a:cubicBezTo>
                    <a:cubicBezTo>
                      <a:pt x="1164" y="355"/>
                      <a:pt x="1124" y="394"/>
                      <a:pt x="1129" y="424"/>
                    </a:cubicBezTo>
                    <a:cubicBezTo>
                      <a:pt x="1134" y="453"/>
                      <a:pt x="1085" y="478"/>
                      <a:pt x="1055" y="493"/>
                    </a:cubicBezTo>
                    <a:cubicBezTo>
                      <a:pt x="1026" y="508"/>
                      <a:pt x="991" y="527"/>
                      <a:pt x="957" y="493"/>
                    </a:cubicBezTo>
                    <a:cubicBezTo>
                      <a:pt x="922" y="458"/>
                      <a:pt x="843" y="434"/>
                      <a:pt x="818" y="448"/>
                    </a:cubicBezTo>
                    <a:cubicBezTo>
                      <a:pt x="794" y="463"/>
                      <a:pt x="769" y="508"/>
                      <a:pt x="759" y="532"/>
                    </a:cubicBezTo>
                    <a:cubicBezTo>
                      <a:pt x="749" y="557"/>
                      <a:pt x="656" y="621"/>
                      <a:pt x="636" y="631"/>
                    </a:cubicBezTo>
                    <a:cubicBezTo>
                      <a:pt x="616" y="641"/>
                      <a:pt x="562" y="631"/>
                      <a:pt x="537" y="611"/>
                    </a:cubicBezTo>
                    <a:cubicBezTo>
                      <a:pt x="512" y="591"/>
                      <a:pt x="562" y="552"/>
                      <a:pt x="557" y="513"/>
                    </a:cubicBezTo>
                    <a:cubicBezTo>
                      <a:pt x="552" y="473"/>
                      <a:pt x="532" y="458"/>
                      <a:pt x="507" y="434"/>
                    </a:cubicBezTo>
                    <a:cubicBezTo>
                      <a:pt x="501" y="427"/>
                      <a:pt x="495" y="416"/>
                      <a:pt x="489" y="400"/>
                    </a:cubicBezTo>
                    <a:cubicBezTo>
                      <a:pt x="471" y="430"/>
                      <a:pt x="453" y="471"/>
                      <a:pt x="453" y="503"/>
                    </a:cubicBezTo>
                    <a:cubicBezTo>
                      <a:pt x="453" y="557"/>
                      <a:pt x="424" y="631"/>
                      <a:pt x="448" y="680"/>
                    </a:cubicBezTo>
                    <a:cubicBezTo>
                      <a:pt x="473" y="730"/>
                      <a:pt x="473" y="774"/>
                      <a:pt x="448" y="794"/>
                    </a:cubicBezTo>
                    <a:cubicBezTo>
                      <a:pt x="424" y="814"/>
                      <a:pt x="399" y="878"/>
                      <a:pt x="359" y="907"/>
                    </a:cubicBezTo>
                    <a:cubicBezTo>
                      <a:pt x="320" y="937"/>
                      <a:pt x="251" y="922"/>
                      <a:pt x="216" y="907"/>
                    </a:cubicBezTo>
                    <a:cubicBezTo>
                      <a:pt x="182" y="893"/>
                      <a:pt x="93" y="853"/>
                      <a:pt x="63" y="833"/>
                    </a:cubicBezTo>
                    <a:cubicBezTo>
                      <a:pt x="49" y="824"/>
                      <a:pt x="23" y="846"/>
                      <a:pt x="0" y="872"/>
                    </a:cubicBezTo>
                    <a:cubicBezTo>
                      <a:pt x="2" y="876"/>
                      <a:pt x="4" y="880"/>
                      <a:pt x="4" y="883"/>
                    </a:cubicBezTo>
                    <a:cubicBezTo>
                      <a:pt x="9" y="912"/>
                      <a:pt x="54" y="947"/>
                      <a:pt x="83" y="986"/>
                    </a:cubicBezTo>
                    <a:cubicBezTo>
                      <a:pt x="113" y="1026"/>
                      <a:pt x="123" y="1055"/>
                      <a:pt x="123" y="1095"/>
                    </a:cubicBezTo>
                    <a:cubicBezTo>
                      <a:pt x="123" y="1134"/>
                      <a:pt x="167" y="1139"/>
                      <a:pt x="172" y="1169"/>
                    </a:cubicBezTo>
                    <a:cubicBezTo>
                      <a:pt x="177" y="1199"/>
                      <a:pt x="167" y="1218"/>
                      <a:pt x="192" y="1258"/>
                    </a:cubicBezTo>
                    <a:cubicBezTo>
                      <a:pt x="216" y="1297"/>
                      <a:pt x="251" y="1396"/>
                      <a:pt x="221" y="1425"/>
                    </a:cubicBezTo>
                    <a:cubicBezTo>
                      <a:pt x="192" y="1455"/>
                      <a:pt x="182" y="1509"/>
                      <a:pt x="211" y="1524"/>
                    </a:cubicBezTo>
                    <a:cubicBezTo>
                      <a:pt x="241" y="1539"/>
                      <a:pt x="300" y="1598"/>
                      <a:pt x="285" y="1628"/>
                    </a:cubicBezTo>
                    <a:cubicBezTo>
                      <a:pt x="271" y="1657"/>
                      <a:pt x="320" y="1677"/>
                      <a:pt x="350" y="1687"/>
                    </a:cubicBezTo>
                    <a:cubicBezTo>
                      <a:pt x="379" y="1697"/>
                      <a:pt x="384" y="1756"/>
                      <a:pt x="433" y="1731"/>
                    </a:cubicBezTo>
                    <a:cubicBezTo>
                      <a:pt x="483" y="1707"/>
                      <a:pt x="562" y="1662"/>
                      <a:pt x="577" y="1677"/>
                    </a:cubicBezTo>
                    <a:cubicBezTo>
                      <a:pt x="591" y="1692"/>
                      <a:pt x="685" y="1677"/>
                      <a:pt x="710" y="1653"/>
                    </a:cubicBezTo>
                    <a:cubicBezTo>
                      <a:pt x="734" y="1628"/>
                      <a:pt x="843" y="1628"/>
                      <a:pt x="878" y="1638"/>
                    </a:cubicBezTo>
                    <a:cubicBezTo>
                      <a:pt x="912" y="1647"/>
                      <a:pt x="952" y="1653"/>
                      <a:pt x="996" y="1633"/>
                    </a:cubicBezTo>
                    <a:cubicBezTo>
                      <a:pt x="1040" y="1613"/>
                      <a:pt x="1075" y="1618"/>
                      <a:pt x="1109" y="1618"/>
                    </a:cubicBezTo>
                    <a:cubicBezTo>
                      <a:pt x="1144" y="1618"/>
                      <a:pt x="1134" y="1588"/>
                      <a:pt x="1208" y="1573"/>
                    </a:cubicBezTo>
                    <a:cubicBezTo>
                      <a:pt x="1282" y="1559"/>
                      <a:pt x="1361" y="1475"/>
                      <a:pt x="1410" y="1470"/>
                    </a:cubicBezTo>
                    <a:cubicBezTo>
                      <a:pt x="1460" y="1465"/>
                      <a:pt x="1509" y="1401"/>
                      <a:pt x="1534" y="1366"/>
                    </a:cubicBezTo>
                    <a:cubicBezTo>
                      <a:pt x="1559" y="1332"/>
                      <a:pt x="1608" y="1292"/>
                      <a:pt x="1637" y="1268"/>
                    </a:cubicBezTo>
                    <a:cubicBezTo>
                      <a:pt x="1667" y="1243"/>
                      <a:pt x="1716" y="1154"/>
                      <a:pt x="1721" y="1129"/>
                    </a:cubicBezTo>
                    <a:cubicBezTo>
                      <a:pt x="1726" y="1105"/>
                      <a:pt x="1736" y="1011"/>
                      <a:pt x="1766" y="996"/>
                    </a:cubicBezTo>
                    <a:cubicBezTo>
                      <a:pt x="1795" y="981"/>
                      <a:pt x="1845" y="922"/>
                      <a:pt x="1864" y="907"/>
                    </a:cubicBezTo>
                    <a:cubicBezTo>
                      <a:pt x="1884" y="893"/>
                      <a:pt x="1933" y="725"/>
                      <a:pt x="1968" y="710"/>
                    </a:cubicBezTo>
                    <a:cubicBezTo>
                      <a:pt x="2003" y="695"/>
                      <a:pt x="2037" y="597"/>
                      <a:pt x="2008" y="587"/>
                    </a:cubicBezTo>
                    <a:close/>
                    <a:moveTo>
                      <a:pt x="1613" y="1001"/>
                    </a:moveTo>
                    <a:cubicBezTo>
                      <a:pt x="1603" y="1046"/>
                      <a:pt x="1563" y="1070"/>
                      <a:pt x="1524" y="1110"/>
                    </a:cubicBezTo>
                    <a:cubicBezTo>
                      <a:pt x="1484" y="1149"/>
                      <a:pt x="1475" y="1174"/>
                      <a:pt x="1410" y="1189"/>
                    </a:cubicBezTo>
                    <a:cubicBezTo>
                      <a:pt x="1346" y="1203"/>
                      <a:pt x="1346" y="1149"/>
                      <a:pt x="1336" y="1124"/>
                    </a:cubicBezTo>
                    <a:cubicBezTo>
                      <a:pt x="1327" y="1100"/>
                      <a:pt x="1233" y="1149"/>
                      <a:pt x="1213" y="1124"/>
                    </a:cubicBezTo>
                    <a:cubicBezTo>
                      <a:pt x="1193" y="1100"/>
                      <a:pt x="1287" y="1075"/>
                      <a:pt x="1312" y="1046"/>
                    </a:cubicBezTo>
                    <a:cubicBezTo>
                      <a:pt x="1336" y="1016"/>
                      <a:pt x="1297" y="1001"/>
                      <a:pt x="1336" y="991"/>
                    </a:cubicBezTo>
                    <a:cubicBezTo>
                      <a:pt x="1376" y="981"/>
                      <a:pt x="1391" y="957"/>
                      <a:pt x="1391" y="932"/>
                    </a:cubicBezTo>
                    <a:cubicBezTo>
                      <a:pt x="1391" y="907"/>
                      <a:pt x="1460" y="878"/>
                      <a:pt x="1499" y="878"/>
                    </a:cubicBezTo>
                    <a:cubicBezTo>
                      <a:pt x="1539" y="878"/>
                      <a:pt x="1514" y="972"/>
                      <a:pt x="1544" y="962"/>
                    </a:cubicBezTo>
                    <a:cubicBezTo>
                      <a:pt x="1598" y="942"/>
                      <a:pt x="1623" y="957"/>
                      <a:pt x="1613" y="100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0" name="Freeform 153">
                <a:extLst>
                  <a:ext uri="{FF2B5EF4-FFF2-40B4-BE49-F238E27FC236}">
                    <a16:creationId xmlns:a16="http://schemas.microsoft.com/office/drawing/2014/main" id="{3D85947C-D699-49E2-B983-D26C3169F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5" y="3220"/>
                <a:ext cx="225" cy="158"/>
              </a:xfrm>
              <a:custGeom>
                <a:avLst/>
                <a:gdLst>
                  <a:gd name="T0" fmla="*/ 1431 w 1450"/>
                  <a:gd name="T1" fmla="*/ 270 h 1143"/>
                  <a:gd name="T2" fmla="*/ 1381 w 1450"/>
                  <a:gd name="T3" fmla="*/ 176 h 1143"/>
                  <a:gd name="T4" fmla="*/ 1354 w 1450"/>
                  <a:gd name="T5" fmla="*/ 132 h 1143"/>
                  <a:gd name="T6" fmla="*/ 1332 w 1450"/>
                  <a:gd name="T7" fmla="*/ 122 h 1143"/>
                  <a:gd name="T8" fmla="*/ 1189 w 1450"/>
                  <a:gd name="T9" fmla="*/ 57 h 1143"/>
                  <a:gd name="T10" fmla="*/ 1100 w 1450"/>
                  <a:gd name="T11" fmla="*/ 48 h 1143"/>
                  <a:gd name="T12" fmla="*/ 1031 w 1450"/>
                  <a:gd name="T13" fmla="*/ 0 h 1143"/>
                  <a:gd name="T14" fmla="*/ 991 w 1450"/>
                  <a:gd name="T15" fmla="*/ 13 h 1143"/>
                  <a:gd name="T16" fmla="*/ 843 w 1450"/>
                  <a:gd name="T17" fmla="*/ 43 h 1143"/>
                  <a:gd name="T18" fmla="*/ 784 w 1450"/>
                  <a:gd name="T19" fmla="*/ 132 h 1143"/>
                  <a:gd name="T20" fmla="*/ 829 w 1450"/>
                  <a:gd name="T21" fmla="*/ 186 h 1143"/>
                  <a:gd name="T22" fmla="*/ 809 w 1450"/>
                  <a:gd name="T23" fmla="*/ 289 h 1143"/>
                  <a:gd name="T24" fmla="*/ 784 w 1450"/>
                  <a:gd name="T25" fmla="*/ 324 h 1143"/>
                  <a:gd name="T26" fmla="*/ 829 w 1450"/>
                  <a:gd name="T27" fmla="*/ 423 h 1143"/>
                  <a:gd name="T28" fmla="*/ 942 w 1450"/>
                  <a:gd name="T29" fmla="*/ 423 h 1143"/>
                  <a:gd name="T30" fmla="*/ 957 w 1450"/>
                  <a:gd name="T31" fmla="*/ 507 h 1143"/>
                  <a:gd name="T32" fmla="*/ 908 w 1450"/>
                  <a:gd name="T33" fmla="*/ 581 h 1143"/>
                  <a:gd name="T34" fmla="*/ 774 w 1450"/>
                  <a:gd name="T35" fmla="*/ 507 h 1143"/>
                  <a:gd name="T36" fmla="*/ 681 w 1450"/>
                  <a:gd name="T37" fmla="*/ 423 h 1143"/>
                  <a:gd name="T38" fmla="*/ 664 w 1450"/>
                  <a:gd name="T39" fmla="*/ 377 h 1143"/>
                  <a:gd name="T40" fmla="*/ 621 w 1450"/>
                  <a:gd name="T41" fmla="*/ 398 h 1143"/>
                  <a:gd name="T42" fmla="*/ 508 w 1450"/>
                  <a:gd name="T43" fmla="*/ 369 h 1143"/>
                  <a:gd name="T44" fmla="*/ 355 w 1450"/>
                  <a:gd name="T45" fmla="*/ 334 h 1143"/>
                  <a:gd name="T46" fmla="*/ 264 w 1450"/>
                  <a:gd name="T47" fmla="*/ 314 h 1143"/>
                  <a:gd name="T48" fmla="*/ 281 w 1450"/>
                  <a:gd name="T49" fmla="*/ 462 h 1143"/>
                  <a:gd name="T50" fmla="*/ 241 w 1450"/>
                  <a:gd name="T51" fmla="*/ 536 h 1143"/>
                  <a:gd name="T52" fmla="*/ 108 w 1450"/>
                  <a:gd name="T53" fmla="*/ 516 h 1143"/>
                  <a:gd name="T54" fmla="*/ 29 w 1450"/>
                  <a:gd name="T55" fmla="*/ 590 h 1143"/>
                  <a:gd name="T56" fmla="*/ 19 w 1450"/>
                  <a:gd name="T57" fmla="*/ 739 h 1143"/>
                  <a:gd name="T58" fmla="*/ 29 w 1450"/>
                  <a:gd name="T59" fmla="*/ 862 h 1143"/>
                  <a:gd name="T60" fmla="*/ 88 w 1450"/>
                  <a:gd name="T61" fmla="*/ 1005 h 1143"/>
                  <a:gd name="T62" fmla="*/ 199 w 1450"/>
                  <a:gd name="T63" fmla="*/ 1095 h 1143"/>
                  <a:gd name="T64" fmla="*/ 251 w 1450"/>
                  <a:gd name="T65" fmla="*/ 1074 h 1143"/>
                  <a:gd name="T66" fmla="*/ 340 w 1450"/>
                  <a:gd name="T67" fmla="*/ 1059 h 1143"/>
                  <a:gd name="T68" fmla="*/ 446 w 1450"/>
                  <a:gd name="T69" fmla="*/ 1124 h 1143"/>
                  <a:gd name="T70" fmla="*/ 557 w 1450"/>
                  <a:gd name="T71" fmla="*/ 1133 h 1143"/>
                  <a:gd name="T72" fmla="*/ 656 w 1450"/>
                  <a:gd name="T73" fmla="*/ 1123 h 1143"/>
                  <a:gd name="T74" fmla="*/ 735 w 1450"/>
                  <a:gd name="T75" fmla="*/ 1059 h 1143"/>
                  <a:gd name="T76" fmla="*/ 838 w 1450"/>
                  <a:gd name="T77" fmla="*/ 1030 h 1143"/>
                  <a:gd name="T78" fmla="*/ 858 w 1450"/>
                  <a:gd name="T79" fmla="*/ 975 h 1143"/>
                  <a:gd name="T80" fmla="*/ 838 w 1450"/>
                  <a:gd name="T81" fmla="*/ 906 h 1143"/>
                  <a:gd name="T82" fmla="*/ 952 w 1450"/>
                  <a:gd name="T83" fmla="*/ 842 h 1143"/>
                  <a:gd name="T84" fmla="*/ 1025 w 1450"/>
                  <a:gd name="T85" fmla="*/ 836 h 1143"/>
                  <a:gd name="T86" fmla="*/ 1016 w 1450"/>
                  <a:gd name="T87" fmla="*/ 817 h 1143"/>
                  <a:gd name="T88" fmla="*/ 1090 w 1450"/>
                  <a:gd name="T89" fmla="*/ 768 h 1143"/>
                  <a:gd name="T90" fmla="*/ 1233 w 1450"/>
                  <a:gd name="T91" fmla="*/ 714 h 1143"/>
                  <a:gd name="T92" fmla="*/ 1357 w 1450"/>
                  <a:gd name="T93" fmla="*/ 683 h 1143"/>
                  <a:gd name="T94" fmla="*/ 1342 w 1450"/>
                  <a:gd name="T95" fmla="*/ 620 h 1143"/>
                  <a:gd name="T96" fmla="*/ 1391 w 1450"/>
                  <a:gd name="T97" fmla="*/ 502 h 1143"/>
                  <a:gd name="T98" fmla="*/ 1396 w 1450"/>
                  <a:gd name="T99" fmla="*/ 373 h 1143"/>
                  <a:gd name="T100" fmla="*/ 1431 w 1450"/>
                  <a:gd name="T101" fmla="*/ 270 h 1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50" h="1143">
                    <a:moveTo>
                      <a:pt x="1431" y="270"/>
                    </a:moveTo>
                    <a:cubicBezTo>
                      <a:pt x="1450" y="245"/>
                      <a:pt x="1376" y="201"/>
                      <a:pt x="1381" y="176"/>
                    </a:cubicBezTo>
                    <a:cubicBezTo>
                      <a:pt x="1383" y="166"/>
                      <a:pt x="1370" y="150"/>
                      <a:pt x="1354" y="132"/>
                    </a:cubicBezTo>
                    <a:cubicBezTo>
                      <a:pt x="1344" y="131"/>
                      <a:pt x="1336" y="128"/>
                      <a:pt x="1332" y="122"/>
                    </a:cubicBezTo>
                    <a:cubicBezTo>
                      <a:pt x="1317" y="102"/>
                      <a:pt x="1223" y="82"/>
                      <a:pt x="1189" y="57"/>
                    </a:cubicBezTo>
                    <a:cubicBezTo>
                      <a:pt x="1154" y="33"/>
                      <a:pt x="1120" y="63"/>
                      <a:pt x="1100" y="48"/>
                    </a:cubicBezTo>
                    <a:cubicBezTo>
                      <a:pt x="1089" y="40"/>
                      <a:pt x="1059" y="19"/>
                      <a:pt x="1031" y="0"/>
                    </a:cubicBezTo>
                    <a:cubicBezTo>
                      <a:pt x="1022" y="8"/>
                      <a:pt x="1009" y="13"/>
                      <a:pt x="991" y="13"/>
                    </a:cubicBezTo>
                    <a:cubicBezTo>
                      <a:pt x="947" y="13"/>
                      <a:pt x="863" y="18"/>
                      <a:pt x="843" y="43"/>
                    </a:cubicBezTo>
                    <a:cubicBezTo>
                      <a:pt x="824" y="67"/>
                      <a:pt x="779" y="107"/>
                      <a:pt x="784" y="132"/>
                    </a:cubicBezTo>
                    <a:cubicBezTo>
                      <a:pt x="789" y="156"/>
                      <a:pt x="834" y="161"/>
                      <a:pt x="829" y="186"/>
                    </a:cubicBezTo>
                    <a:cubicBezTo>
                      <a:pt x="824" y="210"/>
                      <a:pt x="799" y="270"/>
                      <a:pt x="809" y="289"/>
                    </a:cubicBezTo>
                    <a:cubicBezTo>
                      <a:pt x="814" y="300"/>
                      <a:pt x="801" y="312"/>
                      <a:pt x="784" y="324"/>
                    </a:cubicBezTo>
                    <a:cubicBezTo>
                      <a:pt x="794" y="357"/>
                      <a:pt x="812" y="406"/>
                      <a:pt x="829" y="423"/>
                    </a:cubicBezTo>
                    <a:cubicBezTo>
                      <a:pt x="853" y="447"/>
                      <a:pt x="913" y="423"/>
                      <a:pt x="942" y="423"/>
                    </a:cubicBezTo>
                    <a:cubicBezTo>
                      <a:pt x="972" y="423"/>
                      <a:pt x="957" y="477"/>
                      <a:pt x="957" y="507"/>
                    </a:cubicBezTo>
                    <a:cubicBezTo>
                      <a:pt x="957" y="536"/>
                      <a:pt x="962" y="586"/>
                      <a:pt x="908" y="581"/>
                    </a:cubicBezTo>
                    <a:cubicBezTo>
                      <a:pt x="853" y="576"/>
                      <a:pt x="824" y="521"/>
                      <a:pt x="774" y="507"/>
                    </a:cubicBezTo>
                    <a:cubicBezTo>
                      <a:pt x="725" y="492"/>
                      <a:pt x="676" y="462"/>
                      <a:pt x="681" y="423"/>
                    </a:cubicBezTo>
                    <a:cubicBezTo>
                      <a:pt x="682" y="410"/>
                      <a:pt x="675" y="393"/>
                      <a:pt x="664" y="377"/>
                    </a:cubicBezTo>
                    <a:cubicBezTo>
                      <a:pt x="644" y="383"/>
                      <a:pt x="628" y="390"/>
                      <a:pt x="621" y="398"/>
                    </a:cubicBezTo>
                    <a:cubicBezTo>
                      <a:pt x="607" y="418"/>
                      <a:pt x="547" y="378"/>
                      <a:pt x="508" y="369"/>
                    </a:cubicBezTo>
                    <a:cubicBezTo>
                      <a:pt x="468" y="359"/>
                      <a:pt x="360" y="314"/>
                      <a:pt x="355" y="334"/>
                    </a:cubicBezTo>
                    <a:cubicBezTo>
                      <a:pt x="350" y="353"/>
                      <a:pt x="307" y="311"/>
                      <a:pt x="264" y="314"/>
                    </a:cubicBezTo>
                    <a:cubicBezTo>
                      <a:pt x="253" y="363"/>
                      <a:pt x="267" y="434"/>
                      <a:pt x="281" y="462"/>
                    </a:cubicBezTo>
                    <a:cubicBezTo>
                      <a:pt x="301" y="502"/>
                      <a:pt x="281" y="536"/>
                      <a:pt x="241" y="536"/>
                    </a:cubicBezTo>
                    <a:cubicBezTo>
                      <a:pt x="202" y="536"/>
                      <a:pt x="153" y="536"/>
                      <a:pt x="108" y="516"/>
                    </a:cubicBezTo>
                    <a:cubicBezTo>
                      <a:pt x="64" y="497"/>
                      <a:pt x="49" y="541"/>
                      <a:pt x="29" y="590"/>
                    </a:cubicBezTo>
                    <a:cubicBezTo>
                      <a:pt x="10" y="640"/>
                      <a:pt x="0" y="694"/>
                      <a:pt x="19" y="739"/>
                    </a:cubicBezTo>
                    <a:cubicBezTo>
                      <a:pt x="39" y="783"/>
                      <a:pt x="39" y="837"/>
                      <a:pt x="29" y="862"/>
                    </a:cubicBezTo>
                    <a:cubicBezTo>
                      <a:pt x="19" y="886"/>
                      <a:pt x="49" y="975"/>
                      <a:pt x="88" y="1005"/>
                    </a:cubicBezTo>
                    <a:cubicBezTo>
                      <a:pt x="116" y="1025"/>
                      <a:pt x="169" y="1069"/>
                      <a:pt x="199" y="1095"/>
                    </a:cubicBezTo>
                    <a:cubicBezTo>
                      <a:pt x="221" y="1081"/>
                      <a:pt x="242" y="1070"/>
                      <a:pt x="251" y="1074"/>
                    </a:cubicBezTo>
                    <a:cubicBezTo>
                      <a:pt x="276" y="1084"/>
                      <a:pt x="301" y="1069"/>
                      <a:pt x="340" y="1059"/>
                    </a:cubicBezTo>
                    <a:cubicBezTo>
                      <a:pt x="373" y="1051"/>
                      <a:pt x="421" y="1095"/>
                      <a:pt x="446" y="1124"/>
                    </a:cubicBezTo>
                    <a:cubicBezTo>
                      <a:pt x="487" y="1123"/>
                      <a:pt x="534" y="1127"/>
                      <a:pt x="557" y="1133"/>
                    </a:cubicBezTo>
                    <a:cubicBezTo>
                      <a:pt x="597" y="1143"/>
                      <a:pt x="626" y="1133"/>
                      <a:pt x="656" y="1123"/>
                    </a:cubicBezTo>
                    <a:cubicBezTo>
                      <a:pt x="686" y="1114"/>
                      <a:pt x="710" y="1079"/>
                      <a:pt x="735" y="1059"/>
                    </a:cubicBezTo>
                    <a:cubicBezTo>
                      <a:pt x="760" y="1040"/>
                      <a:pt x="819" y="1040"/>
                      <a:pt x="838" y="1030"/>
                    </a:cubicBezTo>
                    <a:cubicBezTo>
                      <a:pt x="858" y="1020"/>
                      <a:pt x="873" y="985"/>
                      <a:pt x="858" y="975"/>
                    </a:cubicBezTo>
                    <a:cubicBezTo>
                      <a:pt x="843" y="966"/>
                      <a:pt x="824" y="936"/>
                      <a:pt x="838" y="906"/>
                    </a:cubicBezTo>
                    <a:cubicBezTo>
                      <a:pt x="853" y="877"/>
                      <a:pt x="917" y="842"/>
                      <a:pt x="952" y="842"/>
                    </a:cubicBezTo>
                    <a:cubicBezTo>
                      <a:pt x="973" y="842"/>
                      <a:pt x="1004" y="839"/>
                      <a:pt x="1025" y="836"/>
                    </a:cubicBezTo>
                    <a:cubicBezTo>
                      <a:pt x="1020" y="829"/>
                      <a:pt x="1016" y="822"/>
                      <a:pt x="1016" y="817"/>
                    </a:cubicBezTo>
                    <a:cubicBezTo>
                      <a:pt x="1016" y="798"/>
                      <a:pt x="1051" y="768"/>
                      <a:pt x="1090" y="768"/>
                    </a:cubicBezTo>
                    <a:cubicBezTo>
                      <a:pt x="1130" y="768"/>
                      <a:pt x="1209" y="739"/>
                      <a:pt x="1233" y="714"/>
                    </a:cubicBezTo>
                    <a:cubicBezTo>
                      <a:pt x="1257" y="690"/>
                      <a:pt x="1321" y="676"/>
                      <a:pt x="1357" y="683"/>
                    </a:cubicBezTo>
                    <a:cubicBezTo>
                      <a:pt x="1351" y="657"/>
                      <a:pt x="1344" y="629"/>
                      <a:pt x="1342" y="620"/>
                    </a:cubicBezTo>
                    <a:cubicBezTo>
                      <a:pt x="1337" y="600"/>
                      <a:pt x="1347" y="536"/>
                      <a:pt x="1391" y="502"/>
                    </a:cubicBezTo>
                    <a:cubicBezTo>
                      <a:pt x="1436" y="467"/>
                      <a:pt x="1391" y="418"/>
                      <a:pt x="1396" y="373"/>
                    </a:cubicBezTo>
                    <a:cubicBezTo>
                      <a:pt x="1401" y="329"/>
                      <a:pt x="1411" y="294"/>
                      <a:pt x="1431" y="27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1" name="Freeform 154">
                <a:extLst>
                  <a:ext uri="{FF2B5EF4-FFF2-40B4-BE49-F238E27FC236}">
                    <a16:creationId xmlns:a16="http://schemas.microsoft.com/office/drawing/2014/main" id="{94EC7AD1-C83D-4FCD-865A-9BBAB36BE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" y="2999"/>
                <a:ext cx="350" cy="302"/>
              </a:xfrm>
              <a:custGeom>
                <a:avLst/>
                <a:gdLst>
                  <a:gd name="T0" fmla="*/ 2243 w 2255"/>
                  <a:gd name="T1" fmla="*/ 180 h 2196"/>
                  <a:gd name="T2" fmla="*/ 2076 w 2255"/>
                  <a:gd name="T3" fmla="*/ 85 h 2196"/>
                  <a:gd name="T4" fmla="*/ 1857 w 2255"/>
                  <a:gd name="T5" fmla="*/ 8 h 2196"/>
                  <a:gd name="T6" fmla="*/ 1697 w 2255"/>
                  <a:gd name="T7" fmla="*/ 19 h 2196"/>
                  <a:gd name="T8" fmla="*/ 1450 w 2255"/>
                  <a:gd name="T9" fmla="*/ 29 h 2196"/>
                  <a:gd name="T10" fmla="*/ 1248 w 2255"/>
                  <a:gd name="T11" fmla="*/ 59 h 2196"/>
                  <a:gd name="T12" fmla="*/ 1026 w 2255"/>
                  <a:gd name="T13" fmla="*/ 64 h 2196"/>
                  <a:gd name="T14" fmla="*/ 774 w 2255"/>
                  <a:gd name="T15" fmla="*/ 153 h 2196"/>
                  <a:gd name="T16" fmla="*/ 695 w 2255"/>
                  <a:gd name="T17" fmla="*/ 395 h 2196"/>
                  <a:gd name="T18" fmla="*/ 656 w 2255"/>
                  <a:gd name="T19" fmla="*/ 602 h 2196"/>
                  <a:gd name="T20" fmla="*/ 572 w 2255"/>
                  <a:gd name="T21" fmla="*/ 770 h 2196"/>
                  <a:gd name="T22" fmla="*/ 478 w 2255"/>
                  <a:gd name="T23" fmla="*/ 957 h 2196"/>
                  <a:gd name="T24" fmla="*/ 385 w 2255"/>
                  <a:gd name="T25" fmla="*/ 1135 h 2196"/>
                  <a:gd name="T26" fmla="*/ 128 w 2255"/>
                  <a:gd name="T27" fmla="*/ 1164 h 2196"/>
                  <a:gd name="T28" fmla="*/ 0 w 2255"/>
                  <a:gd name="T29" fmla="*/ 1298 h 2196"/>
                  <a:gd name="T30" fmla="*/ 74 w 2255"/>
                  <a:gd name="T31" fmla="*/ 1347 h 2196"/>
                  <a:gd name="T32" fmla="*/ 360 w 2255"/>
                  <a:gd name="T33" fmla="*/ 1322 h 2196"/>
                  <a:gd name="T34" fmla="*/ 547 w 2255"/>
                  <a:gd name="T35" fmla="*/ 1465 h 2196"/>
                  <a:gd name="T36" fmla="*/ 760 w 2255"/>
                  <a:gd name="T37" fmla="*/ 1569 h 2196"/>
                  <a:gd name="T38" fmla="*/ 952 w 2255"/>
                  <a:gd name="T39" fmla="*/ 1441 h 2196"/>
                  <a:gd name="T40" fmla="*/ 1095 w 2255"/>
                  <a:gd name="T41" fmla="*/ 1465 h 2196"/>
                  <a:gd name="T42" fmla="*/ 1149 w 2255"/>
                  <a:gd name="T43" fmla="*/ 1648 h 2196"/>
                  <a:gd name="T44" fmla="*/ 1209 w 2255"/>
                  <a:gd name="T45" fmla="*/ 1860 h 2196"/>
                  <a:gd name="T46" fmla="*/ 1396 w 2255"/>
                  <a:gd name="T47" fmla="*/ 1924 h 2196"/>
                  <a:gd name="T48" fmla="*/ 1643 w 2255"/>
                  <a:gd name="T49" fmla="*/ 1979 h 2196"/>
                  <a:gd name="T50" fmla="*/ 1799 w 2255"/>
                  <a:gd name="T51" fmla="*/ 1987 h 2196"/>
                  <a:gd name="T52" fmla="*/ 1909 w 2255"/>
                  <a:gd name="T53" fmla="*/ 2117 h 2196"/>
                  <a:gd name="T54" fmla="*/ 2092 w 2255"/>
                  <a:gd name="T55" fmla="*/ 2117 h 2196"/>
                  <a:gd name="T56" fmla="*/ 1964 w 2255"/>
                  <a:gd name="T57" fmla="*/ 2033 h 2196"/>
                  <a:gd name="T58" fmla="*/ 1944 w 2255"/>
                  <a:gd name="T59" fmla="*/ 1899 h 2196"/>
                  <a:gd name="T60" fmla="*/ 1919 w 2255"/>
                  <a:gd name="T61" fmla="*/ 1742 h 2196"/>
                  <a:gd name="T62" fmla="*/ 2126 w 2255"/>
                  <a:gd name="T63" fmla="*/ 1623 h 2196"/>
                  <a:gd name="T64" fmla="*/ 2102 w 2255"/>
                  <a:gd name="T65" fmla="*/ 1446 h 2196"/>
                  <a:gd name="T66" fmla="*/ 2028 w 2255"/>
                  <a:gd name="T67" fmla="*/ 1159 h 2196"/>
                  <a:gd name="T68" fmla="*/ 2037 w 2255"/>
                  <a:gd name="T69" fmla="*/ 1016 h 2196"/>
                  <a:gd name="T70" fmla="*/ 2013 w 2255"/>
                  <a:gd name="T71" fmla="*/ 829 h 2196"/>
                  <a:gd name="T72" fmla="*/ 2092 w 2255"/>
                  <a:gd name="T73" fmla="*/ 621 h 2196"/>
                  <a:gd name="T74" fmla="*/ 2195 w 2255"/>
                  <a:gd name="T75" fmla="*/ 429 h 2196"/>
                  <a:gd name="T76" fmla="*/ 2240 w 2255"/>
                  <a:gd name="T77" fmla="*/ 237 h 2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255" h="2196">
                    <a:moveTo>
                      <a:pt x="2240" y="237"/>
                    </a:moveTo>
                    <a:cubicBezTo>
                      <a:pt x="2233" y="223"/>
                      <a:pt x="2237" y="201"/>
                      <a:pt x="2243" y="180"/>
                    </a:cubicBezTo>
                    <a:cubicBezTo>
                      <a:pt x="2216" y="180"/>
                      <a:pt x="2194" y="177"/>
                      <a:pt x="2187" y="166"/>
                    </a:cubicBezTo>
                    <a:cubicBezTo>
                      <a:pt x="2165" y="137"/>
                      <a:pt x="2113" y="92"/>
                      <a:pt x="2076" y="85"/>
                    </a:cubicBezTo>
                    <a:cubicBezTo>
                      <a:pt x="2039" y="77"/>
                      <a:pt x="1987" y="100"/>
                      <a:pt x="1942" y="77"/>
                    </a:cubicBezTo>
                    <a:cubicBezTo>
                      <a:pt x="1913" y="62"/>
                      <a:pt x="1886" y="31"/>
                      <a:pt x="1857" y="8"/>
                    </a:cubicBezTo>
                    <a:cubicBezTo>
                      <a:pt x="1838" y="12"/>
                      <a:pt x="1819" y="14"/>
                      <a:pt x="1796" y="10"/>
                    </a:cubicBezTo>
                    <a:cubicBezTo>
                      <a:pt x="1742" y="0"/>
                      <a:pt x="1766" y="15"/>
                      <a:pt x="1697" y="19"/>
                    </a:cubicBezTo>
                    <a:cubicBezTo>
                      <a:pt x="1628" y="24"/>
                      <a:pt x="1584" y="0"/>
                      <a:pt x="1549" y="0"/>
                    </a:cubicBezTo>
                    <a:cubicBezTo>
                      <a:pt x="1515" y="0"/>
                      <a:pt x="1495" y="19"/>
                      <a:pt x="1450" y="29"/>
                    </a:cubicBezTo>
                    <a:cubicBezTo>
                      <a:pt x="1406" y="39"/>
                      <a:pt x="1327" y="15"/>
                      <a:pt x="1302" y="19"/>
                    </a:cubicBezTo>
                    <a:cubicBezTo>
                      <a:pt x="1278" y="24"/>
                      <a:pt x="1278" y="29"/>
                      <a:pt x="1248" y="59"/>
                    </a:cubicBezTo>
                    <a:cubicBezTo>
                      <a:pt x="1219" y="89"/>
                      <a:pt x="1228" y="108"/>
                      <a:pt x="1159" y="103"/>
                    </a:cubicBezTo>
                    <a:cubicBezTo>
                      <a:pt x="1090" y="98"/>
                      <a:pt x="1061" y="79"/>
                      <a:pt x="1026" y="64"/>
                    </a:cubicBezTo>
                    <a:cubicBezTo>
                      <a:pt x="992" y="49"/>
                      <a:pt x="848" y="39"/>
                      <a:pt x="819" y="49"/>
                    </a:cubicBezTo>
                    <a:cubicBezTo>
                      <a:pt x="789" y="59"/>
                      <a:pt x="765" y="108"/>
                      <a:pt x="774" y="153"/>
                    </a:cubicBezTo>
                    <a:cubicBezTo>
                      <a:pt x="784" y="197"/>
                      <a:pt x="779" y="202"/>
                      <a:pt x="745" y="256"/>
                    </a:cubicBezTo>
                    <a:cubicBezTo>
                      <a:pt x="710" y="311"/>
                      <a:pt x="686" y="360"/>
                      <a:pt x="695" y="395"/>
                    </a:cubicBezTo>
                    <a:cubicBezTo>
                      <a:pt x="705" y="429"/>
                      <a:pt x="700" y="468"/>
                      <a:pt x="691" y="508"/>
                    </a:cubicBezTo>
                    <a:cubicBezTo>
                      <a:pt x="681" y="547"/>
                      <a:pt x="656" y="567"/>
                      <a:pt x="656" y="602"/>
                    </a:cubicBezTo>
                    <a:cubicBezTo>
                      <a:pt x="656" y="636"/>
                      <a:pt x="616" y="666"/>
                      <a:pt x="616" y="695"/>
                    </a:cubicBezTo>
                    <a:cubicBezTo>
                      <a:pt x="616" y="725"/>
                      <a:pt x="612" y="740"/>
                      <a:pt x="572" y="770"/>
                    </a:cubicBezTo>
                    <a:cubicBezTo>
                      <a:pt x="533" y="799"/>
                      <a:pt x="533" y="779"/>
                      <a:pt x="513" y="829"/>
                    </a:cubicBezTo>
                    <a:cubicBezTo>
                      <a:pt x="493" y="878"/>
                      <a:pt x="473" y="922"/>
                      <a:pt x="478" y="957"/>
                    </a:cubicBezTo>
                    <a:cubicBezTo>
                      <a:pt x="483" y="992"/>
                      <a:pt x="513" y="1031"/>
                      <a:pt x="488" y="1066"/>
                    </a:cubicBezTo>
                    <a:cubicBezTo>
                      <a:pt x="463" y="1100"/>
                      <a:pt x="444" y="1115"/>
                      <a:pt x="385" y="1135"/>
                    </a:cubicBezTo>
                    <a:cubicBezTo>
                      <a:pt x="325" y="1154"/>
                      <a:pt x="286" y="1144"/>
                      <a:pt x="237" y="1144"/>
                    </a:cubicBezTo>
                    <a:cubicBezTo>
                      <a:pt x="187" y="1144"/>
                      <a:pt x="148" y="1135"/>
                      <a:pt x="128" y="1164"/>
                    </a:cubicBezTo>
                    <a:cubicBezTo>
                      <a:pt x="108" y="1194"/>
                      <a:pt x="64" y="1218"/>
                      <a:pt x="49" y="1238"/>
                    </a:cubicBezTo>
                    <a:cubicBezTo>
                      <a:pt x="39" y="1252"/>
                      <a:pt x="28" y="1280"/>
                      <a:pt x="0" y="1298"/>
                    </a:cubicBezTo>
                    <a:cubicBezTo>
                      <a:pt x="13" y="1304"/>
                      <a:pt x="25" y="1329"/>
                      <a:pt x="35" y="1357"/>
                    </a:cubicBezTo>
                    <a:cubicBezTo>
                      <a:pt x="50" y="1352"/>
                      <a:pt x="65" y="1348"/>
                      <a:pt x="74" y="1347"/>
                    </a:cubicBezTo>
                    <a:cubicBezTo>
                      <a:pt x="103" y="1342"/>
                      <a:pt x="138" y="1337"/>
                      <a:pt x="172" y="1312"/>
                    </a:cubicBezTo>
                    <a:cubicBezTo>
                      <a:pt x="207" y="1288"/>
                      <a:pt x="320" y="1303"/>
                      <a:pt x="360" y="1322"/>
                    </a:cubicBezTo>
                    <a:cubicBezTo>
                      <a:pt x="399" y="1342"/>
                      <a:pt x="459" y="1347"/>
                      <a:pt x="518" y="1347"/>
                    </a:cubicBezTo>
                    <a:cubicBezTo>
                      <a:pt x="577" y="1347"/>
                      <a:pt x="547" y="1426"/>
                      <a:pt x="547" y="1465"/>
                    </a:cubicBezTo>
                    <a:cubicBezTo>
                      <a:pt x="547" y="1505"/>
                      <a:pt x="597" y="1539"/>
                      <a:pt x="636" y="1539"/>
                    </a:cubicBezTo>
                    <a:cubicBezTo>
                      <a:pt x="676" y="1539"/>
                      <a:pt x="735" y="1554"/>
                      <a:pt x="760" y="1569"/>
                    </a:cubicBezTo>
                    <a:cubicBezTo>
                      <a:pt x="784" y="1584"/>
                      <a:pt x="903" y="1559"/>
                      <a:pt x="898" y="1529"/>
                    </a:cubicBezTo>
                    <a:cubicBezTo>
                      <a:pt x="893" y="1500"/>
                      <a:pt x="922" y="1450"/>
                      <a:pt x="952" y="1441"/>
                    </a:cubicBezTo>
                    <a:cubicBezTo>
                      <a:pt x="982" y="1431"/>
                      <a:pt x="1001" y="1450"/>
                      <a:pt x="1016" y="1475"/>
                    </a:cubicBezTo>
                    <a:cubicBezTo>
                      <a:pt x="1031" y="1500"/>
                      <a:pt x="1056" y="1490"/>
                      <a:pt x="1095" y="1465"/>
                    </a:cubicBezTo>
                    <a:cubicBezTo>
                      <a:pt x="1135" y="1441"/>
                      <a:pt x="1145" y="1520"/>
                      <a:pt x="1159" y="1539"/>
                    </a:cubicBezTo>
                    <a:cubicBezTo>
                      <a:pt x="1174" y="1559"/>
                      <a:pt x="1184" y="1618"/>
                      <a:pt x="1149" y="1648"/>
                    </a:cubicBezTo>
                    <a:cubicBezTo>
                      <a:pt x="1115" y="1677"/>
                      <a:pt x="1125" y="1712"/>
                      <a:pt x="1145" y="1727"/>
                    </a:cubicBezTo>
                    <a:cubicBezTo>
                      <a:pt x="1164" y="1742"/>
                      <a:pt x="1209" y="1826"/>
                      <a:pt x="1209" y="1860"/>
                    </a:cubicBezTo>
                    <a:cubicBezTo>
                      <a:pt x="1209" y="1895"/>
                      <a:pt x="1238" y="1939"/>
                      <a:pt x="1258" y="1924"/>
                    </a:cubicBezTo>
                    <a:cubicBezTo>
                      <a:pt x="1278" y="1909"/>
                      <a:pt x="1352" y="1929"/>
                      <a:pt x="1396" y="1924"/>
                    </a:cubicBezTo>
                    <a:cubicBezTo>
                      <a:pt x="1441" y="1919"/>
                      <a:pt x="1485" y="1964"/>
                      <a:pt x="1490" y="1944"/>
                    </a:cubicBezTo>
                    <a:cubicBezTo>
                      <a:pt x="1495" y="1924"/>
                      <a:pt x="1603" y="1969"/>
                      <a:pt x="1643" y="1979"/>
                    </a:cubicBezTo>
                    <a:cubicBezTo>
                      <a:pt x="1682" y="1988"/>
                      <a:pt x="1742" y="2028"/>
                      <a:pt x="1756" y="2008"/>
                    </a:cubicBezTo>
                    <a:cubicBezTo>
                      <a:pt x="1763" y="2000"/>
                      <a:pt x="1779" y="1993"/>
                      <a:pt x="1799" y="1987"/>
                    </a:cubicBezTo>
                    <a:cubicBezTo>
                      <a:pt x="1810" y="2003"/>
                      <a:pt x="1817" y="2020"/>
                      <a:pt x="1816" y="2033"/>
                    </a:cubicBezTo>
                    <a:cubicBezTo>
                      <a:pt x="1811" y="2072"/>
                      <a:pt x="1860" y="2102"/>
                      <a:pt x="1909" y="2117"/>
                    </a:cubicBezTo>
                    <a:cubicBezTo>
                      <a:pt x="1959" y="2131"/>
                      <a:pt x="1988" y="2186"/>
                      <a:pt x="2043" y="2191"/>
                    </a:cubicBezTo>
                    <a:cubicBezTo>
                      <a:pt x="2097" y="2196"/>
                      <a:pt x="2092" y="2146"/>
                      <a:pt x="2092" y="2117"/>
                    </a:cubicBezTo>
                    <a:cubicBezTo>
                      <a:pt x="2092" y="2087"/>
                      <a:pt x="2107" y="2033"/>
                      <a:pt x="2077" y="2033"/>
                    </a:cubicBezTo>
                    <a:cubicBezTo>
                      <a:pt x="2048" y="2033"/>
                      <a:pt x="1988" y="2057"/>
                      <a:pt x="1964" y="2033"/>
                    </a:cubicBezTo>
                    <a:cubicBezTo>
                      <a:pt x="1947" y="2016"/>
                      <a:pt x="1929" y="1967"/>
                      <a:pt x="1919" y="1934"/>
                    </a:cubicBezTo>
                    <a:cubicBezTo>
                      <a:pt x="1936" y="1922"/>
                      <a:pt x="1949" y="1910"/>
                      <a:pt x="1944" y="1899"/>
                    </a:cubicBezTo>
                    <a:cubicBezTo>
                      <a:pt x="1934" y="1880"/>
                      <a:pt x="1959" y="1820"/>
                      <a:pt x="1964" y="1796"/>
                    </a:cubicBezTo>
                    <a:cubicBezTo>
                      <a:pt x="1969" y="1771"/>
                      <a:pt x="1924" y="1766"/>
                      <a:pt x="1919" y="1742"/>
                    </a:cubicBezTo>
                    <a:cubicBezTo>
                      <a:pt x="1914" y="1717"/>
                      <a:pt x="1959" y="1677"/>
                      <a:pt x="1978" y="1653"/>
                    </a:cubicBezTo>
                    <a:cubicBezTo>
                      <a:pt x="1998" y="1628"/>
                      <a:pt x="2082" y="1623"/>
                      <a:pt x="2126" y="1623"/>
                    </a:cubicBezTo>
                    <a:cubicBezTo>
                      <a:pt x="2171" y="1623"/>
                      <a:pt x="2191" y="1589"/>
                      <a:pt x="2171" y="1569"/>
                    </a:cubicBezTo>
                    <a:cubicBezTo>
                      <a:pt x="2151" y="1549"/>
                      <a:pt x="2136" y="1490"/>
                      <a:pt x="2102" y="1446"/>
                    </a:cubicBezTo>
                    <a:cubicBezTo>
                      <a:pt x="2067" y="1401"/>
                      <a:pt x="2038" y="1381"/>
                      <a:pt x="2038" y="1347"/>
                    </a:cubicBezTo>
                    <a:cubicBezTo>
                      <a:pt x="2038" y="1312"/>
                      <a:pt x="2018" y="1199"/>
                      <a:pt x="2028" y="1159"/>
                    </a:cubicBezTo>
                    <a:cubicBezTo>
                      <a:pt x="2038" y="1120"/>
                      <a:pt x="2003" y="1006"/>
                      <a:pt x="2003" y="1006"/>
                    </a:cubicBezTo>
                    <a:cubicBezTo>
                      <a:pt x="2015" y="1001"/>
                      <a:pt x="2026" y="1006"/>
                      <a:pt x="2037" y="1016"/>
                    </a:cubicBezTo>
                    <a:cubicBezTo>
                      <a:pt x="2019" y="960"/>
                      <a:pt x="1982" y="930"/>
                      <a:pt x="1969" y="913"/>
                    </a:cubicBezTo>
                    <a:cubicBezTo>
                      <a:pt x="1949" y="888"/>
                      <a:pt x="1983" y="858"/>
                      <a:pt x="2013" y="829"/>
                    </a:cubicBezTo>
                    <a:cubicBezTo>
                      <a:pt x="2043" y="799"/>
                      <a:pt x="2043" y="760"/>
                      <a:pt x="2013" y="715"/>
                    </a:cubicBezTo>
                    <a:cubicBezTo>
                      <a:pt x="1983" y="671"/>
                      <a:pt x="2062" y="651"/>
                      <a:pt x="2092" y="621"/>
                    </a:cubicBezTo>
                    <a:cubicBezTo>
                      <a:pt x="2122" y="592"/>
                      <a:pt x="2151" y="557"/>
                      <a:pt x="2166" y="528"/>
                    </a:cubicBezTo>
                    <a:cubicBezTo>
                      <a:pt x="2181" y="498"/>
                      <a:pt x="2186" y="459"/>
                      <a:pt x="2195" y="429"/>
                    </a:cubicBezTo>
                    <a:cubicBezTo>
                      <a:pt x="2205" y="399"/>
                      <a:pt x="2240" y="365"/>
                      <a:pt x="2240" y="340"/>
                    </a:cubicBezTo>
                    <a:cubicBezTo>
                      <a:pt x="2240" y="315"/>
                      <a:pt x="2255" y="266"/>
                      <a:pt x="2240" y="23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2" name="Freeform 155">
                <a:extLst>
                  <a:ext uri="{FF2B5EF4-FFF2-40B4-BE49-F238E27FC236}">
                    <a16:creationId xmlns:a16="http://schemas.microsoft.com/office/drawing/2014/main" id="{391CB02B-43E7-4A84-A69F-A0DDF9C4F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" y="3047"/>
                <a:ext cx="40" cy="27"/>
              </a:xfrm>
              <a:custGeom>
                <a:avLst/>
                <a:gdLst>
                  <a:gd name="T0" fmla="*/ 168 w 261"/>
                  <a:gd name="T1" fmla="*/ 182 h 198"/>
                  <a:gd name="T2" fmla="*/ 242 w 261"/>
                  <a:gd name="T3" fmla="*/ 98 h 198"/>
                  <a:gd name="T4" fmla="*/ 233 w 261"/>
                  <a:gd name="T5" fmla="*/ 29 h 198"/>
                  <a:gd name="T6" fmla="*/ 143 w 261"/>
                  <a:gd name="T7" fmla="*/ 29 h 198"/>
                  <a:gd name="T8" fmla="*/ 54 w 261"/>
                  <a:gd name="T9" fmla="*/ 0 h 198"/>
                  <a:gd name="T10" fmla="*/ 0 w 261"/>
                  <a:gd name="T11" fmla="*/ 83 h 198"/>
                  <a:gd name="T12" fmla="*/ 5 w 261"/>
                  <a:gd name="T13" fmla="*/ 149 h 198"/>
                  <a:gd name="T14" fmla="*/ 168 w 261"/>
                  <a:gd name="T15" fmla="*/ 18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1" h="198">
                    <a:moveTo>
                      <a:pt x="168" y="182"/>
                    </a:moveTo>
                    <a:cubicBezTo>
                      <a:pt x="207" y="162"/>
                      <a:pt x="261" y="132"/>
                      <a:pt x="242" y="98"/>
                    </a:cubicBezTo>
                    <a:cubicBezTo>
                      <a:pt x="234" y="84"/>
                      <a:pt x="232" y="56"/>
                      <a:pt x="233" y="29"/>
                    </a:cubicBezTo>
                    <a:cubicBezTo>
                      <a:pt x="214" y="33"/>
                      <a:pt x="189" y="32"/>
                      <a:pt x="143" y="29"/>
                    </a:cubicBezTo>
                    <a:cubicBezTo>
                      <a:pt x="110" y="26"/>
                      <a:pt x="81" y="11"/>
                      <a:pt x="54" y="0"/>
                    </a:cubicBezTo>
                    <a:cubicBezTo>
                      <a:pt x="53" y="14"/>
                      <a:pt x="0" y="34"/>
                      <a:pt x="0" y="83"/>
                    </a:cubicBezTo>
                    <a:cubicBezTo>
                      <a:pt x="0" y="103"/>
                      <a:pt x="2" y="127"/>
                      <a:pt x="5" y="149"/>
                    </a:cubicBezTo>
                    <a:cubicBezTo>
                      <a:pt x="80" y="152"/>
                      <a:pt x="135" y="198"/>
                      <a:pt x="168" y="18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3" name="Freeform 156">
                <a:extLst>
                  <a:ext uri="{FF2B5EF4-FFF2-40B4-BE49-F238E27FC236}">
                    <a16:creationId xmlns:a16="http://schemas.microsoft.com/office/drawing/2014/main" id="{2BC2ABAD-DC16-4331-82E9-C49A19E10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" y="3047"/>
                <a:ext cx="109" cy="105"/>
              </a:xfrm>
              <a:custGeom>
                <a:avLst/>
                <a:gdLst>
                  <a:gd name="T0" fmla="*/ 370 w 706"/>
                  <a:gd name="T1" fmla="*/ 642 h 765"/>
                  <a:gd name="T2" fmla="*/ 335 w 706"/>
                  <a:gd name="T3" fmla="*/ 548 h 765"/>
                  <a:gd name="T4" fmla="*/ 404 w 706"/>
                  <a:gd name="T5" fmla="*/ 563 h 765"/>
                  <a:gd name="T6" fmla="*/ 538 w 706"/>
                  <a:gd name="T7" fmla="*/ 568 h 765"/>
                  <a:gd name="T8" fmla="*/ 641 w 706"/>
                  <a:gd name="T9" fmla="*/ 543 h 765"/>
                  <a:gd name="T10" fmla="*/ 681 w 706"/>
                  <a:gd name="T11" fmla="*/ 429 h 765"/>
                  <a:gd name="T12" fmla="*/ 671 w 706"/>
                  <a:gd name="T13" fmla="*/ 341 h 765"/>
                  <a:gd name="T14" fmla="*/ 612 w 706"/>
                  <a:gd name="T15" fmla="*/ 262 h 765"/>
                  <a:gd name="T16" fmla="*/ 676 w 706"/>
                  <a:gd name="T17" fmla="*/ 158 h 765"/>
                  <a:gd name="T18" fmla="*/ 607 w 706"/>
                  <a:gd name="T19" fmla="*/ 128 h 765"/>
                  <a:gd name="T20" fmla="*/ 597 w 706"/>
                  <a:gd name="T21" fmla="*/ 122 h 765"/>
                  <a:gd name="T22" fmla="*/ 587 w 706"/>
                  <a:gd name="T23" fmla="*/ 123 h 765"/>
                  <a:gd name="T24" fmla="*/ 518 w 706"/>
                  <a:gd name="T25" fmla="*/ 74 h 765"/>
                  <a:gd name="T26" fmla="*/ 508 w 706"/>
                  <a:gd name="T27" fmla="*/ 0 h 765"/>
                  <a:gd name="T28" fmla="*/ 330 w 706"/>
                  <a:gd name="T29" fmla="*/ 20 h 765"/>
                  <a:gd name="T30" fmla="*/ 302 w 706"/>
                  <a:gd name="T31" fmla="*/ 30 h 765"/>
                  <a:gd name="T32" fmla="*/ 311 w 706"/>
                  <a:gd name="T33" fmla="*/ 99 h 765"/>
                  <a:gd name="T34" fmla="*/ 237 w 706"/>
                  <a:gd name="T35" fmla="*/ 183 h 765"/>
                  <a:gd name="T36" fmla="*/ 74 w 706"/>
                  <a:gd name="T37" fmla="*/ 150 h 765"/>
                  <a:gd name="T38" fmla="*/ 79 w 706"/>
                  <a:gd name="T39" fmla="*/ 222 h 765"/>
                  <a:gd name="T40" fmla="*/ 29 w 706"/>
                  <a:gd name="T41" fmla="*/ 316 h 765"/>
                  <a:gd name="T42" fmla="*/ 10 w 706"/>
                  <a:gd name="T43" fmla="*/ 400 h 765"/>
                  <a:gd name="T44" fmla="*/ 59 w 706"/>
                  <a:gd name="T45" fmla="*/ 528 h 765"/>
                  <a:gd name="T46" fmla="*/ 133 w 706"/>
                  <a:gd name="T47" fmla="*/ 597 h 765"/>
                  <a:gd name="T48" fmla="*/ 227 w 706"/>
                  <a:gd name="T49" fmla="*/ 681 h 765"/>
                  <a:gd name="T50" fmla="*/ 281 w 706"/>
                  <a:gd name="T51" fmla="*/ 745 h 765"/>
                  <a:gd name="T52" fmla="*/ 307 w 706"/>
                  <a:gd name="T53" fmla="*/ 765 h 765"/>
                  <a:gd name="T54" fmla="*/ 375 w 706"/>
                  <a:gd name="T55" fmla="*/ 721 h 765"/>
                  <a:gd name="T56" fmla="*/ 370 w 706"/>
                  <a:gd name="T57" fmla="*/ 642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06" h="765">
                    <a:moveTo>
                      <a:pt x="370" y="642"/>
                    </a:moveTo>
                    <a:cubicBezTo>
                      <a:pt x="330" y="617"/>
                      <a:pt x="321" y="582"/>
                      <a:pt x="335" y="548"/>
                    </a:cubicBezTo>
                    <a:cubicBezTo>
                      <a:pt x="350" y="513"/>
                      <a:pt x="390" y="548"/>
                      <a:pt x="404" y="563"/>
                    </a:cubicBezTo>
                    <a:cubicBezTo>
                      <a:pt x="419" y="577"/>
                      <a:pt x="508" y="577"/>
                      <a:pt x="538" y="568"/>
                    </a:cubicBezTo>
                    <a:cubicBezTo>
                      <a:pt x="567" y="558"/>
                      <a:pt x="631" y="563"/>
                      <a:pt x="641" y="543"/>
                    </a:cubicBezTo>
                    <a:cubicBezTo>
                      <a:pt x="651" y="523"/>
                      <a:pt x="656" y="474"/>
                      <a:pt x="681" y="429"/>
                    </a:cubicBezTo>
                    <a:cubicBezTo>
                      <a:pt x="706" y="385"/>
                      <a:pt x="686" y="365"/>
                      <a:pt x="671" y="341"/>
                    </a:cubicBezTo>
                    <a:cubicBezTo>
                      <a:pt x="656" y="316"/>
                      <a:pt x="602" y="291"/>
                      <a:pt x="612" y="262"/>
                    </a:cubicBezTo>
                    <a:cubicBezTo>
                      <a:pt x="622" y="232"/>
                      <a:pt x="671" y="188"/>
                      <a:pt x="676" y="158"/>
                    </a:cubicBezTo>
                    <a:cubicBezTo>
                      <a:pt x="681" y="128"/>
                      <a:pt x="641" y="128"/>
                      <a:pt x="607" y="128"/>
                    </a:cubicBezTo>
                    <a:cubicBezTo>
                      <a:pt x="603" y="128"/>
                      <a:pt x="600" y="126"/>
                      <a:pt x="597" y="122"/>
                    </a:cubicBezTo>
                    <a:cubicBezTo>
                      <a:pt x="594" y="123"/>
                      <a:pt x="591" y="123"/>
                      <a:pt x="587" y="123"/>
                    </a:cubicBezTo>
                    <a:cubicBezTo>
                      <a:pt x="548" y="128"/>
                      <a:pt x="493" y="99"/>
                      <a:pt x="518" y="74"/>
                    </a:cubicBezTo>
                    <a:cubicBezTo>
                      <a:pt x="543" y="49"/>
                      <a:pt x="577" y="0"/>
                      <a:pt x="508" y="0"/>
                    </a:cubicBezTo>
                    <a:cubicBezTo>
                      <a:pt x="439" y="0"/>
                      <a:pt x="360" y="5"/>
                      <a:pt x="330" y="20"/>
                    </a:cubicBezTo>
                    <a:cubicBezTo>
                      <a:pt x="321" y="25"/>
                      <a:pt x="312" y="28"/>
                      <a:pt x="302" y="30"/>
                    </a:cubicBezTo>
                    <a:cubicBezTo>
                      <a:pt x="301" y="57"/>
                      <a:pt x="303" y="85"/>
                      <a:pt x="311" y="99"/>
                    </a:cubicBezTo>
                    <a:cubicBezTo>
                      <a:pt x="330" y="133"/>
                      <a:pt x="276" y="163"/>
                      <a:pt x="237" y="183"/>
                    </a:cubicBezTo>
                    <a:cubicBezTo>
                      <a:pt x="204" y="199"/>
                      <a:pt x="149" y="153"/>
                      <a:pt x="74" y="150"/>
                    </a:cubicBezTo>
                    <a:cubicBezTo>
                      <a:pt x="78" y="182"/>
                      <a:pt x="82" y="211"/>
                      <a:pt x="79" y="222"/>
                    </a:cubicBezTo>
                    <a:cubicBezTo>
                      <a:pt x="74" y="242"/>
                      <a:pt x="34" y="296"/>
                      <a:pt x="29" y="316"/>
                    </a:cubicBezTo>
                    <a:cubicBezTo>
                      <a:pt x="25" y="336"/>
                      <a:pt x="0" y="375"/>
                      <a:pt x="10" y="400"/>
                    </a:cubicBezTo>
                    <a:cubicBezTo>
                      <a:pt x="10" y="400"/>
                      <a:pt x="34" y="498"/>
                      <a:pt x="59" y="528"/>
                    </a:cubicBezTo>
                    <a:cubicBezTo>
                      <a:pt x="84" y="558"/>
                      <a:pt x="94" y="587"/>
                      <a:pt x="133" y="597"/>
                    </a:cubicBezTo>
                    <a:cubicBezTo>
                      <a:pt x="173" y="607"/>
                      <a:pt x="202" y="656"/>
                      <a:pt x="227" y="681"/>
                    </a:cubicBezTo>
                    <a:cubicBezTo>
                      <a:pt x="251" y="706"/>
                      <a:pt x="251" y="735"/>
                      <a:pt x="281" y="745"/>
                    </a:cubicBezTo>
                    <a:cubicBezTo>
                      <a:pt x="288" y="748"/>
                      <a:pt x="297" y="755"/>
                      <a:pt x="307" y="765"/>
                    </a:cubicBezTo>
                    <a:cubicBezTo>
                      <a:pt x="343" y="741"/>
                      <a:pt x="375" y="721"/>
                      <a:pt x="375" y="721"/>
                    </a:cubicBezTo>
                    <a:cubicBezTo>
                      <a:pt x="414" y="696"/>
                      <a:pt x="409" y="666"/>
                      <a:pt x="370" y="64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4" name="Freeform 157">
                <a:extLst>
                  <a:ext uri="{FF2B5EF4-FFF2-40B4-BE49-F238E27FC236}">
                    <a16:creationId xmlns:a16="http://schemas.microsoft.com/office/drawing/2014/main" id="{43DE7A4D-D4CF-4383-9538-1E8454C1F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" y="3022"/>
                <a:ext cx="132" cy="155"/>
              </a:xfrm>
              <a:custGeom>
                <a:avLst/>
                <a:gdLst>
                  <a:gd name="T0" fmla="*/ 606 w 853"/>
                  <a:gd name="T1" fmla="*/ 108 h 1130"/>
                  <a:gd name="T2" fmla="*/ 566 w 853"/>
                  <a:gd name="T3" fmla="*/ 151 h 1130"/>
                  <a:gd name="T4" fmla="*/ 522 w 853"/>
                  <a:gd name="T5" fmla="*/ 231 h 1130"/>
                  <a:gd name="T6" fmla="*/ 408 w 853"/>
                  <a:gd name="T7" fmla="*/ 217 h 1130"/>
                  <a:gd name="T8" fmla="*/ 359 w 853"/>
                  <a:gd name="T9" fmla="*/ 271 h 1130"/>
                  <a:gd name="T10" fmla="*/ 290 w 853"/>
                  <a:gd name="T11" fmla="*/ 304 h 1130"/>
                  <a:gd name="T12" fmla="*/ 300 w 853"/>
                  <a:gd name="T13" fmla="*/ 310 h 1130"/>
                  <a:gd name="T14" fmla="*/ 369 w 853"/>
                  <a:gd name="T15" fmla="*/ 340 h 1130"/>
                  <a:gd name="T16" fmla="*/ 305 w 853"/>
                  <a:gd name="T17" fmla="*/ 444 h 1130"/>
                  <a:gd name="T18" fmla="*/ 364 w 853"/>
                  <a:gd name="T19" fmla="*/ 523 h 1130"/>
                  <a:gd name="T20" fmla="*/ 374 w 853"/>
                  <a:gd name="T21" fmla="*/ 611 h 1130"/>
                  <a:gd name="T22" fmla="*/ 334 w 853"/>
                  <a:gd name="T23" fmla="*/ 725 h 1130"/>
                  <a:gd name="T24" fmla="*/ 231 w 853"/>
                  <a:gd name="T25" fmla="*/ 750 h 1130"/>
                  <a:gd name="T26" fmla="*/ 97 w 853"/>
                  <a:gd name="T27" fmla="*/ 745 h 1130"/>
                  <a:gd name="T28" fmla="*/ 28 w 853"/>
                  <a:gd name="T29" fmla="*/ 730 h 1130"/>
                  <a:gd name="T30" fmla="*/ 63 w 853"/>
                  <a:gd name="T31" fmla="*/ 824 h 1130"/>
                  <a:gd name="T32" fmla="*/ 68 w 853"/>
                  <a:gd name="T33" fmla="*/ 903 h 1130"/>
                  <a:gd name="T34" fmla="*/ 0 w 853"/>
                  <a:gd name="T35" fmla="*/ 947 h 1130"/>
                  <a:gd name="T36" fmla="*/ 58 w 853"/>
                  <a:gd name="T37" fmla="*/ 1050 h 1130"/>
                  <a:gd name="T38" fmla="*/ 83 w 853"/>
                  <a:gd name="T39" fmla="*/ 1129 h 1130"/>
                  <a:gd name="T40" fmla="*/ 83 w 853"/>
                  <a:gd name="T41" fmla="*/ 1130 h 1130"/>
                  <a:gd name="T42" fmla="*/ 132 w 853"/>
                  <a:gd name="T43" fmla="*/ 1070 h 1130"/>
                  <a:gd name="T44" fmla="*/ 211 w 853"/>
                  <a:gd name="T45" fmla="*/ 996 h 1130"/>
                  <a:gd name="T46" fmla="*/ 320 w 853"/>
                  <a:gd name="T47" fmla="*/ 976 h 1130"/>
                  <a:gd name="T48" fmla="*/ 468 w 853"/>
                  <a:gd name="T49" fmla="*/ 967 h 1130"/>
                  <a:gd name="T50" fmla="*/ 571 w 853"/>
                  <a:gd name="T51" fmla="*/ 898 h 1130"/>
                  <a:gd name="T52" fmla="*/ 561 w 853"/>
                  <a:gd name="T53" fmla="*/ 789 h 1130"/>
                  <a:gd name="T54" fmla="*/ 596 w 853"/>
                  <a:gd name="T55" fmla="*/ 661 h 1130"/>
                  <a:gd name="T56" fmla="*/ 655 w 853"/>
                  <a:gd name="T57" fmla="*/ 602 h 1130"/>
                  <a:gd name="T58" fmla="*/ 699 w 853"/>
                  <a:gd name="T59" fmla="*/ 527 h 1130"/>
                  <a:gd name="T60" fmla="*/ 739 w 853"/>
                  <a:gd name="T61" fmla="*/ 434 h 1130"/>
                  <a:gd name="T62" fmla="*/ 774 w 853"/>
                  <a:gd name="T63" fmla="*/ 340 h 1130"/>
                  <a:gd name="T64" fmla="*/ 778 w 853"/>
                  <a:gd name="T65" fmla="*/ 227 h 1130"/>
                  <a:gd name="T66" fmla="*/ 828 w 853"/>
                  <a:gd name="T67" fmla="*/ 88 h 1130"/>
                  <a:gd name="T68" fmla="*/ 853 w 853"/>
                  <a:gd name="T69" fmla="*/ 48 h 1130"/>
                  <a:gd name="T70" fmla="*/ 660 w 853"/>
                  <a:gd name="T71" fmla="*/ 0 h 1130"/>
                  <a:gd name="T72" fmla="*/ 606 w 853"/>
                  <a:gd name="T73" fmla="*/ 108 h 1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53" h="1130">
                    <a:moveTo>
                      <a:pt x="606" y="108"/>
                    </a:moveTo>
                    <a:cubicBezTo>
                      <a:pt x="598" y="126"/>
                      <a:pt x="582" y="140"/>
                      <a:pt x="566" y="151"/>
                    </a:cubicBezTo>
                    <a:cubicBezTo>
                      <a:pt x="564" y="185"/>
                      <a:pt x="548" y="225"/>
                      <a:pt x="522" y="231"/>
                    </a:cubicBezTo>
                    <a:cubicBezTo>
                      <a:pt x="482" y="241"/>
                      <a:pt x="438" y="217"/>
                      <a:pt x="408" y="217"/>
                    </a:cubicBezTo>
                    <a:cubicBezTo>
                      <a:pt x="379" y="217"/>
                      <a:pt x="364" y="246"/>
                      <a:pt x="359" y="271"/>
                    </a:cubicBezTo>
                    <a:cubicBezTo>
                      <a:pt x="355" y="293"/>
                      <a:pt x="325" y="299"/>
                      <a:pt x="290" y="304"/>
                    </a:cubicBezTo>
                    <a:cubicBezTo>
                      <a:pt x="293" y="308"/>
                      <a:pt x="296" y="310"/>
                      <a:pt x="300" y="310"/>
                    </a:cubicBezTo>
                    <a:cubicBezTo>
                      <a:pt x="334" y="310"/>
                      <a:pt x="374" y="310"/>
                      <a:pt x="369" y="340"/>
                    </a:cubicBezTo>
                    <a:cubicBezTo>
                      <a:pt x="364" y="370"/>
                      <a:pt x="315" y="414"/>
                      <a:pt x="305" y="444"/>
                    </a:cubicBezTo>
                    <a:cubicBezTo>
                      <a:pt x="295" y="473"/>
                      <a:pt x="349" y="498"/>
                      <a:pt x="364" y="523"/>
                    </a:cubicBezTo>
                    <a:cubicBezTo>
                      <a:pt x="379" y="547"/>
                      <a:pt x="399" y="567"/>
                      <a:pt x="374" y="611"/>
                    </a:cubicBezTo>
                    <a:cubicBezTo>
                      <a:pt x="349" y="656"/>
                      <a:pt x="344" y="705"/>
                      <a:pt x="334" y="725"/>
                    </a:cubicBezTo>
                    <a:cubicBezTo>
                      <a:pt x="324" y="745"/>
                      <a:pt x="260" y="740"/>
                      <a:pt x="231" y="750"/>
                    </a:cubicBezTo>
                    <a:cubicBezTo>
                      <a:pt x="201" y="759"/>
                      <a:pt x="112" y="759"/>
                      <a:pt x="97" y="745"/>
                    </a:cubicBezTo>
                    <a:cubicBezTo>
                      <a:pt x="83" y="730"/>
                      <a:pt x="43" y="695"/>
                      <a:pt x="28" y="730"/>
                    </a:cubicBezTo>
                    <a:cubicBezTo>
                      <a:pt x="14" y="764"/>
                      <a:pt x="23" y="799"/>
                      <a:pt x="63" y="824"/>
                    </a:cubicBezTo>
                    <a:cubicBezTo>
                      <a:pt x="102" y="848"/>
                      <a:pt x="107" y="878"/>
                      <a:pt x="68" y="903"/>
                    </a:cubicBezTo>
                    <a:cubicBezTo>
                      <a:pt x="68" y="903"/>
                      <a:pt x="36" y="923"/>
                      <a:pt x="0" y="947"/>
                    </a:cubicBezTo>
                    <a:cubicBezTo>
                      <a:pt x="27" y="977"/>
                      <a:pt x="58" y="1032"/>
                      <a:pt x="58" y="1050"/>
                    </a:cubicBezTo>
                    <a:cubicBezTo>
                      <a:pt x="58" y="1075"/>
                      <a:pt x="53" y="1115"/>
                      <a:pt x="83" y="1129"/>
                    </a:cubicBezTo>
                    <a:cubicBezTo>
                      <a:pt x="83" y="1129"/>
                      <a:pt x="83" y="1129"/>
                      <a:pt x="83" y="1130"/>
                    </a:cubicBezTo>
                    <a:cubicBezTo>
                      <a:pt x="111" y="1112"/>
                      <a:pt x="122" y="1084"/>
                      <a:pt x="132" y="1070"/>
                    </a:cubicBezTo>
                    <a:cubicBezTo>
                      <a:pt x="147" y="1050"/>
                      <a:pt x="191" y="1026"/>
                      <a:pt x="211" y="996"/>
                    </a:cubicBezTo>
                    <a:cubicBezTo>
                      <a:pt x="231" y="967"/>
                      <a:pt x="270" y="976"/>
                      <a:pt x="320" y="976"/>
                    </a:cubicBezTo>
                    <a:cubicBezTo>
                      <a:pt x="369" y="976"/>
                      <a:pt x="408" y="986"/>
                      <a:pt x="468" y="967"/>
                    </a:cubicBezTo>
                    <a:cubicBezTo>
                      <a:pt x="527" y="947"/>
                      <a:pt x="546" y="932"/>
                      <a:pt x="571" y="898"/>
                    </a:cubicBezTo>
                    <a:cubicBezTo>
                      <a:pt x="596" y="863"/>
                      <a:pt x="566" y="824"/>
                      <a:pt x="561" y="789"/>
                    </a:cubicBezTo>
                    <a:cubicBezTo>
                      <a:pt x="556" y="754"/>
                      <a:pt x="576" y="710"/>
                      <a:pt x="596" y="661"/>
                    </a:cubicBezTo>
                    <a:cubicBezTo>
                      <a:pt x="616" y="611"/>
                      <a:pt x="616" y="631"/>
                      <a:pt x="655" y="602"/>
                    </a:cubicBezTo>
                    <a:cubicBezTo>
                      <a:pt x="695" y="572"/>
                      <a:pt x="699" y="557"/>
                      <a:pt x="699" y="527"/>
                    </a:cubicBezTo>
                    <a:cubicBezTo>
                      <a:pt x="699" y="498"/>
                      <a:pt x="739" y="468"/>
                      <a:pt x="739" y="434"/>
                    </a:cubicBezTo>
                    <a:cubicBezTo>
                      <a:pt x="739" y="399"/>
                      <a:pt x="764" y="379"/>
                      <a:pt x="774" y="340"/>
                    </a:cubicBezTo>
                    <a:cubicBezTo>
                      <a:pt x="783" y="300"/>
                      <a:pt x="788" y="261"/>
                      <a:pt x="778" y="227"/>
                    </a:cubicBezTo>
                    <a:cubicBezTo>
                      <a:pt x="769" y="192"/>
                      <a:pt x="793" y="143"/>
                      <a:pt x="828" y="88"/>
                    </a:cubicBezTo>
                    <a:cubicBezTo>
                      <a:pt x="839" y="70"/>
                      <a:pt x="847" y="58"/>
                      <a:pt x="853" y="48"/>
                    </a:cubicBezTo>
                    <a:cubicBezTo>
                      <a:pt x="808" y="12"/>
                      <a:pt x="699" y="0"/>
                      <a:pt x="660" y="0"/>
                    </a:cubicBezTo>
                    <a:cubicBezTo>
                      <a:pt x="611" y="0"/>
                      <a:pt x="626" y="64"/>
                      <a:pt x="606" y="10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5" name="Freeform 158">
                <a:extLst>
                  <a:ext uri="{FF2B5EF4-FFF2-40B4-BE49-F238E27FC236}">
                    <a16:creationId xmlns:a16="http://schemas.microsoft.com/office/drawing/2014/main" id="{517D609C-D8A7-452A-9811-D4E3EF8B5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7" y="2902"/>
                <a:ext cx="250" cy="141"/>
              </a:xfrm>
              <a:custGeom>
                <a:avLst/>
                <a:gdLst>
                  <a:gd name="T0" fmla="*/ 1568 w 1616"/>
                  <a:gd name="T1" fmla="*/ 682 h 1020"/>
                  <a:gd name="T2" fmla="*/ 1494 w 1616"/>
                  <a:gd name="T3" fmla="*/ 571 h 1020"/>
                  <a:gd name="T4" fmla="*/ 1398 w 1616"/>
                  <a:gd name="T5" fmla="*/ 453 h 1020"/>
                  <a:gd name="T6" fmla="*/ 1302 w 1616"/>
                  <a:gd name="T7" fmla="*/ 356 h 1020"/>
                  <a:gd name="T8" fmla="*/ 1176 w 1616"/>
                  <a:gd name="T9" fmla="*/ 305 h 1020"/>
                  <a:gd name="T10" fmla="*/ 1154 w 1616"/>
                  <a:gd name="T11" fmla="*/ 179 h 1020"/>
                  <a:gd name="T12" fmla="*/ 1087 w 1616"/>
                  <a:gd name="T13" fmla="*/ 38 h 1020"/>
                  <a:gd name="T14" fmla="*/ 1072 w 1616"/>
                  <a:gd name="T15" fmla="*/ 0 h 1020"/>
                  <a:gd name="T16" fmla="*/ 978 w 1616"/>
                  <a:gd name="T17" fmla="*/ 10 h 1020"/>
                  <a:gd name="T18" fmla="*/ 854 w 1616"/>
                  <a:gd name="T19" fmla="*/ 118 h 1020"/>
                  <a:gd name="T20" fmla="*/ 760 w 1616"/>
                  <a:gd name="T21" fmla="*/ 222 h 1020"/>
                  <a:gd name="T22" fmla="*/ 578 w 1616"/>
                  <a:gd name="T23" fmla="*/ 257 h 1020"/>
                  <a:gd name="T24" fmla="*/ 519 w 1616"/>
                  <a:gd name="T25" fmla="*/ 346 h 1020"/>
                  <a:gd name="T26" fmla="*/ 390 w 1616"/>
                  <a:gd name="T27" fmla="*/ 415 h 1020"/>
                  <a:gd name="T28" fmla="*/ 316 w 1616"/>
                  <a:gd name="T29" fmla="*/ 479 h 1020"/>
                  <a:gd name="T30" fmla="*/ 149 w 1616"/>
                  <a:gd name="T31" fmla="*/ 469 h 1020"/>
                  <a:gd name="T32" fmla="*/ 65 w 1616"/>
                  <a:gd name="T33" fmla="*/ 572 h 1020"/>
                  <a:gd name="T34" fmla="*/ 40 w 1616"/>
                  <a:gd name="T35" fmla="*/ 706 h 1020"/>
                  <a:gd name="T36" fmla="*/ 158 w 1616"/>
                  <a:gd name="T37" fmla="*/ 869 h 1020"/>
                  <a:gd name="T38" fmla="*/ 237 w 1616"/>
                  <a:gd name="T39" fmla="*/ 977 h 1020"/>
                  <a:gd name="T40" fmla="*/ 242 w 1616"/>
                  <a:gd name="T41" fmla="*/ 1020 h 1020"/>
                  <a:gd name="T42" fmla="*/ 282 w 1616"/>
                  <a:gd name="T43" fmla="*/ 977 h 1020"/>
                  <a:gd name="T44" fmla="*/ 336 w 1616"/>
                  <a:gd name="T45" fmla="*/ 869 h 1020"/>
                  <a:gd name="T46" fmla="*/ 529 w 1616"/>
                  <a:gd name="T47" fmla="*/ 917 h 1020"/>
                  <a:gd name="T48" fmla="*/ 533 w 1616"/>
                  <a:gd name="T49" fmla="*/ 854 h 1020"/>
                  <a:gd name="T50" fmla="*/ 578 w 1616"/>
                  <a:gd name="T51" fmla="*/ 750 h 1020"/>
                  <a:gd name="T52" fmla="*/ 785 w 1616"/>
                  <a:gd name="T53" fmla="*/ 765 h 1020"/>
                  <a:gd name="T54" fmla="*/ 918 w 1616"/>
                  <a:gd name="T55" fmla="*/ 804 h 1020"/>
                  <a:gd name="T56" fmla="*/ 1007 w 1616"/>
                  <a:gd name="T57" fmla="*/ 760 h 1020"/>
                  <a:gd name="T58" fmla="*/ 1061 w 1616"/>
                  <a:gd name="T59" fmla="*/ 720 h 1020"/>
                  <a:gd name="T60" fmla="*/ 1209 w 1616"/>
                  <a:gd name="T61" fmla="*/ 730 h 1020"/>
                  <a:gd name="T62" fmla="*/ 1308 w 1616"/>
                  <a:gd name="T63" fmla="*/ 701 h 1020"/>
                  <a:gd name="T64" fmla="*/ 1456 w 1616"/>
                  <a:gd name="T65" fmla="*/ 720 h 1020"/>
                  <a:gd name="T66" fmla="*/ 1555 w 1616"/>
                  <a:gd name="T67" fmla="*/ 711 h 1020"/>
                  <a:gd name="T68" fmla="*/ 1616 w 1616"/>
                  <a:gd name="T69" fmla="*/ 709 h 1020"/>
                  <a:gd name="T70" fmla="*/ 1568 w 1616"/>
                  <a:gd name="T71" fmla="*/ 682 h 1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16" h="1020">
                    <a:moveTo>
                      <a:pt x="1568" y="682"/>
                    </a:moveTo>
                    <a:cubicBezTo>
                      <a:pt x="1516" y="667"/>
                      <a:pt x="1524" y="630"/>
                      <a:pt x="1494" y="571"/>
                    </a:cubicBezTo>
                    <a:cubicBezTo>
                      <a:pt x="1465" y="512"/>
                      <a:pt x="1450" y="512"/>
                      <a:pt x="1398" y="453"/>
                    </a:cubicBezTo>
                    <a:cubicBezTo>
                      <a:pt x="1346" y="394"/>
                      <a:pt x="1324" y="401"/>
                      <a:pt x="1302" y="356"/>
                    </a:cubicBezTo>
                    <a:cubicBezTo>
                      <a:pt x="1280" y="312"/>
                      <a:pt x="1257" y="305"/>
                      <a:pt x="1176" y="305"/>
                    </a:cubicBezTo>
                    <a:cubicBezTo>
                      <a:pt x="1095" y="305"/>
                      <a:pt x="1132" y="231"/>
                      <a:pt x="1154" y="179"/>
                    </a:cubicBezTo>
                    <a:cubicBezTo>
                      <a:pt x="1176" y="127"/>
                      <a:pt x="1095" y="75"/>
                      <a:pt x="1087" y="38"/>
                    </a:cubicBezTo>
                    <a:cubicBezTo>
                      <a:pt x="1086" y="31"/>
                      <a:pt x="1080" y="17"/>
                      <a:pt x="1072" y="0"/>
                    </a:cubicBezTo>
                    <a:cubicBezTo>
                      <a:pt x="1034" y="0"/>
                      <a:pt x="992" y="4"/>
                      <a:pt x="978" y="10"/>
                    </a:cubicBezTo>
                    <a:cubicBezTo>
                      <a:pt x="953" y="20"/>
                      <a:pt x="864" y="79"/>
                      <a:pt x="854" y="118"/>
                    </a:cubicBezTo>
                    <a:cubicBezTo>
                      <a:pt x="844" y="158"/>
                      <a:pt x="834" y="202"/>
                      <a:pt x="760" y="222"/>
                    </a:cubicBezTo>
                    <a:cubicBezTo>
                      <a:pt x="686" y="242"/>
                      <a:pt x="612" y="247"/>
                      <a:pt x="578" y="257"/>
                    </a:cubicBezTo>
                    <a:cubicBezTo>
                      <a:pt x="543" y="267"/>
                      <a:pt x="514" y="316"/>
                      <a:pt x="519" y="346"/>
                    </a:cubicBezTo>
                    <a:cubicBezTo>
                      <a:pt x="524" y="375"/>
                      <a:pt x="400" y="400"/>
                      <a:pt x="390" y="415"/>
                    </a:cubicBezTo>
                    <a:cubicBezTo>
                      <a:pt x="380" y="429"/>
                      <a:pt x="361" y="483"/>
                      <a:pt x="316" y="479"/>
                    </a:cubicBezTo>
                    <a:cubicBezTo>
                      <a:pt x="222" y="469"/>
                      <a:pt x="168" y="449"/>
                      <a:pt x="149" y="469"/>
                    </a:cubicBezTo>
                    <a:cubicBezTo>
                      <a:pt x="129" y="488"/>
                      <a:pt x="75" y="533"/>
                      <a:pt x="65" y="572"/>
                    </a:cubicBezTo>
                    <a:cubicBezTo>
                      <a:pt x="55" y="612"/>
                      <a:pt x="0" y="651"/>
                      <a:pt x="40" y="706"/>
                    </a:cubicBezTo>
                    <a:cubicBezTo>
                      <a:pt x="79" y="760"/>
                      <a:pt x="119" y="844"/>
                      <a:pt x="158" y="869"/>
                    </a:cubicBezTo>
                    <a:cubicBezTo>
                      <a:pt x="198" y="893"/>
                      <a:pt x="222" y="947"/>
                      <a:pt x="237" y="977"/>
                    </a:cubicBezTo>
                    <a:cubicBezTo>
                      <a:pt x="242" y="987"/>
                      <a:pt x="244" y="1003"/>
                      <a:pt x="242" y="1020"/>
                    </a:cubicBezTo>
                    <a:cubicBezTo>
                      <a:pt x="258" y="1009"/>
                      <a:pt x="274" y="995"/>
                      <a:pt x="282" y="977"/>
                    </a:cubicBezTo>
                    <a:cubicBezTo>
                      <a:pt x="302" y="933"/>
                      <a:pt x="287" y="869"/>
                      <a:pt x="336" y="869"/>
                    </a:cubicBezTo>
                    <a:cubicBezTo>
                      <a:pt x="375" y="869"/>
                      <a:pt x="484" y="881"/>
                      <a:pt x="529" y="917"/>
                    </a:cubicBezTo>
                    <a:cubicBezTo>
                      <a:pt x="540" y="895"/>
                      <a:pt x="540" y="884"/>
                      <a:pt x="533" y="854"/>
                    </a:cubicBezTo>
                    <a:cubicBezTo>
                      <a:pt x="524" y="809"/>
                      <a:pt x="548" y="760"/>
                      <a:pt x="578" y="750"/>
                    </a:cubicBezTo>
                    <a:cubicBezTo>
                      <a:pt x="607" y="740"/>
                      <a:pt x="751" y="750"/>
                      <a:pt x="785" y="765"/>
                    </a:cubicBezTo>
                    <a:cubicBezTo>
                      <a:pt x="820" y="780"/>
                      <a:pt x="849" y="799"/>
                      <a:pt x="918" y="804"/>
                    </a:cubicBezTo>
                    <a:cubicBezTo>
                      <a:pt x="987" y="809"/>
                      <a:pt x="978" y="790"/>
                      <a:pt x="1007" y="760"/>
                    </a:cubicBezTo>
                    <a:cubicBezTo>
                      <a:pt x="1037" y="730"/>
                      <a:pt x="1037" y="725"/>
                      <a:pt x="1061" y="720"/>
                    </a:cubicBezTo>
                    <a:cubicBezTo>
                      <a:pt x="1086" y="716"/>
                      <a:pt x="1165" y="740"/>
                      <a:pt x="1209" y="730"/>
                    </a:cubicBezTo>
                    <a:cubicBezTo>
                      <a:pt x="1254" y="720"/>
                      <a:pt x="1274" y="701"/>
                      <a:pt x="1308" y="701"/>
                    </a:cubicBezTo>
                    <a:cubicBezTo>
                      <a:pt x="1343" y="701"/>
                      <a:pt x="1387" y="725"/>
                      <a:pt x="1456" y="720"/>
                    </a:cubicBezTo>
                    <a:cubicBezTo>
                      <a:pt x="1525" y="716"/>
                      <a:pt x="1501" y="701"/>
                      <a:pt x="1555" y="711"/>
                    </a:cubicBezTo>
                    <a:cubicBezTo>
                      <a:pt x="1578" y="715"/>
                      <a:pt x="1597" y="713"/>
                      <a:pt x="1616" y="709"/>
                    </a:cubicBezTo>
                    <a:cubicBezTo>
                      <a:pt x="1601" y="697"/>
                      <a:pt x="1585" y="687"/>
                      <a:pt x="1568" y="68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6" name="Freeform 159">
                <a:extLst>
                  <a:ext uri="{FF2B5EF4-FFF2-40B4-BE49-F238E27FC236}">
                    <a16:creationId xmlns:a16="http://schemas.microsoft.com/office/drawing/2014/main" id="{EEF95394-3D2D-43A9-B4AD-EEEBA5BD6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" y="2874"/>
                <a:ext cx="144" cy="191"/>
              </a:xfrm>
              <a:custGeom>
                <a:avLst/>
                <a:gdLst>
                  <a:gd name="T0" fmla="*/ 793 w 931"/>
                  <a:gd name="T1" fmla="*/ 531 h 1384"/>
                  <a:gd name="T2" fmla="*/ 694 w 931"/>
                  <a:gd name="T3" fmla="*/ 427 h 1384"/>
                  <a:gd name="T4" fmla="*/ 749 w 931"/>
                  <a:gd name="T5" fmla="*/ 353 h 1384"/>
                  <a:gd name="T6" fmla="*/ 832 w 931"/>
                  <a:gd name="T7" fmla="*/ 309 h 1384"/>
                  <a:gd name="T8" fmla="*/ 793 w 931"/>
                  <a:gd name="T9" fmla="*/ 205 h 1384"/>
                  <a:gd name="T10" fmla="*/ 788 w 931"/>
                  <a:gd name="T11" fmla="*/ 101 h 1384"/>
                  <a:gd name="T12" fmla="*/ 740 w 931"/>
                  <a:gd name="T13" fmla="*/ 0 h 1384"/>
                  <a:gd name="T14" fmla="*/ 694 w 931"/>
                  <a:gd name="T15" fmla="*/ 35 h 1384"/>
                  <a:gd name="T16" fmla="*/ 715 w 931"/>
                  <a:gd name="T17" fmla="*/ 73 h 1384"/>
                  <a:gd name="T18" fmla="*/ 671 w 931"/>
                  <a:gd name="T19" fmla="*/ 162 h 1384"/>
                  <a:gd name="T20" fmla="*/ 597 w 931"/>
                  <a:gd name="T21" fmla="*/ 295 h 1384"/>
                  <a:gd name="T22" fmla="*/ 567 w 931"/>
                  <a:gd name="T23" fmla="*/ 384 h 1384"/>
                  <a:gd name="T24" fmla="*/ 456 w 931"/>
                  <a:gd name="T25" fmla="*/ 539 h 1384"/>
                  <a:gd name="T26" fmla="*/ 375 w 931"/>
                  <a:gd name="T27" fmla="*/ 710 h 1384"/>
                  <a:gd name="T28" fmla="*/ 271 w 931"/>
                  <a:gd name="T29" fmla="*/ 717 h 1384"/>
                  <a:gd name="T30" fmla="*/ 93 w 931"/>
                  <a:gd name="T31" fmla="*/ 784 h 1384"/>
                  <a:gd name="T32" fmla="*/ 0 w 931"/>
                  <a:gd name="T33" fmla="*/ 976 h 1384"/>
                  <a:gd name="T34" fmla="*/ 43 w 931"/>
                  <a:gd name="T35" fmla="*/ 995 h 1384"/>
                  <a:gd name="T36" fmla="*/ 171 w 931"/>
                  <a:gd name="T37" fmla="*/ 1148 h 1384"/>
                  <a:gd name="T38" fmla="*/ 171 w 931"/>
                  <a:gd name="T39" fmla="*/ 1256 h 1384"/>
                  <a:gd name="T40" fmla="*/ 171 w 931"/>
                  <a:gd name="T41" fmla="*/ 1257 h 1384"/>
                  <a:gd name="T42" fmla="*/ 260 w 931"/>
                  <a:gd name="T43" fmla="*/ 1286 h 1384"/>
                  <a:gd name="T44" fmla="*/ 378 w 931"/>
                  <a:gd name="T45" fmla="*/ 1276 h 1384"/>
                  <a:gd name="T46" fmla="*/ 556 w 931"/>
                  <a:gd name="T47" fmla="*/ 1256 h 1384"/>
                  <a:gd name="T48" fmla="*/ 566 w 931"/>
                  <a:gd name="T49" fmla="*/ 1330 h 1384"/>
                  <a:gd name="T50" fmla="*/ 635 w 931"/>
                  <a:gd name="T51" fmla="*/ 1379 h 1384"/>
                  <a:gd name="T52" fmla="*/ 714 w 931"/>
                  <a:gd name="T53" fmla="*/ 1345 h 1384"/>
                  <a:gd name="T54" fmla="*/ 763 w 931"/>
                  <a:gd name="T55" fmla="*/ 1291 h 1384"/>
                  <a:gd name="T56" fmla="*/ 877 w 931"/>
                  <a:gd name="T57" fmla="*/ 1305 h 1384"/>
                  <a:gd name="T58" fmla="*/ 916 w 931"/>
                  <a:gd name="T59" fmla="*/ 1182 h 1384"/>
                  <a:gd name="T60" fmla="*/ 837 w 931"/>
                  <a:gd name="T61" fmla="*/ 1074 h 1384"/>
                  <a:gd name="T62" fmla="*/ 719 w 931"/>
                  <a:gd name="T63" fmla="*/ 911 h 1384"/>
                  <a:gd name="T64" fmla="*/ 744 w 931"/>
                  <a:gd name="T65" fmla="*/ 777 h 1384"/>
                  <a:gd name="T66" fmla="*/ 828 w 931"/>
                  <a:gd name="T67" fmla="*/ 674 h 1384"/>
                  <a:gd name="T68" fmla="*/ 853 w 931"/>
                  <a:gd name="T69" fmla="*/ 666 h 1384"/>
                  <a:gd name="T70" fmla="*/ 793 w 931"/>
                  <a:gd name="T71" fmla="*/ 531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31" h="1384">
                    <a:moveTo>
                      <a:pt x="793" y="531"/>
                    </a:moveTo>
                    <a:cubicBezTo>
                      <a:pt x="783" y="486"/>
                      <a:pt x="739" y="462"/>
                      <a:pt x="694" y="427"/>
                    </a:cubicBezTo>
                    <a:cubicBezTo>
                      <a:pt x="650" y="392"/>
                      <a:pt x="709" y="358"/>
                      <a:pt x="749" y="353"/>
                    </a:cubicBezTo>
                    <a:cubicBezTo>
                      <a:pt x="788" y="348"/>
                      <a:pt x="828" y="343"/>
                      <a:pt x="832" y="309"/>
                    </a:cubicBezTo>
                    <a:cubicBezTo>
                      <a:pt x="837" y="274"/>
                      <a:pt x="778" y="249"/>
                      <a:pt x="793" y="205"/>
                    </a:cubicBezTo>
                    <a:cubicBezTo>
                      <a:pt x="808" y="161"/>
                      <a:pt x="803" y="116"/>
                      <a:pt x="788" y="101"/>
                    </a:cubicBezTo>
                    <a:cubicBezTo>
                      <a:pt x="779" y="92"/>
                      <a:pt x="756" y="39"/>
                      <a:pt x="740" y="0"/>
                    </a:cubicBezTo>
                    <a:cubicBezTo>
                      <a:pt x="726" y="11"/>
                      <a:pt x="710" y="24"/>
                      <a:pt x="694" y="35"/>
                    </a:cubicBezTo>
                    <a:cubicBezTo>
                      <a:pt x="706" y="47"/>
                      <a:pt x="715" y="59"/>
                      <a:pt x="715" y="73"/>
                    </a:cubicBezTo>
                    <a:cubicBezTo>
                      <a:pt x="715" y="103"/>
                      <a:pt x="700" y="125"/>
                      <a:pt x="671" y="162"/>
                    </a:cubicBezTo>
                    <a:cubicBezTo>
                      <a:pt x="641" y="199"/>
                      <a:pt x="582" y="251"/>
                      <a:pt x="597" y="295"/>
                    </a:cubicBezTo>
                    <a:cubicBezTo>
                      <a:pt x="611" y="339"/>
                      <a:pt x="589" y="362"/>
                      <a:pt x="567" y="384"/>
                    </a:cubicBezTo>
                    <a:cubicBezTo>
                      <a:pt x="545" y="406"/>
                      <a:pt x="471" y="473"/>
                      <a:pt x="456" y="539"/>
                    </a:cubicBezTo>
                    <a:cubicBezTo>
                      <a:pt x="441" y="606"/>
                      <a:pt x="382" y="665"/>
                      <a:pt x="375" y="710"/>
                    </a:cubicBezTo>
                    <a:cubicBezTo>
                      <a:pt x="367" y="754"/>
                      <a:pt x="345" y="717"/>
                      <a:pt x="271" y="717"/>
                    </a:cubicBezTo>
                    <a:cubicBezTo>
                      <a:pt x="197" y="717"/>
                      <a:pt x="108" y="732"/>
                      <a:pt x="93" y="784"/>
                    </a:cubicBezTo>
                    <a:cubicBezTo>
                      <a:pt x="83" y="820"/>
                      <a:pt x="38" y="914"/>
                      <a:pt x="0" y="976"/>
                    </a:cubicBezTo>
                    <a:cubicBezTo>
                      <a:pt x="19" y="977"/>
                      <a:pt x="35" y="983"/>
                      <a:pt x="43" y="995"/>
                    </a:cubicBezTo>
                    <a:cubicBezTo>
                      <a:pt x="63" y="1024"/>
                      <a:pt x="137" y="1133"/>
                      <a:pt x="171" y="1148"/>
                    </a:cubicBezTo>
                    <a:cubicBezTo>
                      <a:pt x="206" y="1162"/>
                      <a:pt x="171" y="1241"/>
                      <a:pt x="171" y="1256"/>
                    </a:cubicBezTo>
                    <a:cubicBezTo>
                      <a:pt x="171" y="1256"/>
                      <a:pt x="171" y="1257"/>
                      <a:pt x="171" y="1257"/>
                    </a:cubicBezTo>
                    <a:cubicBezTo>
                      <a:pt x="198" y="1268"/>
                      <a:pt x="227" y="1283"/>
                      <a:pt x="260" y="1286"/>
                    </a:cubicBezTo>
                    <a:cubicBezTo>
                      <a:pt x="329" y="1291"/>
                      <a:pt x="349" y="1291"/>
                      <a:pt x="378" y="1276"/>
                    </a:cubicBezTo>
                    <a:cubicBezTo>
                      <a:pt x="408" y="1261"/>
                      <a:pt x="487" y="1256"/>
                      <a:pt x="556" y="1256"/>
                    </a:cubicBezTo>
                    <a:cubicBezTo>
                      <a:pt x="625" y="1256"/>
                      <a:pt x="591" y="1305"/>
                      <a:pt x="566" y="1330"/>
                    </a:cubicBezTo>
                    <a:cubicBezTo>
                      <a:pt x="541" y="1355"/>
                      <a:pt x="596" y="1384"/>
                      <a:pt x="635" y="1379"/>
                    </a:cubicBezTo>
                    <a:cubicBezTo>
                      <a:pt x="675" y="1374"/>
                      <a:pt x="709" y="1370"/>
                      <a:pt x="714" y="1345"/>
                    </a:cubicBezTo>
                    <a:cubicBezTo>
                      <a:pt x="719" y="1320"/>
                      <a:pt x="734" y="1291"/>
                      <a:pt x="763" y="1291"/>
                    </a:cubicBezTo>
                    <a:cubicBezTo>
                      <a:pt x="793" y="1291"/>
                      <a:pt x="837" y="1315"/>
                      <a:pt x="877" y="1305"/>
                    </a:cubicBezTo>
                    <a:cubicBezTo>
                      <a:pt x="916" y="1295"/>
                      <a:pt x="931" y="1212"/>
                      <a:pt x="916" y="1182"/>
                    </a:cubicBezTo>
                    <a:cubicBezTo>
                      <a:pt x="901" y="1152"/>
                      <a:pt x="877" y="1098"/>
                      <a:pt x="837" y="1074"/>
                    </a:cubicBezTo>
                    <a:cubicBezTo>
                      <a:pt x="798" y="1049"/>
                      <a:pt x="758" y="965"/>
                      <a:pt x="719" y="911"/>
                    </a:cubicBezTo>
                    <a:cubicBezTo>
                      <a:pt x="679" y="856"/>
                      <a:pt x="734" y="817"/>
                      <a:pt x="744" y="777"/>
                    </a:cubicBezTo>
                    <a:cubicBezTo>
                      <a:pt x="754" y="738"/>
                      <a:pt x="808" y="693"/>
                      <a:pt x="828" y="674"/>
                    </a:cubicBezTo>
                    <a:cubicBezTo>
                      <a:pt x="833" y="668"/>
                      <a:pt x="841" y="666"/>
                      <a:pt x="853" y="666"/>
                    </a:cubicBezTo>
                    <a:cubicBezTo>
                      <a:pt x="865" y="587"/>
                      <a:pt x="802" y="571"/>
                      <a:pt x="793" y="53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7" name="Freeform 160">
                <a:extLst>
                  <a:ext uri="{FF2B5EF4-FFF2-40B4-BE49-F238E27FC236}">
                    <a16:creationId xmlns:a16="http://schemas.microsoft.com/office/drawing/2014/main" id="{B30447AF-68AB-43C4-A62B-8E6AC46E68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" y="2691"/>
                <a:ext cx="197" cy="278"/>
              </a:xfrm>
              <a:custGeom>
                <a:avLst/>
                <a:gdLst>
                  <a:gd name="T0" fmla="*/ 1207 w 1275"/>
                  <a:gd name="T1" fmla="*/ 475 h 2021"/>
                  <a:gd name="T2" fmla="*/ 1130 w 1275"/>
                  <a:gd name="T3" fmla="*/ 459 h 2021"/>
                  <a:gd name="T4" fmla="*/ 960 w 1275"/>
                  <a:gd name="T5" fmla="*/ 348 h 2021"/>
                  <a:gd name="T6" fmla="*/ 641 w 1275"/>
                  <a:gd name="T7" fmla="*/ 192 h 2021"/>
                  <a:gd name="T8" fmla="*/ 405 w 1275"/>
                  <a:gd name="T9" fmla="*/ 52 h 2021"/>
                  <a:gd name="T10" fmla="*/ 257 w 1275"/>
                  <a:gd name="T11" fmla="*/ 66 h 2021"/>
                  <a:gd name="T12" fmla="*/ 136 w 1275"/>
                  <a:gd name="T13" fmla="*/ 119 h 2021"/>
                  <a:gd name="T14" fmla="*/ 212 w 1275"/>
                  <a:gd name="T15" fmla="*/ 177 h 2021"/>
                  <a:gd name="T16" fmla="*/ 257 w 1275"/>
                  <a:gd name="T17" fmla="*/ 333 h 2021"/>
                  <a:gd name="T18" fmla="*/ 249 w 1275"/>
                  <a:gd name="T19" fmla="*/ 540 h 2021"/>
                  <a:gd name="T20" fmla="*/ 234 w 1275"/>
                  <a:gd name="T21" fmla="*/ 740 h 2021"/>
                  <a:gd name="T22" fmla="*/ 183 w 1275"/>
                  <a:gd name="T23" fmla="*/ 910 h 2021"/>
                  <a:gd name="T24" fmla="*/ 49 w 1275"/>
                  <a:gd name="T25" fmla="*/ 1021 h 2021"/>
                  <a:gd name="T26" fmla="*/ 0 w 1275"/>
                  <a:gd name="T27" fmla="*/ 1135 h 2021"/>
                  <a:gd name="T28" fmla="*/ 42 w 1275"/>
                  <a:gd name="T29" fmla="*/ 1162 h 2021"/>
                  <a:gd name="T30" fmla="*/ 86 w 1275"/>
                  <a:gd name="T31" fmla="*/ 1236 h 2021"/>
                  <a:gd name="T32" fmla="*/ 168 w 1275"/>
                  <a:gd name="T33" fmla="*/ 1295 h 2021"/>
                  <a:gd name="T34" fmla="*/ 126 w 1275"/>
                  <a:gd name="T35" fmla="*/ 1333 h 2021"/>
                  <a:gd name="T36" fmla="*/ 174 w 1275"/>
                  <a:gd name="T37" fmla="*/ 1434 h 2021"/>
                  <a:gd name="T38" fmla="*/ 179 w 1275"/>
                  <a:gd name="T39" fmla="*/ 1538 h 2021"/>
                  <a:gd name="T40" fmla="*/ 218 w 1275"/>
                  <a:gd name="T41" fmla="*/ 1642 h 2021"/>
                  <a:gd name="T42" fmla="*/ 135 w 1275"/>
                  <a:gd name="T43" fmla="*/ 1686 h 2021"/>
                  <a:gd name="T44" fmla="*/ 80 w 1275"/>
                  <a:gd name="T45" fmla="*/ 1760 h 2021"/>
                  <a:gd name="T46" fmla="*/ 179 w 1275"/>
                  <a:gd name="T47" fmla="*/ 1864 h 2021"/>
                  <a:gd name="T48" fmla="*/ 239 w 1275"/>
                  <a:gd name="T49" fmla="*/ 1999 h 2021"/>
                  <a:gd name="T50" fmla="*/ 381 w 1275"/>
                  <a:gd name="T51" fmla="*/ 2017 h 2021"/>
                  <a:gd name="T52" fmla="*/ 455 w 1275"/>
                  <a:gd name="T53" fmla="*/ 1953 h 2021"/>
                  <a:gd name="T54" fmla="*/ 584 w 1275"/>
                  <a:gd name="T55" fmla="*/ 1884 h 2021"/>
                  <a:gd name="T56" fmla="*/ 643 w 1275"/>
                  <a:gd name="T57" fmla="*/ 1795 h 2021"/>
                  <a:gd name="T58" fmla="*/ 825 w 1275"/>
                  <a:gd name="T59" fmla="*/ 1760 h 2021"/>
                  <a:gd name="T60" fmla="*/ 919 w 1275"/>
                  <a:gd name="T61" fmla="*/ 1656 h 2021"/>
                  <a:gd name="T62" fmla="*/ 1043 w 1275"/>
                  <a:gd name="T63" fmla="*/ 1548 h 2021"/>
                  <a:gd name="T64" fmla="*/ 1137 w 1275"/>
                  <a:gd name="T65" fmla="*/ 1538 h 2021"/>
                  <a:gd name="T66" fmla="*/ 1004 w 1275"/>
                  <a:gd name="T67" fmla="*/ 1332 h 2021"/>
                  <a:gd name="T68" fmla="*/ 989 w 1275"/>
                  <a:gd name="T69" fmla="*/ 1221 h 2021"/>
                  <a:gd name="T70" fmla="*/ 1093 w 1275"/>
                  <a:gd name="T71" fmla="*/ 1073 h 2021"/>
                  <a:gd name="T72" fmla="*/ 1160 w 1275"/>
                  <a:gd name="T73" fmla="*/ 977 h 2021"/>
                  <a:gd name="T74" fmla="*/ 1248 w 1275"/>
                  <a:gd name="T75" fmla="*/ 836 h 2021"/>
                  <a:gd name="T76" fmla="*/ 1263 w 1275"/>
                  <a:gd name="T77" fmla="*/ 621 h 2021"/>
                  <a:gd name="T78" fmla="*/ 1207 w 1275"/>
                  <a:gd name="T79" fmla="*/ 475 h 2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75" h="2021">
                    <a:moveTo>
                      <a:pt x="1207" y="475"/>
                    </a:moveTo>
                    <a:cubicBezTo>
                      <a:pt x="1182" y="479"/>
                      <a:pt x="1158" y="479"/>
                      <a:pt x="1130" y="459"/>
                    </a:cubicBezTo>
                    <a:cubicBezTo>
                      <a:pt x="1078" y="422"/>
                      <a:pt x="1034" y="370"/>
                      <a:pt x="960" y="348"/>
                    </a:cubicBezTo>
                    <a:cubicBezTo>
                      <a:pt x="886" y="325"/>
                      <a:pt x="701" y="229"/>
                      <a:pt x="641" y="192"/>
                    </a:cubicBezTo>
                    <a:cubicBezTo>
                      <a:pt x="582" y="155"/>
                      <a:pt x="471" y="103"/>
                      <a:pt x="405" y="52"/>
                    </a:cubicBezTo>
                    <a:cubicBezTo>
                      <a:pt x="338" y="0"/>
                      <a:pt x="316" y="66"/>
                      <a:pt x="257" y="66"/>
                    </a:cubicBezTo>
                    <a:cubicBezTo>
                      <a:pt x="228" y="66"/>
                      <a:pt x="179" y="92"/>
                      <a:pt x="136" y="119"/>
                    </a:cubicBezTo>
                    <a:cubicBezTo>
                      <a:pt x="175" y="136"/>
                      <a:pt x="208" y="155"/>
                      <a:pt x="212" y="177"/>
                    </a:cubicBezTo>
                    <a:cubicBezTo>
                      <a:pt x="220" y="222"/>
                      <a:pt x="227" y="303"/>
                      <a:pt x="257" y="333"/>
                    </a:cubicBezTo>
                    <a:cubicBezTo>
                      <a:pt x="286" y="362"/>
                      <a:pt x="301" y="466"/>
                      <a:pt x="249" y="540"/>
                    </a:cubicBezTo>
                    <a:cubicBezTo>
                      <a:pt x="197" y="614"/>
                      <a:pt x="234" y="681"/>
                      <a:pt x="234" y="740"/>
                    </a:cubicBezTo>
                    <a:cubicBezTo>
                      <a:pt x="234" y="799"/>
                      <a:pt x="220" y="866"/>
                      <a:pt x="183" y="910"/>
                    </a:cubicBezTo>
                    <a:cubicBezTo>
                      <a:pt x="146" y="954"/>
                      <a:pt x="72" y="977"/>
                      <a:pt x="49" y="1021"/>
                    </a:cubicBezTo>
                    <a:cubicBezTo>
                      <a:pt x="29" y="1063"/>
                      <a:pt x="40" y="1110"/>
                      <a:pt x="0" y="1135"/>
                    </a:cubicBezTo>
                    <a:cubicBezTo>
                      <a:pt x="20" y="1141"/>
                      <a:pt x="36" y="1150"/>
                      <a:pt x="42" y="1162"/>
                    </a:cubicBezTo>
                    <a:cubicBezTo>
                      <a:pt x="57" y="1191"/>
                      <a:pt x="20" y="1228"/>
                      <a:pt x="86" y="1236"/>
                    </a:cubicBezTo>
                    <a:cubicBezTo>
                      <a:pt x="153" y="1243"/>
                      <a:pt x="183" y="1273"/>
                      <a:pt x="168" y="1295"/>
                    </a:cubicBezTo>
                    <a:cubicBezTo>
                      <a:pt x="163" y="1302"/>
                      <a:pt x="147" y="1316"/>
                      <a:pt x="126" y="1333"/>
                    </a:cubicBezTo>
                    <a:cubicBezTo>
                      <a:pt x="142" y="1372"/>
                      <a:pt x="165" y="1425"/>
                      <a:pt x="174" y="1434"/>
                    </a:cubicBezTo>
                    <a:cubicBezTo>
                      <a:pt x="189" y="1449"/>
                      <a:pt x="194" y="1494"/>
                      <a:pt x="179" y="1538"/>
                    </a:cubicBezTo>
                    <a:cubicBezTo>
                      <a:pt x="164" y="1582"/>
                      <a:pt x="223" y="1607"/>
                      <a:pt x="218" y="1642"/>
                    </a:cubicBezTo>
                    <a:cubicBezTo>
                      <a:pt x="214" y="1676"/>
                      <a:pt x="174" y="1681"/>
                      <a:pt x="135" y="1686"/>
                    </a:cubicBezTo>
                    <a:cubicBezTo>
                      <a:pt x="95" y="1691"/>
                      <a:pt x="36" y="1725"/>
                      <a:pt x="80" y="1760"/>
                    </a:cubicBezTo>
                    <a:cubicBezTo>
                      <a:pt x="125" y="1795"/>
                      <a:pt x="169" y="1819"/>
                      <a:pt x="179" y="1864"/>
                    </a:cubicBezTo>
                    <a:cubicBezTo>
                      <a:pt x="188" y="1904"/>
                      <a:pt x="251" y="1920"/>
                      <a:pt x="239" y="1999"/>
                    </a:cubicBezTo>
                    <a:cubicBezTo>
                      <a:pt x="267" y="1997"/>
                      <a:pt x="314" y="2010"/>
                      <a:pt x="381" y="2017"/>
                    </a:cubicBezTo>
                    <a:cubicBezTo>
                      <a:pt x="426" y="2021"/>
                      <a:pt x="445" y="1967"/>
                      <a:pt x="455" y="1953"/>
                    </a:cubicBezTo>
                    <a:cubicBezTo>
                      <a:pt x="465" y="1938"/>
                      <a:pt x="589" y="1913"/>
                      <a:pt x="584" y="1884"/>
                    </a:cubicBezTo>
                    <a:cubicBezTo>
                      <a:pt x="579" y="1854"/>
                      <a:pt x="608" y="1805"/>
                      <a:pt x="643" y="1795"/>
                    </a:cubicBezTo>
                    <a:cubicBezTo>
                      <a:pt x="677" y="1785"/>
                      <a:pt x="751" y="1780"/>
                      <a:pt x="825" y="1760"/>
                    </a:cubicBezTo>
                    <a:cubicBezTo>
                      <a:pt x="899" y="1740"/>
                      <a:pt x="909" y="1696"/>
                      <a:pt x="919" y="1656"/>
                    </a:cubicBezTo>
                    <a:cubicBezTo>
                      <a:pt x="929" y="1617"/>
                      <a:pt x="1018" y="1558"/>
                      <a:pt x="1043" y="1548"/>
                    </a:cubicBezTo>
                    <a:cubicBezTo>
                      <a:pt x="1057" y="1542"/>
                      <a:pt x="1099" y="1538"/>
                      <a:pt x="1137" y="1538"/>
                    </a:cubicBezTo>
                    <a:cubicBezTo>
                      <a:pt x="1105" y="1470"/>
                      <a:pt x="1034" y="1350"/>
                      <a:pt x="1004" y="1332"/>
                    </a:cubicBezTo>
                    <a:cubicBezTo>
                      <a:pt x="967" y="1310"/>
                      <a:pt x="989" y="1266"/>
                      <a:pt x="989" y="1221"/>
                    </a:cubicBezTo>
                    <a:cubicBezTo>
                      <a:pt x="989" y="1177"/>
                      <a:pt x="1071" y="1132"/>
                      <a:pt x="1093" y="1073"/>
                    </a:cubicBezTo>
                    <a:cubicBezTo>
                      <a:pt x="1115" y="1014"/>
                      <a:pt x="1115" y="969"/>
                      <a:pt x="1160" y="977"/>
                    </a:cubicBezTo>
                    <a:cubicBezTo>
                      <a:pt x="1204" y="984"/>
                      <a:pt x="1248" y="888"/>
                      <a:pt x="1248" y="836"/>
                    </a:cubicBezTo>
                    <a:cubicBezTo>
                      <a:pt x="1248" y="784"/>
                      <a:pt x="1248" y="673"/>
                      <a:pt x="1263" y="621"/>
                    </a:cubicBezTo>
                    <a:cubicBezTo>
                      <a:pt x="1275" y="581"/>
                      <a:pt x="1228" y="519"/>
                      <a:pt x="1207" y="47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8" name="Freeform 161">
                <a:extLst>
                  <a:ext uri="{FF2B5EF4-FFF2-40B4-BE49-F238E27FC236}">
                    <a16:creationId xmlns:a16="http://schemas.microsoft.com/office/drawing/2014/main" id="{D4600DB5-7E50-4149-8253-00649E63E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3" y="2037"/>
                <a:ext cx="75" cy="42"/>
              </a:xfrm>
              <a:custGeom>
                <a:avLst/>
                <a:gdLst>
                  <a:gd name="T0" fmla="*/ 444 w 481"/>
                  <a:gd name="T1" fmla="*/ 0 h 311"/>
                  <a:gd name="T2" fmla="*/ 370 w 481"/>
                  <a:gd name="T3" fmla="*/ 52 h 311"/>
                  <a:gd name="T4" fmla="*/ 222 w 481"/>
                  <a:gd name="T5" fmla="*/ 141 h 311"/>
                  <a:gd name="T6" fmla="*/ 111 w 481"/>
                  <a:gd name="T7" fmla="*/ 170 h 311"/>
                  <a:gd name="T8" fmla="*/ 37 w 481"/>
                  <a:gd name="T9" fmla="*/ 259 h 311"/>
                  <a:gd name="T10" fmla="*/ 67 w 481"/>
                  <a:gd name="T11" fmla="*/ 304 h 311"/>
                  <a:gd name="T12" fmla="*/ 141 w 481"/>
                  <a:gd name="T13" fmla="*/ 230 h 311"/>
                  <a:gd name="T14" fmla="*/ 281 w 481"/>
                  <a:gd name="T15" fmla="*/ 207 h 311"/>
                  <a:gd name="T16" fmla="*/ 407 w 481"/>
                  <a:gd name="T17" fmla="*/ 126 h 311"/>
                  <a:gd name="T18" fmla="*/ 474 w 481"/>
                  <a:gd name="T19" fmla="*/ 52 h 311"/>
                  <a:gd name="T20" fmla="*/ 444 w 481"/>
                  <a:gd name="T21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1" h="311">
                    <a:moveTo>
                      <a:pt x="444" y="0"/>
                    </a:moveTo>
                    <a:cubicBezTo>
                      <a:pt x="422" y="8"/>
                      <a:pt x="442" y="13"/>
                      <a:pt x="370" y="52"/>
                    </a:cubicBezTo>
                    <a:cubicBezTo>
                      <a:pt x="274" y="104"/>
                      <a:pt x="281" y="133"/>
                      <a:pt x="222" y="141"/>
                    </a:cubicBezTo>
                    <a:cubicBezTo>
                      <a:pt x="163" y="148"/>
                      <a:pt x="133" y="148"/>
                      <a:pt x="111" y="170"/>
                    </a:cubicBezTo>
                    <a:cubicBezTo>
                      <a:pt x="89" y="193"/>
                      <a:pt x="74" y="237"/>
                      <a:pt x="37" y="259"/>
                    </a:cubicBezTo>
                    <a:cubicBezTo>
                      <a:pt x="0" y="282"/>
                      <a:pt x="44" y="311"/>
                      <a:pt x="67" y="304"/>
                    </a:cubicBezTo>
                    <a:cubicBezTo>
                      <a:pt x="89" y="296"/>
                      <a:pt x="118" y="244"/>
                      <a:pt x="141" y="230"/>
                    </a:cubicBezTo>
                    <a:cubicBezTo>
                      <a:pt x="163" y="215"/>
                      <a:pt x="259" y="222"/>
                      <a:pt x="281" y="207"/>
                    </a:cubicBezTo>
                    <a:cubicBezTo>
                      <a:pt x="303" y="193"/>
                      <a:pt x="370" y="133"/>
                      <a:pt x="407" y="126"/>
                    </a:cubicBezTo>
                    <a:cubicBezTo>
                      <a:pt x="444" y="119"/>
                      <a:pt x="466" y="82"/>
                      <a:pt x="474" y="52"/>
                    </a:cubicBezTo>
                    <a:cubicBezTo>
                      <a:pt x="481" y="22"/>
                      <a:pt x="444" y="0"/>
                      <a:pt x="444" y="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9" name="Freeform 162">
                <a:extLst>
                  <a:ext uri="{FF2B5EF4-FFF2-40B4-BE49-F238E27FC236}">
                    <a16:creationId xmlns:a16="http://schemas.microsoft.com/office/drawing/2014/main" id="{B5D65CC2-CE36-4D2D-8CE1-060027F35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" y="2074"/>
                <a:ext cx="16" cy="11"/>
              </a:xfrm>
              <a:custGeom>
                <a:avLst/>
                <a:gdLst>
                  <a:gd name="T0" fmla="*/ 59 w 102"/>
                  <a:gd name="T1" fmla="*/ 13 h 79"/>
                  <a:gd name="T2" fmla="*/ 3 w 102"/>
                  <a:gd name="T3" fmla="*/ 56 h 79"/>
                  <a:gd name="T4" fmla="*/ 49 w 102"/>
                  <a:gd name="T5" fmla="*/ 76 h 79"/>
                  <a:gd name="T6" fmla="*/ 92 w 102"/>
                  <a:gd name="T7" fmla="*/ 26 h 79"/>
                  <a:gd name="T8" fmla="*/ 59 w 102"/>
                  <a:gd name="T9" fmla="*/ 1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79">
                    <a:moveTo>
                      <a:pt x="59" y="13"/>
                    </a:moveTo>
                    <a:cubicBezTo>
                      <a:pt x="23" y="42"/>
                      <a:pt x="6" y="33"/>
                      <a:pt x="3" y="56"/>
                    </a:cubicBezTo>
                    <a:cubicBezTo>
                      <a:pt x="0" y="79"/>
                      <a:pt x="36" y="76"/>
                      <a:pt x="49" y="76"/>
                    </a:cubicBezTo>
                    <a:cubicBezTo>
                      <a:pt x="62" y="76"/>
                      <a:pt x="82" y="33"/>
                      <a:pt x="92" y="26"/>
                    </a:cubicBezTo>
                    <a:cubicBezTo>
                      <a:pt x="102" y="20"/>
                      <a:pt x="75" y="0"/>
                      <a:pt x="59" y="1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0" name="Freeform 163">
                <a:extLst>
                  <a:ext uri="{FF2B5EF4-FFF2-40B4-BE49-F238E27FC236}">
                    <a16:creationId xmlns:a16="http://schemas.microsoft.com/office/drawing/2014/main" id="{72031AE8-187F-4921-8B24-CB3DF958B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1" y="2081"/>
                <a:ext cx="15" cy="7"/>
              </a:xfrm>
              <a:custGeom>
                <a:avLst/>
                <a:gdLst>
                  <a:gd name="T0" fmla="*/ 26 w 95"/>
                  <a:gd name="T1" fmla="*/ 13 h 49"/>
                  <a:gd name="T2" fmla="*/ 33 w 95"/>
                  <a:gd name="T3" fmla="*/ 43 h 49"/>
                  <a:gd name="T4" fmla="*/ 82 w 95"/>
                  <a:gd name="T5" fmla="*/ 20 h 49"/>
                  <a:gd name="T6" fmla="*/ 26 w 95"/>
                  <a:gd name="T7" fmla="*/ 1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" h="49">
                    <a:moveTo>
                      <a:pt x="26" y="13"/>
                    </a:moveTo>
                    <a:cubicBezTo>
                      <a:pt x="0" y="24"/>
                      <a:pt x="16" y="36"/>
                      <a:pt x="33" y="43"/>
                    </a:cubicBezTo>
                    <a:cubicBezTo>
                      <a:pt x="49" y="49"/>
                      <a:pt x="95" y="39"/>
                      <a:pt x="82" y="20"/>
                    </a:cubicBezTo>
                    <a:cubicBezTo>
                      <a:pt x="69" y="0"/>
                      <a:pt x="43" y="6"/>
                      <a:pt x="26" y="1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1" name="Freeform 164">
                <a:extLst>
                  <a:ext uri="{FF2B5EF4-FFF2-40B4-BE49-F238E27FC236}">
                    <a16:creationId xmlns:a16="http://schemas.microsoft.com/office/drawing/2014/main" id="{F054DB84-BC7A-435C-8DF8-1D26CFBDF1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4" y="2085"/>
                <a:ext cx="11" cy="9"/>
              </a:xfrm>
              <a:custGeom>
                <a:avLst/>
                <a:gdLst>
                  <a:gd name="T0" fmla="*/ 16 w 68"/>
                  <a:gd name="T1" fmla="*/ 20 h 66"/>
                  <a:gd name="T2" fmla="*/ 52 w 68"/>
                  <a:gd name="T3" fmla="*/ 56 h 66"/>
                  <a:gd name="T4" fmla="*/ 16 w 68"/>
                  <a:gd name="T5" fmla="*/ 2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6">
                    <a:moveTo>
                      <a:pt x="16" y="20"/>
                    </a:moveTo>
                    <a:cubicBezTo>
                      <a:pt x="0" y="28"/>
                      <a:pt x="35" y="66"/>
                      <a:pt x="52" y="56"/>
                    </a:cubicBezTo>
                    <a:cubicBezTo>
                      <a:pt x="68" y="46"/>
                      <a:pt x="52" y="0"/>
                      <a:pt x="16" y="2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2" name="Freeform 165">
                <a:extLst>
                  <a:ext uri="{FF2B5EF4-FFF2-40B4-BE49-F238E27FC236}">
                    <a16:creationId xmlns:a16="http://schemas.microsoft.com/office/drawing/2014/main" id="{5E03EA1A-7140-464F-8B74-16C4F364D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8" y="2085"/>
                <a:ext cx="42" cy="14"/>
              </a:xfrm>
              <a:custGeom>
                <a:avLst/>
                <a:gdLst>
                  <a:gd name="T0" fmla="*/ 240 w 273"/>
                  <a:gd name="T1" fmla="*/ 53 h 102"/>
                  <a:gd name="T2" fmla="*/ 148 w 273"/>
                  <a:gd name="T3" fmla="*/ 46 h 102"/>
                  <a:gd name="T4" fmla="*/ 132 w 273"/>
                  <a:gd name="T5" fmla="*/ 10 h 102"/>
                  <a:gd name="T6" fmla="*/ 95 w 273"/>
                  <a:gd name="T7" fmla="*/ 50 h 102"/>
                  <a:gd name="T8" fmla="*/ 26 w 273"/>
                  <a:gd name="T9" fmla="*/ 60 h 102"/>
                  <a:gd name="T10" fmla="*/ 33 w 273"/>
                  <a:gd name="T11" fmla="*/ 102 h 102"/>
                  <a:gd name="T12" fmla="*/ 135 w 273"/>
                  <a:gd name="T13" fmla="*/ 83 h 102"/>
                  <a:gd name="T14" fmla="*/ 234 w 273"/>
                  <a:gd name="T15" fmla="*/ 86 h 102"/>
                  <a:gd name="T16" fmla="*/ 240 w 273"/>
                  <a:gd name="T17" fmla="*/ 53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3" h="102">
                    <a:moveTo>
                      <a:pt x="240" y="53"/>
                    </a:moveTo>
                    <a:cubicBezTo>
                      <a:pt x="207" y="57"/>
                      <a:pt x="145" y="66"/>
                      <a:pt x="148" y="46"/>
                    </a:cubicBezTo>
                    <a:cubicBezTo>
                      <a:pt x="151" y="27"/>
                      <a:pt x="161" y="0"/>
                      <a:pt x="132" y="10"/>
                    </a:cubicBezTo>
                    <a:cubicBezTo>
                      <a:pt x="102" y="20"/>
                      <a:pt x="125" y="43"/>
                      <a:pt x="95" y="50"/>
                    </a:cubicBezTo>
                    <a:cubicBezTo>
                      <a:pt x="66" y="56"/>
                      <a:pt x="36" y="40"/>
                      <a:pt x="26" y="60"/>
                    </a:cubicBezTo>
                    <a:cubicBezTo>
                      <a:pt x="17" y="79"/>
                      <a:pt x="0" y="102"/>
                      <a:pt x="33" y="102"/>
                    </a:cubicBezTo>
                    <a:cubicBezTo>
                      <a:pt x="66" y="102"/>
                      <a:pt x="102" y="69"/>
                      <a:pt x="135" y="83"/>
                    </a:cubicBezTo>
                    <a:cubicBezTo>
                      <a:pt x="168" y="96"/>
                      <a:pt x="194" y="92"/>
                      <a:pt x="234" y="86"/>
                    </a:cubicBezTo>
                    <a:cubicBezTo>
                      <a:pt x="273" y="79"/>
                      <a:pt x="270" y="50"/>
                      <a:pt x="240" y="5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3" name="Freeform 166">
                <a:extLst>
                  <a:ext uri="{FF2B5EF4-FFF2-40B4-BE49-F238E27FC236}">
                    <a16:creationId xmlns:a16="http://schemas.microsoft.com/office/drawing/2014/main" id="{2C78E8F1-50DF-4C19-B496-066D01536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8" y="2094"/>
                <a:ext cx="50" cy="15"/>
              </a:xfrm>
              <a:custGeom>
                <a:avLst/>
                <a:gdLst>
                  <a:gd name="T0" fmla="*/ 234 w 323"/>
                  <a:gd name="T1" fmla="*/ 20 h 108"/>
                  <a:gd name="T2" fmla="*/ 280 w 323"/>
                  <a:gd name="T3" fmla="*/ 3 h 108"/>
                  <a:gd name="T4" fmla="*/ 319 w 323"/>
                  <a:gd name="T5" fmla="*/ 23 h 108"/>
                  <a:gd name="T6" fmla="*/ 313 w 323"/>
                  <a:gd name="T7" fmla="*/ 62 h 108"/>
                  <a:gd name="T8" fmla="*/ 267 w 323"/>
                  <a:gd name="T9" fmla="*/ 95 h 108"/>
                  <a:gd name="T10" fmla="*/ 201 w 323"/>
                  <a:gd name="T11" fmla="*/ 95 h 108"/>
                  <a:gd name="T12" fmla="*/ 118 w 323"/>
                  <a:gd name="T13" fmla="*/ 85 h 108"/>
                  <a:gd name="T14" fmla="*/ 43 w 323"/>
                  <a:gd name="T15" fmla="*/ 89 h 108"/>
                  <a:gd name="T16" fmla="*/ 17 w 323"/>
                  <a:gd name="T17" fmla="*/ 39 h 108"/>
                  <a:gd name="T18" fmla="*/ 82 w 323"/>
                  <a:gd name="T19" fmla="*/ 29 h 108"/>
                  <a:gd name="T20" fmla="*/ 148 w 323"/>
                  <a:gd name="T21" fmla="*/ 36 h 108"/>
                  <a:gd name="T22" fmla="*/ 234 w 323"/>
                  <a:gd name="T23" fmla="*/ 2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3" h="108">
                    <a:moveTo>
                      <a:pt x="234" y="20"/>
                    </a:moveTo>
                    <a:cubicBezTo>
                      <a:pt x="248" y="34"/>
                      <a:pt x="257" y="0"/>
                      <a:pt x="280" y="3"/>
                    </a:cubicBezTo>
                    <a:cubicBezTo>
                      <a:pt x="303" y="6"/>
                      <a:pt x="316" y="10"/>
                      <a:pt x="319" y="23"/>
                    </a:cubicBezTo>
                    <a:cubicBezTo>
                      <a:pt x="323" y="36"/>
                      <a:pt x="313" y="46"/>
                      <a:pt x="313" y="62"/>
                    </a:cubicBezTo>
                    <a:cubicBezTo>
                      <a:pt x="313" y="79"/>
                      <a:pt x="286" y="82"/>
                      <a:pt x="267" y="95"/>
                    </a:cubicBezTo>
                    <a:cubicBezTo>
                      <a:pt x="247" y="108"/>
                      <a:pt x="220" y="102"/>
                      <a:pt x="201" y="95"/>
                    </a:cubicBezTo>
                    <a:cubicBezTo>
                      <a:pt x="181" y="89"/>
                      <a:pt x="148" y="72"/>
                      <a:pt x="118" y="85"/>
                    </a:cubicBezTo>
                    <a:cubicBezTo>
                      <a:pt x="89" y="99"/>
                      <a:pt x="56" y="99"/>
                      <a:pt x="43" y="89"/>
                    </a:cubicBezTo>
                    <a:cubicBezTo>
                      <a:pt x="30" y="79"/>
                      <a:pt x="0" y="46"/>
                      <a:pt x="17" y="39"/>
                    </a:cubicBezTo>
                    <a:cubicBezTo>
                      <a:pt x="33" y="33"/>
                      <a:pt x="69" y="6"/>
                      <a:pt x="82" y="29"/>
                    </a:cubicBezTo>
                    <a:cubicBezTo>
                      <a:pt x="96" y="52"/>
                      <a:pt x="122" y="46"/>
                      <a:pt x="148" y="36"/>
                    </a:cubicBezTo>
                    <a:cubicBezTo>
                      <a:pt x="174" y="26"/>
                      <a:pt x="217" y="3"/>
                      <a:pt x="234" y="2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4" name="Freeform 167">
                <a:extLst>
                  <a:ext uri="{FF2B5EF4-FFF2-40B4-BE49-F238E27FC236}">
                    <a16:creationId xmlns:a16="http://schemas.microsoft.com/office/drawing/2014/main" id="{6E6C95C3-F2EE-41F4-9F74-150360E09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0" y="2092"/>
                <a:ext cx="34" cy="25"/>
              </a:xfrm>
              <a:custGeom>
                <a:avLst/>
                <a:gdLst>
                  <a:gd name="T0" fmla="*/ 217 w 221"/>
                  <a:gd name="T1" fmla="*/ 161 h 183"/>
                  <a:gd name="T2" fmla="*/ 135 w 221"/>
                  <a:gd name="T3" fmla="*/ 151 h 183"/>
                  <a:gd name="T4" fmla="*/ 66 w 221"/>
                  <a:gd name="T5" fmla="*/ 128 h 183"/>
                  <a:gd name="T6" fmla="*/ 53 w 221"/>
                  <a:gd name="T7" fmla="*/ 82 h 183"/>
                  <a:gd name="T8" fmla="*/ 4 w 221"/>
                  <a:gd name="T9" fmla="*/ 43 h 183"/>
                  <a:gd name="T10" fmla="*/ 56 w 221"/>
                  <a:gd name="T11" fmla="*/ 13 h 183"/>
                  <a:gd name="T12" fmla="*/ 112 w 221"/>
                  <a:gd name="T13" fmla="*/ 72 h 183"/>
                  <a:gd name="T14" fmla="*/ 194 w 221"/>
                  <a:gd name="T15" fmla="*/ 109 h 183"/>
                  <a:gd name="T16" fmla="*/ 217 w 221"/>
                  <a:gd name="T17" fmla="*/ 161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1" h="183">
                    <a:moveTo>
                      <a:pt x="217" y="161"/>
                    </a:moveTo>
                    <a:cubicBezTo>
                      <a:pt x="221" y="183"/>
                      <a:pt x="168" y="158"/>
                      <a:pt x="135" y="151"/>
                    </a:cubicBezTo>
                    <a:cubicBezTo>
                      <a:pt x="102" y="145"/>
                      <a:pt x="89" y="125"/>
                      <a:pt x="66" y="128"/>
                    </a:cubicBezTo>
                    <a:cubicBezTo>
                      <a:pt x="43" y="131"/>
                      <a:pt x="89" y="95"/>
                      <a:pt x="53" y="82"/>
                    </a:cubicBezTo>
                    <a:cubicBezTo>
                      <a:pt x="17" y="69"/>
                      <a:pt x="0" y="56"/>
                      <a:pt x="4" y="43"/>
                    </a:cubicBezTo>
                    <a:cubicBezTo>
                      <a:pt x="7" y="30"/>
                      <a:pt x="33" y="0"/>
                      <a:pt x="56" y="13"/>
                    </a:cubicBezTo>
                    <a:cubicBezTo>
                      <a:pt x="79" y="26"/>
                      <a:pt x="79" y="56"/>
                      <a:pt x="112" y="72"/>
                    </a:cubicBezTo>
                    <a:cubicBezTo>
                      <a:pt x="145" y="89"/>
                      <a:pt x="175" y="112"/>
                      <a:pt x="194" y="109"/>
                    </a:cubicBezTo>
                    <a:cubicBezTo>
                      <a:pt x="214" y="105"/>
                      <a:pt x="214" y="141"/>
                      <a:pt x="217" y="16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5" name="Freeform 168">
                <a:extLst>
                  <a:ext uri="{FF2B5EF4-FFF2-40B4-BE49-F238E27FC236}">
                    <a16:creationId xmlns:a16="http://schemas.microsoft.com/office/drawing/2014/main" id="{0C2C3553-EACF-49A5-907E-C51D4DD9B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" y="1904"/>
                <a:ext cx="55" cy="58"/>
              </a:xfrm>
              <a:custGeom>
                <a:avLst/>
                <a:gdLst>
                  <a:gd name="T0" fmla="*/ 296 w 355"/>
                  <a:gd name="T1" fmla="*/ 22 h 417"/>
                  <a:gd name="T2" fmla="*/ 242 w 355"/>
                  <a:gd name="T3" fmla="*/ 91 h 417"/>
                  <a:gd name="T4" fmla="*/ 168 w 355"/>
                  <a:gd name="T5" fmla="*/ 180 h 417"/>
                  <a:gd name="T6" fmla="*/ 114 w 355"/>
                  <a:gd name="T7" fmla="*/ 229 h 417"/>
                  <a:gd name="T8" fmla="*/ 49 w 355"/>
                  <a:gd name="T9" fmla="*/ 279 h 417"/>
                  <a:gd name="T10" fmla="*/ 25 w 355"/>
                  <a:gd name="T11" fmla="*/ 363 h 417"/>
                  <a:gd name="T12" fmla="*/ 84 w 355"/>
                  <a:gd name="T13" fmla="*/ 417 h 417"/>
                  <a:gd name="T14" fmla="*/ 193 w 355"/>
                  <a:gd name="T15" fmla="*/ 348 h 417"/>
                  <a:gd name="T16" fmla="*/ 266 w 355"/>
                  <a:gd name="T17" fmla="*/ 294 h 417"/>
                  <a:gd name="T18" fmla="*/ 286 w 355"/>
                  <a:gd name="T19" fmla="*/ 210 h 417"/>
                  <a:gd name="T20" fmla="*/ 281 w 355"/>
                  <a:gd name="T21" fmla="*/ 170 h 417"/>
                  <a:gd name="T22" fmla="*/ 355 w 355"/>
                  <a:gd name="T23" fmla="*/ 116 h 417"/>
                  <a:gd name="T24" fmla="*/ 296 w 355"/>
                  <a:gd name="T25" fmla="*/ 22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5" h="417">
                    <a:moveTo>
                      <a:pt x="296" y="22"/>
                    </a:moveTo>
                    <a:cubicBezTo>
                      <a:pt x="300" y="0"/>
                      <a:pt x="271" y="57"/>
                      <a:pt x="242" y="91"/>
                    </a:cubicBezTo>
                    <a:cubicBezTo>
                      <a:pt x="212" y="126"/>
                      <a:pt x="222" y="160"/>
                      <a:pt x="168" y="180"/>
                    </a:cubicBezTo>
                    <a:cubicBezTo>
                      <a:pt x="114" y="200"/>
                      <a:pt x="138" y="200"/>
                      <a:pt x="114" y="229"/>
                    </a:cubicBezTo>
                    <a:cubicBezTo>
                      <a:pt x="89" y="259"/>
                      <a:pt x="79" y="244"/>
                      <a:pt x="49" y="279"/>
                    </a:cubicBezTo>
                    <a:cubicBezTo>
                      <a:pt x="20" y="313"/>
                      <a:pt x="0" y="348"/>
                      <a:pt x="25" y="363"/>
                    </a:cubicBezTo>
                    <a:cubicBezTo>
                      <a:pt x="49" y="377"/>
                      <a:pt x="44" y="417"/>
                      <a:pt x="84" y="417"/>
                    </a:cubicBezTo>
                    <a:cubicBezTo>
                      <a:pt x="123" y="417"/>
                      <a:pt x="178" y="372"/>
                      <a:pt x="193" y="348"/>
                    </a:cubicBezTo>
                    <a:cubicBezTo>
                      <a:pt x="207" y="323"/>
                      <a:pt x="237" y="308"/>
                      <a:pt x="266" y="294"/>
                    </a:cubicBezTo>
                    <a:cubicBezTo>
                      <a:pt x="296" y="279"/>
                      <a:pt x="291" y="229"/>
                      <a:pt x="286" y="210"/>
                    </a:cubicBezTo>
                    <a:cubicBezTo>
                      <a:pt x="281" y="190"/>
                      <a:pt x="252" y="185"/>
                      <a:pt x="281" y="170"/>
                    </a:cubicBezTo>
                    <a:cubicBezTo>
                      <a:pt x="311" y="155"/>
                      <a:pt x="355" y="145"/>
                      <a:pt x="355" y="116"/>
                    </a:cubicBezTo>
                    <a:cubicBezTo>
                      <a:pt x="355" y="86"/>
                      <a:pt x="291" y="52"/>
                      <a:pt x="296" y="2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6" name="Freeform 169">
                <a:extLst>
                  <a:ext uri="{FF2B5EF4-FFF2-40B4-BE49-F238E27FC236}">
                    <a16:creationId xmlns:a16="http://schemas.microsoft.com/office/drawing/2014/main" id="{4D84DF14-5CBD-4E39-9465-233CA5994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6" y="1413"/>
                <a:ext cx="713" cy="621"/>
              </a:xfrm>
              <a:custGeom>
                <a:avLst/>
                <a:gdLst>
                  <a:gd name="T0" fmla="*/ 4362 w 4599"/>
                  <a:gd name="T1" fmla="*/ 4049 h 4514"/>
                  <a:gd name="T2" fmla="*/ 4076 w 4599"/>
                  <a:gd name="T3" fmla="*/ 3536 h 4514"/>
                  <a:gd name="T4" fmla="*/ 3730 w 4599"/>
                  <a:gd name="T5" fmla="*/ 3447 h 4514"/>
                  <a:gd name="T6" fmla="*/ 3257 w 4599"/>
                  <a:gd name="T7" fmla="*/ 3181 h 4514"/>
                  <a:gd name="T8" fmla="*/ 3227 w 4599"/>
                  <a:gd name="T9" fmla="*/ 1473 h 4514"/>
                  <a:gd name="T10" fmla="*/ 3153 w 4599"/>
                  <a:gd name="T11" fmla="*/ 510 h 4514"/>
                  <a:gd name="T12" fmla="*/ 2650 w 4599"/>
                  <a:gd name="T13" fmla="*/ 422 h 4514"/>
                  <a:gd name="T14" fmla="*/ 2176 w 4599"/>
                  <a:gd name="T15" fmla="*/ 281 h 4514"/>
                  <a:gd name="T16" fmla="*/ 1784 w 4599"/>
                  <a:gd name="T17" fmla="*/ 200 h 4514"/>
                  <a:gd name="T18" fmla="*/ 1347 w 4599"/>
                  <a:gd name="T19" fmla="*/ 14 h 4514"/>
                  <a:gd name="T20" fmla="*/ 1007 w 4599"/>
                  <a:gd name="T21" fmla="*/ 155 h 4514"/>
                  <a:gd name="T22" fmla="*/ 666 w 4599"/>
                  <a:gd name="T23" fmla="*/ 444 h 4514"/>
                  <a:gd name="T24" fmla="*/ 474 w 4599"/>
                  <a:gd name="T25" fmla="*/ 755 h 4514"/>
                  <a:gd name="T26" fmla="*/ 252 w 4599"/>
                  <a:gd name="T27" fmla="*/ 1028 h 4514"/>
                  <a:gd name="T28" fmla="*/ 526 w 4599"/>
                  <a:gd name="T29" fmla="*/ 1317 h 4514"/>
                  <a:gd name="T30" fmla="*/ 762 w 4599"/>
                  <a:gd name="T31" fmla="*/ 1561 h 4514"/>
                  <a:gd name="T32" fmla="*/ 540 w 4599"/>
                  <a:gd name="T33" fmla="*/ 1695 h 4514"/>
                  <a:gd name="T34" fmla="*/ 259 w 4599"/>
                  <a:gd name="T35" fmla="*/ 1658 h 4514"/>
                  <a:gd name="T36" fmla="*/ 22 w 4599"/>
                  <a:gd name="T37" fmla="*/ 1835 h 4514"/>
                  <a:gd name="T38" fmla="*/ 252 w 4599"/>
                  <a:gd name="T39" fmla="*/ 2109 h 4514"/>
                  <a:gd name="T40" fmla="*/ 659 w 4599"/>
                  <a:gd name="T41" fmla="*/ 2153 h 4514"/>
                  <a:gd name="T42" fmla="*/ 829 w 4599"/>
                  <a:gd name="T43" fmla="*/ 2183 h 4514"/>
                  <a:gd name="T44" fmla="*/ 644 w 4599"/>
                  <a:gd name="T45" fmla="*/ 2412 h 4514"/>
                  <a:gd name="T46" fmla="*/ 340 w 4599"/>
                  <a:gd name="T47" fmla="*/ 2657 h 4514"/>
                  <a:gd name="T48" fmla="*/ 281 w 4599"/>
                  <a:gd name="T49" fmla="*/ 2990 h 4514"/>
                  <a:gd name="T50" fmla="*/ 496 w 4599"/>
                  <a:gd name="T51" fmla="*/ 3271 h 4514"/>
                  <a:gd name="T52" fmla="*/ 777 w 4599"/>
                  <a:gd name="T53" fmla="*/ 3375 h 4514"/>
                  <a:gd name="T54" fmla="*/ 947 w 4599"/>
                  <a:gd name="T55" fmla="*/ 3582 h 4514"/>
                  <a:gd name="T56" fmla="*/ 1273 w 4599"/>
                  <a:gd name="T57" fmla="*/ 3552 h 4514"/>
                  <a:gd name="T58" fmla="*/ 1206 w 4599"/>
                  <a:gd name="T59" fmla="*/ 3811 h 4514"/>
                  <a:gd name="T60" fmla="*/ 918 w 4599"/>
                  <a:gd name="T61" fmla="*/ 4137 h 4514"/>
                  <a:gd name="T62" fmla="*/ 570 w 4599"/>
                  <a:gd name="T63" fmla="*/ 4329 h 4514"/>
                  <a:gd name="T64" fmla="*/ 518 w 4599"/>
                  <a:gd name="T65" fmla="*/ 4507 h 4514"/>
                  <a:gd name="T66" fmla="*/ 829 w 4599"/>
                  <a:gd name="T67" fmla="*/ 4300 h 4514"/>
                  <a:gd name="T68" fmla="*/ 1243 w 4599"/>
                  <a:gd name="T69" fmla="*/ 4063 h 4514"/>
                  <a:gd name="T70" fmla="*/ 1532 w 4599"/>
                  <a:gd name="T71" fmla="*/ 3782 h 4514"/>
                  <a:gd name="T72" fmla="*/ 1791 w 4599"/>
                  <a:gd name="T73" fmla="*/ 3515 h 4514"/>
                  <a:gd name="T74" fmla="*/ 1865 w 4599"/>
                  <a:gd name="T75" fmla="*/ 3219 h 4514"/>
                  <a:gd name="T76" fmla="*/ 2124 w 4599"/>
                  <a:gd name="T77" fmla="*/ 2953 h 4514"/>
                  <a:gd name="T78" fmla="*/ 1998 w 4599"/>
                  <a:gd name="T79" fmla="*/ 3175 h 4514"/>
                  <a:gd name="T80" fmla="*/ 2013 w 4599"/>
                  <a:gd name="T81" fmla="*/ 3463 h 4514"/>
                  <a:gd name="T82" fmla="*/ 2383 w 4599"/>
                  <a:gd name="T83" fmla="*/ 3241 h 4514"/>
                  <a:gd name="T84" fmla="*/ 2583 w 4599"/>
                  <a:gd name="T85" fmla="*/ 3071 h 4514"/>
                  <a:gd name="T86" fmla="*/ 2926 w 4599"/>
                  <a:gd name="T87" fmla="*/ 3284 h 4514"/>
                  <a:gd name="T88" fmla="*/ 3188 w 4599"/>
                  <a:gd name="T89" fmla="*/ 3274 h 4514"/>
                  <a:gd name="T90" fmla="*/ 3420 w 4599"/>
                  <a:gd name="T91" fmla="*/ 3329 h 4514"/>
                  <a:gd name="T92" fmla="*/ 3577 w 4599"/>
                  <a:gd name="T93" fmla="*/ 3442 h 4514"/>
                  <a:gd name="T94" fmla="*/ 3721 w 4599"/>
                  <a:gd name="T95" fmla="*/ 3644 h 4514"/>
                  <a:gd name="T96" fmla="*/ 3839 w 4599"/>
                  <a:gd name="T97" fmla="*/ 3847 h 4514"/>
                  <a:gd name="T98" fmla="*/ 4046 w 4599"/>
                  <a:gd name="T99" fmla="*/ 3891 h 4514"/>
                  <a:gd name="T100" fmla="*/ 4051 w 4599"/>
                  <a:gd name="T101" fmla="*/ 4079 h 4514"/>
                  <a:gd name="T102" fmla="*/ 4145 w 4599"/>
                  <a:gd name="T103" fmla="*/ 4385 h 4514"/>
                  <a:gd name="T104" fmla="*/ 4362 w 4599"/>
                  <a:gd name="T105" fmla="*/ 4360 h 4514"/>
                  <a:gd name="T106" fmla="*/ 4540 w 4599"/>
                  <a:gd name="T107" fmla="*/ 4345 h 4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599" h="4514">
                    <a:moveTo>
                      <a:pt x="4540" y="4345"/>
                    </a:moveTo>
                    <a:cubicBezTo>
                      <a:pt x="4599" y="4316"/>
                      <a:pt x="4559" y="4177"/>
                      <a:pt x="4510" y="4138"/>
                    </a:cubicBezTo>
                    <a:cubicBezTo>
                      <a:pt x="4461" y="4098"/>
                      <a:pt x="4392" y="4089"/>
                      <a:pt x="4362" y="4049"/>
                    </a:cubicBezTo>
                    <a:cubicBezTo>
                      <a:pt x="4332" y="4010"/>
                      <a:pt x="4323" y="3950"/>
                      <a:pt x="4283" y="3881"/>
                    </a:cubicBezTo>
                    <a:cubicBezTo>
                      <a:pt x="4244" y="3812"/>
                      <a:pt x="4184" y="3802"/>
                      <a:pt x="4184" y="3743"/>
                    </a:cubicBezTo>
                    <a:cubicBezTo>
                      <a:pt x="4184" y="3684"/>
                      <a:pt x="4105" y="3585"/>
                      <a:pt x="4076" y="3536"/>
                    </a:cubicBezTo>
                    <a:cubicBezTo>
                      <a:pt x="4046" y="3487"/>
                      <a:pt x="3948" y="3378"/>
                      <a:pt x="3948" y="3348"/>
                    </a:cubicBezTo>
                    <a:cubicBezTo>
                      <a:pt x="3948" y="3319"/>
                      <a:pt x="3829" y="3338"/>
                      <a:pt x="3829" y="3408"/>
                    </a:cubicBezTo>
                    <a:cubicBezTo>
                      <a:pt x="3829" y="3477"/>
                      <a:pt x="3730" y="3447"/>
                      <a:pt x="3730" y="3447"/>
                    </a:cubicBezTo>
                    <a:cubicBezTo>
                      <a:pt x="3730" y="3447"/>
                      <a:pt x="3563" y="3408"/>
                      <a:pt x="3582" y="3358"/>
                    </a:cubicBezTo>
                    <a:cubicBezTo>
                      <a:pt x="3602" y="3309"/>
                      <a:pt x="3424" y="3190"/>
                      <a:pt x="3424" y="3190"/>
                    </a:cubicBezTo>
                    <a:cubicBezTo>
                      <a:pt x="3257" y="3181"/>
                      <a:pt x="3257" y="3181"/>
                      <a:pt x="3257" y="3181"/>
                    </a:cubicBezTo>
                    <a:cubicBezTo>
                      <a:pt x="3257" y="3181"/>
                      <a:pt x="3227" y="2855"/>
                      <a:pt x="3247" y="2796"/>
                    </a:cubicBezTo>
                    <a:cubicBezTo>
                      <a:pt x="3267" y="2737"/>
                      <a:pt x="3217" y="2194"/>
                      <a:pt x="3237" y="2105"/>
                    </a:cubicBezTo>
                    <a:cubicBezTo>
                      <a:pt x="3257" y="2016"/>
                      <a:pt x="3217" y="1582"/>
                      <a:pt x="3227" y="1473"/>
                    </a:cubicBezTo>
                    <a:cubicBezTo>
                      <a:pt x="3237" y="1365"/>
                      <a:pt x="3188" y="1098"/>
                      <a:pt x="3217" y="1049"/>
                    </a:cubicBezTo>
                    <a:cubicBezTo>
                      <a:pt x="3242" y="1007"/>
                      <a:pt x="3239" y="646"/>
                      <a:pt x="3237" y="537"/>
                    </a:cubicBezTo>
                    <a:cubicBezTo>
                      <a:pt x="3208" y="526"/>
                      <a:pt x="3184" y="531"/>
                      <a:pt x="3153" y="510"/>
                    </a:cubicBezTo>
                    <a:cubicBezTo>
                      <a:pt x="3109" y="481"/>
                      <a:pt x="3057" y="429"/>
                      <a:pt x="3005" y="407"/>
                    </a:cubicBezTo>
                    <a:cubicBezTo>
                      <a:pt x="2953" y="384"/>
                      <a:pt x="2901" y="370"/>
                      <a:pt x="2849" y="399"/>
                    </a:cubicBezTo>
                    <a:cubicBezTo>
                      <a:pt x="2798" y="429"/>
                      <a:pt x="2687" y="451"/>
                      <a:pt x="2650" y="422"/>
                    </a:cubicBezTo>
                    <a:cubicBezTo>
                      <a:pt x="2613" y="392"/>
                      <a:pt x="2546" y="370"/>
                      <a:pt x="2472" y="370"/>
                    </a:cubicBezTo>
                    <a:cubicBezTo>
                      <a:pt x="2398" y="370"/>
                      <a:pt x="2272" y="340"/>
                      <a:pt x="2272" y="310"/>
                    </a:cubicBezTo>
                    <a:cubicBezTo>
                      <a:pt x="2272" y="281"/>
                      <a:pt x="2220" y="259"/>
                      <a:pt x="2176" y="281"/>
                    </a:cubicBezTo>
                    <a:cubicBezTo>
                      <a:pt x="2132" y="303"/>
                      <a:pt x="2124" y="310"/>
                      <a:pt x="2058" y="288"/>
                    </a:cubicBezTo>
                    <a:cubicBezTo>
                      <a:pt x="1991" y="266"/>
                      <a:pt x="1910" y="266"/>
                      <a:pt x="1880" y="259"/>
                    </a:cubicBezTo>
                    <a:cubicBezTo>
                      <a:pt x="1850" y="251"/>
                      <a:pt x="1806" y="237"/>
                      <a:pt x="1784" y="200"/>
                    </a:cubicBezTo>
                    <a:cubicBezTo>
                      <a:pt x="1762" y="162"/>
                      <a:pt x="1695" y="155"/>
                      <a:pt x="1658" y="148"/>
                    </a:cubicBezTo>
                    <a:cubicBezTo>
                      <a:pt x="1621" y="140"/>
                      <a:pt x="1591" y="96"/>
                      <a:pt x="1540" y="51"/>
                    </a:cubicBezTo>
                    <a:cubicBezTo>
                      <a:pt x="1488" y="7"/>
                      <a:pt x="1421" y="0"/>
                      <a:pt x="1347" y="14"/>
                    </a:cubicBezTo>
                    <a:cubicBezTo>
                      <a:pt x="1273" y="29"/>
                      <a:pt x="1273" y="74"/>
                      <a:pt x="1243" y="103"/>
                    </a:cubicBezTo>
                    <a:cubicBezTo>
                      <a:pt x="1214" y="133"/>
                      <a:pt x="1073" y="200"/>
                      <a:pt x="1066" y="177"/>
                    </a:cubicBezTo>
                    <a:cubicBezTo>
                      <a:pt x="1058" y="155"/>
                      <a:pt x="1066" y="103"/>
                      <a:pt x="1007" y="155"/>
                    </a:cubicBezTo>
                    <a:cubicBezTo>
                      <a:pt x="947" y="207"/>
                      <a:pt x="873" y="251"/>
                      <a:pt x="859" y="281"/>
                    </a:cubicBezTo>
                    <a:cubicBezTo>
                      <a:pt x="844" y="310"/>
                      <a:pt x="792" y="347"/>
                      <a:pt x="733" y="347"/>
                    </a:cubicBezTo>
                    <a:cubicBezTo>
                      <a:pt x="674" y="347"/>
                      <a:pt x="674" y="392"/>
                      <a:pt x="666" y="444"/>
                    </a:cubicBezTo>
                    <a:cubicBezTo>
                      <a:pt x="659" y="496"/>
                      <a:pt x="607" y="540"/>
                      <a:pt x="592" y="570"/>
                    </a:cubicBezTo>
                    <a:cubicBezTo>
                      <a:pt x="577" y="599"/>
                      <a:pt x="614" y="658"/>
                      <a:pt x="599" y="681"/>
                    </a:cubicBezTo>
                    <a:cubicBezTo>
                      <a:pt x="585" y="703"/>
                      <a:pt x="518" y="740"/>
                      <a:pt x="474" y="755"/>
                    </a:cubicBezTo>
                    <a:cubicBezTo>
                      <a:pt x="429" y="769"/>
                      <a:pt x="318" y="777"/>
                      <a:pt x="296" y="814"/>
                    </a:cubicBezTo>
                    <a:cubicBezTo>
                      <a:pt x="274" y="851"/>
                      <a:pt x="207" y="829"/>
                      <a:pt x="193" y="858"/>
                    </a:cubicBezTo>
                    <a:cubicBezTo>
                      <a:pt x="178" y="888"/>
                      <a:pt x="244" y="991"/>
                      <a:pt x="252" y="1028"/>
                    </a:cubicBezTo>
                    <a:cubicBezTo>
                      <a:pt x="259" y="1065"/>
                      <a:pt x="267" y="1117"/>
                      <a:pt x="311" y="1132"/>
                    </a:cubicBezTo>
                    <a:cubicBezTo>
                      <a:pt x="355" y="1147"/>
                      <a:pt x="459" y="1169"/>
                      <a:pt x="459" y="1213"/>
                    </a:cubicBezTo>
                    <a:cubicBezTo>
                      <a:pt x="459" y="1258"/>
                      <a:pt x="452" y="1295"/>
                      <a:pt x="526" y="1317"/>
                    </a:cubicBezTo>
                    <a:cubicBezTo>
                      <a:pt x="599" y="1339"/>
                      <a:pt x="659" y="1347"/>
                      <a:pt x="659" y="1391"/>
                    </a:cubicBezTo>
                    <a:cubicBezTo>
                      <a:pt x="659" y="1436"/>
                      <a:pt x="688" y="1450"/>
                      <a:pt x="711" y="1458"/>
                    </a:cubicBezTo>
                    <a:cubicBezTo>
                      <a:pt x="733" y="1465"/>
                      <a:pt x="762" y="1532"/>
                      <a:pt x="762" y="1561"/>
                    </a:cubicBezTo>
                    <a:cubicBezTo>
                      <a:pt x="762" y="1591"/>
                      <a:pt x="718" y="1628"/>
                      <a:pt x="762" y="1650"/>
                    </a:cubicBezTo>
                    <a:cubicBezTo>
                      <a:pt x="807" y="1672"/>
                      <a:pt x="866" y="1650"/>
                      <a:pt x="777" y="1695"/>
                    </a:cubicBezTo>
                    <a:cubicBezTo>
                      <a:pt x="688" y="1739"/>
                      <a:pt x="563" y="1717"/>
                      <a:pt x="540" y="1695"/>
                    </a:cubicBezTo>
                    <a:cubicBezTo>
                      <a:pt x="518" y="1672"/>
                      <a:pt x="555" y="1620"/>
                      <a:pt x="526" y="1576"/>
                    </a:cubicBezTo>
                    <a:cubicBezTo>
                      <a:pt x="496" y="1532"/>
                      <a:pt x="407" y="1509"/>
                      <a:pt x="370" y="1554"/>
                    </a:cubicBezTo>
                    <a:cubicBezTo>
                      <a:pt x="333" y="1598"/>
                      <a:pt x="304" y="1643"/>
                      <a:pt x="259" y="1658"/>
                    </a:cubicBezTo>
                    <a:cubicBezTo>
                      <a:pt x="215" y="1672"/>
                      <a:pt x="185" y="1635"/>
                      <a:pt x="155" y="1687"/>
                    </a:cubicBezTo>
                    <a:cubicBezTo>
                      <a:pt x="126" y="1739"/>
                      <a:pt x="118" y="1761"/>
                      <a:pt x="74" y="1783"/>
                    </a:cubicBezTo>
                    <a:cubicBezTo>
                      <a:pt x="30" y="1806"/>
                      <a:pt x="0" y="1798"/>
                      <a:pt x="22" y="1835"/>
                    </a:cubicBezTo>
                    <a:cubicBezTo>
                      <a:pt x="44" y="1872"/>
                      <a:pt x="133" y="1865"/>
                      <a:pt x="118" y="1924"/>
                    </a:cubicBezTo>
                    <a:cubicBezTo>
                      <a:pt x="104" y="1983"/>
                      <a:pt x="185" y="1998"/>
                      <a:pt x="200" y="2020"/>
                    </a:cubicBezTo>
                    <a:cubicBezTo>
                      <a:pt x="215" y="2042"/>
                      <a:pt x="237" y="2087"/>
                      <a:pt x="252" y="2109"/>
                    </a:cubicBezTo>
                    <a:cubicBezTo>
                      <a:pt x="267" y="2131"/>
                      <a:pt x="429" y="2124"/>
                      <a:pt x="452" y="2124"/>
                    </a:cubicBezTo>
                    <a:cubicBezTo>
                      <a:pt x="474" y="2124"/>
                      <a:pt x="511" y="2146"/>
                      <a:pt x="540" y="2153"/>
                    </a:cubicBezTo>
                    <a:cubicBezTo>
                      <a:pt x="570" y="2161"/>
                      <a:pt x="607" y="2168"/>
                      <a:pt x="659" y="2153"/>
                    </a:cubicBezTo>
                    <a:cubicBezTo>
                      <a:pt x="711" y="2139"/>
                      <a:pt x="748" y="2079"/>
                      <a:pt x="792" y="2079"/>
                    </a:cubicBezTo>
                    <a:cubicBezTo>
                      <a:pt x="836" y="2079"/>
                      <a:pt x="888" y="2094"/>
                      <a:pt x="888" y="2094"/>
                    </a:cubicBezTo>
                    <a:cubicBezTo>
                      <a:pt x="888" y="2094"/>
                      <a:pt x="792" y="2153"/>
                      <a:pt x="829" y="2183"/>
                    </a:cubicBezTo>
                    <a:cubicBezTo>
                      <a:pt x="866" y="2213"/>
                      <a:pt x="903" y="2279"/>
                      <a:pt x="881" y="2316"/>
                    </a:cubicBezTo>
                    <a:cubicBezTo>
                      <a:pt x="859" y="2353"/>
                      <a:pt x="836" y="2390"/>
                      <a:pt x="785" y="2405"/>
                    </a:cubicBezTo>
                    <a:cubicBezTo>
                      <a:pt x="733" y="2420"/>
                      <a:pt x="674" y="2375"/>
                      <a:pt x="644" y="2412"/>
                    </a:cubicBezTo>
                    <a:cubicBezTo>
                      <a:pt x="614" y="2449"/>
                      <a:pt x="674" y="2523"/>
                      <a:pt x="585" y="2523"/>
                    </a:cubicBezTo>
                    <a:cubicBezTo>
                      <a:pt x="496" y="2523"/>
                      <a:pt x="511" y="2449"/>
                      <a:pt x="459" y="2479"/>
                    </a:cubicBezTo>
                    <a:cubicBezTo>
                      <a:pt x="407" y="2509"/>
                      <a:pt x="348" y="2612"/>
                      <a:pt x="340" y="2657"/>
                    </a:cubicBezTo>
                    <a:cubicBezTo>
                      <a:pt x="333" y="2701"/>
                      <a:pt x="311" y="2753"/>
                      <a:pt x="259" y="2782"/>
                    </a:cubicBezTo>
                    <a:cubicBezTo>
                      <a:pt x="207" y="2812"/>
                      <a:pt x="266" y="2856"/>
                      <a:pt x="281" y="2894"/>
                    </a:cubicBezTo>
                    <a:cubicBezTo>
                      <a:pt x="296" y="2931"/>
                      <a:pt x="229" y="2960"/>
                      <a:pt x="281" y="2990"/>
                    </a:cubicBezTo>
                    <a:cubicBezTo>
                      <a:pt x="333" y="3019"/>
                      <a:pt x="392" y="3019"/>
                      <a:pt x="392" y="3064"/>
                    </a:cubicBezTo>
                    <a:cubicBezTo>
                      <a:pt x="392" y="3108"/>
                      <a:pt x="304" y="3160"/>
                      <a:pt x="355" y="3197"/>
                    </a:cubicBezTo>
                    <a:cubicBezTo>
                      <a:pt x="407" y="3234"/>
                      <a:pt x="511" y="3219"/>
                      <a:pt x="496" y="3271"/>
                    </a:cubicBezTo>
                    <a:cubicBezTo>
                      <a:pt x="481" y="3323"/>
                      <a:pt x="518" y="3352"/>
                      <a:pt x="555" y="3345"/>
                    </a:cubicBezTo>
                    <a:cubicBezTo>
                      <a:pt x="592" y="3338"/>
                      <a:pt x="674" y="3278"/>
                      <a:pt x="674" y="3278"/>
                    </a:cubicBezTo>
                    <a:cubicBezTo>
                      <a:pt x="674" y="3278"/>
                      <a:pt x="777" y="3345"/>
                      <a:pt x="777" y="3375"/>
                    </a:cubicBezTo>
                    <a:cubicBezTo>
                      <a:pt x="777" y="3404"/>
                      <a:pt x="718" y="3463"/>
                      <a:pt x="733" y="3500"/>
                    </a:cubicBezTo>
                    <a:cubicBezTo>
                      <a:pt x="748" y="3537"/>
                      <a:pt x="807" y="3537"/>
                      <a:pt x="814" y="3582"/>
                    </a:cubicBezTo>
                    <a:cubicBezTo>
                      <a:pt x="822" y="3626"/>
                      <a:pt x="903" y="3597"/>
                      <a:pt x="947" y="3582"/>
                    </a:cubicBezTo>
                    <a:cubicBezTo>
                      <a:pt x="992" y="3567"/>
                      <a:pt x="903" y="3515"/>
                      <a:pt x="992" y="3515"/>
                    </a:cubicBezTo>
                    <a:cubicBezTo>
                      <a:pt x="1081" y="3515"/>
                      <a:pt x="1155" y="3567"/>
                      <a:pt x="1155" y="3567"/>
                    </a:cubicBezTo>
                    <a:cubicBezTo>
                      <a:pt x="1273" y="3552"/>
                      <a:pt x="1273" y="3552"/>
                      <a:pt x="1273" y="3552"/>
                    </a:cubicBezTo>
                    <a:cubicBezTo>
                      <a:pt x="1273" y="3552"/>
                      <a:pt x="1332" y="3560"/>
                      <a:pt x="1317" y="3589"/>
                    </a:cubicBezTo>
                    <a:cubicBezTo>
                      <a:pt x="1303" y="3619"/>
                      <a:pt x="1229" y="3700"/>
                      <a:pt x="1229" y="3700"/>
                    </a:cubicBezTo>
                    <a:cubicBezTo>
                      <a:pt x="1229" y="3700"/>
                      <a:pt x="1229" y="3774"/>
                      <a:pt x="1206" y="3811"/>
                    </a:cubicBezTo>
                    <a:cubicBezTo>
                      <a:pt x="1184" y="3848"/>
                      <a:pt x="1169" y="3871"/>
                      <a:pt x="1147" y="3908"/>
                    </a:cubicBezTo>
                    <a:cubicBezTo>
                      <a:pt x="1125" y="3945"/>
                      <a:pt x="1014" y="3974"/>
                      <a:pt x="1014" y="4018"/>
                    </a:cubicBezTo>
                    <a:cubicBezTo>
                      <a:pt x="1014" y="4063"/>
                      <a:pt x="970" y="4115"/>
                      <a:pt x="918" y="4137"/>
                    </a:cubicBezTo>
                    <a:cubicBezTo>
                      <a:pt x="866" y="4159"/>
                      <a:pt x="814" y="4181"/>
                      <a:pt x="770" y="4189"/>
                    </a:cubicBezTo>
                    <a:cubicBezTo>
                      <a:pt x="725" y="4196"/>
                      <a:pt x="666" y="4241"/>
                      <a:pt x="659" y="4263"/>
                    </a:cubicBezTo>
                    <a:cubicBezTo>
                      <a:pt x="651" y="4285"/>
                      <a:pt x="651" y="4315"/>
                      <a:pt x="570" y="4329"/>
                    </a:cubicBezTo>
                    <a:cubicBezTo>
                      <a:pt x="489" y="4344"/>
                      <a:pt x="444" y="4352"/>
                      <a:pt x="437" y="4381"/>
                    </a:cubicBezTo>
                    <a:cubicBezTo>
                      <a:pt x="429" y="4411"/>
                      <a:pt x="333" y="4411"/>
                      <a:pt x="363" y="4463"/>
                    </a:cubicBezTo>
                    <a:cubicBezTo>
                      <a:pt x="392" y="4514"/>
                      <a:pt x="518" y="4507"/>
                      <a:pt x="518" y="4507"/>
                    </a:cubicBezTo>
                    <a:cubicBezTo>
                      <a:pt x="518" y="4507"/>
                      <a:pt x="533" y="4440"/>
                      <a:pt x="599" y="4433"/>
                    </a:cubicBezTo>
                    <a:cubicBezTo>
                      <a:pt x="666" y="4426"/>
                      <a:pt x="696" y="4389"/>
                      <a:pt x="725" y="4366"/>
                    </a:cubicBezTo>
                    <a:cubicBezTo>
                      <a:pt x="755" y="4344"/>
                      <a:pt x="785" y="4307"/>
                      <a:pt x="829" y="4300"/>
                    </a:cubicBezTo>
                    <a:cubicBezTo>
                      <a:pt x="873" y="4292"/>
                      <a:pt x="947" y="4255"/>
                      <a:pt x="984" y="4233"/>
                    </a:cubicBezTo>
                    <a:cubicBezTo>
                      <a:pt x="1021" y="4211"/>
                      <a:pt x="1073" y="4233"/>
                      <a:pt x="1103" y="4196"/>
                    </a:cubicBezTo>
                    <a:cubicBezTo>
                      <a:pt x="1132" y="4159"/>
                      <a:pt x="1221" y="4107"/>
                      <a:pt x="1243" y="4063"/>
                    </a:cubicBezTo>
                    <a:cubicBezTo>
                      <a:pt x="1266" y="4018"/>
                      <a:pt x="1295" y="4011"/>
                      <a:pt x="1340" y="3974"/>
                    </a:cubicBezTo>
                    <a:cubicBezTo>
                      <a:pt x="1384" y="3937"/>
                      <a:pt x="1384" y="3908"/>
                      <a:pt x="1406" y="3885"/>
                    </a:cubicBezTo>
                    <a:cubicBezTo>
                      <a:pt x="1428" y="3863"/>
                      <a:pt x="1502" y="3804"/>
                      <a:pt x="1532" y="3782"/>
                    </a:cubicBezTo>
                    <a:cubicBezTo>
                      <a:pt x="1562" y="3760"/>
                      <a:pt x="1599" y="3715"/>
                      <a:pt x="1613" y="3693"/>
                    </a:cubicBezTo>
                    <a:cubicBezTo>
                      <a:pt x="1628" y="3671"/>
                      <a:pt x="1636" y="3678"/>
                      <a:pt x="1687" y="3634"/>
                    </a:cubicBezTo>
                    <a:cubicBezTo>
                      <a:pt x="1739" y="3589"/>
                      <a:pt x="1813" y="3537"/>
                      <a:pt x="1791" y="3515"/>
                    </a:cubicBezTo>
                    <a:cubicBezTo>
                      <a:pt x="1769" y="3493"/>
                      <a:pt x="1680" y="3486"/>
                      <a:pt x="1673" y="3456"/>
                    </a:cubicBezTo>
                    <a:cubicBezTo>
                      <a:pt x="1665" y="3426"/>
                      <a:pt x="1725" y="3323"/>
                      <a:pt x="1754" y="3315"/>
                    </a:cubicBezTo>
                    <a:cubicBezTo>
                      <a:pt x="1784" y="3308"/>
                      <a:pt x="1843" y="3256"/>
                      <a:pt x="1865" y="3219"/>
                    </a:cubicBezTo>
                    <a:cubicBezTo>
                      <a:pt x="1887" y="3182"/>
                      <a:pt x="1873" y="3093"/>
                      <a:pt x="1924" y="3093"/>
                    </a:cubicBezTo>
                    <a:cubicBezTo>
                      <a:pt x="1976" y="3093"/>
                      <a:pt x="2028" y="3019"/>
                      <a:pt x="2043" y="2997"/>
                    </a:cubicBezTo>
                    <a:cubicBezTo>
                      <a:pt x="2058" y="2975"/>
                      <a:pt x="2102" y="2945"/>
                      <a:pt x="2124" y="2953"/>
                    </a:cubicBezTo>
                    <a:cubicBezTo>
                      <a:pt x="2146" y="2960"/>
                      <a:pt x="2117" y="3019"/>
                      <a:pt x="2117" y="3019"/>
                    </a:cubicBezTo>
                    <a:cubicBezTo>
                      <a:pt x="2117" y="3019"/>
                      <a:pt x="2021" y="3071"/>
                      <a:pt x="1998" y="3093"/>
                    </a:cubicBezTo>
                    <a:cubicBezTo>
                      <a:pt x="1976" y="3116"/>
                      <a:pt x="2013" y="3153"/>
                      <a:pt x="1998" y="3175"/>
                    </a:cubicBezTo>
                    <a:cubicBezTo>
                      <a:pt x="1984" y="3197"/>
                      <a:pt x="1917" y="3256"/>
                      <a:pt x="1917" y="3278"/>
                    </a:cubicBezTo>
                    <a:cubicBezTo>
                      <a:pt x="1917" y="3301"/>
                      <a:pt x="1947" y="3352"/>
                      <a:pt x="1947" y="3397"/>
                    </a:cubicBezTo>
                    <a:cubicBezTo>
                      <a:pt x="1947" y="3441"/>
                      <a:pt x="1954" y="3478"/>
                      <a:pt x="2013" y="3463"/>
                    </a:cubicBezTo>
                    <a:cubicBezTo>
                      <a:pt x="2072" y="3449"/>
                      <a:pt x="2095" y="3352"/>
                      <a:pt x="2132" y="3330"/>
                    </a:cubicBezTo>
                    <a:cubicBezTo>
                      <a:pt x="2169" y="3308"/>
                      <a:pt x="2198" y="3278"/>
                      <a:pt x="2257" y="3264"/>
                    </a:cubicBezTo>
                    <a:cubicBezTo>
                      <a:pt x="2317" y="3249"/>
                      <a:pt x="2346" y="3264"/>
                      <a:pt x="2383" y="3241"/>
                    </a:cubicBezTo>
                    <a:cubicBezTo>
                      <a:pt x="2420" y="3219"/>
                      <a:pt x="2420" y="3182"/>
                      <a:pt x="2420" y="3138"/>
                    </a:cubicBezTo>
                    <a:cubicBezTo>
                      <a:pt x="2420" y="3093"/>
                      <a:pt x="2450" y="3064"/>
                      <a:pt x="2479" y="3056"/>
                    </a:cubicBezTo>
                    <a:cubicBezTo>
                      <a:pt x="2509" y="3049"/>
                      <a:pt x="2561" y="3042"/>
                      <a:pt x="2583" y="3071"/>
                    </a:cubicBezTo>
                    <a:cubicBezTo>
                      <a:pt x="2605" y="3101"/>
                      <a:pt x="2696" y="3160"/>
                      <a:pt x="2746" y="3175"/>
                    </a:cubicBezTo>
                    <a:cubicBezTo>
                      <a:pt x="2783" y="3186"/>
                      <a:pt x="2837" y="3181"/>
                      <a:pt x="2842" y="3215"/>
                    </a:cubicBezTo>
                    <a:cubicBezTo>
                      <a:pt x="2847" y="3250"/>
                      <a:pt x="2892" y="3299"/>
                      <a:pt x="2926" y="3284"/>
                    </a:cubicBezTo>
                    <a:cubicBezTo>
                      <a:pt x="2961" y="3269"/>
                      <a:pt x="2961" y="3245"/>
                      <a:pt x="3000" y="3245"/>
                    </a:cubicBezTo>
                    <a:cubicBezTo>
                      <a:pt x="3040" y="3245"/>
                      <a:pt x="3064" y="3250"/>
                      <a:pt x="3094" y="3264"/>
                    </a:cubicBezTo>
                    <a:cubicBezTo>
                      <a:pt x="3123" y="3279"/>
                      <a:pt x="3148" y="3269"/>
                      <a:pt x="3188" y="3274"/>
                    </a:cubicBezTo>
                    <a:cubicBezTo>
                      <a:pt x="3227" y="3279"/>
                      <a:pt x="3267" y="3304"/>
                      <a:pt x="3291" y="3314"/>
                    </a:cubicBezTo>
                    <a:cubicBezTo>
                      <a:pt x="3316" y="3324"/>
                      <a:pt x="3375" y="3304"/>
                      <a:pt x="3395" y="3294"/>
                    </a:cubicBezTo>
                    <a:cubicBezTo>
                      <a:pt x="3415" y="3284"/>
                      <a:pt x="3434" y="3294"/>
                      <a:pt x="3420" y="3329"/>
                    </a:cubicBezTo>
                    <a:cubicBezTo>
                      <a:pt x="3405" y="3363"/>
                      <a:pt x="3346" y="3398"/>
                      <a:pt x="3380" y="3408"/>
                    </a:cubicBezTo>
                    <a:cubicBezTo>
                      <a:pt x="3415" y="3417"/>
                      <a:pt x="3479" y="3452"/>
                      <a:pt x="3513" y="3447"/>
                    </a:cubicBezTo>
                    <a:cubicBezTo>
                      <a:pt x="3548" y="3442"/>
                      <a:pt x="3573" y="3408"/>
                      <a:pt x="3577" y="3442"/>
                    </a:cubicBezTo>
                    <a:cubicBezTo>
                      <a:pt x="3582" y="3477"/>
                      <a:pt x="3563" y="3511"/>
                      <a:pt x="3577" y="3531"/>
                    </a:cubicBezTo>
                    <a:cubicBezTo>
                      <a:pt x="3592" y="3551"/>
                      <a:pt x="3617" y="3565"/>
                      <a:pt x="3642" y="3585"/>
                    </a:cubicBezTo>
                    <a:cubicBezTo>
                      <a:pt x="3666" y="3605"/>
                      <a:pt x="3706" y="3644"/>
                      <a:pt x="3721" y="3644"/>
                    </a:cubicBezTo>
                    <a:cubicBezTo>
                      <a:pt x="3735" y="3644"/>
                      <a:pt x="3770" y="3620"/>
                      <a:pt x="3785" y="3659"/>
                    </a:cubicBezTo>
                    <a:cubicBezTo>
                      <a:pt x="3799" y="3699"/>
                      <a:pt x="3765" y="3713"/>
                      <a:pt x="3790" y="3738"/>
                    </a:cubicBezTo>
                    <a:cubicBezTo>
                      <a:pt x="3814" y="3763"/>
                      <a:pt x="3814" y="3822"/>
                      <a:pt x="3839" y="3847"/>
                    </a:cubicBezTo>
                    <a:cubicBezTo>
                      <a:pt x="3864" y="3871"/>
                      <a:pt x="3844" y="3906"/>
                      <a:pt x="3883" y="3931"/>
                    </a:cubicBezTo>
                    <a:cubicBezTo>
                      <a:pt x="3923" y="3955"/>
                      <a:pt x="3957" y="3931"/>
                      <a:pt x="3972" y="3931"/>
                    </a:cubicBezTo>
                    <a:cubicBezTo>
                      <a:pt x="3987" y="3931"/>
                      <a:pt x="4046" y="3891"/>
                      <a:pt x="4046" y="3891"/>
                    </a:cubicBezTo>
                    <a:cubicBezTo>
                      <a:pt x="4046" y="3891"/>
                      <a:pt x="4115" y="3896"/>
                      <a:pt x="4096" y="3936"/>
                    </a:cubicBezTo>
                    <a:cubicBezTo>
                      <a:pt x="4076" y="3975"/>
                      <a:pt x="4012" y="3980"/>
                      <a:pt x="4017" y="4005"/>
                    </a:cubicBezTo>
                    <a:cubicBezTo>
                      <a:pt x="4021" y="4029"/>
                      <a:pt x="4056" y="4024"/>
                      <a:pt x="4051" y="4079"/>
                    </a:cubicBezTo>
                    <a:cubicBezTo>
                      <a:pt x="4046" y="4133"/>
                      <a:pt x="4051" y="4167"/>
                      <a:pt x="4091" y="4197"/>
                    </a:cubicBezTo>
                    <a:cubicBezTo>
                      <a:pt x="4130" y="4227"/>
                      <a:pt x="4155" y="4266"/>
                      <a:pt x="4150" y="4301"/>
                    </a:cubicBezTo>
                    <a:cubicBezTo>
                      <a:pt x="4145" y="4335"/>
                      <a:pt x="4096" y="4370"/>
                      <a:pt x="4145" y="4385"/>
                    </a:cubicBezTo>
                    <a:cubicBezTo>
                      <a:pt x="4194" y="4399"/>
                      <a:pt x="4224" y="4419"/>
                      <a:pt x="4258" y="4409"/>
                    </a:cubicBezTo>
                    <a:cubicBezTo>
                      <a:pt x="4293" y="4399"/>
                      <a:pt x="4327" y="4365"/>
                      <a:pt x="4318" y="4345"/>
                    </a:cubicBezTo>
                    <a:cubicBezTo>
                      <a:pt x="4308" y="4325"/>
                      <a:pt x="4337" y="4330"/>
                      <a:pt x="4362" y="4360"/>
                    </a:cubicBezTo>
                    <a:cubicBezTo>
                      <a:pt x="4387" y="4389"/>
                      <a:pt x="4402" y="4386"/>
                      <a:pt x="4431" y="4404"/>
                    </a:cubicBezTo>
                    <a:cubicBezTo>
                      <a:pt x="4459" y="4422"/>
                      <a:pt x="4481" y="4429"/>
                      <a:pt x="4495" y="4438"/>
                    </a:cubicBezTo>
                    <a:cubicBezTo>
                      <a:pt x="4504" y="4401"/>
                      <a:pt x="4501" y="4365"/>
                      <a:pt x="4540" y="434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7" name="Freeform 170">
                <a:extLst>
                  <a:ext uri="{FF2B5EF4-FFF2-40B4-BE49-F238E27FC236}">
                    <a16:creationId xmlns:a16="http://schemas.microsoft.com/office/drawing/2014/main" id="{7EB5C029-6EB7-4CD9-899A-BD0C81202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3" y="2166"/>
                <a:ext cx="1065" cy="501"/>
              </a:xfrm>
              <a:custGeom>
                <a:avLst/>
                <a:gdLst>
                  <a:gd name="T0" fmla="*/ 1857 w 6874"/>
                  <a:gd name="T1" fmla="*/ 2812 h 3639"/>
                  <a:gd name="T2" fmla="*/ 2353 w 6874"/>
                  <a:gd name="T3" fmla="*/ 2863 h 3639"/>
                  <a:gd name="T4" fmla="*/ 2797 w 6874"/>
                  <a:gd name="T5" fmla="*/ 3004 h 3639"/>
                  <a:gd name="T6" fmla="*/ 3189 w 6874"/>
                  <a:gd name="T7" fmla="*/ 3485 h 3639"/>
                  <a:gd name="T8" fmla="*/ 3312 w 6874"/>
                  <a:gd name="T9" fmla="*/ 3321 h 3639"/>
                  <a:gd name="T10" fmla="*/ 3551 w 6874"/>
                  <a:gd name="T11" fmla="*/ 3096 h 3639"/>
                  <a:gd name="T12" fmla="*/ 3889 w 6874"/>
                  <a:gd name="T13" fmla="*/ 3018 h 3639"/>
                  <a:gd name="T14" fmla="*/ 4178 w 6874"/>
                  <a:gd name="T15" fmla="*/ 3091 h 3639"/>
                  <a:gd name="T16" fmla="*/ 4296 w 6874"/>
                  <a:gd name="T17" fmla="*/ 2929 h 3639"/>
                  <a:gd name="T18" fmla="*/ 4545 w 6874"/>
                  <a:gd name="T19" fmla="*/ 2944 h 3639"/>
                  <a:gd name="T20" fmla="*/ 4898 w 6874"/>
                  <a:gd name="T21" fmla="*/ 2973 h 3639"/>
                  <a:gd name="T22" fmla="*/ 5015 w 6874"/>
                  <a:gd name="T23" fmla="*/ 3257 h 3639"/>
                  <a:gd name="T24" fmla="*/ 5167 w 6874"/>
                  <a:gd name="T25" fmla="*/ 3536 h 3639"/>
                  <a:gd name="T26" fmla="*/ 5348 w 6874"/>
                  <a:gd name="T27" fmla="*/ 3434 h 3639"/>
                  <a:gd name="T28" fmla="*/ 5245 w 6874"/>
                  <a:gd name="T29" fmla="*/ 3184 h 3639"/>
                  <a:gd name="T30" fmla="*/ 5182 w 6874"/>
                  <a:gd name="T31" fmla="*/ 2876 h 3639"/>
                  <a:gd name="T32" fmla="*/ 5270 w 6874"/>
                  <a:gd name="T33" fmla="*/ 2616 h 3639"/>
                  <a:gd name="T34" fmla="*/ 5730 w 6874"/>
                  <a:gd name="T35" fmla="*/ 2313 h 3639"/>
                  <a:gd name="T36" fmla="*/ 5833 w 6874"/>
                  <a:gd name="T37" fmla="*/ 2034 h 3639"/>
                  <a:gd name="T38" fmla="*/ 5897 w 6874"/>
                  <a:gd name="T39" fmla="*/ 1823 h 3639"/>
                  <a:gd name="T40" fmla="*/ 6009 w 6874"/>
                  <a:gd name="T41" fmla="*/ 1544 h 3639"/>
                  <a:gd name="T42" fmla="*/ 6210 w 6874"/>
                  <a:gd name="T43" fmla="*/ 1436 h 3639"/>
                  <a:gd name="T44" fmla="*/ 6460 w 6874"/>
                  <a:gd name="T45" fmla="*/ 1329 h 3639"/>
                  <a:gd name="T46" fmla="*/ 6494 w 6874"/>
                  <a:gd name="T47" fmla="*/ 1010 h 3639"/>
                  <a:gd name="T48" fmla="*/ 6788 w 6874"/>
                  <a:gd name="T49" fmla="*/ 800 h 3639"/>
                  <a:gd name="T50" fmla="*/ 6686 w 6874"/>
                  <a:gd name="T51" fmla="*/ 306 h 3639"/>
                  <a:gd name="T52" fmla="*/ 6192 w 6874"/>
                  <a:gd name="T53" fmla="*/ 730 h 3639"/>
                  <a:gd name="T54" fmla="*/ 5758 w 6874"/>
                  <a:gd name="T55" fmla="*/ 1006 h 3639"/>
                  <a:gd name="T56" fmla="*/ 5334 w 6874"/>
                  <a:gd name="T57" fmla="*/ 1027 h 3639"/>
                  <a:gd name="T58" fmla="*/ 5210 w 6874"/>
                  <a:gd name="T59" fmla="*/ 1294 h 3639"/>
                  <a:gd name="T60" fmla="*/ 5030 w 6874"/>
                  <a:gd name="T61" fmla="*/ 1155 h 3639"/>
                  <a:gd name="T62" fmla="*/ 4712 w 6874"/>
                  <a:gd name="T63" fmla="*/ 622 h 3639"/>
                  <a:gd name="T64" fmla="*/ 4485 w 6874"/>
                  <a:gd name="T65" fmla="*/ 1076 h 3639"/>
                  <a:gd name="T66" fmla="*/ 4367 w 6874"/>
                  <a:gd name="T67" fmla="*/ 947 h 3639"/>
                  <a:gd name="T68" fmla="*/ 4751 w 6874"/>
                  <a:gd name="T69" fmla="*/ 533 h 3639"/>
                  <a:gd name="T70" fmla="*/ 4317 w 6874"/>
                  <a:gd name="T71" fmla="*/ 395 h 3639"/>
                  <a:gd name="T72" fmla="*/ 4128 w 6874"/>
                  <a:gd name="T73" fmla="*/ 190 h 3639"/>
                  <a:gd name="T74" fmla="*/ 3321 w 6874"/>
                  <a:gd name="T75" fmla="*/ 30 h 3639"/>
                  <a:gd name="T76" fmla="*/ 1001 w 6874"/>
                  <a:gd name="T77" fmla="*/ 59 h 3639"/>
                  <a:gd name="T78" fmla="*/ 276 w 6874"/>
                  <a:gd name="T79" fmla="*/ 153 h 3639"/>
                  <a:gd name="T80" fmla="*/ 59 w 6874"/>
                  <a:gd name="T81" fmla="*/ 257 h 3639"/>
                  <a:gd name="T82" fmla="*/ 93 w 6874"/>
                  <a:gd name="T83" fmla="*/ 622 h 3639"/>
                  <a:gd name="T84" fmla="*/ 64 w 6874"/>
                  <a:gd name="T85" fmla="*/ 1007 h 3639"/>
                  <a:gd name="T86" fmla="*/ 85 w 6874"/>
                  <a:gd name="T87" fmla="*/ 1427 h 3639"/>
                  <a:gd name="T88" fmla="*/ 217 w 6874"/>
                  <a:gd name="T89" fmla="*/ 1740 h 3639"/>
                  <a:gd name="T90" fmla="*/ 403 w 6874"/>
                  <a:gd name="T91" fmla="*/ 2112 h 3639"/>
                  <a:gd name="T92" fmla="*/ 663 w 6874"/>
                  <a:gd name="T93" fmla="*/ 2371 h 3639"/>
                  <a:gd name="T94" fmla="*/ 1080 w 6874"/>
                  <a:gd name="T95" fmla="*/ 2590 h 3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874" h="3639">
                    <a:moveTo>
                      <a:pt x="1080" y="2590"/>
                    </a:moveTo>
                    <a:cubicBezTo>
                      <a:pt x="1162" y="2612"/>
                      <a:pt x="1243" y="2634"/>
                      <a:pt x="1310" y="2664"/>
                    </a:cubicBezTo>
                    <a:cubicBezTo>
                      <a:pt x="1376" y="2693"/>
                      <a:pt x="1561" y="2723"/>
                      <a:pt x="1613" y="2752"/>
                    </a:cubicBezTo>
                    <a:cubicBezTo>
                      <a:pt x="1665" y="2782"/>
                      <a:pt x="1798" y="2812"/>
                      <a:pt x="1857" y="2812"/>
                    </a:cubicBezTo>
                    <a:cubicBezTo>
                      <a:pt x="1916" y="2812"/>
                      <a:pt x="2005" y="2797"/>
                      <a:pt x="2027" y="2760"/>
                    </a:cubicBezTo>
                    <a:cubicBezTo>
                      <a:pt x="2050" y="2723"/>
                      <a:pt x="2131" y="2701"/>
                      <a:pt x="2168" y="2715"/>
                    </a:cubicBezTo>
                    <a:cubicBezTo>
                      <a:pt x="2205" y="2730"/>
                      <a:pt x="2235" y="2760"/>
                      <a:pt x="2279" y="2767"/>
                    </a:cubicBezTo>
                    <a:cubicBezTo>
                      <a:pt x="2324" y="2775"/>
                      <a:pt x="2361" y="2819"/>
                      <a:pt x="2353" y="2863"/>
                    </a:cubicBezTo>
                    <a:cubicBezTo>
                      <a:pt x="2346" y="2908"/>
                      <a:pt x="2405" y="2908"/>
                      <a:pt x="2435" y="2952"/>
                    </a:cubicBezTo>
                    <a:cubicBezTo>
                      <a:pt x="2464" y="2997"/>
                      <a:pt x="2479" y="3034"/>
                      <a:pt x="2501" y="3071"/>
                    </a:cubicBezTo>
                    <a:cubicBezTo>
                      <a:pt x="2523" y="3108"/>
                      <a:pt x="2642" y="3122"/>
                      <a:pt x="2679" y="3085"/>
                    </a:cubicBezTo>
                    <a:cubicBezTo>
                      <a:pt x="2716" y="3049"/>
                      <a:pt x="2760" y="2997"/>
                      <a:pt x="2797" y="3004"/>
                    </a:cubicBezTo>
                    <a:cubicBezTo>
                      <a:pt x="2834" y="3011"/>
                      <a:pt x="2827" y="3093"/>
                      <a:pt x="2849" y="3130"/>
                    </a:cubicBezTo>
                    <a:cubicBezTo>
                      <a:pt x="2871" y="3167"/>
                      <a:pt x="2953" y="3204"/>
                      <a:pt x="2982" y="3248"/>
                    </a:cubicBezTo>
                    <a:cubicBezTo>
                      <a:pt x="3012" y="3293"/>
                      <a:pt x="3041" y="3337"/>
                      <a:pt x="3041" y="3396"/>
                    </a:cubicBezTo>
                    <a:cubicBezTo>
                      <a:pt x="3041" y="3455"/>
                      <a:pt x="3175" y="3448"/>
                      <a:pt x="3189" y="3485"/>
                    </a:cubicBezTo>
                    <a:cubicBezTo>
                      <a:pt x="3200" y="3511"/>
                      <a:pt x="3228" y="3540"/>
                      <a:pt x="3271" y="3556"/>
                    </a:cubicBezTo>
                    <a:cubicBezTo>
                      <a:pt x="3291" y="3531"/>
                      <a:pt x="3320" y="3523"/>
                      <a:pt x="3297" y="3478"/>
                    </a:cubicBezTo>
                    <a:cubicBezTo>
                      <a:pt x="3273" y="3429"/>
                      <a:pt x="3243" y="3394"/>
                      <a:pt x="3277" y="3375"/>
                    </a:cubicBezTo>
                    <a:cubicBezTo>
                      <a:pt x="3312" y="3355"/>
                      <a:pt x="3287" y="3365"/>
                      <a:pt x="3312" y="3321"/>
                    </a:cubicBezTo>
                    <a:cubicBezTo>
                      <a:pt x="3336" y="3277"/>
                      <a:pt x="3321" y="3248"/>
                      <a:pt x="3351" y="3233"/>
                    </a:cubicBezTo>
                    <a:cubicBezTo>
                      <a:pt x="3380" y="3218"/>
                      <a:pt x="3390" y="3194"/>
                      <a:pt x="3429" y="3189"/>
                    </a:cubicBezTo>
                    <a:cubicBezTo>
                      <a:pt x="3468" y="3184"/>
                      <a:pt x="3444" y="3164"/>
                      <a:pt x="3488" y="3145"/>
                    </a:cubicBezTo>
                    <a:cubicBezTo>
                      <a:pt x="3532" y="3125"/>
                      <a:pt x="3517" y="3106"/>
                      <a:pt x="3551" y="3096"/>
                    </a:cubicBezTo>
                    <a:cubicBezTo>
                      <a:pt x="3586" y="3086"/>
                      <a:pt x="3542" y="3027"/>
                      <a:pt x="3601" y="3013"/>
                    </a:cubicBezTo>
                    <a:cubicBezTo>
                      <a:pt x="3659" y="2998"/>
                      <a:pt x="3708" y="3003"/>
                      <a:pt x="3733" y="3018"/>
                    </a:cubicBezTo>
                    <a:cubicBezTo>
                      <a:pt x="3757" y="3032"/>
                      <a:pt x="3757" y="3062"/>
                      <a:pt x="3796" y="3042"/>
                    </a:cubicBezTo>
                    <a:cubicBezTo>
                      <a:pt x="3835" y="3022"/>
                      <a:pt x="3855" y="3013"/>
                      <a:pt x="3889" y="3018"/>
                    </a:cubicBezTo>
                    <a:cubicBezTo>
                      <a:pt x="3924" y="3022"/>
                      <a:pt x="3977" y="3032"/>
                      <a:pt x="3982" y="3047"/>
                    </a:cubicBezTo>
                    <a:cubicBezTo>
                      <a:pt x="3987" y="3062"/>
                      <a:pt x="3948" y="3086"/>
                      <a:pt x="4007" y="3086"/>
                    </a:cubicBezTo>
                    <a:cubicBezTo>
                      <a:pt x="4066" y="3086"/>
                      <a:pt x="4129" y="3062"/>
                      <a:pt x="4129" y="3062"/>
                    </a:cubicBezTo>
                    <a:cubicBezTo>
                      <a:pt x="4129" y="3062"/>
                      <a:pt x="4154" y="3081"/>
                      <a:pt x="4178" y="3091"/>
                    </a:cubicBezTo>
                    <a:cubicBezTo>
                      <a:pt x="4203" y="3101"/>
                      <a:pt x="4222" y="3086"/>
                      <a:pt x="4237" y="3071"/>
                    </a:cubicBezTo>
                    <a:cubicBezTo>
                      <a:pt x="4252" y="3057"/>
                      <a:pt x="4183" y="3042"/>
                      <a:pt x="4208" y="3013"/>
                    </a:cubicBezTo>
                    <a:cubicBezTo>
                      <a:pt x="4232" y="2983"/>
                      <a:pt x="4242" y="2969"/>
                      <a:pt x="4261" y="2964"/>
                    </a:cubicBezTo>
                    <a:cubicBezTo>
                      <a:pt x="4281" y="2959"/>
                      <a:pt x="4271" y="2929"/>
                      <a:pt x="4296" y="2929"/>
                    </a:cubicBezTo>
                    <a:cubicBezTo>
                      <a:pt x="4320" y="2929"/>
                      <a:pt x="4364" y="2964"/>
                      <a:pt x="4364" y="2964"/>
                    </a:cubicBezTo>
                    <a:cubicBezTo>
                      <a:pt x="4364" y="2964"/>
                      <a:pt x="4399" y="2978"/>
                      <a:pt x="4428" y="2959"/>
                    </a:cubicBezTo>
                    <a:cubicBezTo>
                      <a:pt x="4457" y="2939"/>
                      <a:pt x="4457" y="2925"/>
                      <a:pt x="4482" y="2925"/>
                    </a:cubicBezTo>
                    <a:cubicBezTo>
                      <a:pt x="4506" y="2925"/>
                      <a:pt x="4545" y="2944"/>
                      <a:pt x="4545" y="2944"/>
                    </a:cubicBezTo>
                    <a:cubicBezTo>
                      <a:pt x="4545" y="2944"/>
                      <a:pt x="4560" y="2993"/>
                      <a:pt x="4594" y="2978"/>
                    </a:cubicBezTo>
                    <a:cubicBezTo>
                      <a:pt x="4629" y="2964"/>
                      <a:pt x="4643" y="2954"/>
                      <a:pt x="4663" y="2964"/>
                    </a:cubicBezTo>
                    <a:cubicBezTo>
                      <a:pt x="4682" y="2973"/>
                      <a:pt x="4691" y="3027"/>
                      <a:pt x="4717" y="3022"/>
                    </a:cubicBezTo>
                    <a:cubicBezTo>
                      <a:pt x="4820" y="3003"/>
                      <a:pt x="4869" y="2954"/>
                      <a:pt x="4898" y="2973"/>
                    </a:cubicBezTo>
                    <a:cubicBezTo>
                      <a:pt x="4927" y="2993"/>
                      <a:pt x="4942" y="3076"/>
                      <a:pt x="4957" y="3091"/>
                    </a:cubicBezTo>
                    <a:cubicBezTo>
                      <a:pt x="4971" y="3106"/>
                      <a:pt x="4996" y="3120"/>
                      <a:pt x="5001" y="3140"/>
                    </a:cubicBezTo>
                    <a:cubicBezTo>
                      <a:pt x="5006" y="3159"/>
                      <a:pt x="4962" y="3204"/>
                      <a:pt x="4962" y="3223"/>
                    </a:cubicBezTo>
                    <a:cubicBezTo>
                      <a:pt x="4962" y="3243"/>
                      <a:pt x="5006" y="3243"/>
                      <a:pt x="5015" y="3257"/>
                    </a:cubicBezTo>
                    <a:cubicBezTo>
                      <a:pt x="5025" y="3272"/>
                      <a:pt x="5030" y="3277"/>
                      <a:pt x="5025" y="3321"/>
                    </a:cubicBezTo>
                    <a:cubicBezTo>
                      <a:pt x="5020" y="3365"/>
                      <a:pt x="5020" y="3409"/>
                      <a:pt x="5045" y="3409"/>
                    </a:cubicBezTo>
                    <a:cubicBezTo>
                      <a:pt x="5069" y="3409"/>
                      <a:pt x="5099" y="3424"/>
                      <a:pt x="5103" y="3448"/>
                    </a:cubicBezTo>
                    <a:cubicBezTo>
                      <a:pt x="5108" y="3473"/>
                      <a:pt x="5192" y="3497"/>
                      <a:pt x="5167" y="3536"/>
                    </a:cubicBezTo>
                    <a:cubicBezTo>
                      <a:pt x="5143" y="3576"/>
                      <a:pt x="5152" y="3595"/>
                      <a:pt x="5192" y="3600"/>
                    </a:cubicBezTo>
                    <a:cubicBezTo>
                      <a:pt x="5231" y="3605"/>
                      <a:pt x="5231" y="3639"/>
                      <a:pt x="5265" y="3625"/>
                    </a:cubicBezTo>
                    <a:cubicBezTo>
                      <a:pt x="5299" y="3610"/>
                      <a:pt x="5319" y="3576"/>
                      <a:pt x="5314" y="3541"/>
                    </a:cubicBezTo>
                    <a:cubicBezTo>
                      <a:pt x="5309" y="3507"/>
                      <a:pt x="5329" y="3468"/>
                      <a:pt x="5348" y="3434"/>
                    </a:cubicBezTo>
                    <a:cubicBezTo>
                      <a:pt x="5368" y="3399"/>
                      <a:pt x="5348" y="3390"/>
                      <a:pt x="5343" y="3360"/>
                    </a:cubicBezTo>
                    <a:cubicBezTo>
                      <a:pt x="5339" y="3331"/>
                      <a:pt x="5373" y="3301"/>
                      <a:pt x="5363" y="3287"/>
                    </a:cubicBezTo>
                    <a:cubicBezTo>
                      <a:pt x="5353" y="3272"/>
                      <a:pt x="5304" y="3282"/>
                      <a:pt x="5285" y="3257"/>
                    </a:cubicBezTo>
                    <a:cubicBezTo>
                      <a:pt x="5265" y="3233"/>
                      <a:pt x="5241" y="3218"/>
                      <a:pt x="5245" y="3184"/>
                    </a:cubicBezTo>
                    <a:cubicBezTo>
                      <a:pt x="5250" y="3150"/>
                      <a:pt x="5285" y="3150"/>
                      <a:pt x="5255" y="3120"/>
                    </a:cubicBezTo>
                    <a:cubicBezTo>
                      <a:pt x="5226" y="3091"/>
                      <a:pt x="5177" y="3076"/>
                      <a:pt x="5172" y="3022"/>
                    </a:cubicBezTo>
                    <a:cubicBezTo>
                      <a:pt x="5167" y="2969"/>
                      <a:pt x="5148" y="2939"/>
                      <a:pt x="5162" y="2925"/>
                    </a:cubicBezTo>
                    <a:cubicBezTo>
                      <a:pt x="5177" y="2910"/>
                      <a:pt x="5197" y="2895"/>
                      <a:pt x="5182" y="2876"/>
                    </a:cubicBezTo>
                    <a:cubicBezTo>
                      <a:pt x="5167" y="2856"/>
                      <a:pt x="5182" y="2831"/>
                      <a:pt x="5182" y="2812"/>
                    </a:cubicBezTo>
                    <a:cubicBezTo>
                      <a:pt x="5182" y="2792"/>
                      <a:pt x="5197" y="2783"/>
                      <a:pt x="5211" y="2758"/>
                    </a:cubicBezTo>
                    <a:cubicBezTo>
                      <a:pt x="5226" y="2734"/>
                      <a:pt x="5221" y="2738"/>
                      <a:pt x="5226" y="2704"/>
                    </a:cubicBezTo>
                    <a:cubicBezTo>
                      <a:pt x="5231" y="2670"/>
                      <a:pt x="5255" y="2626"/>
                      <a:pt x="5270" y="2616"/>
                    </a:cubicBezTo>
                    <a:cubicBezTo>
                      <a:pt x="5285" y="2606"/>
                      <a:pt x="5412" y="2513"/>
                      <a:pt x="5456" y="2499"/>
                    </a:cubicBezTo>
                    <a:cubicBezTo>
                      <a:pt x="5500" y="2484"/>
                      <a:pt x="5520" y="2455"/>
                      <a:pt x="5559" y="2425"/>
                    </a:cubicBezTo>
                    <a:cubicBezTo>
                      <a:pt x="5598" y="2396"/>
                      <a:pt x="5627" y="2362"/>
                      <a:pt x="5681" y="2362"/>
                    </a:cubicBezTo>
                    <a:cubicBezTo>
                      <a:pt x="5735" y="2362"/>
                      <a:pt x="5686" y="2317"/>
                      <a:pt x="5730" y="2313"/>
                    </a:cubicBezTo>
                    <a:cubicBezTo>
                      <a:pt x="5774" y="2308"/>
                      <a:pt x="5823" y="2313"/>
                      <a:pt x="5828" y="2278"/>
                    </a:cubicBezTo>
                    <a:cubicBezTo>
                      <a:pt x="5833" y="2244"/>
                      <a:pt x="5794" y="2195"/>
                      <a:pt x="5818" y="2171"/>
                    </a:cubicBezTo>
                    <a:cubicBezTo>
                      <a:pt x="5843" y="2146"/>
                      <a:pt x="5853" y="2122"/>
                      <a:pt x="5862" y="2097"/>
                    </a:cubicBezTo>
                    <a:cubicBezTo>
                      <a:pt x="5872" y="2073"/>
                      <a:pt x="5843" y="2048"/>
                      <a:pt x="5833" y="2034"/>
                    </a:cubicBezTo>
                    <a:cubicBezTo>
                      <a:pt x="5823" y="2019"/>
                      <a:pt x="5735" y="2009"/>
                      <a:pt x="5760" y="1975"/>
                    </a:cubicBezTo>
                    <a:cubicBezTo>
                      <a:pt x="5784" y="1941"/>
                      <a:pt x="5764" y="1916"/>
                      <a:pt x="5799" y="1911"/>
                    </a:cubicBezTo>
                    <a:cubicBezTo>
                      <a:pt x="5833" y="1906"/>
                      <a:pt x="5848" y="1911"/>
                      <a:pt x="5872" y="1877"/>
                    </a:cubicBezTo>
                    <a:cubicBezTo>
                      <a:pt x="5897" y="1843"/>
                      <a:pt x="5853" y="1833"/>
                      <a:pt x="5897" y="1823"/>
                    </a:cubicBezTo>
                    <a:cubicBezTo>
                      <a:pt x="5941" y="1813"/>
                      <a:pt x="5960" y="1798"/>
                      <a:pt x="5955" y="1755"/>
                    </a:cubicBezTo>
                    <a:cubicBezTo>
                      <a:pt x="5950" y="1710"/>
                      <a:pt x="5911" y="1686"/>
                      <a:pt x="5936" y="1676"/>
                    </a:cubicBezTo>
                    <a:cubicBezTo>
                      <a:pt x="5960" y="1666"/>
                      <a:pt x="5999" y="1622"/>
                      <a:pt x="6009" y="1608"/>
                    </a:cubicBezTo>
                    <a:cubicBezTo>
                      <a:pt x="6019" y="1593"/>
                      <a:pt x="5999" y="1559"/>
                      <a:pt x="6009" y="1544"/>
                    </a:cubicBezTo>
                    <a:cubicBezTo>
                      <a:pt x="6019" y="1529"/>
                      <a:pt x="6014" y="1510"/>
                      <a:pt x="6043" y="1500"/>
                    </a:cubicBezTo>
                    <a:cubicBezTo>
                      <a:pt x="6073" y="1490"/>
                      <a:pt x="6097" y="1500"/>
                      <a:pt x="6088" y="1466"/>
                    </a:cubicBezTo>
                    <a:cubicBezTo>
                      <a:pt x="6078" y="1431"/>
                      <a:pt x="6073" y="1417"/>
                      <a:pt x="6107" y="1417"/>
                    </a:cubicBezTo>
                    <a:cubicBezTo>
                      <a:pt x="6141" y="1417"/>
                      <a:pt x="6185" y="1436"/>
                      <a:pt x="6210" y="1436"/>
                    </a:cubicBezTo>
                    <a:cubicBezTo>
                      <a:pt x="6234" y="1436"/>
                      <a:pt x="6264" y="1431"/>
                      <a:pt x="6278" y="1421"/>
                    </a:cubicBezTo>
                    <a:cubicBezTo>
                      <a:pt x="6293" y="1412"/>
                      <a:pt x="6288" y="1368"/>
                      <a:pt x="6303" y="1353"/>
                    </a:cubicBezTo>
                    <a:cubicBezTo>
                      <a:pt x="6318" y="1338"/>
                      <a:pt x="6288" y="1299"/>
                      <a:pt x="6352" y="1304"/>
                    </a:cubicBezTo>
                    <a:cubicBezTo>
                      <a:pt x="6416" y="1309"/>
                      <a:pt x="6425" y="1329"/>
                      <a:pt x="6460" y="1329"/>
                    </a:cubicBezTo>
                    <a:cubicBezTo>
                      <a:pt x="6494" y="1329"/>
                      <a:pt x="6518" y="1304"/>
                      <a:pt x="6504" y="1284"/>
                    </a:cubicBezTo>
                    <a:cubicBezTo>
                      <a:pt x="6489" y="1265"/>
                      <a:pt x="6465" y="1211"/>
                      <a:pt x="6440" y="1182"/>
                    </a:cubicBezTo>
                    <a:cubicBezTo>
                      <a:pt x="6416" y="1152"/>
                      <a:pt x="6425" y="1113"/>
                      <a:pt x="6450" y="1093"/>
                    </a:cubicBezTo>
                    <a:cubicBezTo>
                      <a:pt x="6474" y="1074"/>
                      <a:pt x="6494" y="1045"/>
                      <a:pt x="6494" y="1010"/>
                    </a:cubicBezTo>
                    <a:cubicBezTo>
                      <a:pt x="6494" y="976"/>
                      <a:pt x="6504" y="952"/>
                      <a:pt x="6523" y="942"/>
                    </a:cubicBezTo>
                    <a:cubicBezTo>
                      <a:pt x="6543" y="932"/>
                      <a:pt x="6558" y="908"/>
                      <a:pt x="6611" y="893"/>
                    </a:cubicBezTo>
                    <a:cubicBezTo>
                      <a:pt x="6665" y="878"/>
                      <a:pt x="6675" y="863"/>
                      <a:pt x="6719" y="834"/>
                    </a:cubicBezTo>
                    <a:cubicBezTo>
                      <a:pt x="6763" y="805"/>
                      <a:pt x="6739" y="805"/>
                      <a:pt x="6788" y="800"/>
                    </a:cubicBezTo>
                    <a:cubicBezTo>
                      <a:pt x="6832" y="795"/>
                      <a:pt x="6844" y="779"/>
                      <a:pt x="6868" y="765"/>
                    </a:cubicBezTo>
                    <a:cubicBezTo>
                      <a:pt x="6874" y="684"/>
                      <a:pt x="6784" y="632"/>
                      <a:pt x="6784" y="592"/>
                    </a:cubicBezTo>
                    <a:cubicBezTo>
                      <a:pt x="6784" y="543"/>
                      <a:pt x="6706" y="494"/>
                      <a:pt x="6755" y="434"/>
                    </a:cubicBezTo>
                    <a:cubicBezTo>
                      <a:pt x="6804" y="375"/>
                      <a:pt x="6735" y="326"/>
                      <a:pt x="6686" y="306"/>
                    </a:cubicBezTo>
                    <a:cubicBezTo>
                      <a:pt x="6636" y="286"/>
                      <a:pt x="6587" y="326"/>
                      <a:pt x="6587" y="395"/>
                    </a:cubicBezTo>
                    <a:cubicBezTo>
                      <a:pt x="6587" y="464"/>
                      <a:pt x="6488" y="494"/>
                      <a:pt x="6459" y="563"/>
                    </a:cubicBezTo>
                    <a:cubicBezTo>
                      <a:pt x="6429" y="632"/>
                      <a:pt x="6400" y="711"/>
                      <a:pt x="6400" y="711"/>
                    </a:cubicBezTo>
                    <a:cubicBezTo>
                      <a:pt x="6400" y="711"/>
                      <a:pt x="6232" y="750"/>
                      <a:pt x="6192" y="730"/>
                    </a:cubicBezTo>
                    <a:cubicBezTo>
                      <a:pt x="6153" y="711"/>
                      <a:pt x="5946" y="760"/>
                      <a:pt x="5886" y="760"/>
                    </a:cubicBezTo>
                    <a:cubicBezTo>
                      <a:pt x="5871" y="760"/>
                      <a:pt x="5853" y="763"/>
                      <a:pt x="5835" y="769"/>
                    </a:cubicBezTo>
                    <a:cubicBezTo>
                      <a:pt x="5830" y="809"/>
                      <a:pt x="5820" y="874"/>
                      <a:pt x="5809" y="895"/>
                    </a:cubicBezTo>
                    <a:cubicBezTo>
                      <a:pt x="5795" y="924"/>
                      <a:pt x="5802" y="983"/>
                      <a:pt x="5758" y="1006"/>
                    </a:cubicBezTo>
                    <a:cubicBezTo>
                      <a:pt x="5713" y="1028"/>
                      <a:pt x="5647" y="1043"/>
                      <a:pt x="5602" y="1028"/>
                    </a:cubicBezTo>
                    <a:cubicBezTo>
                      <a:pt x="5558" y="1013"/>
                      <a:pt x="5499" y="1043"/>
                      <a:pt x="5425" y="1043"/>
                    </a:cubicBezTo>
                    <a:cubicBezTo>
                      <a:pt x="5379" y="1043"/>
                      <a:pt x="5351" y="1026"/>
                      <a:pt x="5335" y="1013"/>
                    </a:cubicBezTo>
                    <a:cubicBezTo>
                      <a:pt x="5334" y="1018"/>
                      <a:pt x="5334" y="1022"/>
                      <a:pt x="5334" y="1027"/>
                    </a:cubicBezTo>
                    <a:cubicBezTo>
                      <a:pt x="5334" y="1050"/>
                      <a:pt x="5319" y="1067"/>
                      <a:pt x="5286" y="1079"/>
                    </a:cubicBezTo>
                    <a:cubicBezTo>
                      <a:pt x="5464" y="1095"/>
                      <a:pt x="5491" y="1120"/>
                      <a:pt x="5439" y="1139"/>
                    </a:cubicBezTo>
                    <a:cubicBezTo>
                      <a:pt x="5380" y="1161"/>
                      <a:pt x="5380" y="1176"/>
                      <a:pt x="5291" y="1206"/>
                    </a:cubicBezTo>
                    <a:cubicBezTo>
                      <a:pt x="5203" y="1235"/>
                      <a:pt x="5262" y="1280"/>
                      <a:pt x="5210" y="1294"/>
                    </a:cubicBezTo>
                    <a:cubicBezTo>
                      <a:pt x="5158" y="1309"/>
                      <a:pt x="5099" y="1317"/>
                      <a:pt x="5047" y="1287"/>
                    </a:cubicBezTo>
                    <a:cubicBezTo>
                      <a:pt x="4995" y="1257"/>
                      <a:pt x="4966" y="1309"/>
                      <a:pt x="4936" y="1287"/>
                    </a:cubicBezTo>
                    <a:cubicBezTo>
                      <a:pt x="4916" y="1272"/>
                      <a:pt x="4969" y="1236"/>
                      <a:pt x="5004" y="1214"/>
                    </a:cubicBezTo>
                    <a:cubicBezTo>
                      <a:pt x="4934" y="1221"/>
                      <a:pt x="4988" y="1179"/>
                      <a:pt x="5030" y="1155"/>
                    </a:cubicBezTo>
                    <a:cubicBezTo>
                      <a:pt x="4983" y="1129"/>
                      <a:pt x="4959" y="1021"/>
                      <a:pt x="4988" y="977"/>
                    </a:cubicBezTo>
                    <a:cubicBezTo>
                      <a:pt x="5028" y="918"/>
                      <a:pt x="4959" y="878"/>
                      <a:pt x="4929" y="849"/>
                    </a:cubicBezTo>
                    <a:cubicBezTo>
                      <a:pt x="4900" y="819"/>
                      <a:pt x="4840" y="691"/>
                      <a:pt x="4840" y="661"/>
                    </a:cubicBezTo>
                    <a:cubicBezTo>
                      <a:pt x="4840" y="632"/>
                      <a:pt x="4742" y="642"/>
                      <a:pt x="4712" y="622"/>
                    </a:cubicBezTo>
                    <a:cubicBezTo>
                      <a:pt x="4682" y="602"/>
                      <a:pt x="4653" y="721"/>
                      <a:pt x="4613" y="711"/>
                    </a:cubicBezTo>
                    <a:cubicBezTo>
                      <a:pt x="4574" y="701"/>
                      <a:pt x="4574" y="770"/>
                      <a:pt x="4574" y="819"/>
                    </a:cubicBezTo>
                    <a:cubicBezTo>
                      <a:pt x="4574" y="869"/>
                      <a:pt x="4554" y="908"/>
                      <a:pt x="4495" y="947"/>
                    </a:cubicBezTo>
                    <a:cubicBezTo>
                      <a:pt x="4436" y="987"/>
                      <a:pt x="4465" y="1027"/>
                      <a:pt x="4485" y="1076"/>
                    </a:cubicBezTo>
                    <a:cubicBezTo>
                      <a:pt x="4505" y="1125"/>
                      <a:pt x="4544" y="1165"/>
                      <a:pt x="4534" y="1214"/>
                    </a:cubicBezTo>
                    <a:cubicBezTo>
                      <a:pt x="4525" y="1263"/>
                      <a:pt x="4436" y="1352"/>
                      <a:pt x="4446" y="1293"/>
                    </a:cubicBezTo>
                    <a:cubicBezTo>
                      <a:pt x="4455" y="1234"/>
                      <a:pt x="4376" y="1174"/>
                      <a:pt x="4367" y="1125"/>
                    </a:cubicBezTo>
                    <a:cubicBezTo>
                      <a:pt x="4357" y="1076"/>
                      <a:pt x="4347" y="997"/>
                      <a:pt x="4367" y="947"/>
                    </a:cubicBezTo>
                    <a:cubicBezTo>
                      <a:pt x="4386" y="898"/>
                      <a:pt x="4426" y="878"/>
                      <a:pt x="4416" y="819"/>
                    </a:cubicBezTo>
                    <a:cubicBezTo>
                      <a:pt x="4406" y="760"/>
                      <a:pt x="4396" y="711"/>
                      <a:pt x="4436" y="661"/>
                    </a:cubicBezTo>
                    <a:cubicBezTo>
                      <a:pt x="4475" y="612"/>
                      <a:pt x="4495" y="573"/>
                      <a:pt x="4544" y="563"/>
                    </a:cubicBezTo>
                    <a:cubicBezTo>
                      <a:pt x="4594" y="553"/>
                      <a:pt x="4751" y="582"/>
                      <a:pt x="4751" y="533"/>
                    </a:cubicBezTo>
                    <a:cubicBezTo>
                      <a:pt x="4751" y="484"/>
                      <a:pt x="4751" y="533"/>
                      <a:pt x="4732" y="494"/>
                    </a:cubicBezTo>
                    <a:cubicBezTo>
                      <a:pt x="4712" y="454"/>
                      <a:pt x="4663" y="454"/>
                      <a:pt x="4633" y="434"/>
                    </a:cubicBezTo>
                    <a:cubicBezTo>
                      <a:pt x="4604" y="415"/>
                      <a:pt x="4505" y="484"/>
                      <a:pt x="4455" y="474"/>
                    </a:cubicBezTo>
                    <a:cubicBezTo>
                      <a:pt x="4406" y="464"/>
                      <a:pt x="4357" y="424"/>
                      <a:pt x="4317" y="395"/>
                    </a:cubicBezTo>
                    <a:cubicBezTo>
                      <a:pt x="4278" y="365"/>
                      <a:pt x="4159" y="474"/>
                      <a:pt x="4110" y="464"/>
                    </a:cubicBezTo>
                    <a:cubicBezTo>
                      <a:pt x="4061" y="454"/>
                      <a:pt x="3913" y="494"/>
                      <a:pt x="3844" y="474"/>
                    </a:cubicBezTo>
                    <a:cubicBezTo>
                      <a:pt x="3775" y="454"/>
                      <a:pt x="3883" y="385"/>
                      <a:pt x="3982" y="346"/>
                    </a:cubicBezTo>
                    <a:cubicBezTo>
                      <a:pt x="4045" y="320"/>
                      <a:pt x="4092" y="250"/>
                      <a:pt x="4128" y="190"/>
                    </a:cubicBezTo>
                    <a:cubicBezTo>
                      <a:pt x="4087" y="187"/>
                      <a:pt x="4051" y="178"/>
                      <a:pt x="4051" y="178"/>
                    </a:cubicBezTo>
                    <a:cubicBezTo>
                      <a:pt x="4051" y="178"/>
                      <a:pt x="3814" y="128"/>
                      <a:pt x="3755" y="109"/>
                    </a:cubicBezTo>
                    <a:cubicBezTo>
                      <a:pt x="3696" y="89"/>
                      <a:pt x="3538" y="59"/>
                      <a:pt x="3498" y="30"/>
                    </a:cubicBezTo>
                    <a:cubicBezTo>
                      <a:pt x="3459" y="0"/>
                      <a:pt x="3400" y="30"/>
                      <a:pt x="3321" y="30"/>
                    </a:cubicBezTo>
                    <a:cubicBezTo>
                      <a:pt x="3242" y="30"/>
                      <a:pt x="2926" y="59"/>
                      <a:pt x="2788" y="50"/>
                    </a:cubicBezTo>
                    <a:cubicBezTo>
                      <a:pt x="2649" y="40"/>
                      <a:pt x="2205" y="40"/>
                      <a:pt x="2087" y="30"/>
                    </a:cubicBezTo>
                    <a:cubicBezTo>
                      <a:pt x="1969" y="20"/>
                      <a:pt x="1653" y="30"/>
                      <a:pt x="1554" y="50"/>
                    </a:cubicBezTo>
                    <a:cubicBezTo>
                      <a:pt x="1455" y="69"/>
                      <a:pt x="1090" y="59"/>
                      <a:pt x="1001" y="59"/>
                    </a:cubicBezTo>
                    <a:cubicBezTo>
                      <a:pt x="913" y="59"/>
                      <a:pt x="468" y="89"/>
                      <a:pt x="419" y="59"/>
                    </a:cubicBezTo>
                    <a:cubicBezTo>
                      <a:pt x="385" y="39"/>
                      <a:pt x="302" y="61"/>
                      <a:pt x="255" y="77"/>
                    </a:cubicBezTo>
                    <a:cubicBezTo>
                      <a:pt x="257" y="79"/>
                      <a:pt x="259" y="82"/>
                      <a:pt x="261" y="84"/>
                    </a:cubicBezTo>
                    <a:cubicBezTo>
                      <a:pt x="281" y="104"/>
                      <a:pt x="291" y="124"/>
                      <a:pt x="276" y="153"/>
                    </a:cubicBezTo>
                    <a:cubicBezTo>
                      <a:pt x="261" y="183"/>
                      <a:pt x="212" y="217"/>
                      <a:pt x="187" y="217"/>
                    </a:cubicBezTo>
                    <a:cubicBezTo>
                      <a:pt x="163" y="217"/>
                      <a:pt x="158" y="212"/>
                      <a:pt x="123" y="202"/>
                    </a:cubicBezTo>
                    <a:cubicBezTo>
                      <a:pt x="89" y="193"/>
                      <a:pt x="54" y="188"/>
                      <a:pt x="54" y="207"/>
                    </a:cubicBezTo>
                    <a:cubicBezTo>
                      <a:pt x="54" y="227"/>
                      <a:pt x="59" y="257"/>
                      <a:pt x="59" y="257"/>
                    </a:cubicBezTo>
                    <a:cubicBezTo>
                      <a:pt x="64" y="316"/>
                      <a:pt x="64" y="316"/>
                      <a:pt x="64" y="316"/>
                    </a:cubicBezTo>
                    <a:cubicBezTo>
                      <a:pt x="64" y="316"/>
                      <a:pt x="44" y="351"/>
                      <a:pt x="84" y="370"/>
                    </a:cubicBezTo>
                    <a:cubicBezTo>
                      <a:pt x="123" y="390"/>
                      <a:pt x="93" y="469"/>
                      <a:pt x="103" y="508"/>
                    </a:cubicBezTo>
                    <a:cubicBezTo>
                      <a:pt x="113" y="548"/>
                      <a:pt x="113" y="573"/>
                      <a:pt x="93" y="622"/>
                    </a:cubicBezTo>
                    <a:cubicBezTo>
                      <a:pt x="74" y="671"/>
                      <a:pt x="89" y="696"/>
                      <a:pt x="108" y="740"/>
                    </a:cubicBezTo>
                    <a:cubicBezTo>
                      <a:pt x="128" y="785"/>
                      <a:pt x="148" y="834"/>
                      <a:pt x="118" y="854"/>
                    </a:cubicBezTo>
                    <a:cubicBezTo>
                      <a:pt x="89" y="874"/>
                      <a:pt x="29" y="864"/>
                      <a:pt x="49" y="908"/>
                    </a:cubicBezTo>
                    <a:cubicBezTo>
                      <a:pt x="69" y="952"/>
                      <a:pt x="64" y="972"/>
                      <a:pt x="64" y="1007"/>
                    </a:cubicBezTo>
                    <a:cubicBezTo>
                      <a:pt x="64" y="1041"/>
                      <a:pt x="0" y="1065"/>
                      <a:pt x="19" y="1086"/>
                    </a:cubicBezTo>
                    <a:cubicBezTo>
                      <a:pt x="36" y="1103"/>
                      <a:pt x="66" y="1157"/>
                      <a:pt x="76" y="1196"/>
                    </a:cubicBezTo>
                    <a:cubicBezTo>
                      <a:pt x="85" y="1236"/>
                      <a:pt x="76" y="1299"/>
                      <a:pt x="95" y="1329"/>
                    </a:cubicBezTo>
                    <a:cubicBezTo>
                      <a:pt x="115" y="1358"/>
                      <a:pt x="105" y="1407"/>
                      <a:pt x="85" y="1427"/>
                    </a:cubicBezTo>
                    <a:cubicBezTo>
                      <a:pt x="66" y="1446"/>
                      <a:pt x="90" y="1490"/>
                      <a:pt x="105" y="1519"/>
                    </a:cubicBezTo>
                    <a:cubicBezTo>
                      <a:pt x="119" y="1549"/>
                      <a:pt x="149" y="1583"/>
                      <a:pt x="139" y="1613"/>
                    </a:cubicBezTo>
                    <a:cubicBezTo>
                      <a:pt x="129" y="1642"/>
                      <a:pt x="119" y="1681"/>
                      <a:pt x="149" y="1691"/>
                    </a:cubicBezTo>
                    <a:cubicBezTo>
                      <a:pt x="178" y="1701"/>
                      <a:pt x="213" y="1715"/>
                      <a:pt x="217" y="1740"/>
                    </a:cubicBezTo>
                    <a:cubicBezTo>
                      <a:pt x="222" y="1764"/>
                      <a:pt x="296" y="1848"/>
                      <a:pt x="276" y="1877"/>
                    </a:cubicBezTo>
                    <a:cubicBezTo>
                      <a:pt x="257" y="1906"/>
                      <a:pt x="330" y="1931"/>
                      <a:pt x="330" y="1960"/>
                    </a:cubicBezTo>
                    <a:cubicBezTo>
                      <a:pt x="330" y="1989"/>
                      <a:pt x="330" y="2009"/>
                      <a:pt x="330" y="2038"/>
                    </a:cubicBezTo>
                    <a:cubicBezTo>
                      <a:pt x="330" y="2068"/>
                      <a:pt x="394" y="2097"/>
                      <a:pt x="403" y="2112"/>
                    </a:cubicBezTo>
                    <a:cubicBezTo>
                      <a:pt x="413" y="2126"/>
                      <a:pt x="496" y="2166"/>
                      <a:pt x="492" y="2205"/>
                    </a:cubicBezTo>
                    <a:cubicBezTo>
                      <a:pt x="487" y="2244"/>
                      <a:pt x="550" y="2288"/>
                      <a:pt x="550" y="2322"/>
                    </a:cubicBezTo>
                    <a:cubicBezTo>
                      <a:pt x="550" y="2357"/>
                      <a:pt x="609" y="2410"/>
                      <a:pt x="609" y="2410"/>
                    </a:cubicBezTo>
                    <a:cubicBezTo>
                      <a:pt x="609" y="2410"/>
                      <a:pt x="648" y="2362"/>
                      <a:pt x="663" y="2371"/>
                    </a:cubicBezTo>
                    <a:cubicBezTo>
                      <a:pt x="678" y="2381"/>
                      <a:pt x="800" y="2445"/>
                      <a:pt x="800" y="2445"/>
                    </a:cubicBezTo>
                    <a:cubicBezTo>
                      <a:pt x="800" y="2445"/>
                      <a:pt x="849" y="2484"/>
                      <a:pt x="864" y="2503"/>
                    </a:cubicBezTo>
                    <a:cubicBezTo>
                      <a:pt x="872" y="2514"/>
                      <a:pt x="893" y="2552"/>
                      <a:pt x="912" y="2589"/>
                    </a:cubicBezTo>
                    <a:cubicBezTo>
                      <a:pt x="970" y="2582"/>
                      <a:pt x="1039" y="2578"/>
                      <a:pt x="1080" y="259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8" name="Freeform 171">
                <a:extLst>
                  <a:ext uri="{FF2B5EF4-FFF2-40B4-BE49-F238E27FC236}">
                    <a16:creationId xmlns:a16="http://schemas.microsoft.com/office/drawing/2014/main" id="{32DE9BC1-84A2-4CBF-A7E2-D5D949927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6" y="467"/>
                <a:ext cx="583" cy="657"/>
              </a:xfrm>
              <a:custGeom>
                <a:avLst/>
                <a:gdLst>
                  <a:gd name="T0" fmla="*/ 3463 w 3762"/>
                  <a:gd name="T1" fmla="*/ 509 h 4773"/>
                  <a:gd name="T2" fmla="*/ 3265 w 3762"/>
                  <a:gd name="T3" fmla="*/ 236 h 4773"/>
                  <a:gd name="T4" fmla="*/ 2979 w 3762"/>
                  <a:gd name="T5" fmla="*/ 422 h 4773"/>
                  <a:gd name="T6" fmla="*/ 3004 w 3762"/>
                  <a:gd name="T7" fmla="*/ 286 h 4773"/>
                  <a:gd name="T8" fmla="*/ 2742 w 3762"/>
                  <a:gd name="T9" fmla="*/ 149 h 4773"/>
                  <a:gd name="T10" fmla="*/ 2444 w 3762"/>
                  <a:gd name="T11" fmla="*/ 25 h 4773"/>
                  <a:gd name="T12" fmla="*/ 1935 w 3762"/>
                  <a:gd name="T13" fmla="*/ 74 h 4773"/>
                  <a:gd name="T14" fmla="*/ 1674 w 3762"/>
                  <a:gd name="T15" fmla="*/ 174 h 4773"/>
                  <a:gd name="T16" fmla="*/ 1288 w 3762"/>
                  <a:gd name="T17" fmla="*/ 360 h 4773"/>
                  <a:gd name="T18" fmla="*/ 1089 w 3762"/>
                  <a:gd name="T19" fmla="*/ 671 h 4773"/>
                  <a:gd name="T20" fmla="*/ 891 w 3762"/>
                  <a:gd name="T21" fmla="*/ 770 h 4773"/>
                  <a:gd name="T22" fmla="*/ 692 w 3762"/>
                  <a:gd name="T23" fmla="*/ 857 h 4773"/>
                  <a:gd name="T24" fmla="*/ 269 w 3762"/>
                  <a:gd name="T25" fmla="*/ 1081 h 4773"/>
                  <a:gd name="T26" fmla="*/ 108 w 3762"/>
                  <a:gd name="T27" fmla="*/ 1392 h 4773"/>
                  <a:gd name="T28" fmla="*/ 306 w 3762"/>
                  <a:gd name="T29" fmla="*/ 1752 h 4773"/>
                  <a:gd name="T30" fmla="*/ 505 w 3762"/>
                  <a:gd name="T31" fmla="*/ 2100 h 4773"/>
                  <a:gd name="T32" fmla="*/ 978 w 3762"/>
                  <a:gd name="T33" fmla="*/ 2212 h 4773"/>
                  <a:gd name="T34" fmla="*/ 1487 w 3762"/>
                  <a:gd name="T35" fmla="*/ 2050 h 4773"/>
                  <a:gd name="T36" fmla="*/ 1549 w 3762"/>
                  <a:gd name="T37" fmla="*/ 2125 h 4773"/>
                  <a:gd name="T38" fmla="*/ 1114 w 3762"/>
                  <a:gd name="T39" fmla="*/ 2349 h 4773"/>
                  <a:gd name="T40" fmla="*/ 704 w 3762"/>
                  <a:gd name="T41" fmla="*/ 2411 h 4773"/>
                  <a:gd name="T42" fmla="*/ 891 w 3762"/>
                  <a:gd name="T43" fmla="*/ 2796 h 4773"/>
                  <a:gd name="T44" fmla="*/ 965 w 3762"/>
                  <a:gd name="T45" fmla="*/ 3231 h 4773"/>
                  <a:gd name="T46" fmla="*/ 617 w 3762"/>
                  <a:gd name="T47" fmla="*/ 3592 h 4773"/>
                  <a:gd name="T48" fmla="*/ 791 w 3762"/>
                  <a:gd name="T49" fmla="*/ 3816 h 4773"/>
                  <a:gd name="T50" fmla="*/ 542 w 3762"/>
                  <a:gd name="T51" fmla="*/ 4101 h 4773"/>
                  <a:gd name="T52" fmla="*/ 381 w 3762"/>
                  <a:gd name="T53" fmla="*/ 4400 h 4773"/>
                  <a:gd name="T54" fmla="*/ 766 w 3762"/>
                  <a:gd name="T55" fmla="*/ 4698 h 4773"/>
                  <a:gd name="T56" fmla="*/ 1361 w 3762"/>
                  <a:gd name="T57" fmla="*/ 4640 h 4773"/>
                  <a:gd name="T58" fmla="*/ 1723 w 3762"/>
                  <a:gd name="T59" fmla="*/ 4487 h 4773"/>
                  <a:gd name="T60" fmla="*/ 1587 w 3762"/>
                  <a:gd name="T61" fmla="*/ 4201 h 4773"/>
                  <a:gd name="T62" fmla="*/ 1736 w 3762"/>
                  <a:gd name="T63" fmla="*/ 3878 h 4773"/>
                  <a:gd name="T64" fmla="*/ 2059 w 3762"/>
                  <a:gd name="T65" fmla="*/ 3517 h 4773"/>
                  <a:gd name="T66" fmla="*/ 1927 w 3762"/>
                  <a:gd name="T67" fmla="*/ 3137 h 4773"/>
                  <a:gd name="T68" fmla="*/ 1730 w 3762"/>
                  <a:gd name="T69" fmla="*/ 2860 h 4773"/>
                  <a:gd name="T70" fmla="*/ 2001 w 3762"/>
                  <a:gd name="T71" fmla="*/ 2905 h 4773"/>
                  <a:gd name="T72" fmla="*/ 2457 w 3762"/>
                  <a:gd name="T73" fmla="*/ 2734 h 4773"/>
                  <a:gd name="T74" fmla="*/ 2514 w 3762"/>
                  <a:gd name="T75" fmla="*/ 2559 h 4773"/>
                  <a:gd name="T76" fmla="*/ 2801 w 3762"/>
                  <a:gd name="T77" fmla="*/ 2095 h 4773"/>
                  <a:gd name="T78" fmla="*/ 2993 w 3762"/>
                  <a:gd name="T79" fmla="*/ 1789 h 4773"/>
                  <a:gd name="T80" fmla="*/ 3289 w 3762"/>
                  <a:gd name="T81" fmla="*/ 1553 h 4773"/>
                  <a:gd name="T82" fmla="*/ 3066 w 3762"/>
                  <a:gd name="T83" fmla="*/ 1466 h 4773"/>
                  <a:gd name="T84" fmla="*/ 3302 w 3762"/>
                  <a:gd name="T85" fmla="*/ 1317 h 4773"/>
                  <a:gd name="T86" fmla="*/ 3700 w 3762"/>
                  <a:gd name="T87" fmla="*/ 832 h 4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762" h="4773">
                    <a:moveTo>
                      <a:pt x="3625" y="609"/>
                    </a:moveTo>
                    <a:cubicBezTo>
                      <a:pt x="3527" y="623"/>
                      <a:pt x="3488" y="584"/>
                      <a:pt x="3463" y="509"/>
                    </a:cubicBezTo>
                    <a:cubicBezTo>
                      <a:pt x="3439" y="435"/>
                      <a:pt x="3451" y="360"/>
                      <a:pt x="3401" y="310"/>
                    </a:cubicBezTo>
                    <a:cubicBezTo>
                      <a:pt x="3352" y="261"/>
                      <a:pt x="3339" y="211"/>
                      <a:pt x="3265" y="236"/>
                    </a:cubicBezTo>
                    <a:cubicBezTo>
                      <a:pt x="3190" y="261"/>
                      <a:pt x="3227" y="286"/>
                      <a:pt x="3140" y="310"/>
                    </a:cubicBezTo>
                    <a:cubicBezTo>
                      <a:pt x="3053" y="335"/>
                      <a:pt x="3004" y="373"/>
                      <a:pt x="2979" y="422"/>
                    </a:cubicBezTo>
                    <a:cubicBezTo>
                      <a:pt x="2954" y="472"/>
                      <a:pt x="2879" y="410"/>
                      <a:pt x="2879" y="410"/>
                    </a:cubicBezTo>
                    <a:cubicBezTo>
                      <a:pt x="2879" y="410"/>
                      <a:pt x="2979" y="323"/>
                      <a:pt x="3004" y="286"/>
                    </a:cubicBezTo>
                    <a:cubicBezTo>
                      <a:pt x="3028" y="248"/>
                      <a:pt x="3066" y="186"/>
                      <a:pt x="2979" y="174"/>
                    </a:cubicBezTo>
                    <a:cubicBezTo>
                      <a:pt x="2892" y="161"/>
                      <a:pt x="2805" y="174"/>
                      <a:pt x="2742" y="149"/>
                    </a:cubicBezTo>
                    <a:cubicBezTo>
                      <a:pt x="2680" y="124"/>
                      <a:pt x="2680" y="124"/>
                      <a:pt x="2618" y="62"/>
                    </a:cubicBezTo>
                    <a:cubicBezTo>
                      <a:pt x="2556" y="0"/>
                      <a:pt x="2544" y="0"/>
                      <a:pt x="2444" y="25"/>
                    </a:cubicBezTo>
                    <a:cubicBezTo>
                      <a:pt x="2345" y="49"/>
                      <a:pt x="2345" y="74"/>
                      <a:pt x="2245" y="62"/>
                    </a:cubicBezTo>
                    <a:cubicBezTo>
                      <a:pt x="2146" y="49"/>
                      <a:pt x="1972" y="37"/>
                      <a:pt x="1935" y="74"/>
                    </a:cubicBezTo>
                    <a:cubicBezTo>
                      <a:pt x="1897" y="112"/>
                      <a:pt x="1885" y="99"/>
                      <a:pt x="1798" y="112"/>
                    </a:cubicBezTo>
                    <a:cubicBezTo>
                      <a:pt x="1711" y="124"/>
                      <a:pt x="1743" y="164"/>
                      <a:pt x="1674" y="174"/>
                    </a:cubicBezTo>
                    <a:cubicBezTo>
                      <a:pt x="1413" y="211"/>
                      <a:pt x="1375" y="136"/>
                      <a:pt x="1350" y="211"/>
                    </a:cubicBezTo>
                    <a:cubicBezTo>
                      <a:pt x="1326" y="286"/>
                      <a:pt x="1350" y="348"/>
                      <a:pt x="1288" y="360"/>
                    </a:cubicBezTo>
                    <a:cubicBezTo>
                      <a:pt x="1226" y="373"/>
                      <a:pt x="1287" y="458"/>
                      <a:pt x="1238" y="484"/>
                    </a:cubicBezTo>
                    <a:cubicBezTo>
                      <a:pt x="1102" y="559"/>
                      <a:pt x="1040" y="621"/>
                      <a:pt x="1089" y="671"/>
                    </a:cubicBezTo>
                    <a:cubicBezTo>
                      <a:pt x="1139" y="721"/>
                      <a:pt x="1176" y="758"/>
                      <a:pt x="1102" y="783"/>
                    </a:cubicBezTo>
                    <a:cubicBezTo>
                      <a:pt x="1027" y="808"/>
                      <a:pt x="903" y="832"/>
                      <a:pt x="891" y="770"/>
                    </a:cubicBezTo>
                    <a:cubicBezTo>
                      <a:pt x="878" y="708"/>
                      <a:pt x="866" y="621"/>
                      <a:pt x="791" y="683"/>
                    </a:cubicBezTo>
                    <a:cubicBezTo>
                      <a:pt x="717" y="745"/>
                      <a:pt x="748" y="811"/>
                      <a:pt x="692" y="857"/>
                    </a:cubicBezTo>
                    <a:cubicBezTo>
                      <a:pt x="555" y="969"/>
                      <a:pt x="530" y="969"/>
                      <a:pt x="456" y="1006"/>
                    </a:cubicBezTo>
                    <a:cubicBezTo>
                      <a:pt x="381" y="1044"/>
                      <a:pt x="306" y="1006"/>
                      <a:pt x="269" y="1081"/>
                    </a:cubicBezTo>
                    <a:cubicBezTo>
                      <a:pt x="232" y="1156"/>
                      <a:pt x="145" y="1218"/>
                      <a:pt x="108" y="1268"/>
                    </a:cubicBezTo>
                    <a:cubicBezTo>
                      <a:pt x="70" y="1317"/>
                      <a:pt x="0" y="1323"/>
                      <a:pt x="108" y="1392"/>
                    </a:cubicBezTo>
                    <a:cubicBezTo>
                      <a:pt x="282" y="1504"/>
                      <a:pt x="306" y="1516"/>
                      <a:pt x="282" y="1603"/>
                    </a:cubicBezTo>
                    <a:cubicBezTo>
                      <a:pt x="257" y="1690"/>
                      <a:pt x="195" y="1740"/>
                      <a:pt x="306" y="1752"/>
                    </a:cubicBezTo>
                    <a:cubicBezTo>
                      <a:pt x="356" y="1758"/>
                      <a:pt x="338" y="1847"/>
                      <a:pt x="373" y="1923"/>
                    </a:cubicBezTo>
                    <a:cubicBezTo>
                      <a:pt x="416" y="2017"/>
                      <a:pt x="505" y="2100"/>
                      <a:pt x="505" y="2100"/>
                    </a:cubicBezTo>
                    <a:cubicBezTo>
                      <a:pt x="505" y="2100"/>
                      <a:pt x="567" y="2175"/>
                      <a:pt x="717" y="2175"/>
                    </a:cubicBezTo>
                    <a:cubicBezTo>
                      <a:pt x="866" y="2175"/>
                      <a:pt x="853" y="2200"/>
                      <a:pt x="978" y="2212"/>
                    </a:cubicBezTo>
                    <a:cubicBezTo>
                      <a:pt x="1102" y="2225"/>
                      <a:pt x="1152" y="2212"/>
                      <a:pt x="1238" y="2175"/>
                    </a:cubicBezTo>
                    <a:cubicBezTo>
                      <a:pt x="1326" y="2137"/>
                      <a:pt x="1413" y="2075"/>
                      <a:pt x="1487" y="2050"/>
                    </a:cubicBezTo>
                    <a:cubicBezTo>
                      <a:pt x="1562" y="2026"/>
                      <a:pt x="1636" y="1939"/>
                      <a:pt x="1723" y="1951"/>
                    </a:cubicBezTo>
                    <a:cubicBezTo>
                      <a:pt x="1810" y="1964"/>
                      <a:pt x="1624" y="2063"/>
                      <a:pt x="1549" y="2125"/>
                    </a:cubicBezTo>
                    <a:cubicBezTo>
                      <a:pt x="1475" y="2187"/>
                      <a:pt x="1437" y="2212"/>
                      <a:pt x="1350" y="2262"/>
                    </a:cubicBezTo>
                    <a:cubicBezTo>
                      <a:pt x="1263" y="2312"/>
                      <a:pt x="1176" y="2312"/>
                      <a:pt x="1114" y="2349"/>
                    </a:cubicBezTo>
                    <a:cubicBezTo>
                      <a:pt x="1052" y="2386"/>
                      <a:pt x="965" y="2411"/>
                      <a:pt x="866" y="2399"/>
                    </a:cubicBezTo>
                    <a:cubicBezTo>
                      <a:pt x="766" y="2386"/>
                      <a:pt x="704" y="2361"/>
                      <a:pt x="704" y="2411"/>
                    </a:cubicBezTo>
                    <a:cubicBezTo>
                      <a:pt x="704" y="2461"/>
                      <a:pt x="567" y="2573"/>
                      <a:pt x="729" y="2610"/>
                    </a:cubicBezTo>
                    <a:cubicBezTo>
                      <a:pt x="891" y="2647"/>
                      <a:pt x="853" y="2722"/>
                      <a:pt x="891" y="2796"/>
                    </a:cubicBezTo>
                    <a:cubicBezTo>
                      <a:pt x="928" y="2871"/>
                      <a:pt x="915" y="2970"/>
                      <a:pt x="990" y="3032"/>
                    </a:cubicBezTo>
                    <a:cubicBezTo>
                      <a:pt x="1065" y="3095"/>
                      <a:pt x="1065" y="3182"/>
                      <a:pt x="965" y="3231"/>
                    </a:cubicBezTo>
                    <a:cubicBezTo>
                      <a:pt x="866" y="3281"/>
                      <a:pt x="779" y="3244"/>
                      <a:pt x="717" y="3318"/>
                    </a:cubicBezTo>
                    <a:cubicBezTo>
                      <a:pt x="654" y="3393"/>
                      <a:pt x="617" y="3517"/>
                      <a:pt x="617" y="3592"/>
                    </a:cubicBezTo>
                    <a:cubicBezTo>
                      <a:pt x="617" y="3666"/>
                      <a:pt x="530" y="3691"/>
                      <a:pt x="642" y="3729"/>
                    </a:cubicBezTo>
                    <a:cubicBezTo>
                      <a:pt x="754" y="3766"/>
                      <a:pt x="766" y="3753"/>
                      <a:pt x="791" y="3816"/>
                    </a:cubicBezTo>
                    <a:cubicBezTo>
                      <a:pt x="816" y="3878"/>
                      <a:pt x="642" y="3865"/>
                      <a:pt x="605" y="3903"/>
                    </a:cubicBezTo>
                    <a:cubicBezTo>
                      <a:pt x="567" y="3940"/>
                      <a:pt x="493" y="4039"/>
                      <a:pt x="542" y="4101"/>
                    </a:cubicBezTo>
                    <a:cubicBezTo>
                      <a:pt x="592" y="4164"/>
                      <a:pt x="642" y="4164"/>
                      <a:pt x="555" y="4238"/>
                    </a:cubicBezTo>
                    <a:cubicBezTo>
                      <a:pt x="468" y="4313"/>
                      <a:pt x="418" y="4325"/>
                      <a:pt x="381" y="4400"/>
                    </a:cubicBezTo>
                    <a:cubicBezTo>
                      <a:pt x="344" y="4474"/>
                      <a:pt x="195" y="4462"/>
                      <a:pt x="282" y="4536"/>
                    </a:cubicBezTo>
                    <a:cubicBezTo>
                      <a:pt x="369" y="4611"/>
                      <a:pt x="592" y="4686"/>
                      <a:pt x="766" y="4698"/>
                    </a:cubicBezTo>
                    <a:cubicBezTo>
                      <a:pt x="940" y="4710"/>
                      <a:pt x="978" y="4648"/>
                      <a:pt x="1089" y="4636"/>
                    </a:cubicBezTo>
                    <a:cubicBezTo>
                      <a:pt x="1201" y="4623"/>
                      <a:pt x="1387" y="4556"/>
                      <a:pt x="1361" y="4640"/>
                    </a:cubicBezTo>
                    <a:cubicBezTo>
                      <a:pt x="1327" y="4748"/>
                      <a:pt x="1400" y="4773"/>
                      <a:pt x="1500" y="4723"/>
                    </a:cubicBezTo>
                    <a:cubicBezTo>
                      <a:pt x="1599" y="4673"/>
                      <a:pt x="1711" y="4524"/>
                      <a:pt x="1723" y="4487"/>
                    </a:cubicBezTo>
                    <a:cubicBezTo>
                      <a:pt x="1736" y="4449"/>
                      <a:pt x="1624" y="4375"/>
                      <a:pt x="1612" y="4338"/>
                    </a:cubicBezTo>
                    <a:cubicBezTo>
                      <a:pt x="1599" y="4300"/>
                      <a:pt x="1524" y="4201"/>
                      <a:pt x="1587" y="4201"/>
                    </a:cubicBezTo>
                    <a:cubicBezTo>
                      <a:pt x="1649" y="4201"/>
                      <a:pt x="1736" y="4101"/>
                      <a:pt x="1736" y="4052"/>
                    </a:cubicBezTo>
                    <a:cubicBezTo>
                      <a:pt x="1736" y="4002"/>
                      <a:pt x="1624" y="3878"/>
                      <a:pt x="1736" y="3878"/>
                    </a:cubicBezTo>
                    <a:cubicBezTo>
                      <a:pt x="1848" y="3878"/>
                      <a:pt x="1922" y="3865"/>
                      <a:pt x="1972" y="3791"/>
                    </a:cubicBezTo>
                    <a:cubicBezTo>
                      <a:pt x="2022" y="3716"/>
                      <a:pt x="1984" y="3604"/>
                      <a:pt x="2059" y="3517"/>
                    </a:cubicBezTo>
                    <a:cubicBezTo>
                      <a:pt x="2133" y="3430"/>
                      <a:pt x="2105" y="3282"/>
                      <a:pt x="2056" y="3245"/>
                    </a:cubicBezTo>
                    <a:cubicBezTo>
                      <a:pt x="2037" y="3231"/>
                      <a:pt x="2000" y="3160"/>
                      <a:pt x="1927" y="3137"/>
                    </a:cubicBezTo>
                    <a:cubicBezTo>
                      <a:pt x="1804" y="3097"/>
                      <a:pt x="1621" y="3156"/>
                      <a:pt x="1671" y="3077"/>
                    </a:cubicBezTo>
                    <a:cubicBezTo>
                      <a:pt x="1720" y="2998"/>
                      <a:pt x="1642" y="2839"/>
                      <a:pt x="1730" y="2860"/>
                    </a:cubicBezTo>
                    <a:cubicBezTo>
                      <a:pt x="1834" y="2885"/>
                      <a:pt x="1889" y="2825"/>
                      <a:pt x="1942" y="2845"/>
                    </a:cubicBezTo>
                    <a:cubicBezTo>
                      <a:pt x="1987" y="2862"/>
                      <a:pt x="1973" y="2916"/>
                      <a:pt x="2001" y="2905"/>
                    </a:cubicBezTo>
                    <a:cubicBezTo>
                      <a:pt x="2063" y="2880"/>
                      <a:pt x="2258" y="2921"/>
                      <a:pt x="2295" y="2846"/>
                    </a:cubicBezTo>
                    <a:cubicBezTo>
                      <a:pt x="2332" y="2771"/>
                      <a:pt x="2382" y="2784"/>
                      <a:pt x="2457" y="2734"/>
                    </a:cubicBezTo>
                    <a:cubicBezTo>
                      <a:pt x="2498" y="2707"/>
                      <a:pt x="2437" y="2679"/>
                      <a:pt x="2435" y="2628"/>
                    </a:cubicBezTo>
                    <a:cubicBezTo>
                      <a:pt x="2434" y="2587"/>
                      <a:pt x="2509" y="2598"/>
                      <a:pt x="2514" y="2559"/>
                    </a:cubicBezTo>
                    <a:cubicBezTo>
                      <a:pt x="2527" y="2472"/>
                      <a:pt x="2581" y="2429"/>
                      <a:pt x="2643" y="2367"/>
                    </a:cubicBezTo>
                    <a:cubicBezTo>
                      <a:pt x="2705" y="2305"/>
                      <a:pt x="2669" y="2107"/>
                      <a:pt x="2801" y="2095"/>
                    </a:cubicBezTo>
                    <a:cubicBezTo>
                      <a:pt x="2868" y="2090"/>
                      <a:pt x="2931" y="1960"/>
                      <a:pt x="2973" y="1908"/>
                    </a:cubicBezTo>
                    <a:cubicBezTo>
                      <a:pt x="3002" y="1873"/>
                      <a:pt x="2968" y="1813"/>
                      <a:pt x="2993" y="1789"/>
                    </a:cubicBezTo>
                    <a:cubicBezTo>
                      <a:pt x="3055" y="1732"/>
                      <a:pt x="3115" y="1752"/>
                      <a:pt x="3153" y="1715"/>
                    </a:cubicBezTo>
                    <a:cubicBezTo>
                      <a:pt x="3227" y="1640"/>
                      <a:pt x="3227" y="1603"/>
                      <a:pt x="3289" y="1553"/>
                    </a:cubicBezTo>
                    <a:cubicBezTo>
                      <a:pt x="3352" y="1504"/>
                      <a:pt x="3339" y="1404"/>
                      <a:pt x="3289" y="1404"/>
                    </a:cubicBezTo>
                    <a:cubicBezTo>
                      <a:pt x="3240" y="1404"/>
                      <a:pt x="3178" y="1479"/>
                      <a:pt x="3066" y="1466"/>
                    </a:cubicBezTo>
                    <a:cubicBezTo>
                      <a:pt x="2954" y="1454"/>
                      <a:pt x="2929" y="1392"/>
                      <a:pt x="2979" y="1379"/>
                    </a:cubicBezTo>
                    <a:cubicBezTo>
                      <a:pt x="3028" y="1367"/>
                      <a:pt x="3227" y="1379"/>
                      <a:pt x="3302" y="1317"/>
                    </a:cubicBezTo>
                    <a:cubicBezTo>
                      <a:pt x="3376" y="1255"/>
                      <a:pt x="3414" y="1131"/>
                      <a:pt x="3501" y="1094"/>
                    </a:cubicBezTo>
                    <a:cubicBezTo>
                      <a:pt x="3588" y="1056"/>
                      <a:pt x="3637" y="882"/>
                      <a:pt x="3700" y="832"/>
                    </a:cubicBezTo>
                    <a:cubicBezTo>
                      <a:pt x="3762" y="783"/>
                      <a:pt x="3712" y="596"/>
                      <a:pt x="3625" y="60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9" name="Freeform 172">
                <a:extLst>
                  <a:ext uri="{FF2B5EF4-FFF2-40B4-BE49-F238E27FC236}">
                    <a16:creationId xmlns:a16="http://schemas.microsoft.com/office/drawing/2014/main" id="{6287A5C8-578E-41F7-B86D-33A83CB21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4" y="685"/>
                <a:ext cx="194" cy="304"/>
              </a:xfrm>
              <a:custGeom>
                <a:avLst/>
                <a:gdLst>
                  <a:gd name="T0" fmla="*/ 311 w 1255"/>
                  <a:gd name="T1" fmla="*/ 11 h 2210"/>
                  <a:gd name="T2" fmla="*/ 174 w 1255"/>
                  <a:gd name="T3" fmla="*/ 122 h 2210"/>
                  <a:gd name="T4" fmla="*/ 224 w 1255"/>
                  <a:gd name="T5" fmla="*/ 283 h 2210"/>
                  <a:gd name="T6" fmla="*/ 62 w 1255"/>
                  <a:gd name="T7" fmla="*/ 445 h 2210"/>
                  <a:gd name="T8" fmla="*/ 62 w 1255"/>
                  <a:gd name="T9" fmla="*/ 631 h 2210"/>
                  <a:gd name="T10" fmla="*/ 25 w 1255"/>
                  <a:gd name="T11" fmla="*/ 830 h 2210"/>
                  <a:gd name="T12" fmla="*/ 25 w 1255"/>
                  <a:gd name="T13" fmla="*/ 1016 h 2210"/>
                  <a:gd name="T14" fmla="*/ 87 w 1255"/>
                  <a:gd name="T15" fmla="*/ 1203 h 2210"/>
                  <a:gd name="T16" fmla="*/ 137 w 1255"/>
                  <a:gd name="T17" fmla="*/ 1377 h 2210"/>
                  <a:gd name="T18" fmla="*/ 323 w 1255"/>
                  <a:gd name="T19" fmla="*/ 1439 h 2210"/>
                  <a:gd name="T20" fmla="*/ 435 w 1255"/>
                  <a:gd name="T21" fmla="*/ 1514 h 2210"/>
                  <a:gd name="T22" fmla="*/ 273 w 1255"/>
                  <a:gd name="T23" fmla="*/ 1688 h 2210"/>
                  <a:gd name="T24" fmla="*/ 373 w 1255"/>
                  <a:gd name="T25" fmla="*/ 1837 h 2210"/>
                  <a:gd name="T26" fmla="*/ 423 w 1255"/>
                  <a:gd name="T27" fmla="*/ 2023 h 2210"/>
                  <a:gd name="T28" fmla="*/ 559 w 1255"/>
                  <a:gd name="T29" fmla="*/ 2135 h 2210"/>
                  <a:gd name="T30" fmla="*/ 746 w 1255"/>
                  <a:gd name="T31" fmla="*/ 2185 h 2210"/>
                  <a:gd name="T32" fmla="*/ 845 w 1255"/>
                  <a:gd name="T33" fmla="*/ 2110 h 2210"/>
                  <a:gd name="T34" fmla="*/ 957 w 1255"/>
                  <a:gd name="T35" fmla="*/ 1887 h 2210"/>
                  <a:gd name="T36" fmla="*/ 1019 w 1255"/>
                  <a:gd name="T37" fmla="*/ 1613 h 2210"/>
                  <a:gd name="T38" fmla="*/ 1143 w 1255"/>
                  <a:gd name="T39" fmla="*/ 1501 h 2210"/>
                  <a:gd name="T40" fmla="*/ 1230 w 1255"/>
                  <a:gd name="T41" fmla="*/ 1402 h 2210"/>
                  <a:gd name="T42" fmla="*/ 1044 w 1255"/>
                  <a:gd name="T43" fmla="*/ 1153 h 2210"/>
                  <a:gd name="T44" fmla="*/ 920 w 1255"/>
                  <a:gd name="T45" fmla="*/ 929 h 2210"/>
                  <a:gd name="T46" fmla="*/ 771 w 1255"/>
                  <a:gd name="T47" fmla="*/ 743 h 2210"/>
                  <a:gd name="T48" fmla="*/ 671 w 1255"/>
                  <a:gd name="T49" fmla="*/ 494 h 2210"/>
                  <a:gd name="T50" fmla="*/ 497 w 1255"/>
                  <a:gd name="T51" fmla="*/ 221 h 2210"/>
                  <a:gd name="T52" fmla="*/ 311 w 1255"/>
                  <a:gd name="T53" fmla="*/ 11 h 2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55" h="2210">
                    <a:moveTo>
                      <a:pt x="311" y="11"/>
                    </a:moveTo>
                    <a:cubicBezTo>
                      <a:pt x="211" y="0"/>
                      <a:pt x="99" y="72"/>
                      <a:pt x="174" y="122"/>
                    </a:cubicBezTo>
                    <a:cubicBezTo>
                      <a:pt x="249" y="171"/>
                      <a:pt x="273" y="233"/>
                      <a:pt x="224" y="283"/>
                    </a:cubicBezTo>
                    <a:cubicBezTo>
                      <a:pt x="174" y="333"/>
                      <a:pt x="25" y="395"/>
                      <a:pt x="62" y="445"/>
                    </a:cubicBezTo>
                    <a:cubicBezTo>
                      <a:pt x="99" y="494"/>
                      <a:pt x="87" y="581"/>
                      <a:pt x="62" y="631"/>
                    </a:cubicBezTo>
                    <a:cubicBezTo>
                      <a:pt x="37" y="681"/>
                      <a:pt x="25" y="780"/>
                      <a:pt x="25" y="830"/>
                    </a:cubicBezTo>
                    <a:cubicBezTo>
                      <a:pt x="25" y="880"/>
                      <a:pt x="50" y="942"/>
                      <a:pt x="25" y="1016"/>
                    </a:cubicBezTo>
                    <a:cubicBezTo>
                      <a:pt x="0" y="1091"/>
                      <a:pt x="37" y="1116"/>
                      <a:pt x="87" y="1203"/>
                    </a:cubicBezTo>
                    <a:cubicBezTo>
                      <a:pt x="137" y="1290"/>
                      <a:pt x="50" y="1340"/>
                      <a:pt x="137" y="1377"/>
                    </a:cubicBezTo>
                    <a:cubicBezTo>
                      <a:pt x="224" y="1414"/>
                      <a:pt x="273" y="1439"/>
                      <a:pt x="323" y="1439"/>
                    </a:cubicBezTo>
                    <a:cubicBezTo>
                      <a:pt x="373" y="1439"/>
                      <a:pt x="497" y="1414"/>
                      <a:pt x="435" y="1514"/>
                    </a:cubicBezTo>
                    <a:cubicBezTo>
                      <a:pt x="373" y="1613"/>
                      <a:pt x="261" y="1626"/>
                      <a:pt x="273" y="1688"/>
                    </a:cubicBezTo>
                    <a:cubicBezTo>
                      <a:pt x="286" y="1750"/>
                      <a:pt x="323" y="1750"/>
                      <a:pt x="373" y="1837"/>
                    </a:cubicBezTo>
                    <a:cubicBezTo>
                      <a:pt x="423" y="1924"/>
                      <a:pt x="398" y="1949"/>
                      <a:pt x="423" y="2023"/>
                    </a:cubicBezTo>
                    <a:cubicBezTo>
                      <a:pt x="447" y="2098"/>
                      <a:pt x="472" y="2098"/>
                      <a:pt x="559" y="2135"/>
                    </a:cubicBezTo>
                    <a:cubicBezTo>
                      <a:pt x="646" y="2172"/>
                      <a:pt x="696" y="2210"/>
                      <a:pt x="746" y="2185"/>
                    </a:cubicBezTo>
                    <a:cubicBezTo>
                      <a:pt x="795" y="2160"/>
                      <a:pt x="783" y="2110"/>
                      <a:pt x="845" y="2110"/>
                    </a:cubicBezTo>
                    <a:cubicBezTo>
                      <a:pt x="907" y="2110"/>
                      <a:pt x="957" y="1961"/>
                      <a:pt x="957" y="1887"/>
                    </a:cubicBezTo>
                    <a:cubicBezTo>
                      <a:pt x="957" y="1812"/>
                      <a:pt x="944" y="1663"/>
                      <a:pt x="1019" y="1613"/>
                    </a:cubicBezTo>
                    <a:cubicBezTo>
                      <a:pt x="1094" y="1563"/>
                      <a:pt x="1143" y="1501"/>
                      <a:pt x="1143" y="1501"/>
                    </a:cubicBezTo>
                    <a:cubicBezTo>
                      <a:pt x="1143" y="1501"/>
                      <a:pt x="1255" y="1476"/>
                      <a:pt x="1230" y="1402"/>
                    </a:cubicBezTo>
                    <a:cubicBezTo>
                      <a:pt x="1206" y="1327"/>
                      <a:pt x="1106" y="1178"/>
                      <a:pt x="1044" y="1153"/>
                    </a:cubicBezTo>
                    <a:cubicBezTo>
                      <a:pt x="982" y="1128"/>
                      <a:pt x="932" y="992"/>
                      <a:pt x="920" y="929"/>
                    </a:cubicBezTo>
                    <a:cubicBezTo>
                      <a:pt x="907" y="867"/>
                      <a:pt x="771" y="842"/>
                      <a:pt x="771" y="743"/>
                    </a:cubicBezTo>
                    <a:cubicBezTo>
                      <a:pt x="771" y="644"/>
                      <a:pt x="795" y="532"/>
                      <a:pt x="671" y="494"/>
                    </a:cubicBezTo>
                    <a:cubicBezTo>
                      <a:pt x="547" y="457"/>
                      <a:pt x="534" y="333"/>
                      <a:pt x="497" y="221"/>
                    </a:cubicBezTo>
                    <a:cubicBezTo>
                      <a:pt x="460" y="109"/>
                      <a:pt x="423" y="24"/>
                      <a:pt x="311" y="1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0" name="Freeform 173">
                <a:extLst>
                  <a:ext uri="{FF2B5EF4-FFF2-40B4-BE49-F238E27FC236}">
                    <a16:creationId xmlns:a16="http://schemas.microsoft.com/office/drawing/2014/main" id="{64583D98-FE6F-4BDB-AF2D-22E06126E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" y="807"/>
                <a:ext cx="31" cy="44"/>
              </a:xfrm>
              <a:custGeom>
                <a:avLst/>
                <a:gdLst>
                  <a:gd name="T0" fmla="*/ 126 w 200"/>
                  <a:gd name="T1" fmla="*/ 28 h 316"/>
                  <a:gd name="T2" fmla="*/ 15 w 200"/>
                  <a:gd name="T3" fmla="*/ 94 h 316"/>
                  <a:gd name="T4" fmla="*/ 59 w 200"/>
                  <a:gd name="T5" fmla="*/ 190 h 316"/>
                  <a:gd name="T6" fmla="*/ 126 w 200"/>
                  <a:gd name="T7" fmla="*/ 301 h 316"/>
                  <a:gd name="T8" fmla="*/ 192 w 200"/>
                  <a:gd name="T9" fmla="*/ 175 h 316"/>
                  <a:gd name="T10" fmla="*/ 126 w 200"/>
                  <a:gd name="T11" fmla="*/ 28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0" h="316">
                    <a:moveTo>
                      <a:pt x="126" y="28"/>
                    </a:moveTo>
                    <a:cubicBezTo>
                      <a:pt x="57" y="0"/>
                      <a:pt x="30" y="42"/>
                      <a:pt x="15" y="94"/>
                    </a:cubicBezTo>
                    <a:cubicBezTo>
                      <a:pt x="0" y="146"/>
                      <a:pt x="30" y="168"/>
                      <a:pt x="59" y="190"/>
                    </a:cubicBezTo>
                    <a:cubicBezTo>
                      <a:pt x="89" y="213"/>
                      <a:pt x="89" y="287"/>
                      <a:pt x="126" y="301"/>
                    </a:cubicBezTo>
                    <a:cubicBezTo>
                      <a:pt x="163" y="316"/>
                      <a:pt x="200" y="220"/>
                      <a:pt x="192" y="175"/>
                    </a:cubicBezTo>
                    <a:cubicBezTo>
                      <a:pt x="185" y="131"/>
                      <a:pt x="163" y="42"/>
                      <a:pt x="126" y="2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1" name="Freeform 174">
                <a:extLst>
                  <a:ext uri="{FF2B5EF4-FFF2-40B4-BE49-F238E27FC236}">
                    <a16:creationId xmlns:a16="http://schemas.microsoft.com/office/drawing/2014/main" id="{A0A45C14-2B7F-452C-ABE0-8C8BDA711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9" y="917"/>
                <a:ext cx="75" cy="92"/>
              </a:xfrm>
              <a:custGeom>
                <a:avLst/>
                <a:gdLst>
                  <a:gd name="T0" fmla="*/ 51 w 481"/>
                  <a:gd name="T1" fmla="*/ 0 h 666"/>
                  <a:gd name="T2" fmla="*/ 44 w 481"/>
                  <a:gd name="T3" fmla="*/ 126 h 666"/>
                  <a:gd name="T4" fmla="*/ 29 w 481"/>
                  <a:gd name="T5" fmla="*/ 252 h 666"/>
                  <a:gd name="T6" fmla="*/ 111 w 481"/>
                  <a:gd name="T7" fmla="*/ 378 h 666"/>
                  <a:gd name="T8" fmla="*/ 74 w 481"/>
                  <a:gd name="T9" fmla="*/ 474 h 666"/>
                  <a:gd name="T10" fmla="*/ 140 w 481"/>
                  <a:gd name="T11" fmla="*/ 563 h 666"/>
                  <a:gd name="T12" fmla="*/ 214 w 481"/>
                  <a:gd name="T13" fmla="*/ 666 h 666"/>
                  <a:gd name="T14" fmla="*/ 318 w 481"/>
                  <a:gd name="T15" fmla="*/ 600 h 666"/>
                  <a:gd name="T16" fmla="*/ 459 w 481"/>
                  <a:gd name="T17" fmla="*/ 518 h 666"/>
                  <a:gd name="T18" fmla="*/ 436 w 481"/>
                  <a:gd name="T19" fmla="*/ 355 h 666"/>
                  <a:gd name="T20" fmla="*/ 340 w 481"/>
                  <a:gd name="T21" fmla="*/ 230 h 666"/>
                  <a:gd name="T22" fmla="*/ 237 w 481"/>
                  <a:gd name="T23" fmla="*/ 111 h 666"/>
                  <a:gd name="T24" fmla="*/ 51 w 481"/>
                  <a:gd name="T25" fmla="*/ 0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1" h="666">
                    <a:moveTo>
                      <a:pt x="51" y="0"/>
                    </a:moveTo>
                    <a:cubicBezTo>
                      <a:pt x="7" y="0"/>
                      <a:pt x="29" y="97"/>
                      <a:pt x="44" y="126"/>
                    </a:cubicBezTo>
                    <a:cubicBezTo>
                      <a:pt x="59" y="156"/>
                      <a:pt x="0" y="200"/>
                      <a:pt x="29" y="252"/>
                    </a:cubicBezTo>
                    <a:cubicBezTo>
                      <a:pt x="59" y="304"/>
                      <a:pt x="111" y="355"/>
                      <a:pt x="111" y="378"/>
                    </a:cubicBezTo>
                    <a:cubicBezTo>
                      <a:pt x="111" y="400"/>
                      <a:pt x="74" y="444"/>
                      <a:pt x="74" y="474"/>
                    </a:cubicBezTo>
                    <a:cubicBezTo>
                      <a:pt x="74" y="504"/>
                      <a:pt x="111" y="526"/>
                      <a:pt x="140" y="563"/>
                    </a:cubicBezTo>
                    <a:cubicBezTo>
                      <a:pt x="170" y="600"/>
                      <a:pt x="155" y="666"/>
                      <a:pt x="214" y="666"/>
                    </a:cubicBezTo>
                    <a:cubicBezTo>
                      <a:pt x="274" y="666"/>
                      <a:pt x="274" y="615"/>
                      <a:pt x="318" y="600"/>
                    </a:cubicBezTo>
                    <a:cubicBezTo>
                      <a:pt x="362" y="585"/>
                      <a:pt x="481" y="555"/>
                      <a:pt x="459" y="518"/>
                    </a:cubicBezTo>
                    <a:cubicBezTo>
                      <a:pt x="436" y="481"/>
                      <a:pt x="436" y="400"/>
                      <a:pt x="436" y="355"/>
                    </a:cubicBezTo>
                    <a:cubicBezTo>
                      <a:pt x="436" y="311"/>
                      <a:pt x="385" y="244"/>
                      <a:pt x="340" y="230"/>
                    </a:cubicBezTo>
                    <a:cubicBezTo>
                      <a:pt x="296" y="215"/>
                      <a:pt x="296" y="163"/>
                      <a:pt x="237" y="111"/>
                    </a:cubicBezTo>
                    <a:cubicBezTo>
                      <a:pt x="177" y="60"/>
                      <a:pt x="51" y="0"/>
                      <a:pt x="51" y="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2" name="Freeform 175">
                <a:extLst>
                  <a:ext uri="{FF2B5EF4-FFF2-40B4-BE49-F238E27FC236}">
                    <a16:creationId xmlns:a16="http://schemas.microsoft.com/office/drawing/2014/main" id="{FF10D393-E3AB-4AB3-9C1F-C0913623B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1009"/>
                <a:ext cx="60" cy="33"/>
              </a:xfrm>
              <a:custGeom>
                <a:avLst/>
                <a:gdLst>
                  <a:gd name="T0" fmla="*/ 103 w 385"/>
                  <a:gd name="T1" fmla="*/ 12 h 242"/>
                  <a:gd name="T2" fmla="*/ 15 w 385"/>
                  <a:gd name="T3" fmla="*/ 101 h 242"/>
                  <a:gd name="T4" fmla="*/ 170 w 385"/>
                  <a:gd name="T5" fmla="*/ 160 h 242"/>
                  <a:gd name="T6" fmla="*/ 325 w 385"/>
                  <a:gd name="T7" fmla="*/ 205 h 242"/>
                  <a:gd name="T8" fmla="*/ 362 w 385"/>
                  <a:gd name="T9" fmla="*/ 94 h 242"/>
                  <a:gd name="T10" fmla="*/ 266 w 385"/>
                  <a:gd name="T11" fmla="*/ 12 h 242"/>
                  <a:gd name="T12" fmla="*/ 103 w 385"/>
                  <a:gd name="T13" fmla="*/ 12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5" h="242">
                    <a:moveTo>
                      <a:pt x="103" y="12"/>
                    </a:moveTo>
                    <a:cubicBezTo>
                      <a:pt x="60" y="0"/>
                      <a:pt x="0" y="64"/>
                      <a:pt x="15" y="101"/>
                    </a:cubicBezTo>
                    <a:cubicBezTo>
                      <a:pt x="30" y="138"/>
                      <a:pt x="118" y="160"/>
                      <a:pt x="170" y="160"/>
                    </a:cubicBezTo>
                    <a:cubicBezTo>
                      <a:pt x="222" y="160"/>
                      <a:pt x="266" y="242"/>
                      <a:pt x="325" y="205"/>
                    </a:cubicBezTo>
                    <a:cubicBezTo>
                      <a:pt x="385" y="168"/>
                      <a:pt x="355" y="123"/>
                      <a:pt x="362" y="94"/>
                    </a:cubicBezTo>
                    <a:cubicBezTo>
                      <a:pt x="370" y="64"/>
                      <a:pt x="333" y="5"/>
                      <a:pt x="266" y="12"/>
                    </a:cubicBezTo>
                    <a:cubicBezTo>
                      <a:pt x="200" y="20"/>
                      <a:pt x="155" y="27"/>
                      <a:pt x="103" y="1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3" name="Freeform 176">
                <a:extLst>
                  <a:ext uri="{FF2B5EF4-FFF2-40B4-BE49-F238E27FC236}">
                    <a16:creationId xmlns:a16="http://schemas.microsoft.com/office/drawing/2014/main" id="{75DA26A2-FEA5-481F-81B3-61C209AB3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6" y="1022"/>
                <a:ext cx="33" cy="27"/>
              </a:xfrm>
              <a:custGeom>
                <a:avLst/>
                <a:gdLst>
                  <a:gd name="T0" fmla="*/ 89 w 207"/>
                  <a:gd name="T1" fmla="*/ 0 h 199"/>
                  <a:gd name="T2" fmla="*/ 67 w 207"/>
                  <a:gd name="T3" fmla="*/ 88 h 199"/>
                  <a:gd name="T4" fmla="*/ 52 w 207"/>
                  <a:gd name="T5" fmla="*/ 185 h 199"/>
                  <a:gd name="T6" fmla="*/ 170 w 207"/>
                  <a:gd name="T7" fmla="*/ 177 h 199"/>
                  <a:gd name="T8" fmla="*/ 178 w 207"/>
                  <a:gd name="T9" fmla="*/ 51 h 199"/>
                  <a:gd name="T10" fmla="*/ 89 w 207"/>
                  <a:gd name="T1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7" h="199">
                    <a:moveTo>
                      <a:pt x="89" y="0"/>
                    </a:moveTo>
                    <a:cubicBezTo>
                      <a:pt x="44" y="0"/>
                      <a:pt x="67" y="51"/>
                      <a:pt x="67" y="88"/>
                    </a:cubicBezTo>
                    <a:cubicBezTo>
                      <a:pt x="67" y="125"/>
                      <a:pt x="0" y="170"/>
                      <a:pt x="52" y="185"/>
                    </a:cubicBezTo>
                    <a:cubicBezTo>
                      <a:pt x="104" y="199"/>
                      <a:pt x="133" y="177"/>
                      <a:pt x="170" y="177"/>
                    </a:cubicBezTo>
                    <a:cubicBezTo>
                      <a:pt x="207" y="177"/>
                      <a:pt x="193" y="88"/>
                      <a:pt x="178" y="51"/>
                    </a:cubicBezTo>
                    <a:cubicBezTo>
                      <a:pt x="163" y="14"/>
                      <a:pt x="126" y="0"/>
                      <a:pt x="89" y="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4" name="Freeform 177">
                <a:extLst>
                  <a:ext uri="{FF2B5EF4-FFF2-40B4-BE49-F238E27FC236}">
                    <a16:creationId xmlns:a16="http://schemas.microsoft.com/office/drawing/2014/main" id="{FA7A7D2E-A0CE-4915-AE13-2D084F2B0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1" y="878"/>
                <a:ext cx="132" cy="124"/>
              </a:xfrm>
              <a:custGeom>
                <a:avLst/>
                <a:gdLst>
                  <a:gd name="T0" fmla="*/ 615 w 852"/>
                  <a:gd name="T1" fmla="*/ 274 h 896"/>
                  <a:gd name="T2" fmla="*/ 474 w 852"/>
                  <a:gd name="T3" fmla="*/ 207 h 896"/>
                  <a:gd name="T4" fmla="*/ 371 w 852"/>
                  <a:gd name="T5" fmla="*/ 133 h 896"/>
                  <a:gd name="T6" fmla="*/ 267 w 852"/>
                  <a:gd name="T7" fmla="*/ 67 h 896"/>
                  <a:gd name="T8" fmla="*/ 119 w 852"/>
                  <a:gd name="T9" fmla="*/ 30 h 896"/>
                  <a:gd name="T10" fmla="*/ 8 w 852"/>
                  <a:gd name="T11" fmla="*/ 126 h 896"/>
                  <a:gd name="T12" fmla="*/ 60 w 852"/>
                  <a:gd name="T13" fmla="*/ 252 h 896"/>
                  <a:gd name="T14" fmla="*/ 178 w 852"/>
                  <a:gd name="T15" fmla="*/ 244 h 896"/>
                  <a:gd name="T16" fmla="*/ 141 w 852"/>
                  <a:gd name="T17" fmla="*/ 326 h 896"/>
                  <a:gd name="T18" fmla="*/ 245 w 852"/>
                  <a:gd name="T19" fmla="*/ 363 h 896"/>
                  <a:gd name="T20" fmla="*/ 260 w 852"/>
                  <a:gd name="T21" fmla="*/ 474 h 896"/>
                  <a:gd name="T22" fmla="*/ 119 w 852"/>
                  <a:gd name="T23" fmla="*/ 481 h 896"/>
                  <a:gd name="T24" fmla="*/ 156 w 852"/>
                  <a:gd name="T25" fmla="*/ 600 h 896"/>
                  <a:gd name="T26" fmla="*/ 326 w 852"/>
                  <a:gd name="T27" fmla="*/ 622 h 896"/>
                  <a:gd name="T28" fmla="*/ 445 w 852"/>
                  <a:gd name="T29" fmla="*/ 651 h 896"/>
                  <a:gd name="T30" fmla="*/ 533 w 852"/>
                  <a:gd name="T31" fmla="*/ 703 h 896"/>
                  <a:gd name="T32" fmla="*/ 644 w 852"/>
                  <a:gd name="T33" fmla="*/ 814 h 896"/>
                  <a:gd name="T34" fmla="*/ 718 w 852"/>
                  <a:gd name="T35" fmla="*/ 896 h 896"/>
                  <a:gd name="T36" fmla="*/ 822 w 852"/>
                  <a:gd name="T37" fmla="*/ 777 h 896"/>
                  <a:gd name="T38" fmla="*/ 755 w 852"/>
                  <a:gd name="T39" fmla="*/ 666 h 896"/>
                  <a:gd name="T40" fmla="*/ 681 w 852"/>
                  <a:gd name="T41" fmla="*/ 525 h 896"/>
                  <a:gd name="T42" fmla="*/ 733 w 852"/>
                  <a:gd name="T43" fmla="*/ 437 h 896"/>
                  <a:gd name="T44" fmla="*/ 674 w 852"/>
                  <a:gd name="T45" fmla="*/ 341 h 896"/>
                  <a:gd name="T46" fmla="*/ 615 w 852"/>
                  <a:gd name="T47" fmla="*/ 274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52" h="896">
                    <a:moveTo>
                      <a:pt x="615" y="274"/>
                    </a:moveTo>
                    <a:cubicBezTo>
                      <a:pt x="544" y="250"/>
                      <a:pt x="504" y="244"/>
                      <a:pt x="474" y="207"/>
                    </a:cubicBezTo>
                    <a:cubicBezTo>
                      <a:pt x="445" y="170"/>
                      <a:pt x="415" y="141"/>
                      <a:pt x="371" y="133"/>
                    </a:cubicBezTo>
                    <a:cubicBezTo>
                      <a:pt x="326" y="126"/>
                      <a:pt x="326" y="104"/>
                      <a:pt x="267" y="67"/>
                    </a:cubicBezTo>
                    <a:cubicBezTo>
                      <a:pt x="208" y="30"/>
                      <a:pt x="163" y="0"/>
                      <a:pt x="119" y="30"/>
                    </a:cubicBezTo>
                    <a:cubicBezTo>
                      <a:pt x="75" y="59"/>
                      <a:pt x="0" y="96"/>
                      <a:pt x="8" y="126"/>
                    </a:cubicBezTo>
                    <a:cubicBezTo>
                      <a:pt x="15" y="155"/>
                      <a:pt x="0" y="244"/>
                      <a:pt x="60" y="252"/>
                    </a:cubicBezTo>
                    <a:cubicBezTo>
                      <a:pt x="119" y="259"/>
                      <a:pt x="171" y="215"/>
                      <a:pt x="178" y="244"/>
                    </a:cubicBezTo>
                    <a:cubicBezTo>
                      <a:pt x="185" y="274"/>
                      <a:pt x="104" y="296"/>
                      <a:pt x="141" y="326"/>
                    </a:cubicBezTo>
                    <a:cubicBezTo>
                      <a:pt x="178" y="355"/>
                      <a:pt x="245" y="333"/>
                      <a:pt x="245" y="363"/>
                    </a:cubicBezTo>
                    <a:cubicBezTo>
                      <a:pt x="245" y="392"/>
                      <a:pt x="297" y="459"/>
                      <a:pt x="260" y="474"/>
                    </a:cubicBezTo>
                    <a:cubicBezTo>
                      <a:pt x="223" y="488"/>
                      <a:pt x="126" y="459"/>
                      <a:pt x="119" y="481"/>
                    </a:cubicBezTo>
                    <a:cubicBezTo>
                      <a:pt x="112" y="503"/>
                      <a:pt x="119" y="577"/>
                      <a:pt x="156" y="600"/>
                    </a:cubicBezTo>
                    <a:cubicBezTo>
                      <a:pt x="193" y="622"/>
                      <a:pt x="282" y="644"/>
                      <a:pt x="326" y="622"/>
                    </a:cubicBezTo>
                    <a:cubicBezTo>
                      <a:pt x="371" y="600"/>
                      <a:pt x="415" y="629"/>
                      <a:pt x="445" y="651"/>
                    </a:cubicBezTo>
                    <a:cubicBezTo>
                      <a:pt x="474" y="674"/>
                      <a:pt x="474" y="696"/>
                      <a:pt x="533" y="703"/>
                    </a:cubicBezTo>
                    <a:cubicBezTo>
                      <a:pt x="593" y="711"/>
                      <a:pt x="652" y="777"/>
                      <a:pt x="644" y="814"/>
                    </a:cubicBezTo>
                    <a:cubicBezTo>
                      <a:pt x="637" y="851"/>
                      <a:pt x="667" y="896"/>
                      <a:pt x="718" y="896"/>
                    </a:cubicBezTo>
                    <a:cubicBezTo>
                      <a:pt x="770" y="896"/>
                      <a:pt x="792" y="822"/>
                      <a:pt x="822" y="777"/>
                    </a:cubicBezTo>
                    <a:cubicBezTo>
                      <a:pt x="852" y="733"/>
                      <a:pt x="785" y="696"/>
                      <a:pt x="755" y="666"/>
                    </a:cubicBezTo>
                    <a:cubicBezTo>
                      <a:pt x="726" y="636"/>
                      <a:pt x="667" y="548"/>
                      <a:pt x="681" y="525"/>
                    </a:cubicBezTo>
                    <a:cubicBezTo>
                      <a:pt x="696" y="503"/>
                      <a:pt x="733" y="459"/>
                      <a:pt x="733" y="437"/>
                    </a:cubicBezTo>
                    <a:cubicBezTo>
                      <a:pt x="733" y="415"/>
                      <a:pt x="689" y="377"/>
                      <a:pt x="674" y="341"/>
                    </a:cubicBezTo>
                    <a:cubicBezTo>
                      <a:pt x="659" y="303"/>
                      <a:pt x="637" y="281"/>
                      <a:pt x="615" y="27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5" name="Freeform 178">
                <a:extLst>
                  <a:ext uri="{FF2B5EF4-FFF2-40B4-BE49-F238E27FC236}">
                    <a16:creationId xmlns:a16="http://schemas.microsoft.com/office/drawing/2014/main" id="{DD22D05D-10CF-4640-8C53-1B6501A8F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5" y="995"/>
                <a:ext cx="39" cy="18"/>
              </a:xfrm>
              <a:custGeom>
                <a:avLst/>
                <a:gdLst>
                  <a:gd name="T0" fmla="*/ 111 w 252"/>
                  <a:gd name="T1" fmla="*/ 11 h 129"/>
                  <a:gd name="T2" fmla="*/ 15 w 252"/>
                  <a:gd name="T3" fmla="*/ 70 h 129"/>
                  <a:gd name="T4" fmla="*/ 126 w 252"/>
                  <a:gd name="T5" fmla="*/ 99 h 129"/>
                  <a:gd name="T6" fmla="*/ 237 w 252"/>
                  <a:gd name="T7" fmla="*/ 99 h 129"/>
                  <a:gd name="T8" fmla="*/ 111 w 252"/>
                  <a:gd name="T9" fmla="*/ 1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2" h="129">
                    <a:moveTo>
                      <a:pt x="111" y="11"/>
                    </a:moveTo>
                    <a:cubicBezTo>
                      <a:pt x="46" y="0"/>
                      <a:pt x="0" y="40"/>
                      <a:pt x="15" y="70"/>
                    </a:cubicBezTo>
                    <a:cubicBezTo>
                      <a:pt x="30" y="99"/>
                      <a:pt x="82" y="114"/>
                      <a:pt x="126" y="99"/>
                    </a:cubicBezTo>
                    <a:cubicBezTo>
                      <a:pt x="171" y="85"/>
                      <a:pt x="222" y="129"/>
                      <a:pt x="237" y="99"/>
                    </a:cubicBezTo>
                    <a:cubicBezTo>
                      <a:pt x="252" y="70"/>
                      <a:pt x="156" y="18"/>
                      <a:pt x="111" y="1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6" name="Freeform 179">
                <a:extLst>
                  <a:ext uri="{FF2B5EF4-FFF2-40B4-BE49-F238E27FC236}">
                    <a16:creationId xmlns:a16="http://schemas.microsoft.com/office/drawing/2014/main" id="{A2A93ED0-9679-43F8-9A39-A621305B7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9" y="1058"/>
                <a:ext cx="339" cy="177"/>
              </a:xfrm>
              <a:custGeom>
                <a:avLst/>
                <a:gdLst>
                  <a:gd name="T0" fmla="*/ 341 w 2184"/>
                  <a:gd name="T1" fmla="*/ 59 h 1287"/>
                  <a:gd name="T2" fmla="*/ 200 w 2184"/>
                  <a:gd name="T3" fmla="*/ 22 h 1287"/>
                  <a:gd name="T4" fmla="*/ 104 w 2184"/>
                  <a:gd name="T5" fmla="*/ 74 h 1287"/>
                  <a:gd name="T6" fmla="*/ 67 w 2184"/>
                  <a:gd name="T7" fmla="*/ 125 h 1287"/>
                  <a:gd name="T8" fmla="*/ 134 w 2184"/>
                  <a:gd name="T9" fmla="*/ 207 h 1287"/>
                  <a:gd name="T10" fmla="*/ 171 w 2184"/>
                  <a:gd name="T11" fmla="*/ 281 h 1287"/>
                  <a:gd name="T12" fmla="*/ 259 w 2184"/>
                  <a:gd name="T13" fmla="*/ 348 h 1287"/>
                  <a:gd name="T14" fmla="*/ 259 w 2184"/>
                  <a:gd name="T15" fmla="*/ 414 h 1287"/>
                  <a:gd name="T16" fmla="*/ 378 w 2184"/>
                  <a:gd name="T17" fmla="*/ 421 h 1287"/>
                  <a:gd name="T18" fmla="*/ 481 w 2184"/>
                  <a:gd name="T19" fmla="*/ 429 h 1287"/>
                  <a:gd name="T20" fmla="*/ 555 w 2184"/>
                  <a:gd name="T21" fmla="*/ 414 h 1287"/>
                  <a:gd name="T22" fmla="*/ 637 w 2184"/>
                  <a:gd name="T23" fmla="*/ 540 h 1287"/>
                  <a:gd name="T24" fmla="*/ 652 w 2184"/>
                  <a:gd name="T25" fmla="*/ 658 h 1287"/>
                  <a:gd name="T26" fmla="*/ 666 w 2184"/>
                  <a:gd name="T27" fmla="*/ 755 h 1287"/>
                  <a:gd name="T28" fmla="*/ 629 w 2184"/>
                  <a:gd name="T29" fmla="*/ 843 h 1287"/>
                  <a:gd name="T30" fmla="*/ 644 w 2184"/>
                  <a:gd name="T31" fmla="*/ 977 h 1287"/>
                  <a:gd name="T32" fmla="*/ 666 w 2184"/>
                  <a:gd name="T33" fmla="*/ 1073 h 1287"/>
                  <a:gd name="T34" fmla="*/ 755 w 2184"/>
                  <a:gd name="T35" fmla="*/ 1169 h 1287"/>
                  <a:gd name="T36" fmla="*/ 881 w 2184"/>
                  <a:gd name="T37" fmla="*/ 1176 h 1287"/>
                  <a:gd name="T38" fmla="*/ 955 w 2184"/>
                  <a:gd name="T39" fmla="*/ 1228 h 1287"/>
                  <a:gd name="T40" fmla="*/ 1044 w 2184"/>
                  <a:gd name="T41" fmla="*/ 1162 h 1287"/>
                  <a:gd name="T42" fmla="*/ 1133 w 2184"/>
                  <a:gd name="T43" fmla="*/ 1213 h 1287"/>
                  <a:gd name="T44" fmla="*/ 1273 w 2184"/>
                  <a:gd name="T45" fmla="*/ 1258 h 1287"/>
                  <a:gd name="T46" fmla="*/ 1510 w 2184"/>
                  <a:gd name="T47" fmla="*/ 1243 h 1287"/>
                  <a:gd name="T48" fmla="*/ 1673 w 2184"/>
                  <a:gd name="T49" fmla="*/ 1258 h 1287"/>
                  <a:gd name="T50" fmla="*/ 1762 w 2184"/>
                  <a:gd name="T51" fmla="*/ 1221 h 1287"/>
                  <a:gd name="T52" fmla="*/ 1895 w 2184"/>
                  <a:gd name="T53" fmla="*/ 1250 h 1287"/>
                  <a:gd name="T54" fmla="*/ 2006 w 2184"/>
                  <a:gd name="T55" fmla="*/ 1221 h 1287"/>
                  <a:gd name="T56" fmla="*/ 2087 w 2184"/>
                  <a:gd name="T57" fmla="*/ 1162 h 1287"/>
                  <a:gd name="T58" fmla="*/ 2154 w 2184"/>
                  <a:gd name="T59" fmla="*/ 1073 h 1287"/>
                  <a:gd name="T60" fmla="*/ 2132 w 2184"/>
                  <a:gd name="T61" fmla="*/ 984 h 1287"/>
                  <a:gd name="T62" fmla="*/ 2147 w 2184"/>
                  <a:gd name="T63" fmla="*/ 866 h 1287"/>
                  <a:gd name="T64" fmla="*/ 2095 w 2184"/>
                  <a:gd name="T65" fmla="*/ 747 h 1287"/>
                  <a:gd name="T66" fmla="*/ 1984 w 2184"/>
                  <a:gd name="T67" fmla="*/ 673 h 1287"/>
                  <a:gd name="T68" fmla="*/ 1843 w 2184"/>
                  <a:gd name="T69" fmla="*/ 607 h 1287"/>
                  <a:gd name="T70" fmla="*/ 1703 w 2184"/>
                  <a:gd name="T71" fmla="*/ 644 h 1287"/>
                  <a:gd name="T72" fmla="*/ 1577 w 2184"/>
                  <a:gd name="T73" fmla="*/ 644 h 1287"/>
                  <a:gd name="T74" fmla="*/ 1458 w 2184"/>
                  <a:gd name="T75" fmla="*/ 732 h 1287"/>
                  <a:gd name="T76" fmla="*/ 1355 w 2184"/>
                  <a:gd name="T77" fmla="*/ 792 h 1287"/>
                  <a:gd name="T78" fmla="*/ 1222 w 2184"/>
                  <a:gd name="T79" fmla="*/ 769 h 1287"/>
                  <a:gd name="T80" fmla="*/ 1125 w 2184"/>
                  <a:gd name="T81" fmla="*/ 769 h 1287"/>
                  <a:gd name="T82" fmla="*/ 1014 w 2184"/>
                  <a:gd name="T83" fmla="*/ 777 h 1287"/>
                  <a:gd name="T84" fmla="*/ 1014 w 2184"/>
                  <a:gd name="T85" fmla="*/ 681 h 1287"/>
                  <a:gd name="T86" fmla="*/ 948 w 2184"/>
                  <a:gd name="T87" fmla="*/ 614 h 1287"/>
                  <a:gd name="T88" fmla="*/ 844 w 2184"/>
                  <a:gd name="T89" fmla="*/ 570 h 1287"/>
                  <a:gd name="T90" fmla="*/ 918 w 2184"/>
                  <a:gd name="T91" fmla="*/ 495 h 1287"/>
                  <a:gd name="T92" fmla="*/ 1022 w 2184"/>
                  <a:gd name="T93" fmla="*/ 444 h 1287"/>
                  <a:gd name="T94" fmla="*/ 903 w 2184"/>
                  <a:gd name="T95" fmla="*/ 392 h 1287"/>
                  <a:gd name="T96" fmla="*/ 829 w 2184"/>
                  <a:gd name="T97" fmla="*/ 311 h 1287"/>
                  <a:gd name="T98" fmla="*/ 733 w 2184"/>
                  <a:gd name="T99" fmla="*/ 199 h 1287"/>
                  <a:gd name="T100" fmla="*/ 607 w 2184"/>
                  <a:gd name="T101" fmla="*/ 251 h 1287"/>
                  <a:gd name="T102" fmla="*/ 518 w 2184"/>
                  <a:gd name="T103" fmla="*/ 177 h 1287"/>
                  <a:gd name="T104" fmla="*/ 496 w 2184"/>
                  <a:gd name="T105" fmla="*/ 74 h 1287"/>
                  <a:gd name="T106" fmla="*/ 341 w 2184"/>
                  <a:gd name="T107" fmla="*/ 59 h 1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84" h="1287">
                    <a:moveTo>
                      <a:pt x="341" y="59"/>
                    </a:moveTo>
                    <a:cubicBezTo>
                      <a:pt x="292" y="69"/>
                      <a:pt x="230" y="0"/>
                      <a:pt x="200" y="22"/>
                    </a:cubicBezTo>
                    <a:cubicBezTo>
                      <a:pt x="171" y="44"/>
                      <a:pt x="126" y="66"/>
                      <a:pt x="104" y="74"/>
                    </a:cubicBezTo>
                    <a:cubicBezTo>
                      <a:pt x="82" y="81"/>
                      <a:pt x="0" y="103"/>
                      <a:pt x="67" y="125"/>
                    </a:cubicBezTo>
                    <a:cubicBezTo>
                      <a:pt x="134" y="148"/>
                      <a:pt x="148" y="177"/>
                      <a:pt x="134" y="207"/>
                    </a:cubicBezTo>
                    <a:cubicBezTo>
                      <a:pt x="119" y="236"/>
                      <a:pt x="126" y="273"/>
                      <a:pt x="171" y="281"/>
                    </a:cubicBezTo>
                    <a:cubicBezTo>
                      <a:pt x="215" y="288"/>
                      <a:pt x="259" y="318"/>
                      <a:pt x="259" y="348"/>
                    </a:cubicBezTo>
                    <a:cubicBezTo>
                      <a:pt x="259" y="377"/>
                      <a:pt x="230" y="392"/>
                      <a:pt x="259" y="414"/>
                    </a:cubicBezTo>
                    <a:cubicBezTo>
                      <a:pt x="289" y="436"/>
                      <a:pt x="333" y="429"/>
                      <a:pt x="378" y="421"/>
                    </a:cubicBezTo>
                    <a:cubicBezTo>
                      <a:pt x="422" y="414"/>
                      <a:pt x="444" y="399"/>
                      <a:pt x="481" y="429"/>
                    </a:cubicBezTo>
                    <a:cubicBezTo>
                      <a:pt x="518" y="458"/>
                      <a:pt x="526" y="392"/>
                      <a:pt x="555" y="414"/>
                    </a:cubicBezTo>
                    <a:cubicBezTo>
                      <a:pt x="585" y="436"/>
                      <a:pt x="652" y="503"/>
                      <a:pt x="637" y="540"/>
                    </a:cubicBezTo>
                    <a:cubicBezTo>
                      <a:pt x="622" y="577"/>
                      <a:pt x="607" y="636"/>
                      <a:pt x="652" y="658"/>
                    </a:cubicBezTo>
                    <a:cubicBezTo>
                      <a:pt x="696" y="681"/>
                      <a:pt x="674" y="732"/>
                      <a:pt x="666" y="755"/>
                    </a:cubicBezTo>
                    <a:cubicBezTo>
                      <a:pt x="659" y="777"/>
                      <a:pt x="600" y="814"/>
                      <a:pt x="629" y="843"/>
                    </a:cubicBezTo>
                    <a:cubicBezTo>
                      <a:pt x="659" y="873"/>
                      <a:pt x="644" y="940"/>
                      <a:pt x="644" y="977"/>
                    </a:cubicBezTo>
                    <a:cubicBezTo>
                      <a:pt x="644" y="1014"/>
                      <a:pt x="659" y="1036"/>
                      <a:pt x="666" y="1073"/>
                    </a:cubicBezTo>
                    <a:cubicBezTo>
                      <a:pt x="674" y="1110"/>
                      <a:pt x="718" y="1162"/>
                      <a:pt x="755" y="1169"/>
                    </a:cubicBezTo>
                    <a:cubicBezTo>
                      <a:pt x="792" y="1176"/>
                      <a:pt x="851" y="1154"/>
                      <a:pt x="881" y="1176"/>
                    </a:cubicBezTo>
                    <a:cubicBezTo>
                      <a:pt x="911" y="1199"/>
                      <a:pt x="903" y="1243"/>
                      <a:pt x="955" y="1228"/>
                    </a:cubicBezTo>
                    <a:cubicBezTo>
                      <a:pt x="1007" y="1213"/>
                      <a:pt x="1007" y="1169"/>
                      <a:pt x="1044" y="1162"/>
                    </a:cubicBezTo>
                    <a:cubicBezTo>
                      <a:pt x="1081" y="1154"/>
                      <a:pt x="1133" y="1176"/>
                      <a:pt x="1133" y="1213"/>
                    </a:cubicBezTo>
                    <a:cubicBezTo>
                      <a:pt x="1133" y="1250"/>
                      <a:pt x="1184" y="1265"/>
                      <a:pt x="1273" y="1258"/>
                    </a:cubicBezTo>
                    <a:cubicBezTo>
                      <a:pt x="1362" y="1250"/>
                      <a:pt x="1451" y="1228"/>
                      <a:pt x="1510" y="1243"/>
                    </a:cubicBezTo>
                    <a:cubicBezTo>
                      <a:pt x="1569" y="1258"/>
                      <a:pt x="1658" y="1287"/>
                      <a:pt x="1673" y="1258"/>
                    </a:cubicBezTo>
                    <a:cubicBezTo>
                      <a:pt x="1688" y="1228"/>
                      <a:pt x="1740" y="1191"/>
                      <a:pt x="1762" y="1221"/>
                    </a:cubicBezTo>
                    <a:cubicBezTo>
                      <a:pt x="1784" y="1250"/>
                      <a:pt x="1873" y="1250"/>
                      <a:pt x="1895" y="1250"/>
                    </a:cubicBezTo>
                    <a:cubicBezTo>
                      <a:pt x="1917" y="1250"/>
                      <a:pt x="1954" y="1221"/>
                      <a:pt x="2006" y="1221"/>
                    </a:cubicBezTo>
                    <a:cubicBezTo>
                      <a:pt x="2058" y="1221"/>
                      <a:pt x="2080" y="1199"/>
                      <a:pt x="2087" y="1162"/>
                    </a:cubicBezTo>
                    <a:cubicBezTo>
                      <a:pt x="2095" y="1125"/>
                      <a:pt x="2124" y="1095"/>
                      <a:pt x="2154" y="1073"/>
                    </a:cubicBezTo>
                    <a:cubicBezTo>
                      <a:pt x="2184" y="1051"/>
                      <a:pt x="2147" y="1006"/>
                      <a:pt x="2132" y="984"/>
                    </a:cubicBezTo>
                    <a:cubicBezTo>
                      <a:pt x="2117" y="962"/>
                      <a:pt x="2147" y="888"/>
                      <a:pt x="2147" y="866"/>
                    </a:cubicBezTo>
                    <a:cubicBezTo>
                      <a:pt x="2147" y="843"/>
                      <a:pt x="2132" y="769"/>
                      <a:pt x="2095" y="747"/>
                    </a:cubicBezTo>
                    <a:cubicBezTo>
                      <a:pt x="2058" y="725"/>
                      <a:pt x="1999" y="710"/>
                      <a:pt x="1984" y="673"/>
                    </a:cubicBezTo>
                    <a:cubicBezTo>
                      <a:pt x="1969" y="636"/>
                      <a:pt x="1902" y="599"/>
                      <a:pt x="1843" y="607"/>
                    </a:cubicBezTo>
                    <a:cubicBezTo>
                      <a:pt x="1784" y="614"/>
                      <a:pt x="1776" y="644"/>
                      <a:pt x="1703" y="644"/>
                    </a:cubicBezTo>
                    <a:cubicBezTo>
                      <a:pt x="1629" y="644"/>
                      <a:pt x="1629" y="621"/>
                      <a:pt x="1577" y="644"/>
                    </a:cubicBezTo>
                    <a:cubicBezTo>
                      <a:pt x="1525" y="666"/>
                      <a:pt x="1503" y="710"/>
                      <a:pt x="1458" y="732"/>
                    </a:cubicBezTo>
                    <a:cubicBezTo>
                      <a:pt x="1414" y="755"/>
                      <a:pt x="1407" y="784"/>
                      <a:pt x="1355" y="792"/>
                    </a:cubicBezTo>
                    <a:cubicBezTo>
                      <a:pt x="1303" y="799"/>
                      <a:pt x="1229" y="792"/>
                      <a:pt x="1222" y="769"/>
                    </a:cubicBezTo>
                    <a:cubicBezTo>
                      <a:pt x="1214" y="747"/>
                      <a:pt x="1184" y="777"/>
                      <a:pt x="1125" y="769"/>
                    </a:cubicBezTo>
                    <a:cubicBezTo>
                      <a:pt x="1066" y="762"/>
                      <a:pt x="1036" y="799"/>
                      <a:pt x="1014" y="777"/>
                    </a:cubicBezTo>
                    <a:cubicBezTo>
                      <a:pt x="992" y="755"/>
                      <a:pt x="1029" y="703"/>
                      <a:pt x="1014" y="681"/>
                    </a:cubicBezTo>
                    <a:cubicBezTo>
                      <a:pt x="999" y="658"/>
                      <a:pt x="1007" y="629"/>
                      <a:pt x="948" y="614"/>
                    </a:cubicBezTo>
                    <a:cubicBezTo>
                      <a:pt x="888" y="599"/>
                      <a:pt x="844" y="607"/>
                      <a:pt x="844" y="570"/>
                    </a:cubicBezTo>
                    <a:cubicBezTo>
                      <a:pt x="844" y="533"/>
                      <a:pt x="874" y="495"/>
                      <a:pt x="918" y="495"/>
                    </a:cubicBezTo>
                    <a:cubicBezTo>
                      <a:pt x="962" y="495"/>
                      <a:pt x="1036" y="473"/>
                      <a:pt x="1022" y="444"/>
                    </a:cubicBezTo>
                    <a:cubicBezTo>
                      <a:pt x="1007" y="414"/>
                      <a:pt x="933" y="414"/>
                      <a:pt x="903" y="392"/>
                    </a:cubicBezTo>
                    <a:cubicBezTo>
                      <a:pt x="874" y="370"/>
                      <a:pt x="844" y="355"/>
                      <a:pt x="829" y="311"/>
                    </a:cubicBezTo>
                    <a:cubicBezTo>
                      <a:pt x="814" y="266"/>
                      <a:pt x="800" y="199"/>
                      <a:pt x="733" y="199"/>
                    </a:cubicBezTo>
                    <a:cubicBezTo>
                      <a:pt x="666" y="199"/>
                      <a:pt x="644" y="244"/>
                      <a:pt x="607" y="251"/>
                    </a:cubicBezTo>
                    <a:cubicBezTo>
                      <a:pt x="570" y="259"/>
                      <a:pt x="563" y="192"/>
                      <a:pt x="518" y="177"/>
                    </a:cubicBezTo>
                    <a:cubicBezTo>
                      <a:pt x="474" y="162"/>
                      <a:pt x="570" y="74"/>
                      <a:pt x="496" y="74"/>
                    </a:cubicBezTo>
                    <a:cubicBezTo>
                      <a:pt x="422" y="74"/>
                      <a:pt x="378" y="51"/>
                      <a:pt x="341" y="5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7" name="Freeform 180">
                <a:extLst>
                  <a:ext uri="{FF2B5EF4-FFF2-40B4-BE49-F238E27FC236}">
                    <a16:creationId xmlns:a16="http://schemas.microsoft.com/office/drawing/2014/main" id="{732EFB7D-091E-447D-9B8A-078CFE516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" y="927"/>
                <a:ext cx="94" cy="44"/>
              </a:xfrm>
              <a:custGeom>
                <a:avLst/>
                <a:gdLst>
                  <a:gd name="T0" fmla="*/ 354 w 606"/>
                  <a:gd name="T1" fmla="*/ 60 h 319"/>
                  <a:gd name="T2" fmla="*/ 266 w 606"/>
                  <a:gd name="T3" fmla="*/ 133 h 319"/>
                  <a:gd name="T4" fmla="*/ 118 w 606"/>
                  <a:gd name="T5" fmla="*/ 200 h 319"/>
                  <a:gd name="T6" fmla="*/ 44 w 606"/>
                  <a:gd name="T7" fmla="*/ 289 h 319"/>
                  <a:gd name="T8" fmla="*/ 243 w 606"/>
                  <a:gd name="T9" fmla="*/ 274 h 319"/>
                  <a:gd name="T10" fmla="*/ 362 w 606"/>
                  <a:gd name="T11" fmla="*/ 289 h 319"/>
                  <a:gd name="T12" fmla="*/ 525 w 606"/>
                  <a:gd name="T13" fmla="*/ 296 h 319"/>
                  <a:gd name="T14" fmla="*/ 584 w 606"/>
                  <a:gd name="T15" fmla="*/ 170 h 319"/>
                  <a:gd name="T16" fmla="*/ 539 w 606"/>
                  <a:gd name="T17" fmla="*/ 52 h 319"/>
                  <a:gd name="T18" fmla="*/ 451 w 606"/>
                  <a:gd name="T19" fmla="*/ 22 h 319"/>
                  <a:gd name="T20" fmla="*/ 354 w 606"/>
                  <a:gd name="T21" fmla="*/ 6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6" h="319">
                    <a:moveTo>
                      <a:pt x="354" y="60"/>
                    </a:moveTo>
                    <a:cubicBezTo>
                      <a:pt x="340" y="96"/>
                      <a:pt x="295" y="104"/>
                      <a:pt x="266" y="133"/>
                    </a:cubicBezTo>
                    <a:cubicBezTo>
                      <a:pt x="236" y="163"/>
                      <a:pt x="162" y="170"/>
                      <a:pt x="118" y="200"/>
                    </a:cubicBezTo>
                    <a:cubicBezTo>
                      <a:pt x="73" y="230"/>
                      <a:pt x="0" y="289"/>
                      <a:pt x="44" y="289"/>
                    </a:cubicBezTo>
                    <a:cubicBezTo>
                      <a:pt x="177" y="289"/>
                      <a:pt x="206" y="281"/>
                      <a:pt x="243" y="274"/>
                    </a:cubicBezTo>
                    <a:cubicBezTo>
                      <a:pt x="280" y="267"/>
                      <a:pt x="310" y="281"/>
                      <a:pt x="362" y="289"/>
                    </a:cubicBezTo>
                    <a:cubicBezTo>
                      <a:pt x="414" y="296"/>
                      <a:pt x="443" y="319"/>
                      <a:pt x="525" y="296"/>
                    </a:cubicBezTo>
                    <a:cubicBezTo>
                      <a:pt x="606" y="274"/>
                      <a:pt x="599" y="200"/>
                      <a:pt x="584" y="170"/>
                    </a:cubicBezTo>
                    <a:cubicBezTo>
                      <a:pt x="569" y="141"/>
                      <a:pt x="525" y="82"/>
                      <a:pt x="539" y="52"/>
                    </a:cubicBezTo>
                    <a:cubicBezTo>
                      <a:pt x="554" y="22"/>
                      <a:pt x="495" y="0"/>
                      <a:pt x="451" y="22"/>
                    </a:cubicBezTo>
                    <a:cubicBezTo>
                      <a:pt x="406" y="45"/>
                      <a:pt x="369" y="23"/>
                      <a:pt x="354" y="6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8" name="Freeform 181">
                <a:extLst>
                  <a:ext uri="{FF2B5EF4-FFF2-40B4-BE49-F238E27FC236}">
                    <a16:creationId xmlns:a16="http://schemas.microsoft.com/office/drawing/2014/main" id="{E7BB2625-A0A1-4183-94A5-19A99882D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6" y="1011"/>
                <a:ext cx="42" cy="50"/>
              </a:xfrm>
              <a:custGeom>
                <a:avLst/>
                <a:gdLst>
                  <a:gd name="T0" fmla="*/ 51 w 273"/>
                  <a:gd name="T1" fmla="*/ 6 h 361"/>
                  <a:gd name="T2" fmla="*/ 36 w 273"/>
                  <a:gd name="T3" fmla="*/ 87 h 361"/>
                  <a:gd name="T4" fmla="*/ 81 w 273"/>
                  <a:gd name="T5" fmla="*/ 191 h 361"/>
                  <a:gd name="T6" fmla="*/ 111 w 273"/>
                  <a:gd name="T7" fmla="*/ 287 h 361"/>
                  <a:gd name="T8" fmla="*/ 229 w 273"/>
                  <a:gd name="T9" fmla="*/ 361 h 361"/>
                  <a:gd name="T10" fmla="*/ 229 w 273"/>
                  <a:gd name="T11" fmla="*/ 250 h 361"/>
                  <a:gd name="T12" fmla="*/ 170 w 273"/>
                  <a:gd name="T13" fmla="*/ 109 h 361"/>
                  <a:gd name="T14" fmla="*/ 51 w 273"/>
                  <a:gd name="T15" fmla="*/ 6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3" h="361">
                    <a:moveTo>
                      <a:pt x="51" y="6"/>
                    </a:moveTo>
                    <a:cubicBezTo>
                      <a:pt x="0" y="0"/>
                      <a:pt x="29" y="57"/>
                      <a:pt x="36" y="87"/>
                    </a:cubicBezTo>
                    <a:cubicBezTo>
                      <a:pt x="44" y="117"/>
                      <a:pt x="96" y="139"/>
                      <a:pt x="81" y="191"/>
                    </a:cubicBezTo>
                    <a:cubicBezTo>
                      <a:pt x="66" y="242"/>
                      <a:pt x="59" y="265"/>
                      <a:pt x="111" y="287"/>
                    </a:cubicBezTo>
                    <a:cubicBezTo>
                      <a:pt x="162" y="309"/>
                      <a:pt x="185" y="361"/>
                      <a:pt x="229" y="361"/>
                    </a:cubicBezTo>
                    <a:cubicBezTo>
                      <a:pt x="273" y="361"/>
                      <a:pt x="244" y="272"/>
                      <a:pt x="229" y="250"/>
                    </a:cubicBezTo>
                    <a:cubicBezTo>
                      <a:pt x="214" y="228"/>
                      <a:pt x="185" y="154"/>
                      <a:pt x="170" y="109"/>
                    </a:cubicBezTo>
                    <a:cubicBezTo>
                      <a:pt x="155" y="65"/>
                      <a:pt x="125" y="13"/>
                      <a:pt x="51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9" name="Freeform 182">
                <a:extLst>
                  <a:ext uri="{FF2B5EF4-FFF2-40B4-BE49-F238E27FC236}">
                    <a16:creationId xmlns:a16="http://schemas.microsoft.com/office/drawing/2014/main" id="{55414919-B2C1-466F-91E7-F3F38E4D8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1" y="975"/>
                <a:ext cx="83" cy="66"/>
              </a:xfrm>
              <a:custGeom>
                <a:avLst/>
                <a:gdLst>
                  <a:gd name="T0" fmla="*/ 385 w 533"/>
                  <a:gd name="T1" fmla="*/ 45 h 481"/>
                  <a:gd name="T2" fmla="*/ 178 w 533"/>
                  <a:gd name="T3" fmla="*/ 111 h 481"/>
                  <a:gd name="T4" fmla="*/ 89 w 533"/>
                  <a:gd name="T5" fmla="*/ 163 h 481"/>
                  <a:gd name="T6" fmla="*/ 67 w 533"/>
                  <a:gd name="T7" fmla="*/ 267 h 481"/>
                  <a:gd name="T8" fmla="*/ 52 w 533"/>
                  <a:gd name="T9" fmla="*/ 363 h 481"/>
                  <a:gd name="T10" fmla="*/ 185 w 533"/>
                  <a:gd name="T11" fmla="*/ 407 h 481"/>
                  <a:gd name="T12" fmla="*/ 215 w 533"/>
                  <a:gd name="T13" fmla="*/ 474 h 481"/>
                  <a:gd name="T14" fmla="*/ 370 w 533"/>
                  <a:gd name="T15" fmla="*/ 415 h 481"/>
                  <a:gd name="T16" fmla="*/ 489 w 533"/>
                  <a:gd name="T17" fmla="*/ 385 h 481"/>
                  <a:gd name="T18" fmla="*/ 466 w 533"/>
                  <a:gd name="T19" fmla="*/ 259 h 481"/>
                  <a:gd name="T20" fmla="*/ 444 w 533"/>
                  <a:gd name="T21" fmla="*/ 178 h 481"/>
                  <a:gd name="T22" fmla="*/ 525 w 533"/>
                  <a:gd name="T23" fmla="*/ 111 h 481"/>
                  <a:gd name="T24" fmla="*/ 385 w 533"/>
                  <a:gd name="T25" fmla="*/ 45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3" h="481">
                    <a:moveTo>
                      <a:pt x="385" y="45"/>
                    </a:moveTo>
                    <a:cubicBezTo>
                      <a:pt x="361" y="115"/>
                      <a:pt x="192" y="74"/>
                      <a:pt x="178" y="111"/>
                    </a:cubicBezTo>
                    <a:cubicBezTo>
                      <a:pt x="163" y="148"/>
                      <a:pt x="118" y="148"/>
                      <a:pt x="89" y="163"/>
                    </a:cubicBezTo>
                    <a:cubicBezTo>
                      <a:pt x="59" y="178"/>
                      <a:pt x="67" y="237"/>
                      <a:pt x="67" y="267"/>
                    </a:cubicBezTo>
                    <a:cubicBezTo>
                      <a:pt x="67" y="296"/>
                      <a:pt x="0" y="341"/>
                      <a:pt x="52" y="363"/>
                    </a:cubicBezTo>
                    <a:cubicBezTo>
                      <a:pt x="104" y="385"/>
                      <a:pt x="170" y="378"/>
                      <a:pt x="185" y="407"/>
                    </a:cubicBezTo>
                    <a:cubicBezTo>
                      <a:pt x="200" y="437"/>
                      <a:pt x="118" y="481"/>
                      <a:pt x="215" y="474"/>
                    </a:cubicBezTo>
                    <a:cubicBezTo>
                      <a:pt x="311" y="466"/>
                      <a:pt x="303" y="415"/>
                      <a:pt x="370" y="415"/>
                    </a:cubicBezTo>
                    <a:cubicBezTo>
                      <a:pt x="437" y="415"/>
                      <a:pt x="496" y="437"/>
                      <a:pt x="489" y="385"/>
                    </a:cubicBezTo>
                    <a:cubicBezTo>
                      <a:pt x="481" y="333"/>
                      <a:pt x="451" y="281"/>
                      <a:pt x="466" y="259"/>
                    </a:cubicBezTo>
                    <a:cubicBezTo>
                      <a:pt x="481" y="237"/>
                      <a:pt x="422" y="185"/>
                      <a:pt x="444" y="178"/>
                    </a:cubicBezTo>
                    <a:cubicBezTo>
                      <a:pt x="466" y="170"/>
                      <a:pt x="533" y="156"/>
                      <a:pt x="525" y="111"/>
                    </a:cubicBezTo>
                    <a:cubicBezTo>
                      <a:pt x="518" y="67"/>
                      <a:pt x="400" y="0"/>
                      <a:pt x="385" y="4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0" name="Freeform 183">
                <a:extLst>
                  <a:ext uri="{FF2B5EF4-FFF2-40B4-BE49-F238E27FC236}">
                    <a16:creationId xmlns:a16="http://schemas.microsoft.com/office/drawing/2014/main" id="{4D9DA4FB-5252-477D-85CF-F42C69560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8" y="989"/>
                <a:ext cx="25" cy="28"/>
              </a:xfrm>
              <a:custGeom>
                <a:avLst/>
                <a:gdLst>
                  <a:gd name="T0" fmla="*/ 67 w 163"/>
                  <a:gd name="T1" fmla="*/ 8 h 201"/>
                  <a:gd name="T2" fmla="*/ 22 w 163"/>
                  <a:gd name="T3" fmla="*/ 97 h 201"/>
                  <a:gd name="T4" fmla="*/ 141 w 163"/>
                  <a:gd name="T5" fmla="*/ 171 h 201"/>
                  <a:gd name="T6" fmla="*/ 67 w 163"/>
                  <a:gd name="T7" fmla="*/ 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" h="201">
                    <a:moveTo>
                      <a:pt x="67" y="8"/>
                    </a:moveTo>
                    <a:cubicBezTo>
                      <a:pt x="20" y="0"/>
                      <a:pt x="0" y="67"/>
                      <a:pt x="22" y="97"/>
                    </a:cubicBezTo>
                    <a:cubicBezTo>
                      <a:pt x="44" y="127"/>
                      <a:pt x="118" y="201"/>
                      <a:pt x="141" y="171"/>
                    </a:cubicBezTo>
                    <a:cubicBezTo>
                      <a:pt x="163" y="141"/>
                      <a:pt x="155" y="23"/>
                      <a:pt x="67" y="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1" name="Freeform 184">
                <a:extLst>
                  <a:ext uri="{FF2B5EF4-FFF2-40B4-BE49-F238E27FC236}">
                    <a16:creationId xmlns:a16="http://schemas.microsoft.com/office/drawing/2014/main" id="{85F0A68E-1F9C-4FE9-97AB-2ECB3EC28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" y="1027"/>
                <a:ext cx="139" cy="122"/>
              </a:xfrm>
              <a:custGeom>
                <a:avLst/>
                <a:gdLst>
                  <a:gd name="T0" fmla="*/ 725 w 896"/>
                  <a:gd name="T1" fmla="*/ 9 h 890"/>
                  <a:gd name="T2" fmla="*/ 696 w 896"/>
                  <a:gd name="T3" fmla="*/ 98 h 890"/>
                  <a:gd name="T4" fmla="*/ 622 w 896"/>
                  <a:gd name="T5" fmla="*/ 135 h 890"/>
                  <a:gd name="T6" fmla="*/ 526 w 896"/>
                  <a:gd name="T7" fmla="*/ 98 h 890"/>
                  <a:gd name="T8" fmla="*/ 437 w 896"/>
                  <a:gd name="T9" fmla="*/ 194 h 890"/>
                  <a:gd name="T10" fmla="*/ 378 w 896"/>
                  <a:gd name="T11" fmla="*/ 283 h 890"/>
                  <a:gd name="T12" fmla="*/ 304 w 896"/>
                  <a:gd name="T13" fmla="*/ 394 h 890"/>
                  <a:gd name="T14" fmla="*/ 193 w 896"/>
                  <a:gd name="T15" fmla="*/ 453 h 890"/>
                  <a:gd name="T16" fmla="*/ 178 w 896"/>
                  <a:gd name="T17" fmla="*/ 549 h 890"/>
                  <a:gd name="T18" fmla="*/ 52 w 896"/>
                  <a:gd name="T19" fmla="*/ 616 h 890"/>
                  <a:gd name="T20" fmla="*/ 22 w 896"/>
                  <a:gd name="T21" fmla="*/ 734 h 890"/>
                  <a:gd name="T22" fmla="*/ 111 w 896"/>
                  <a:gd name="T23" fmla="*/ 845 h 890"/>
                  <a:gd name="T24" fmla="*/ 178 w 896"/>
                  <a:gd name="T25" fmla="*/ 794 h 890"/>
                  <a:gd name="T26" fmla="*/ 244 w 896"/>
                  <a:gd name="T27" fmla="*/ 860 h 890"/>
                  <a:gd name="T28" fmla="*/ 363 w 896"/>
                  <a:gd name="T29" fmla="*/ 860 h 890"/>
                  <a:gd name="T30" fmla="*/ 422 w 896"/>
                  <a:gd name="T31" fmla="*/ 771 h 890"/>
                  <a:gd name="T32" fmla="*/ 481 w 896"/>
                  <a:gd name="T33" fmla="*/ 705 h 890"/>
                  <a:gd name="T34" fmla="*/ 526 w 896"/>
                  <a:gd name="T35" fmla="*/ 608 h 890"/>
                  <a:gd name="T36" fmla="*/ 518 w 896"/>
                  <a:gd name="T37" fmla="*/ 490 h 890"/>
                  <a:gd name="T38" fmla="*/ 600 w 896"/>
                  <a:gd name="T39" fmla="*/ 394 h 890"/>
                  <a:gd name="T40" fmla="*/ 585 w 896"/>
                  <a:gd name="T41" fmla="*/ 542 h 890"/>
                  <a:gd name="T42" fmla="*/ 644 w 896"/>
                  <a:gd name="T43" fmla="*/ 631 h 890"/>
                  <a:gd name="T44" fmla="*/ 711 w 896"/>
                  <a:gd name="T45" fmla="*/ 512 h 890"/>
                  <a:gd name="T46" fmla="*/ 829 w 896"/>
                  <a:gd name="T47" fmla="*/ 468 h 890"/>
                  <a:gd name="T48" fmla="*/ 822 w 896"/>
                  <a:gd name="T49" fmla="*/ 372 h 890"/>
                  <a:gd name="T50" fmla="*/ 799 w 896"/>
                  <a:gd name="T51" fmla="*/ 246 h 890"/>
                  <a:gd name="T52" fmla="*/ 844 w 896"/>
                  <a:gd name="T53" fmla="*/ 157 h 890"/>
                  <a:gd name="T54" fmla="*/ 725 w 896"/>
                  <a:gd name="T55" fmla="*/ 9 h 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96" h="890">
                    <a:moveTo>
                      <a:pt x="725" y="9"/>
                    </a:moveTo>
                    <a:cubicBezTo>
                      <a:pt x="689" y="0"/>
                      <a:pt x="688" y="61"/>
                      <a:pt x="696" y="98"/>
                    </a:cubicBezTo>
                    <a:cubicBezTo>
                      <a:pt x="703" y="135"/>
                      <a:pt x="666" y="150"/>
                      <a:pt x="622" y="135"/>
                    </a:cubicBezTo>
                    <a:cubicBezTo>
                      <a:pt x="577" y="120"/>
                      <a:pt x="563" y="76"/>
                      <a:pt x="526" y="98"/>
                    </a:cubicBezTo>
                    <a:cubicBezTo>
                      <a:pt x="489" y="120"/>
                      <a:pt x="437" y="164"/>
                      <a:pt x="437" y="194"/>
                    </a:cubicBezTo>
                    <a:cubicBezTo>
                      <a:pt x="437" y="224"/>
                      <a:pt x="422" y="253"/>
                      <a:pt x="378" y="283"/>
                    </a:cubicBezTo>
                    <a:cubicBezTo>
                      <a:pt x="333" y="312"/>
                      <a:pt x="319" y="364"/>
                      <a:pt x="304" y="394"/>
                    </a:cubicBezTo>
                    <a:cubicBezTo>
                      <a:pt x="289" y="423"/>
                      <a:pt x="200" y="423"/>
                      <a:pt x="193" y="453"/>
                    </a:cubicBezTo>
                    <a:cubicBezTo>
                      <a:pt x="185" y="483"/>
                      <a:pt x="215" y="512"/>
                      <a:pt x="178" y="549"/>
                    </a:cubicBezTo>
                    <a:cubicBezTo>
                      <a:pt x="141" y="586"/>
                      <a:pt x="82" y="572"/>
                      <a:pt x="52" y="616"/>
                    </a:cubicBezTo>
                    <a:cubicBezTo>
                      <a:pt x="22" y="660"/>
                      <a:pt x="0" y="690"/>
                      <a:pt x="22" y="734"/>
                    </a:cubicBezTo>
                    <a:cubicBezTo>
                      <a:pt x="45" y="779"/>
                      <a:pt x="82" y="845"/>
                      <a:pt x="111" y="845"/>
                    </a:cubicBezTo>
                    <a:cubicBezTo>
                      <a:pt x="141" y="845"/>
                      <a:pt x="119" y="779"/>
                      <a:pt x="178" y="794"/>
                    </a:cubicBezTo>
                    <a:cubicBezTo>
                      <a:pt x="237" y="808"/>
                      <a:pt x="185" y="845"/>
                      <a:pt x="244" y="860"/>
                    </a:cubicBezTo>
                    <a:cubicBezTo>
                      <a:pt x="304" y="875"/>
                      <a:pt x="326" y="890"/>
                      <a:pt x="363" y="860"/>
                    </a:cubicBezTo>
                    <a:cubicBezTo>
                      <a:pt x="400" y="831"/>
                      <a:pt x="355" y="779"/>
                      <a:pt x="422" y="771"/>
                    </a:cubicBezTo>
                    <a:cubicBezTo>
                      <a:pt x="489" y="764"/>
                      <a:pt x="437" y="712"/>
                      <a:pt x="481" y="705"/>
                    </a:cubicBezTo>
                    <a:cubicBezTo>
                      <a:pt x="526" y="697"/>
                      <a:pt x="526" y="645"/>
                      <a:pt x="526" y="608"/>
                    </a:cubicBezTo>
                    <a:cubicBezTo>
                      <a:pt x="526" y="572"/>
                      <a:pt x="481" y="512"/>
                      <a:pt x="518" y="490"/>
                    </a:cubicBezTo>
                    <a:cubicBezTo>
                      <a:pt x="555" y="468"/>
                      <a:pt x="577" y="372"/>
                      <a:pt x="600" y="394"/>
                    </a:cubicBezTo>
                    <a:cubicBezTo>
                      <a:pt x="622" y="416"/>
                      <a:pt x="570" y="512"/>
                      <a:pt x="585" y="542"/>
                    </a:cubicBezTo>
                    <a:cubicBezTo>
                      <a:pt x="600" y="572"/>
                      <a:pt x="600" y="623"/>
                      <a:pt x="644" y="631"/>
                    </a:cubicBezTo>
                    <a:cubicBezTo>
                      <a:pt x="688" y="638"/>
                      <a:pt x="688" y="527"/>
                      <a:pt x="711" y="512"/>
                    </a:cubicBezTo>
                    <a:cubicBezTo>
                      <a:pt x="733" y="497"/>
                      <a:pt x="807" y="490"/>
                      <a:pt x="829" y="468"/>
                    </a:cubicBezTo>
                    <a:cubicBezTo>
                      <a:pt x="851" y="446"/>
                      <a:pt x="851" y="394"/>
                      <a:pt x="822" y="372"/>
                    </a:cubicBezTo>
                    <a:cubicBezTo>
                      <a:pt x="792" y="349"/>
                      <a:pt x="777" y="268"/>
                      <a:pt x="799" y="246"/>
                    </a:cubicBezTo>
                    <a:cubicBezTo>
                      <a:pt x="822" y="224"/>
                      <a:pt x="792" y="164"/>
                      <a:pt x="844" y="157"/>
                    </a:cubicBezTo>
                    <a:cubicBezTo>
                      <a:pt x="896" y="150"/>
                      <a:pt x="873" y="46"/>
                      <a:pt x="725" y="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2" name="Freeform 185">
                <a:extLst>
                  <a:ext uri="{FF2B5EF4-FFF2-40B4-BE49-F238E27FC236}">
                    <a16:creationId xmlns:a16="http://schemas.microsoft.com/office/drawing/2014/main" id="{8E45CE09-C3AC-417A-9E18-46935EEA73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0" y="1130"/>
                <a:ext cx="50" cy="39"/>
              </a:xfrm>
              <a:custGeom>
                <a:avLst/>
                <a:gdLst>
                  <a:gd name="T0" fmla="*/ 266 w 326"/>
                  <a:gd name="T1" fmla="*/ 15 h 281"/>
                  <a:gd name="T2" fmla="*/ 118 w 326"/>
                  <a:gd name="T3" fmla="*/ 156 h 281"/>
                  <a:gd name="T4" fmla="*/ 67 w 326"/>
                  <a:gd name="T5" fmla="*/ 244 h 281"/>
                  <a:gd name="T6" fmla="*/ 222 w 326"/>
                  <a:gd name="T7" fmla="*/ 252 h 281"/>
                  <a:gd name="T8" fmla="*/ 266 w 326"/>
                  <a:gd name="T9" fmla="*/ 15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281">
                    <a:moveTo>
                      <a:pt x="266" y="15"/>
                    </a:moveTo>
                    <a:cubicBezTo>
                      <a:pt x="212" y="29"/>
                      <a:pt x="155" y="126"/>
                      <a:pt x="118" y="156"/>
                    </a:cubicBezTo>
                    <a:cubicBezTo>
                      <a:pt x="81" y="185"/>
                      <a:pt x="0" y="215"/>
                      <a:pt x="67" y="244"/>
                    </a:cubicBezTo>
                    <a:cubicBezTo>
                      <a:pt x="133" y="274"/>
                      <a:pt x="200" y="281"/>
                      <a:pt x="222" y="252"/>
                    </a:cubicBezTo>
                    <a:cubicBezTo>
                      <a:pt x="244" y="222"/>
                      <a:pt x="326" y="0"/>
                      <a:pt x="266" y="1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3" name="Freeform 186">
                <a:extLst>
                  <a:ext uri="{FF2B5EF4-FFF2-40B4-BE49-F238E27FC236}">
                    <a16:creationId xmlns:a16="http://schemas.microsoft.com/office/drawing/2014/main" id="{2EFE4D4B-7CAC-419E-BFA6-3A8C53197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5" y="1079"/>
                <a:ext cx="229" cy="159"/>
              </a:xfrm>
              <a:custGeom>
                <a:avLst/>
                <a:gdLst>
                  <a:gd name="T0" fmla="*/ 325 w 1480"/>
                  <a:gd name="T1" fmla="*/ 156 h 1155"/>
                  <a:gd name="T2" fmla="*/ 236 w 1480"/>
                  <a:gd name="T3" fmla="*/ 222 h 1155"/>
                  <a:gd name="T4" fmla="*/ 177 w 1480"/>
                  <a:gd name="T5" fmla="*/ 311 h 1155"/>
                  <a:gd name="T6" fmla="*/ 133 w 1480"/>
                  <a:gd name="T7" fmla="*/ 400 h 1155"/>
                  <a:gd name="T8" fmla="*/ 118 w 1480"/>
                  <a:gd name="T9" fmla="*/ 489 h 1155"/>
                  <a:gd name="T10" fmla="*/ 66 w 1480"/>
                  <a:gd name="T11" fmla="*/ 563 h 1155"/>
                  <a:gd name="T12" fmla="*/ 88 w 1480"/>
                  <a:gd name="T13" fmla="*/ 637 h 1155"/>
                  <a:gd name="T14" fmla="*/ 37 w 1480"/>
                  <a:gd name="T15" fmla="*/ 725 h 1155"/>
                  <a:gd name="T16" fmla="*/ 148 w 1480"/>
                  <a:gd name="T17" fmla="*/ 807 h 1155"/>
                  <a:gd name="T18" fmla="*/ 229 w 1480"/>
                  <a:gd name="T19" fmla="*/ 859 h 1155"/>
                  <a:gd name="T20" fmla="*/ 340 w 1480"/>
                  <a:gd name="T21" fmla="*/ 881 h 1155"/>
                  <a:gd name="T22" fmla="*/ 414 w 1480"/>
                  <a:gd name="T23" fmla="*/ 822 h 1155"/>
                  <a:gd name="T24" fmla="*/ 488 w 1480"/>
                  <a:gd name="T25" fmla="*/ 799 h 1155"/>
                  <a:gd name="T26" fmla="*/ 651 w 1480"/>
                  <a:gd name="T27" fmla="*/ 799 h 1155"/>
                  <a:gd name="T28" fmla="*/ 621 w 1480"/>
                  <a:gd name="T29" fmla="*/ 873 h 1155"/>
                  <a:gd name="T30" fmla="*/ 525 w 1480"/>
                  <a:gd name="T31" fmla="*/ 933 h 1155"/>
                  <a:gd name="T32" fmla="*/ 422 w 1480"/>
                  <a:gd name="T33" fmla="*/ 984 h 1155"/>
                  <a:gd name="T34" fmla="*/ 459 w 1480"/>
                  <a:gd name="T35" fmla="*/ 1081 h 1155"/>
                  <a:gd name="T36" fmla="*/ 607 w 1480"/>
                  <a:gd name="T37" fmla="*/ 1140 h 1155"/>
                  <a:gd name="T38" fmla="*/ 769 w 1480"/>
                  <a:gd name="T39" fmla="*/ 1036 h 1155"/>
                  <a:gd name="T40" fmla="*/ 940 w 1480"/>
                  <a:gd name="T41" fmla="*/ 925 h 1155"/>
                  <a:gd name="T42" fmla="*/ 1102 w 1480"/>
                  <a:gd name="T43" fmla="*/ 903 h 1155"/>
                  <a:gd name="T44" fmla="*/ 1250 w 1480"/>
                  <a:gd name="T45" fmla="*/ 888 h 1155"/>
                  <a:gd name="T46" fmla="*/ 1369 w 1480"/>
                  <a:gd name="T47" fmla="*/ 814 h 1155"/>
                  <a:gd name="T48" fmla="*/ 1436 w 1480"/>
                  <a:gd name="T49" fmla="*/ 637 h 1155"/>
                  <a:gd name="T50" fmla="*/ 1428 w 1480"/>
                  <a:gd name="T51" fmla="*/ 466 h 1155"/>
                  <a:gd name="T52" fmla="*/ 1280 w 1480"/>
                  <a:gd name="T53" fmla="*/ 385 h 1155"/>
                  <a:gd name="T54" fmla="*/ 1117 w 1480"/>
                  <a:gd name="T55" fmla="*/ 415 h 1155"/>
                  <a:gd name="T56" fmla="*/ 1110 w 1480"/>
                  <a:gd name="T57" fmla="*/ 296 h 1155"/>
                  <a:gd name="T58" fmla="*/ 1088 w 1480"/>
                  <a:gd name="T59" fmla="*/ 178 h 1155"/>
                  <a:gd name="T60" fmla="*/ 1065 w 1480"/>
                  <a:gd name="T61" fmla="*/ 44 h 1155"/>
                  <a:gd name="T62" fmla="*/ 984 w 1480"/>
                  <a:gd name="T63" fmla="*/ 0 h 1155"/>
                  <a:gd name="T64" fmla="*/ 910 w 1480"/>
                  <a:gd name="T65" fmla="*/ 133 h 1155"/>
                  <a:gd name="T66" fmla="*/ 836 w 1480"/>
                  <a:gd name="T67" fmla="*/ 215 h 1155"/>
                  <a:gd name="T68" fmla="*/ 954 w 1480"/>
                  <a:gd name="T69" fmla="*/ 326 h 1155"/>
                  <a:gd name="T70" fmla="*/ 947 w 1480"/>
                  <a:gd name="T71" fmla="*/ 429 h 1155"/>
                  <a:gd name="T72" fmla="*/ 1028 w 1480"/>
                  <a:gd name="T73" fmla="*/ 518 h 1155"/>
                  <a:gd name="T74" fmla="*/ 1036 w 1480"/>
                  <a:gd name="T75" fmla="*/ 637 h 1155"/>
                  <a:gd name="T76" fmla="*/ 910 w 1480"/>
                  <a:gd name="T77" fmla="*/ 622 h 1155"/>
                  <a:gd name="T78" fmla="*/ 806 w 1480"/>
                  <a:gd name="T79" fmla="*/ 629 h 1155"/>
                  <a:gd name="T80" fmla="*/ 732 w 1480"/>
                  <a:gd name="T81" fmla="*/ 577 h 1155"/>
                  <a:gd name="T82" fmla="*/ 732 w 1480"/>
                  <a:gd name="T83" fmla="*/ 474 h 1155"/>
                  <a:gd name="T84" fmla="*/ 629 w 1480"/>
                  <a:gd name="T85" fmla="*/ 340 h 1155"/>
                  <a:gd name="T86" fmla="*/ 562 w 1480"/>
                  <a:gd name="T87" fmla="*/ 274 h 1155"/>
                  <a:gd name="T88" fmla="*/ 436 w 1480"/>
                  <a:gd name="T89" fmla="*/ 303 h 1155"/>
                  <a:gd name="T90" fmla="*/ 325 w 1480"/>
                  <a:gd name="T91" fmla="*/ 156 h 1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80" h="1155">
                    <a:moveTo>
                      <a:pt x="325" y="156"/>
                    </a:moveTo>
                    <a:cubicBezTo>
                      <a:pt x="274" y="156"/>
                      <a:pt x="229" y="200"/>
                      <a:pt x="236" y="222"/>
                    </a:cubicBezTo>
                    <a:cubicBezTo>
                      <a:pt x="244" y="244"/>
                      <a:pt x="177" y="311"/>
                      <a:pt x="177" y="311"/>
                    </a:cubicBezTo>
                    <a:cubicBezTo>
                      <a:pt x="177" y="311"/>
                      <a:pt x="125" y="378"/>
                      <a:pt x="133" y="400"/>
                    </a:cubicBezTo>
                    <a:cubicBezTo>
                      <a:pt x="140" y="422"/>
                      <a:pt x="140" y="474"/>
                      <a:pt x="118" y="489"/>
                    </a:cubicBezTo>
                    <a:cubicBezTo>
                      <a:pt x="96" y="503"/>
                      <a:pt x="44" y="548"/>
                      <a:pt x="66" y="563"/>
                    </a:cubicBezTo>
                    <a:cubicBezTo>
                      <a:pt x="88" y="577"/>
                      <a:pt x="103" y="614"/>
                      <a:pt x="88" y="637"/>
                    </a:cubicBezTo>
                    <a:cubicBezTo>
                      <a:pt x="74" y="659"/>
                      <a:pt x="0" y="696"/>
                      <a:pt x="37" y="725"/>
                    </a:cubicBezTo>
                    <a:cubicBezTo>
                      <a:pt x="74" y="755"/>
                      <a:pt x="111" y="799"/>
                      <a:pt x="148" y="807"/>
                    </a:cubicBezTo>
                    <a:cubicBezTo>
                      <a:pt x="185" y="814"/>
                      <a:pt x="222" y="814"/>
                      <a:pt x="229" y="859"/>
                    </a:cubicBezTo>
                    <a:cubicBezTo>
                      <a:pt x="236" y="903"/>
                      <a:pt x="303" y="896"/>
                      <a:pt x="340" y="881"/>
                    </a:cubicBezTo>
                    <a:cubicBezTo>
                      <a:pt x="377" y="866"/>
                      <a:pt x="392" y="836"/>
                      <a:pt x="414" y="822"/>
                    </a:cubicBezTo>
                    <a:cubicBezTo>
                      <a:pt x="436" y="807"/>
                      <a:pt x="436" y="770"/>
                      <a:pt x="488" y="799"/>
                    </a:cubicBezTo>
                    <a:cubicBezTo>
                      <a:pt x="540" y="829"/>
                      <a:pt x="626" y="782"/>
                      <a:pt x="651" y="799"/>
                    </a:cubicBezTo>
                    <a:cubicBezTo>
                      <a:pt x="725" y="851"/>
                      <a:pt x="695" y="859"/>
                      <a:pt x="621" y="873"/>
                    </a:cubicBezTo>
                    <a:cubicBezTo>
                      <a:pt x="547" y="888"/>
                      <a:pt x="525" y="910"/>
                      <a:pt x="525" y="933"/>
                    </a:cubicBezTo>
                    <a:cubicBezTo>
                      <a:pt x="525" y="955"/>
                      <a:pt x="429" y="955"/>
                      <a:pt x="422" y="984"/>
                    </a:cubicBezTo>
                    <a:cubicBezTo>
                      <a:pt x="414" y="1014"/>
                      <a:pt x="414" y="1066"/>
                      <a:pt x="459" y="1081"/>
                    </a:cubicBezTo>
                    <a:cubicBezTo>
                      <a:pt x="503" y="1095"/>
                      <a:pt x="547" y="1155"/>
                      <a:pt x="607" y="1140"/>
                    </a:cubicBezTo>
                    <a:cubicBezTo>
                      <a:pt x="666" y="1125"/>
                      <a:pt x="718" y="1051"/>
                      <a:pt x="769" y="1036"/>
                    </a:cubicBezTo>
                    <a:cubicBezTo>
                      <a:pt x="821" y="1021"/>
                      <a:pt x="925" y="947"/>
                      <a:pt x="940" y="925"/>
                    </a:cubicBezTo>
                    <a:cubicBezTo>
                      <a:pt x="954" y="903"/>
                      <a:pt x="1036" y="896"/>
                      <a:pt x="1102" y="903"/>
                    </a:cubicBezTo>
                    <a:cubicBezTo>
                      <a:pt x="1169" y="910"/>
                      <a:pt x="1213" y="873"/>
                      <a:pt x="1250" y="888"/>
                    </a:cubicBezTo>
                    <a:cubicBezTo>
                      <a:pt x="1287" y="903"/>
                      <a:pt x="1324" y="873"/>
                      <a:pt x="1369" y="814"/>
                    </a:cubicBezTo>
                    <a:cubicBezTo>
                      <a:pt x="1413" y="755"/>
                      <a:pt x="1406" y="681"/>
                      <a:pt x="1436" y="637"/>
                    </a:cubicBezTo>
                    <a:cubicBezTo>
                      <a:pt x="1465" y="592"/>
                      <a:pt x="1480" y="518"/>
                      <a:pt x="1428" y="466"/>
                    </a:cubicBezTo>
                    <a:cubicBezTo>
                      <a:pt x="1376" y="415"/>
                      <a:pt x="1362" y="340"/>
                      <a:pt x="1280" y="385"/>
                    </a:cubicBezTo>
                    <a:cubicBezTo>
                      <a:pt x="1199" y="429"/>
                      <a:pt x="1132" y="444"/>
                      <a:pt x="1117" y="415"/>
                    </a:cubicBezTo>
                    <a:cubicBezTo>
                      <a:pt x="1102" y="385"/>
                      <a:pt x="1088" y="326"/>
                      <a:pt x="1110" y="296"/>
                    </a:cubicBezTo>
                    <a:cubicBezTo>
                      <a:pt x="1132" y="266"/>
                      <a:pt x="1132" y="207"/>
                      <a:pt x="1088" y="178"/>
                    </a:cubicBezTo>
                    <a:cubicBezTo>
                      <a:pt x="1043" y="148"/>
                      <a:pt x="1051" y="67"/>
                      <a:pt x="1065" y="44"/>
                    </a:cubicBezTo>
                    <a:cubicBezTo>
                      <a:pt x="1080" y="22"/>
                      <a:pt x="984" y="0"/>
                      <a:pt x="984" y="0"/>
                    </a:cubicBezTo>
                    <a:cubicBezTo>
                      <a:pt x="984" y="0"/>
                      <a:pt x="940" y="118"/>
                      <a:pt x="910" y="133"/>
                    </a:cubicBezTo>
                    <a:cubicBezTo>
                      <a:pt x="880" y="148"/>
                      <a:pt x="784" y="185"/>
                      <a:pt x="836" y="215"/>
                    </a:cubicBezTo>
                    <a:cubicBezTo>
                      <a:pt x="888" y="244"/>
                      <a:pt x="991" y="296"/>
                      <a:pt x="954" y="326"/>
                    </a:cubicBezTo>
                    <a:cubicBezTo>
                      <a:pt x="918" y="355"/>
                      <a:pt x="954" y="400"/>
                      <a:pt x="947" y="429"/>
                    </a:cubicBezTo>
                    <a:cubicBezTo>
                      <a:pt x="940" y="459"/>
                      <a:pt x="1028" y="518"/>
                      <a:pt x="1028" y="518"/>
                    </a:cubicBezTo>
                    <a:cubicBezTo>
                      <a:pt x="1036" y="637"/>
                      <a:pt x="1036" y="637"/>
                      <a:pt x="1036" y="637"/>
                    </a:cubicBezTo>
                    <a:cubicBezTo>
                      <a:pt x="1036" y="637"/>
                      <a:pt x="940" y="629"/>
                      <a:pt x="910" y="622"/>
                    </a:cubicBezTo>
                    <a:cubicBezTo>
                      <a:pt x="880" y="614"/>
                      <a:pt x="829" y="622"/>
                      <a:pt x="806" y="629"/>
                    </a:cubicBezTo>
                    <a:cubicBezTo>
                      <a:pt x="784" y="637"/>
                      <a:pt x="732" y="600"/>
                      <a:pt x="732" y="577"/>
                    </a:cubicBezTo>
                    <a:cubicBezTo>
                      <a:pt x="732" y="555"/>
                      <a:pt x="784" y="511"/>
                      <a:pt x="732" y="474"/>
                    </a:cubicBezTo>
                    <a:cubicBezTo>
                      <a:pt x="681" y="437"/>
                      <a:pt x="636" y="370"/>
                      <a:pt x="629" y="340"/>
                    </a:cubicBezTo>
                    <a:cubicBezTo>
                      <a:pt x="621" y="311"/>
                      <a:pt x="607" y="266"/>
                      <a:pt x="562" y="274"/>
                    </a:cubicBezTo>
                    <a:cubicBezTo>
                      <a:pt x="518" y="281"/>
                      <a:pt x="466" y="348"/>
                      <a:pt x="436" y="303"/>
                    </a:cubicBezTo>
                    <a:cubicBezTo>
                      <a:pt x="407" y="259"/>
                      <a:pt x="385" y="156"/>
                      <a:pt x="325" y="15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4" name="Freeform 187">
                <a:extLst>
                  <a:ext uri="{FF2B5EF4-FFF2-40B4-BE49-F238E27FC236}">
                    <a16:creationId xmlns:a16="http://schemas.microsoft.com/office/drawing/2014/main" id="{FA3EEC93-F7D8-423A-94F8-F568ADE03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0" y="1172"/>
                <a:ext cx="23" cy="32"/>
              </a:xfrm>
              <a:custGeom>
                <a:avLst/>
                <a:gdLst>
                  <a:gd name="T0" fmla="*/ 59 w 148"/>
                  <a:gd name="T1" fmla="*/ 29 h 236"/>
                  <a:gd name="T2" fmla="*/ 0 w 148"/>
                  <a:gd name="T3" fmla="*/ 148 h 236"/>
                  <a:gd name="T4" fmla="*/ 104 w 148"/>
                  <a:gd name="T5" fmla="*/ 222 h 236"/>
                  <a:gd name="T6" fmla="*/ 133 w 148"/>
                  <a:gd name="T7" fmla="*/ 88 h 236"/>
                  <a:gd name="T8" fmla="*/ 59 w 148"/>
                  <a:gd name="T9" fmla="*/ 29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236">
                    <a:moveTo>
                      <a:pt x="59" y="29"/>
                    </a:moveTo>
                    <a:cubicBezTo>
                      <a:pt x="35" y="77"/>
                      <a:pt x="0" y="118"/>
                      <a:pt x="0" y="148"/>
                    </a:cubicBezTo>
                    <a:cubicBezTo>
                      <a:pt x="0" y="177"/>
                      <a:pt x="66" y="236"/>
                      <a:pt x="104" y="222"/>
                    </a:cubicBezTo>
                    <a:cubicBezTo>
                      <a:pt x="141" y="207"/>
                      <a:pt x="118" y="118"/>
                      <a:pt x="133" y="88"/>
                    </a:cubicBezTo>
                    <a:cubicBezTo>
                      <a:pt x="148" y="59"/>
                      <a:pt x="74" y="0"/>
                      <a:pt x="59" y="2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5" name="Freeform 188">
                <a:extLst>
                  <a:ext uri="{FF2B5EF4-FFF2-40B4-BE49-F238E27FC236}">
                    <a16:creationId xmlns:a16="http://schemas.microsoft.com/office/drawing/2014/main" id="{7D548C49-837F-49F9-96F7-F811703BD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5" y="1157"/>
                <a:ext cx="54" cy="64"/>
              </a:xfrm>
              <a:custGeom>
                <a:avLst/>
                <a:gdLst>
                  <a:gd name="T0" fmla="*/ 185 w 348"/>
                  <a:gd name="T1" fmla="*/ 15 h 459"/>
                  <a:gd name="T2" fmla="*/ 67 w 348"/>
                  <a:gd name="T3" fmla="*/ 104 h 459"/>
                  <a:gd name="T4" fmla="*/ 22 w 348"/>
                  <a:gd name="T5" fmla="*/ 192 h 459"/>
                  <a:gd name="T6" fmla="*/ 30 w 348"/>
                  <a:gd name="T7" fmla="*/ 289 h 459"/>
                  <a:gd name="T8" fmla="*/ 59 w 348"/>
                  <a:gd name="T9" fmla="*/ 355 h 459"/>
                  <a:gd name="T10" fmla="*/ 200 w 348"/>
                  <a:gd name="T11" fmla="*/ 437 h 459"/>
                  <a:gd name="T12" fmla="*/ 311 w 348"/>
                  <a:gd name="T13" fmla="*/ 429 h 459"/>
                  <a:gd name="T14" fmla="*/ 333 w 348"/>
                  <a:gd name="T15" fmla="*/ 289 h 459"/>
                  <a:gd name="T16" fmla="*/ 289 w 348"/>
                  <a:gd name="T17" fmla="*/ 111 h 459"/>
                  <a:gd name="T18" fmla="*/ 185 w 348"/>
                  <a:gd name="T19" fmla="*/ 15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8" h="459">
                    <a:moveTo>
                      <a:pt x="185" y="15"/>
                    </a:moveTo>
                    <a:cubicBezTo>
                      <a:pt x="139" y="25"/>
                      <a:pt x="67" y="104"/>
                      <a:pt x="67" y="104"/>
                    </a:cubicBezTo>
                    <a:cubicBezTo>
                      <a:pt x="67" y="104"/>
                      <a:pt x="22" y="163"/>
                      <a:pt x="22" y="192"/>
                    </a:cubicBezTo>
                    <a:cubicBezTo>
                      <a:pt x="22" y="222"/>
                      <a:pt x="37" y="259"/>
                      <a:pt x="30" y="289"/>
                    </a:cubicBezTo>
                    <a:cubicBezTo>
                      <a:pt x="22" y="318"/>
                      <a:pt x="0" y="326"/>
                      <a:pt x="59" y="355"/>
                    </a:cubicBezTo>
                    <a:cubicBezTo>
                      <a:pt x="118" y="385"/>
                      <a:pt x="178" y="414"/>
                      <a:pt x="200" y="437"/>
                    </a:cubicBezTo>
                    <a:cubicBezTo>
                      <a:pt x="222" y="459"/>
                      <a:pt x="274" y="459"/>
                      <a:pt x="311" y="429"/>
                    </a:cubicBezTo>
                    <a:cubicBezTo>
                      <a:pt x="348" y="400"/>
                      <a:pt x="340" y="333"/>
                      <a:pt x="333" y="289"/>
                    </a:cubicBezTo>
                    <a:cubicBezTo>
                      <a:pt x="326" y="244"/>
                      <a:pt x="281" y="141"/>
                      <a:pt x="289" y="111"/>
                    </a:cubicBezTo>
                    <a:cubicBezTo>
                      <a:pt x="296" y="81"/>
                      <a:pt x="252" y="0"/>
                      <a:pt x="185" y="1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6" name="Freeform 189">
                <a:extLst>
                  <a:ext uri="{FF2B5EF4-FFF2-40B4-BE49-F238E27FC236}">
                    <a16:creationId xmlns:a16="http://schemas.microsoft.com/office/drawing/2014/main" id="{9B220C45-EC69-4D32-B40A-03EF9CC67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3" y="1091"/>
                <a:ext cx="136" cy="110"/>
              </a:xfrm>
              <a:custGeom>
                <a:avLst/>
                <a:gdLst>
                  <a:gd name="T0" fmla="*/ 711 w 873"/>
                  <a:gd name="T1" fmla="*/ 11 h 803"/>
                  <a:gd name="T2" fmla="*/ 607 w 873"/>
                  <a:gd name="T3" fmla="*/ 56 h 803"/>
                  <a:gd name="T4" fmla="*/ 452 w 873"/>
                  <a:gd name="T5" fmla="*/ 11 h 803"/>
                  <a:gd name="T6" fmla="*/ 437 w 873"/>
                  <a:gd name="T7" fmla="*/ 115 h 803"/>
                  <a:gd name="T8" fmla="*/ 474 w 873"/>
                  <a:gd name="T9" fmla="*/ 218 h 803"/>
                  <a:gd name="T10" fmla="*/ 348 w 873"/>
                  <a:gd name="T11" fmla="*/ 115 h 803"/>
                  <a:gd name="T12" fmla="*/ 318 w 873"/>
                  <a:gd name="T13" fmla="*/ 226 h 803"/>
                  <a:gd name="T14" fmla="*/ 193 w 873"/>
                  <a:gd name="T15" fmla="*/ 137 h 803"/>
                  <a:gd name="T16" fmla="*/ 111 w 873"/>
                  <a:gd name="T17" fmla="*/ 48 h 803"/>
                  <a:gd name="T18" fmla="*/ 8 w 873"/>
                  <a:gd name="T19" fmla="*/ 100 h 803"/>
                  <a:gd name="T20" fmla="*/ 37 w 873"/>
                  <a:gd name="T21" fmla="*/ 196 h 803"/>
                  <a:gd name="T22" fmla="*/ 89 w 873"/>
                  <a:gd name="T23" fmla="*/ 293 h 803"/>
                  <a:gd name="T24" fmla="*/ 104 w 873"/>
                  <a:gd name="T25" fmla="*/ 381 h 803"/>
                  <a:gd name="T26" fmla="*/ 222 w 873"/>
                  <a:gd name="T27" fmla="*/ 463 h 803"/>
                  <a:gd name="T28" fmla="*/ 230 w 873"/>
                  <a:gd name="T29" fmla="*/ 522 h 803"/>
                  <a:gd name="T30" fmla="*/ 392 w 873"/>
                  <a:gd name="T31" fmla="*/ 515 h 803"/>
                  <a:gd name="T32" fmla="*/ 496 w 873"/>
                  <a:gd name="T33" fmla="*/ 552 h 803"/>
                  <a:gd name="T34" fmla="*/ 496 w 873"/>
                  <a:gd name="T35" fmla="*/ 677 h 803"/>
                  <a:gd name="T36" fmla="*/ 577 w 873"/>
                  <a:gd name="T37" fmla="*/ 788 h 803"/>
                  <a:gd name="T38" fmla="*/ 733 w 873"/>
                  <a:gd name="T39" fmla="*/ 774 h 803"/>
                  <a:gd name="T40" fmla="*/ 814 w 873"/>
                  <a:gd name="T41" fmla="*/ 663 h 803"/>
                  <a:gd name="T42" fmla="*/ 829 w 873"/>
                  <a:gd name="T43" fmla="*/ 515 h 803"/>
                  <a:gd name="T44" fmla="*/ 851 w 873"/>
                  <a:gd name="T45" fmla="*/ 307 h 803"/>
                  <a:gd name="T46" fmla="*/ 711 w 873"/>
                  <a:gd name="T47" fmla="*/ 11 h 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73" h="803">
                    <a:moveTo>
                      <a:pt x="711" y="11"/>
                    </a:moveTo>
                    <a:cubicBezTo>
                      <a:pt x="683" y="0"/>
                      <a:pt x="674" y="63"/>
                      <a:pt x="607" y="56"/>
                    </a:cubicBezTo>
                    <a:cubicBezTo>
                      <a:pt x="540" y="48"/>
                      <a:pt x="489" y="4"/>
                      <a:pt x="452" y="11"/>
                    </a:cubicBezTo>
                    <a:cubicBezTo>
                      <a:pt x="415" y="19"/>
                      <a:pt x="407" y="100"/>
                      <a:pt x="437" y="115"/>
                    </a:cubicBezTo>
                    <a:cubicBezTo>
                      <a:pt x="466" y="130"/>
                      <a:pt x="496" y="204"/>
                      <a:pt x="474" y="218"/>
                    </a:cubicBezTo>
                    <a:cubicBezTo>
                      <a:pt x="452" y="233"/>
                      <a:pt x="385" y="100"/>
                      <a:pt x="348" y="115"/>
                    </a:cubicBezTo>
                    <a:cubicBezTo>
                      <a:pt x="311" y="130"/>
                      <a:pt x="318" y="226"/>
                      <a:pt x="318" y="226"/>
                    </a:cubicBezTo>
                    <a:cubicBezTo>
                      <a:pt x="230" y="226"/>
                      <a:pt x="215" y="174"/>
                      <a:pt x="193" y="137"/>
                    </a:cubicBezTo>
                    <a:cubicBezTo>
                      <a:pt x="170" y="100"/>
                      <a:pt x="148" y="71"/>
                      <a:pt x="111" y="48"/>
                    </a:cubicBezTo>
                    <a:cubicBezTo>
                      <a:pt x="74" y="26"/>
                      <a:pt x="0" y="78"/>
                      <a:pt x="8" y="100"/>
                    </a:cubicBezTo>
                    <a:cubicBezTo>
                      <a:pt x="15" y="122"/>
                      <a:pt x="44" y="167"/>
                      <a:pt x="37" y="196"/>
                    </a:cubicBezTo>
                    <a:cubicBezTo>
                      <a:pt x="30" y="226"/>
                      <a:pt x="67" y="270"/>
                      <a:pt x="89" y="293"/>
                    </a:cubicBezTo>
                    <a:cubicBezTo>
                      <a:pt x="111" y="315"/>
                      <a:pt x="96" y="344"/>
                      <a:pt x="104" y="381"/>
                    </a:cubicBezTo>
                    <a:cubicBezTo>
                      <a:pt x="111" y="418"/>
                      <a:pt x="222" y="463"/>
                      <a:pt x="222" y="463"/>
                    </a:cubicBezTo>
                    <a:cubicBezTo>
                      <a:pt x="222" y="463"/>
                      <a:pt x="193" y="515"/>
                      <a:pt x="230" y="522"/>
                    </a:cubicBezTo>
                    <a:cubicBezTo>
                      <a:pt x="267" y="529"/>
                      <a:pt x="363" y="522"/>
                      <a:pt x="392" y="515"/>
                    </a:cubicBezTo>
                    <a:cubicBezTo>
                      <a:pt x="422" y="507"/>
                      <a:pt x="496" y="522"/>
                      <a:pt x="496" y="552"/>
                    </a:cubicBezTo>
                    <a:cubicBezTo>
                      <a:pt x="496" y="581"/>
                      <a:pt x="496" y="618"/>
                      <a:pt x="496" y="677"/>
                    </a:cubicBezTo>
                    <a:cubicBezTo>
                      <a:pt x="496" y="737"/>
                      <a:pt x="540" y="774"/>
                      <a:pt x="577" y="788"/>
                    </a:cubicBezTo>
                    <a:cubicBezTo>
                      <a:pt x="614" y="803"/>
                      <a:pt x="696" y="781"/>
                      <a:pt x="733" y="774"/>
                    </a:cubicBezTo>
                    <a:cubicBezTo>
                      <a:pt x="770" y="766"/>
                      <a:pt x="822" y="722"/>
                      <a:pt x="814" y="663"/>
                    </a:cubicBezTo>
                    <a:cubicBezTo>
                      <a:pt x="807" y="603"/>
                      <a:pt x="792" y="566"/>
                      <a:pt x="829" y="515"/>
                    </a:cubicBezTo>
                    <a:cubicBezTo>
                      <a:pt x="866" y="463"/>
                      <a:pt x="859" y="396"/>
                      <a:pt x="851" y="307"/>
                    </a:cubicBezTo>
                    <a:cubicBezTo>
                      <a:pt x="844" y="218"/>
                      <a:pt x="873" y="78"/>
                      <a:pt x="711" y="1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7" name="Freeform 190">
                <a:extLst>
                  <a:ext uri="{FF2B5EF4-FFF2-40B4-BE49-F238E27FC236}">
                    <a16:creationId xmlns:a16="http://schemas.microsoft.com/office/drawing/2014/main" id="{904AA88D-A946-4423-B95D-E1287BCDD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5" y="1226"/>
                <a:ext cx="204" cy="195"/>
              </a:xfrm>
              <a:custGeom>
                <a:avLst/>
                <a:gdLst>
                  <a:gd name="T0" fmla="*/ 1295 w 1317"/>
                  <a:gd name="T1" fmla="*/ 451 h 1421"/>
                  <a:gd name="T2" fmla="*/ 1132 w 1317"/>
                  <a:gd name="T3" fmla="*/ 562 h 1421"/>
                  <a:gd name="T4" fmla="*/ 1006 w 1317"/>
                  <a:gd name="T5" fmla="*/ 666 h 1421"/>
                  <a:gd name="T6" fmla="*/ 873 w 1317"/>
                  <a:gd name="T7" fmla="*/ 784 h 1421"/>
                  <a:gd name="T8" fmla="*/ 821 w 1317"/>
                  <a:gd name="T9" fmla="*/ 881 h 1421"/>
                  <a:gd name="T10" fmla="*/ 747 w 1317"/>
                  <a:gd name="T11" fmla="*/ 977 h 1421"/>
                  <a:gd name="T12" fmla="*/ 696 w 1317"/>
                  <a:gd name="T13" fmla="*/ 1080 h 1421"/>
                  <a:gd name="T14" fmla="*/ 681 w 1317"/>
                  <a:gd name="T15" fmla="*/ 1206 h 1421"/>
                  <a:gd name="T16" fmla="*/ 570 w 1317"/>
                  <a:gd name="T17" fmla="*/ 1273 h 1421"/>
                  <a:gd name="T18" fmla="*/ 459 w 1317"/>
                  <a:gd name="T19" fmla="*/ 1339 h 1421"/>
                  <a:gd name="T20" fmla="*/ 377 w 1317"/>
                  <a:gd name="T21" fmla="*/ 1391 h 1421"/>
                  <a:gd name="T22" fmla="*/ 281 w 1317"/>
                  <a:gd name="T23" fmla="*/ 1258 h 1421"/>
                  <a:gd name="T24" fmla="*/ 222 w 1317"/>
                  <a:gd name="T25" fmla="*/ 1147 h 1421"/>
                  <a:gd name="T26" fmla="*/ 89 w 1317"/>
                  <a:gd name="T27" fmla="*/ 1095 h 1421"/>
                  <a:gd name="T28" fmla="*/ 52 w 1317"/>
                  <a:gd name="T29" fmla="*/ 977 h 1421"/>
                  <a:gd name="T30" fmla="*/ 96 w 1317"/>
                  <a:gd name="T31" fmla="*/ 821 h 1421"/>
                  <a:gd name="T32" fmla="*/ 133 w 1317"/>
                  <a:gd name="T33" fmla="*/ 710 h 1421"/>
                  <a:gd name="T34" fmla="*/ 200 w 1317"/>
                  <a:gd name="T35" fmla="*/ 607 h 1421"/>
                  <a:gd name="T36" fmla="*/ 259 w 1317"/>
                  <a:gd name="T37" fmla="*/ 436 h 1421"/>
                  <a:gd name="T38" fmla="*/ 289 w 1317"/>
                  <a:gd name="T39" fmla="*/ 303 h 1421"/>
                  <a:gd name="T40" fmla="*/ 222 w 1317"/>
                  <a:gd name="T41" fmla="*/ 185 h 1421"/>
                  <a:gd name="T42" fmla="*/ 214 w 1317"/>
                  <a:gd name="T43" fmla="*/ 59 h 1421"/>
                  <a:gd name="T44" fmla="*/ 414 w 1317"/>
                  <a:gd name="T45" fmla="*/ 59 h 1421"/>
                  <a:gd name="T46" fmla="*/ 577 w 1317"/>
                  <a:gd name="T47" fmla="*/ 7 h 1421"/>
                  <a:gd name="T48" fmla="*/ 696 w 1317"/>
                  <a:gd name="T49" fmla="*/ 89 h 1421"/>
                  <a:gd name="T50" fmla="*/ 829 w 1317"/>
                  <a:gd name="T51" fmla="*/ 177 h 1421"/>
                  <a:gd name="T52" fmla="*/ 947 w 1317"/>
                  <a:gd name="T53" fmla="*/ 140 h 1421"/>
                  <a:gd name="T54" fmla="*/ 1066 w 1317"/>
                  <a:gd name="T55" fmla="*/ 163 h 1421"/>
                  <a:gd name="T56" fmla="*/ 1169 w 1317"/>
                  <a:gd name="T57" fmla="*/ 266 h 1421"/>
                  <a:gd name="T58" fmla="*/ 1295 w 1317"/>
                  <a:gd name="T59" fmla="*/ 451 h 1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17" h="1421">
                    <a:moveTo>
                      <a:pt x="1295" y="451"/>
                    </a:moveTo>
                    <a:cubicBezTo>
                      <a:pt x="1317" y="488"/>
                      <a:pt x="1221" y="540"/>
                      <a:pt x="1132" y="562"/>
                    </a:cubicBezTo>
                    <a:cubicBezTo>
                      <a:pt x="1043" y="585"/>
                      <a:pt x="1066" y="607"/>
                      <a:pt x="1006" y="666"/>
                    </a:cubicBezTo>
                    <a:cubicBezTo>
                      <a:pt x="947" y="725"/>
                      <a:pt x="903" y="755"/>
                      <a:pt x="873" y="784"/>
                    </a:cubicBezTo>
                    <a:cubicBezTo>
                      <a:pt x="844" y="814"/>
                      <a:pt x="829" y="829"/>
                      <a:pt x="821" y="881"/>
                    </a:cubicBezTo>
                    <a:cubicBezTo>
                      <a:pt x="814" y="932"/>
                      <a:pt x="792" y="940"/>
                      <a:pt x="747" y="977"/>
                    </a:cubicBezTo>
                    <a:cubicBezTo>
                      <a:pt x="703" y="1014"/>
                      <a:pt x="688" y="1021"/>
                      <a:pt x="696" y="1080"/>
                    </a:cubicBezTo>
                    <a:cubicBezTo>
                      <a:pt x="703" y="1140"/>
                      <a:pt x="711" y="1169"/>
                      <a:pt x="681" y="1206"/>
                    </a:cubicBezTo>
                    <a:cubicBezTo>
                      <a:pt x="651" y="1243"/>
                      <a:pt x="614" y="1265"/>
                      <a:pt x="570" y="1273"/>
                    </a:cubicBezTo>
                    <a:cubicBezTo>
                      <a:pt x="525" y="1280"/>
                      <a:pt x="488" y="1302"/>
                      <a:pt x="459" y="1339"/>
                    </a:cubicBezTo>
                    <a:cubicBezTo>
                      <a:pt x="429" y="1376"/>
                      <a:pt x="429" y="1421"/>
                      <a:pt x="377" y="1391"/>
                    </a:cubicBezTo>
                    <a:cubicBezTo>
                      <a:pt x="326" y="1362"/>
                      <a:pt x="281" y="1317"/>
                      <a:pt x="281" y="1258"/>
                    </a:cubicBezTo>
                    <a:cubicBezTo>
                      <a:pt x="281" y="1199"/>
                      <a:pt x="281" y="1191"/>
                      <a:pt x="222" y="1147"/>
                    </a:cubicBezTo>
                    <a:cubicBezTo>
                      <a:pt x="163" y="1103"/>
                      <a:pt x="111" y="1088"/>
                      <a:pt x="89" y="1095"/>
                    </a:cubicBezTo>
                    <a:cubicBezTo>
                      <a:pt x="67" y="1103"/>
                      <a:pt x="0" y="1014"/>
                      <a:pt x="52" y="977"/>
                    </a:cubicBezTo>
                    <a:cubicBezTo>
                      <a:pt x="104" y="940"/>
                      <a:pt x="89" y="888"/>
                      <a:pt x="96" y="821"/>
                    </a:cubicBezTo>
                    <a:cubicBezTo>
                      <a:pt x="104" y="755"/>
                      <a:pt x="93" y="729"/>
                      <a:pt x="133" y="710"/>
                    </a:cubicBezTo>
                    <a:cubicBezTo>
                      <a:pt x="214" y="673"/>
                      <a:pt x="170" y="644"/>
                      <a:pt x="200" y="607"/>
                    </a:cubicBezTo>
                    <a:cubicBezTo>
                      <a:pt x="229" y="570"/>
                      <a:pt x="200" y="481"/>
                      <a:pt x="259" y="436"/>
                    </a:cubicBezTo>
                    <a:cubicBezTo>
                      <a:pt x="318" y="392"/>
                      <a:pt x="303" y="333"/>
                      <a:pt x="289" y="303"/>
                    </a:cubicBezTo>
                    <a:cubicBezTo>
                      <a:pt x="274" y="274"/>
                      <a:pt x="207" y="222"/>
                      <a:pt x="222" y="185"/>
                    </a:cubicBezTo>
                    <a:cubicBezTo>
                      <a:pt x="237" y="148"/>
                      <a:pt x="118" y="66"/>
                      <a:pt x="214" y="59"/>
                    </a:cubicBezTo>
                    <a:cubicBezTo>
                      <a:pt x="311" y="52"/>
                      <a:pt x="340" y="81"/>
                      <a:pt x="414" y="59"/>
                    </a:cubicBezTo>
                    <a:cubicBezTo>
                      <a:pt x="488" y="37"/>
                      <a:pt x="533" y="0"/>
                      <a:pt x="577" y="7"/>
                    </a:cubicBezTo>
                    <a:cubicBezTo>
                      <a:pt x="622" y="15"/>
                      <a:pt x="666" y="52"/>
                      <a:pt x="696" y="89"/>
                    </a:cubicBezTo>
                    <a:cubicBezTo>
                      <a:pt x="725" y="126"/>
                      <a:pt x="784" y="185"/>
                      <a:pt x="829" y="177"/>
                    </a:cubicBezTo>
                    <a:cubicBezTo>
                      <a:pt x="873" y="170"/>
                      <a:pt x="903" y="155"/>
                      <a:pt x="947" y="140"/>
                    </a:cubicBezTo>
                    <a:cubicBezTo>
                      <a:pt x="992" y="126"/>
                      <a:pt x="1029" y="140"/>
                      <a:pt x="1066" y="163"/>
                    </a:cubicBezTo>
                    <a:cubicBezTo>
                      <a:pt x="1103" y="185"/>
                      <a:pt x="1132" y="207"/>
                      <a:pt x="1169" y="266"/>
                    </a:cubicBezTo>
                    <a:cubicBezTo>
                      <a:pt x="1206" y="326"/>
                      <a:pt x="1273" y="414"/>
                      <a:pt x="1295" y="45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8" name="Freeform 191">
                <a:extLst>
                  <a:ext uri="{FF2B5EF4-FFF2-40B4-BE49-F238E27FC236}">
                    <a16:creationId xmlns:a16="http://schemas.microsoft.com/office/drawing/2014/main" id="{8D530A3C-5278-4F47-A7D2-EE14B46AB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" y="1300"/>
                <a:ext cx="351" cy="243"/>
              </a:xfrm>
              <a:custGeom>
                <a:avLst/>
                <a:gdLst>
                  <a:gd name="T0" fmla="*/ 437 w 2265"/>
                  <a:gd name="T1" fmla="*/ 89 h 1769"/>
                  <a:gd name="T2" fmla="*/ 171 w 2265"/>
                  <a:gd name="T3" fmla="*/ 281 h 1769"/>
                  <a:gd name="T4" fmla="*/ 156 w 2265"/>
                  <a:gd name="T5" fmla="*/ 496 h 1769"/>
                  <a:gd name="T6" fmla="*/ 185 w 2265"/>
                  <a:gd name="T7" fmla="*/ 674 h 1769"/>
                  <a:gd name="T8" fmla="*/ 302 w 2265"/>
                  <a:gd name="T9" fmla="*/ 757 h 1769"/>
                  <a:gd name="T10" fmla="*/ 237 w 2265"/>
                  <a:gd name="T11" fmla="*/ 851 h 1769"/>
                  <a:gd name="T12" fmla="*/ 252 w 2265"/>
                  <a:gd name="T13" fmla="*/ 1044 h 1769"/>
                  <a:gd name="T14" fmla="*/ 489 w 2265"/>
                  <a:gd name="T15" fmla="*/ 1051 h 1769"/>
                  <a:gd name="T16" fmla="*/ 696 w 2265"/>
                  <a:gd name="T17" fmla="*/ 1029 h 1769"/>
                  <a:gd name="T18" fmla="*/ 903 w 2265"/>
                  <a:gd name="T19" fmla="*/ 1110 h 1769"/>
                  <a:gd name="T20" fmla="*/ 622 w 2265"/>
                  <a:gd name="T21" fmla="*/ 1147 h 1769"/>
                  <a:gd name="T22" fmla="*/ 341 w 2265"/>
                  <a:gd name="T23" fmla="*/ 1206 h 1769"/>
                  <a:gd name="T24" fmla="*/ 333 w 2265"/>
                  <a:gd name="T25" fmla="*/ 1392 h 1769"/>
                  <a:gd name="T26" fmla="*/ 533 w 2265"/>
                  <a:gd name="T27" fmla="*/ 1517 h 1769"/>
                  <a:gd name="T28" fmla="*/ 704 w 2265"/>
                  <a:gd name="T29" fmla="*/ 1540 h 1769"/>
                  <a:gd name="T30" fmla="*/ 896 w 2265"/>
                  <a:gd name="T31" fmla="*/ 1769 h 1769"/>
                  <a:gd name="T32" fmla="*/ 1222 w 2265"/>
                  <a:gd name="T33" fmla="*/ 1695 h 1769"/>
                  <a:gd name="T34" fmla="*/ 1421 w 2265"/>
                  <a:gd name="T35" fmla="*/ 1591 h 1769"/>
                  <a:gd name="T36" fmla="*/ 1651 w 2265"/>
                  <a:gd name="T37" fmla="*/ 1503 h 1769"/>
                  <a:gd name="T38" fmla="*/ 1806 w 2265"/>
                  <a:gd name="T39" fmla="*/ 1643 h 1769"/>
                  <a:gd name="T40" fmla="*/ 2043 w 2265"/>
                  <a:gd name="T41" fmla="*/ 1665 h 1769"/>
                  <a:gd name="T42" fmla="*/ 2087 w 2265"/>
                  <a:gd name="T43" fmla="*/ 1458 h 1769"/>
                  <a:gd name="T44" fmla="*/ 2043 w 2265"/>
                  <a:gd name="T45" fmla="*/ 1295 h 1769"/>
                  <a:gd name="T46" fmla="*/ 2236 w 2265"/>
                  <a:gd name="T47" fmla="*/ 1295 h 1769"/>
                  <a:gd name="T48" fmla="*/ 2028 w 2265"/>
                  <a:gd name="T49" fmla="*/ 1073 h 1769"/>
                  <a:gd name="T50" fmla="*/ 1821 w 2265"/>
                  <a:gd name="T51" fmla="*/ 888 h 1769"/>
                  <a:gd name="T52" fmla="*/ 1732 w 2265"/>
                  <a:gd name="T53" fmla="*/ 474 h 1769"/>
                  <a:gd name="T54" fmla="*/ 1658 w 2265"/>
                  <a:gd name="T55" fmla="*/ 156 h 1769"/>
                  <a:gd name="T56" fmla="*/ 1473 w 2265"/>
                  <a:gd name="T57" fmla="*/ 30 h 1769"/>
                  <a:gd name="T58" fmla="*/ 1377 w 2265"/>
                  <a:gd name="T59" fmla="*/ 133 h 1769"/>
                  <a:gd name="T60" fmla="*/ 1414 w 2265"/>
                  <a:gd name="T61" fmla="*/ 400 h 1769"/>
                  <a:gd name="T62" fmla="*/ 1436 w 2265"/>
                  <a:gd name="T63" fmla="*/ 570 h 1769"/>
                  <a:gd name="T64" fmla="*/ 1347 w 2265"/>
                  <a:gd name="T65" fmla="*/ 570 h 1769"/>
                  <a:gd name="T66" fmla="*/ 1259 w 2265"/>
                  <a:gd name="T67" fmla="*/ 311 h 1769"/>
                  <a:gd name="T68" fmla="*/ 1118 w 2265"/>
                  <a:gd name="T69" fmla="*/ 148 h 1769"/>
                  <a:gd name="T70" fmla="*/ 1103 w 2265"/>
                  <a:gd name="T71" fmla="*/ 348 h 1769"/>
                  <a:gd name="T72" fmla="*/ 1000 w 2265"/>
                  <a:gd name="T73" fmla="*/ 274 h 1769"/>
                  <a:gd name="T74" fmla="*/ 881 w 2265"/>
                  <a:gd name="T75" fmla="*/ 178 h 1769"/>
                  <a:gd name="T76" fmla="*/ 718 w 2265"/>
                  <a:gd name="T77" fmla="*/ 244 h 1769"/>
                  <a:gd name="T78" fmla="*/ 667 w 2265"/>
                  <a:gd name="T79" fmla="*/ 148 h 1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65" h="1769">
                    <a:moveTo>
                      <a:pt x="615" y="15"/>
                    </a:moveTo>
                    <a:cubicBezTo>
                      <a:pt x="563" y="15"/>
                      <a:pt x="474" y="59"/>
                      <a:pt x="437" y="89"/>
                    </a:cubicBezTo>
                    <a:cubicBezTo>
                      <a:pt x="400" y="119"/>
                      <a:pt x="378" y="126"/>
                      <a:pt x="304" y="163"/>
                    </a:cubicBezTo>
                    <a:cubicBezTo>
                      <a:pt x="230" y="200"/>
                      <a:pt x="185" y="222"/>
                      <a:pt x="171" y="281"/>
                    </a:cubicBezTo>
                    <a:cubicBezTo>
                      <a:pt x="156" y="341"/>
                      <a:pt x="82" y="407"/>
                      <a:pt x="148" y="415"/>
                    </a:cubicBezTo>
                    <a:cubicBezTo>
                      <a:pt x="215" y="422"/>
                      <a:pt x="185" y="452"/>
                      <a:pt x="156" y="496"/>
                    </a:cubicBezTo>
                    <a:cubicBezTo>
                      <a:pt x="126" y="540"/>
                      <a:pt x="0" y="600"/>
                      <a:pt x="67" y="622"/>
                    </a:cubicBezTo>
                    <a:cubicBezTo>
                      <a:pt x="134" y="644"/>
                      <a:pt x="185" y="644"/>
                      <a:pt x="185" y="674"/>
                    </a:cubicBezTo>
                    <a:cubicBezTo>
                      <a:pt x="185" y="703"/>
                      <a:pt x="119" y="755"/>
                      <a:pt x="193" y="755"/>
                    </a:cubicBezTo>
                    <a:cubicBezTo>
                      <a:pt x="267" y="755"/>
                      <a:pt x="258" y="749"/>
                      <a:pt x="302" y="757"/>
                    </a:cubicBezTo>
                    <a:cubicBezTo>
                      <a:pt x="346" y="764"/>
                      <a:pt x="363" y="792"/>
                      <a:pt x="363" y="792"/>
                    </a:cubicBezTo>
                    <a:cubicBezTo>
                      <a:pt x="237" y="851"/>
                      <a:pt x="237" y="851"/>
                      <a:pt x="237" y="851"/>
                    </a:cubicBezTo>
                    <a:cubicBezTo>
                      <a:pt x="237" y="851"/>
                      <a:pt x="119" y="903"/>
                      <a:pt x="171" y="940"/>
                    </a:cubicBezTo>
                    <a:cubicBezTo>
                      <a:pt x="222" y="977"/>
                      <a:pt x="222" y="1022"/>
                      <a:pt x="252" y="1044"/>
                    </a:cubicBezTo>
                    <a:cubicBezTo>
                      <a:pt x="282" y="1066"/>
                      <a:pt x="333" y="1103"/>
                      <a:pt x="378" y="1081"/>
                    </a:cubicBezTo>
                    <a:cubicBezTo>
                      <a:pt x="422" y="1059"/>
                      <a:pt x="415" y="1036"/>
                      <a:pt x="489" y="1051"/>
                    </a:cubicBezTo>
                    <a:cubicBezTo>
                      <a:pt x="563" y="1066"/>
                      <a:pt x="563" y="1103"/>
                      <a:pt x="615" y="1066"/>
                    </a:cubicBezTo>
                    <a:cubicBezTo>
                      <a:pt x="667" y="1029"/>
                      <a:pt x="630" y="1022"/>
                      <a:pt x="696" y="1029"/>
                    </a:cubicBezTo>
                    <a:cubicBezTo>
                      <a:pt x="763" y="1036"/>
                      <a:pt x="792" y="1066"/>
                      <a:pt x="829" y="1066"/>
                    </a:cubicBezTo>
                    <a:cubicBezTo>
                      <a:pt x="866" y="1066"/>
                      <a:pt x="948" y="1081"/>
                      <a:pt x="903" y="1110"/>
                    </a:cubicBezTo>
                    <a:cubicBezTo>
                      <a:pt x="859" y="1140"/>
                      <a:pt x="844" y="1155"/>
                      <a:pt x="770" y="1140"/>
                    </a:cubicBezTo>
                    <a:cubicBezTo>
                      <a:pt x="696" y="1125"/>
                      <a:pt x="652" y="1125"/>
                      <a:pt x="622" y="1147"/>
                    </a:cubicBezTo>
                    <a:cubicBezTo>
                      <a:pt x="592" y="1169"/>
                      <a:pt x="556" y="1162"/>
                      <a:pt x="496" y="1162"/>
                    </a:cubicBezTo>
                    <a:cubicBezTo>
                      <a:pt x="437" y="1162"/>
                      <a:pt x="341" y="1206"/>
                      <a:pt x="341" y="1206"/>
                    </a:cubicBezTo>
                    <a:cubicBezTo>
                      <a:pt x="341" y="1206"/>
                      <a:pt x="245" y="1244"/>
                      <a:pt x="259" y="1266"/>
                    </a:cubicBezTo>
                    <a:cubicBezTo>
                      <a:pt x="274" y="1288"/>
                      <a:pt x="326" y="1355"/>
                      <a:pt x="333" y="1392"/>
                    </a:cubicBezTo>
                    <a:cubicBezTo>
                      <a:pt x="341" y="1429"/>
                      <a:pt x="348" y="1458"/>
                      <a:pt x="422" y="1473"/>
                    </a:cubicBezTo>
                    <a:cubicBezTo>
                      <a:pt x="496" y="1488"/>
                      <a:pt x="504" y="1510"/>
                      <a:pt x="533" y="1517"/>
                    </a:cubicBezTo>
                    <a:cubicBezTo>
                      <a:pt x="563" y="1525"/>
                      <a:pt x="563" y="1480"/>
                      <a:pt x="622" y="1495"/>
                    </a:cubicBezTo>
                    <a:cubicBezTo>
                      <a:pt x="681" y="1510"/>
                      <a:pt x="667" y="1495"/>
                      <a:pt x="704" y="1540"/>
                    </a:cubicBezTo>
                    <a:cubicBezTo>
                      <a:pt x="741" y="1584"/>
                      <a:pt x="718" y="1621"/>
                      <a:pt x="763" y="1673"/>
                    </a:cubicBezTo>
                    <a:cubicBezTo>
                      <a:pt x="807" y="1725"/>
                      <a:pt x="829" y="1769"/>
                      <a:pt x="896" y="1769"/>
                    </a:cubicBezTo>
                    <a:cubicBezTo>
                      <a:pt x="963" y="1769"/>
                      <a:pt x="970" y="1732"/>
                      <a:pt x="1029" y="1732"/>
                    </a:cubicBezTo>
                    <a:cubicBezTo>
                      <a:pt x="1088" y="1732"/>
                      <a:pt x="1162" y="1710"/>
                      <a:pt x="1222" y="1695"/>
                    </a:cubicBezTo>
                    <a:cubicBezTo>
                      <a:pt x="1281" y="1680"/>
                      <a:pt x="1303" y="1636"/>
                      <a:pt x="1340" y="1628"/>
                    </a:cubicBezTo>
                    <a:cubicBezTo>
                      <a:pt x="1377" y="1621"/>
                      <a:pt x="1340" y="1636"/>
                      <a:pt x="1421" y="1591"/>
                    </a:cubicBezTo>
                    <a:cubicBezTo>
                      <a:pt x="1503" y="1547"/>
                      <a:pt x="1562" y="1488"/>
                      <a:pt x="1562" y="1458"/>
                    </a:cubicBezTo>
                    <a:cubicBezTo>
                      <a:pt x="1562" y="1429"/>
                      <a:pt x="1629" y="1466"/>
                      <a:pt x="1651" y="1503"/>
                    </a:cubicBezTo>
                    <a:cubicBezTo>
                      <a:pt x="1673" y="1540"/>
                      <a:pt x="1725" y="1540"/>
                      <a:pt x="1732" y="1577"/>
                    </a:cubicBezTo>
                    <a:cubicBezTo>
                      <a:pt x="1740" y="1614"/>
                      <a:pt x="1747" y="1658"/>
                      <a:pt x="1806" y="1643"/>
                    </a:cubicBezTo>
                    <a:cubicBezTo>
                      <a:pt x="1866" y="1628"/>
                      <a:pt x="1903" y="1628"/>
                      <a:pt x="1932" y="1651"/>
                    </a:cubicBezTo>
                    <a:cubicBezTo>
                      <a:pt x="1962" y="1673"/>
                      <a:pt x="1999" y="1702"/>
                      <a:pt x="2043" y="1665"/>
                    </a:cubicBezTo>
                    <a:cubicBezTo>
                      <a:pt x="2087" y="1628"/>
                      <a:pt x="2095" y="1584"/>
                      <a:pt x="2139" y="1562"/>
                    </a:cubicBezTo>
                    <a:cubicBezTo>
                      <a:pt x="2184" y="1540"/>
                      <a:pt x="2087" y="1480"/>
                      <a:pt x="2087" y="1458"/>
                    </a:cubicBezTo>
                    <a:cubicBezTo>
                      <a:pt x="2087" y="1436"/>
                      <a:pt x="1999" y="1443"/>
                      <a:pt x="1999" y="1414"/>
                    </a:cubicBezTo>
                    <a:cubicBezTo>
                      <a:pt x="1999" y="1384"/>
                      <a:pt x="1984" y="1295"/>
                      <a:pt x="2043" y="1295"/>
                    </a:cubicBezTo>
                    <a:cubicBezTo>
                      <a:pt x="2102" y="1295"/>
                      <a:pt x="2080" y="1318"/>
                      <a:pt x="2139" y="1355"/>
                    </a:cubicBezTo>
                    <a:cubicBezTo>
                      <a:pt x="2199" y="1392"/>
                      <a:pt x="2236" y="1340"/>
                      <a:pt x="2236" y="1295"/>
                    </a:cubicBezTo>
                    <a:cubicBezTo>
                      <a:pt x="2236" y="1251"/>
                      <a:pt x="2265" y="1206"/>
                      <a:pt x="2191" y="1177"/>
                    </a:cubicBezTo>
                    <a:cubicBezTo>
                      <a:pt x="2117" y="1147"/>
                      <a:pt x="2058" y="1125"/>
                      <a:pt x="2028" y="1073"/>
                    </a:cubicBezTo>
                    <a:cubicBezTo>
                      <a:pt x="1999" y="1022"/>
                      <a:pt x="1991" y="1066"/>
                      <a:pt x="1932" y="1022"/>
                    </a:cubicBezTo>
                    <a:cubicBezTo>
                      <a:pt x="1873" y="977"/>
                      <a:pt x="1843" y="947"/>
                      <a:pt x="1821" y="888"/>
                    </a:cubicBezTo>
                    <a:cubicBezTo>
                      <a:pt x="1799" y="829"/>
                      <a:pt x="1792" y="762"/>
                      <a:pt x="1792" y="703"/>
                    </a:cubicBezTo>
                    <a:cubicBezTo>
                      <a:pt x="1792" y="644"/>
                      <a:pt x="1732" y="518"/>
                      <a:pt x="1732" y="474"/>
                    </a:cubicBezTo>
                    <a:cubicBezTo>
                      <a:pt x="1732" y="429"/>
                      <a:pt x="1762" y="341"/>
                      <a:pt x="1718" y="296"/>
                    </a:cubicBezTo>
                    <a:cubicBezTo>
                      <a:pt x="1673" y="252"/>
                      <a:pt x="1681" y="193"/>
                      <a:pt x="1658" y="156"/>
                    </a:cubicBezTo>
                    <a:cubicBezTo>
                      <a:pt x="1636" y="119"/>
                      <a:pt x="1592" y="96"/>
                      <a:pt x="1562" y="82"/>
                    </a:cubicBezTo>
                    <a:cubicBezTo>
                      <a:pt x="1532" y="67"/>
                      <a:pt x="1518" y="59"/>
                      <a:pt x="1473" y="30"/>
                    </a:cubicBezTo>
                    <a:cubicBezTo>
                      <a:pt x="1429" y="0"/>
                      <a:pt x="1370" y="15"/>
                      <a:pt x="1370" y="15"/>
                    </a:cubicBezTo>
                    <a:cubicBezTo>
                      <a:pt x="1370" y="15"/>
                      <a:pt x="1370" y="96"/>
                      <a:pt x="1377" y="133"/>
                    </a:cubicBezTo>
                    <a:cubicBezTo>
                      <a:pt x="1384" y="170"/>
                      <a:pt x="1333" y="215"/>
                      <a:pt x="1377" y="259"/>
                    </a:cubicBezTo>
                    <a:cubicBezTo>
                      <a:pt x="1421" y="304"/>
                      <a:pt x="1414" y="400"/>
                      <a:pt x="1414" y="400"/>
                    </a:cubicBezTo>
                    <a:cubicBezTo>
                      <a:pt x="1414" y="400"/>
                      <a:pt x="1436" y="496"/>
                      <a:pt x="1466" y="511"/>
                    </a:cubicBezTo>
                    <a:cubicBezTo>
                      <a:pt x="1495" y="526"/>
                      <a:pt x="1421" y="540"/>
                      <a:pt x="1436" y="570"/>
                    </a:cubicBezTo>
                    <a:cubicBezTo>
                      <a:pt x="1451" y="600"/>
                      <a:pt x="1451" y="666"/>
                      <a:pt x="1407" y="659"/>
                    </a:cubicBezTo>
                    <a:cubicBezTo>
                      <a:pt x="1362" y="651"/>
                      <a:pt x="1318" y="629"/>
                      <a:pt x="1347" y="570"/>
                    </a:cubicBezTo>
                    <a:cubicBezTo>
                      <a:pt x="1377" y="511"/>
                      <a:pt x="1318" y="496"/>
                      <a:pt x="1303" y="437"/>
                    </a:cubicBezTo>
                    <a:cubicBezTo>
                      <a:pt x="1288" y="378"/>
                      <a:pt x="1259" y="355"/>
                      <a:pt x="1259" y="311"/>
                    </a:cubicBezTo>
                    <a:cubicBezTo>
                      <a:pt x="1259" y="267"/>
                      <a:pt x="1236" y="252"/>
                      <a:pt x="1207" y="222"/>
                    </a:cubicBezTo>
                    <a:cubicBezTo>
                      <a:pt x="1177" y="193"/>
                      <a:pt x="1140" y="126"/>
                      <a:pt x="1118" y="148"/>
                    </a:cubicBezTo>
                    <a:cubicBezTo>
                      <a:pt x="1096" y="170"/>
                      <a:pt x="1059" y="222"/>
                      <a:pt x="1103" y="252"/>
                    </a:cubicBezTo>
                    <a:cubicBezTo>
                      <a:pt x="1148" y="281"/>
                      <a:pt x="1133" y="348"/>
                      <a:pt x="1103" y="348"/>
                    </a:cubicBezTo>
                    <a:cubicBezTo>
                      <a:pt x="1074" y="348"/>
                      <a:pt x="1059" y="348"/>
                      <a:pt x="1022" y="348"/>
                    </a:cubicBezTo>
                    <a:cubicBezTo>
                      <a:pt x="985" y="348"/>
                      <a:pt x="977" y="304"/>
                      <a:pt x="1000" y="274"/>
                    </a:cubicBezTo>
                    <a:cubicBezTo>
                      <a:pt x="1022" y="244"/>
                      <a:pt x="1000" y="237"/>
                      <a:pt x="963" y="230"/>
                    </a:cubicBezTo>
                    <a:cubicBezTo>
                      <a:pt x="926" y="222"/>
                      <a:pt x="911" y="222"/>
                      <a:pt x="881" y="178"/>
                    </a:cubicBezTo>
                    <a:cubicBezTo>
                      <a:pt x="852" y="133"/>
                      <a:pt x="807" y="119"/>
                      <a:pt x="770" y="133"/>
                    </a:cubicBezTo>
                    <a:cubicBezTo>
                      <a:pt x="733" y="148"/>
                      <a:pt x="741" y="215"/>
                      <a:pt x="718" y="244"/>
                    </a:cubicBezTo>
                    <a:cubicBezTo>
                      <a:pt x="696" y="274"/>
                      <a:pt x="659" y="281"/>
                      <a:pt x="652" y="252"/>
                    </a:cubicBezTo>
                    <a:cubicBezTo>
                      <a:pt x="644" y="222"/>
                      <a:pt x="652" y="178"/>
                      <a:pt x="667" y="148"/>
                    </a:cubicBezTo>
                    <a:cubicBezTo>
                      <a:pt x="681" y="119"/>
                      <a:pt x="681" y="15"/>
                      <a:pt x="615" y="1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9" name="Freeform 192">
                <a:extLst>
                  <a:ext uri="{FF2B5EF4-FFF2-40B4-BE49-F238E27FC236}">
                    <a16:creationId xmlns:a16="http://schemas.microsoft.com/office/drawing/2014/main" id="{EB9BCE6A-806A-4E7E-8362-B566181A3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1" y="1268"/>
                <a:ext cx="50" cy="55"/>
              </a:xfrm>
              <a:custGeom>
                <a:avLst/>
                <a:gdLst>
                  <a:gd name="T0" fmla="*/ 133 w 322"/>
                  <a:gd name="T1" fmla="*/ 59 h 398"/>
                  <a:gd name="T2" fmla="*/ 22 w 322"/>
                  <a:gd name="T3" fmla="*/ 133 h 398"/>
                  <a:gd name="T4" fmla="*/ 89 w 322"/>
                  <a:gd name="T5" fmla="*/ 177 h 398"/>
                  <a:gd name="T6" fmla="*/ 141 w 322"/>
                  <a:gd name="T7" fmla="*/ 244 h 398"/>
                  <a:gd name="T8" fmla="*/ 200 w 322"/>
                  <a:gd name="T9" fmla="*/ 311 h 398"/>
                  <a:gd name="T10" fmla="*/ 231 w 322"/>
                  <a:gd name="T11" fmla="*/ 384 h 398"/>
                  <a:gd name="T12" fmla="*/ 314 w 322"/>
                  <a:gd name="T13" fmla="*/ 217 h 398"/>
                  <a:gd name="T14" fmla="*/ 282 w 322"/>
                  <a:gd name="T15" fmla="*/ 81 h 398"/>
                  <a:gd name="T16" fmla="*/ 133 w 322"/>
                  <a:gd name="T17" fmla="*/ 5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2" h="398">
                    <a:moveTo>
                      <a:pt x="133" y="59"/>
                    </a:moveTo>
                    <a:cubicBezTo>
                      <a:pt x="102" y="109"/>
                      <a:pt x="45" y="118"/>
                      <a:pt x="22" y="133"/>
                    </a:cubicBezTo>
                    <a:cubicBezTo>
                      <a:pt x="0" y="148"/>
                      <a:pt x="52" y="170"/>
                      <a:pt x="89" y="177"/>
                    </a:cubicBezTo>
                    <a:cubicBezTo>
                      <a:pt x="126" y="185"/>
                      <a:pt x="133" y="214"/>
                      <a:pt x="141" y="244"/>
                    </a:cubicBezTo>
                    <a:cubicBezTo>
                      <a:pt x="148" y="274"/>
                      <a:pt x="185" y="288"/>
                      <a:pt x="200" y="311"/>
                    </a:cubicBezTo>
                    <a:cubicBezTo>
                      <a:pt x="215" y="333"/>
                      <a:pt x="187" y="398"/>
                      <a:pt x="231" y="384"/>
                    </a:cubicBezTo>
                    <a:cubicBezTo>
                      <a:pt x="276" y="369"/>
                      <a:pt x="322" y="262"/>
                      <a:pt x="314" y="217"/>
                    </a:cubicBezTo>
                    <a:cubicBezTo>
                      <a:pt x="307" y="173"/>
                      <a:pt x="304" y="111"/>
                      <a:pt x="282" y="81"/>
                    </a:cubicBezTo>
                    <a:cubicBezTo>
                      <a:pt x="259" y="52"/>
                      <a:pt x="171" y="0"/>
                      <a:pt x="133" y="5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0" name="Freeform 193">
                <a:extLst>
                  <a:ext uri="{FF2B5EF4-FFF2-40B4-BE49-F238E27FC236}">
                    <a16:creationId xmlns:a16="http://schemas.microsoft.com/office/drawing/2014/main" id="{C57E4A6C-C62C-4F25-AF98-F8B2EE7B6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2" y="1263"/>
                <a:ext cx="115" cy="149"/>
              </a:xfrm>
              <a:custGeom>
                <a:avLst/>
                <a:gdLst>
                  <a:gd name="T0" fmla="*/ 592 w 740"/>
                  <a:gd name="T1" fmla="*/ 60 h 1081"/>
                  <a:gd name="T2" fmla="*/ 436 w 740"/>
                  <a:gd name="T3" fmla="*/ 119 h 1081"/>
                  <a:gd name="T4" fmla="*/ 325 w 740"/>
                  <a:gd name="T5" fmla="*/ 53 h 1081"/>
                  <a:gd name="T6" fmla="*/ 200 w 740"/>
                  <a:gd name="T7" fmla="*/ 90 h 1081"/>
                  <a:gd name="T8" fmla="*/ 133 w 740"/>
                  <a:gd name="T9" fmla="*/ 171 h 1081"/>
                  <a:gd name="T10" fmla="*/ 200 w 740"/>
                  <a:gd name="T11" fmla="*/ 245 h 1081"/>
                  <a:gd name="T12" fmla="*/ 237 w 740"/>
                  <a:gd name="T13" fmla="*/ 319 h 1081"/>
                  <a:gd name="T14" fmla="*/ 266 w 740"/>
                  <a:gd name="T15" fmla="*/ 393 h 1081"/>
                  <a:gd name="T16" fmla="*/ 288 w 740"/>
                  <a:gd name="T17" fmla="*/ 467 h 1081"/>
                  <a:gd name="T18" fmla="*/ 214 w 740"/>
                  <a:gd name="T19" fmla="*/ 541 h 1081"/>
                  <a:gd name="T20" fmla="*/ 111 w 740"/>
                  <a:gd name="T21" fmla="*/ 474 h 1081"/>
                  <a:gd name="T22" fmla="*/ 66 w 740"/>
                  <a:gd name="T23" fmla="*/ 445 h 1081"/>
                  <a:gd name="T24" fmla="*/ 37 w 740"/>
                  <a:gd name="T25" fmla="*/ 563 h 1081"/>
                  <a:gd name="T26" fmla="*/ 89 w 740"/>
                  <a:gd name="T27" fmla="*/ 652 h 1081"/>
                  <a:gd name="T28" fmla="*/ 192 w 740"/>
                  <a:gd name="T29" fmla="*/ 726 h 1081"/>
                  <a:gd name="T30" fmla="*/ 281 w 740"/>
                  <a:gd name="T31" fmla="*/ 800 h 1081"/>
                  <a:gd name="T32" fmla="*/ 340 w 740"/>
                  <a:gd name="T33" fmla="*/ 889 h 1081"/>
                  <a:gd name="T34" fmla="*/ 414 w 740"/>
                  <a:gd name="T35" fmla="*/ 1007 h 1081"/>
                  <a:gd name="T36" fmla="*/ 473 w 740"/>
                  <a:gd name="T37" fmla="*/ 1081 h 1081"/>
                  <a:gd name="T38" fmla="*/ 555 w 740"/>
                  <a:gd name="T39" fmla="*/ 985 h 1081"/>
                  <a:gd name="T40" fmla="*/ 614 w 740"/>
                  <a:gd name="T41" fmla="*/ 941 h 1081"/>
                  <a:gd name="T42" fmla="*/ 695 w 740"/>
                  <a:gd name="T43" fmla="*/ 874 h 1081"/>
                  <a:gd name="T44" fmla="*/ 703 w 740"/>
                  <a:gd name="T45" fmla="*/ 778 h 1081"/>
                  <a:gd name="T46" fmla="*/ 688 w 740"/>
                  <a:gd name="T47" fmla="*/ 615 h 1081"/>
                  <a:gd name="T48" fmla="*/ 673 w 740"/>
                  <a:gd name="T49" fmla="*/ 504 h 1081"/>
                  <a:gd name="T50" fmla="*/ 673 w 740"/>
                  <a:gd name="T51" fmla="*/ 378 h 1081"/>
                  <a:gd name="T52" fmla="*/ 540 w 740"/>
                  <a:gd name="T53" fmla="*/ 378 h 1081"/>
                  <a:gd name="T54" fmla="*/ 555 w 740"/>
                  <a:gd name="T55" fmla="*/ 275 h 1081"/>
                  <a:gd name="T56" fmla="*/ 636 w 740"/>
                  <a:gd name="T57" fmla="*/ 171 h 1081"/>
                  <a:gd name="T58" fmla="*/ 592 w 740"/>
                  <a:gd name="T59" fmla="*/ 6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0" h="1081">
                    <a:moveTo>
                      <a:pt x="592" y="60"/>
                    </a:moveTo>
                    <a:cubicBezTo>
                      <a:pt x="579" y="0"/>
                      <a:pt x="496" y="156"/>
                      <a:pt x="436" y="119"/>
                    </a:cubicBezTo>
                    <a:cubicBezTo>
                      <a:pt x="377" y="82"/>
                      <a:pt x="385" y="75"/>
                      <a:pt x="325" y="53"/>
                    </a:cubicBezTo>
                    <a:cubicBezTo>
                      <a:pt x="266" y="30"/>
                      <a:pt x="222" y="53"/>
                      <a:pt x="200" y="90"/>
                    </a:cubicBezTo>
                    <a:cubicBezTo>
                      <a:pt x="177" y="126"/>
                      <a:pt x="118" y="141"/>
                      <a:pt x="133" y="171"/>
                    </a:cubicBezTo>
                    <a:cubicBezTo>
                      <a:pt x="148" y="200"/>
                      <a:pt x="200" y="215"/>
                      <a:pt x="200" y="245"/>
                    </a:cubicBezTo>
                    <a:cubicBezTo>
                      <a:pt x="200" y="275"/>
                      <a:pt x="237" y="319"/>
                      <a:pt x="237" y="319"/>
                    </a:cubicBezTo>
                    <a:cubicBezTo>
                      <a:pt x="237" y="319"/>
                      <a:pt x="266" y="356"/>
                      <a:pt x="266" y="393"/>
                    </a:cubicBezTo>
                    <a:cubicBezTo>
                      <a:pt x="266" y="430"/>
                      <a:pt x="311" y="430"/>
                      <a:pt x="288" y="467"/>
                    </a:cubicBezTo>
                    <a:cubicBezTo>
                      <a:pt x="266" y="504"/>
                      <a:pt x="237" y="541"/>
                      <a:pt x="214" y="541"/>
                    </a:cubicBezTo>
                    <a:cubicBezTo>
                      <a:pt x="192" y="541"/>
                      <a:pt x="118" y="519"/>
                      <a:pt x="111" y="474"/>
                    </a:cubicBezTo>
                    <a:cubicBezTo>
                      <a:pt x="103" y="430"/>
                      <a:pt x="89" y="415"/>
                      <a:pt x="66" y="445"/>
                    </a:cubicBezTo>
                    <a:cubicBezTo>
                      <a:pt x="44" y="474"/>
                      <a:pt x="0" y="548"/>
                      <a:pt x="37" y="563"/>
                    </a:cubicBezTo>
                    <a:cubicBezTo>
                      <a:pt x="74" y="578"/>
                      <a:pt x="74" y="608"/>
                      <a:pt x="89" y="652"/>
                    </a:cubicBezTo>
                    <a:cubicBezTo>
                      <a:pt x="103" y="696"/>
                      <a:pt x="133" y="711"/>
                      <a:pt x="192" y="726"/>
                    </a:cubicBezTo>
                    <a:cubicBezTo>
                      <a:pt x="251" y="741"/>
                      <a:pt x="266" y="756"/>
                      <a:pt x="281" y="800"/>
                    </a:cubicBezTo>
                    <a:cubicBezTo>
                      <a:pt x="296" y="844"/>
                      <a:pt x="296" y="844"/>
                      <a:pt x="340" y="889"/>
                    </a:cubicBezTo>
                    <a:cubicBezTo>
                      <a:pt x="385" y="933"/>
                      <a:pt x="407" y="970"/>
                      <a:pt x="414" y="1007"/>
                    </a:cubicBezTo>
                    <a:cubicBezTo>
                      <a:pt x="422" y="1044"/>
                      <a:pt x="436" y="1081"/>
                      <a:pt x="473" y="1081"/>
                    </a:cubicBezTo>
                    <a:cubicBezTo>
                      <a:pt x="510" y="1081"/>
                      <a:pt x="555" y="1022"/>
                      <a:pt x="555" y="985"/>
                    </a:cubicBezTo>
                    <a:cubicBezTo>
                      <a:pt x="555" y="948"/>
                      <a:pt x="570" y="948"/>
                      <a:pt x="614" y="941"/>
                    </a:cubicBezTo>
                    <a:cubicBezTo>
                      <a:pt x="658" y="933"/>
                      <a:pt x="688" y="918"/>
                      <a:pt x="695" y="874"/>
                    </a:cubicBezTo>
                    <a:cubicBezTo>
                      <a:pt x="703" y="830"/>
                      <a:pt x="666" y="844"/>
                      <a:pt x="703" y="778"/>
                    </a:cubicBezTo>
                    <a:cubicBezTo>
                      <a:pt x="740" y="711"/>
                      <a:pt x="703" y="652"/>
                      <a:pt x="688" y="615"/>
                    </a:cubicBezTo>
                    <a:cubicBezTo>
                      <a:pt x="673" y="578"/>
                      <a:pt x="658" y="541"/>
                      <a:pt x="673" y="504"/>
                    </a:cubicBezTo>
                    <a:cubicBezTo>
                      <a:pt x="688" y="467"/>
                      <a:pt x="695" y="393"/>
                      <a:pt x="673" y="378"/>
                    </a:cubicBezTo>
                    <a:cubicBezTo>
                      <a:pt x="651" y="363"/>
                      <a:pt x="584" y="430"/>
                      <a:pt x="540" y="378"/>
                    </a:cubicBezTo>
                    <a:cubicBezTo>
                      <a:pt x="496" y="326"/>
                      <a:pt x="518" y="297"/>
                      <a:pt x="555" y="275"/>
                    </a:cubicBezTo>
                    <a:cubicBezTo>
                      <a:pt x="592" y="252"/>
                      <a:pt x="629" y="200"/>
                      <a:pt x="636" y="171"/>
                    </a:cubicBezTo>
                    <a:cubicBezTo>
                      <a:pt x="644" y="141"/>
                      <a:pt x="607" y="126"/>
                      <a:pt x="592" y="6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1" name="Freeform 194">
                <a:extLst>
                  <a:ext uri="{FF2B5EF4-FFF2-40B4-BE49-F238E27FC236}">
                    <a16:creationId xmlns:a16="http://schemas.microsoft.com/office/drawing/2014/main" id="{8F799DFD-60E4-40FC-BFF2-2DA16E2DA6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8" y="2123"/>
                <a:ext cx="95" cy="64"/>
              </a:xfrm>
              <a:custGeom>
                <a:avLst/>
                <a:gdLst>
                  <a:gd name="T0" fmla="*/ 420 w 612"/>
                  <a:gd name="T1" fmla="*/ 267 h 464"/>
                  <a:gd name="T2" fmla="*/ 341 w 612"/>
                  <a:gd name="T3" fmla="*/ 188 h 464"/>
                  <a:gd name="T4" fmla="*/ 336 w 612"/>
                  <a:gd name="T5" fmla="*/ 89 h 464"/>
                  <a:gd name="T6" fmla="*/ 262 w 612"/>
                  <a:gd name="T7" fmla="*/ 35 h 464"/>
                  <a:gd name="T8" fmla="*/ 178 w 612"/>
                  <a:gd name="T9" fmla="*/ 55 h 464"/>
                  <a:gd name="T10" fmla="*/ 59 w 612"/>
                  <a:gd name="T11" fmla="*/ 0 h 464"/>
                  <a:gd name="T12" fmla="*/ 0 w 612"/>
                  <a:gd name="T13" fmla="*/ 40 h 464"/>
                  <a:gd name="T14" fmla="*/ 54 w 612"/>
                  <a:gd name="T15" fmla="*/ 104 h 464"/>
                  <a:gd name="T16" fmla="*/ 99 w 612"/>
                  <a:gd name="T17" fmla="*/ 158 h 464"/>
                  <a:gd name="T18" fmla="*/ 198 w 612"/>
                  <a:gd name="T19" fmla="*/ 168 h 464"/>
                  <a:gd name="T20" fmla="*/ 227 w 612"/>
                  <a:gd name="T21" fmla="*/ 232 h 464"/>
                  <a:gd name="T22" fmla="*/ 306 w 612"/>
                  <a:gd name="T23" fmla="*/ 296 h 464"/>
                  <a:gd name="T24" fmla="*/ 346 w 612"/>
                  <a:gd name="T25" fmla="*/ 336 h 464"/>
                  <a:gd name="T26" fmla="*/ 405 w 612"/>
                  <a:gd name="T27" fmla="*/ 375 h 464"/>
                  <a:gd name="T28" fmla="*/ 469 w 612"/>
                  <a:gd name="T29" fmla="*/ 435 h 464"/>
                  <a:gd name="T30" fmla="*/ 573 w 612"/>
                  <a:gd name="T31" fmla="*/ 444 h 464"/>
                  <a:gd name="T32" fmla="*/ 602 w 612"/>
                  <a:gd name="T33" fmla="*/ 370 h 464"/>
                  <a:gd name="T34" fmla="*/ 499 w 612"/>
                  <a:gd name="T35" fmla="*/ 286 h 464"/>
                  <a:gd name="T36" fmla="*/ 420 w 612"/>
                  <a:gd name="T37" fmla="*/ 267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12" h="464">
                    <a:moveTo>
                      <a:pt x="420" y="267"/>
                    </a:moveTo>
                    <a:cubicBezTo>
                      <a:pt x="380" y="252"/>
                      <a:pt x="346" y="208"/>
                      <a:pt x="341" y="188"/>
                    </a:cubicBezTo>
                    <a:cubicBezTo>
                      <a:pt x="336" y="168"/>
                      <a:pt x="350" y="109"/>
                      <a:pt x="336" y="89"/>
                    </a:cubicBezTo>
                    <a:cubicBezTo>
                      <a:pt x="321" y="69"/>
                      <a:pt x="296" y="30"/>
                      <a:pt x="262" y="35"/>
                    </a:cubicBezTo>
                    <a:cubicBezTo>
                      <a:pt x="227" y="40"/>
                      <a:pt x="227" y="69"/>
                      <a:pt x="178" y="55"/>
                    </a:cubicBezTo>
                    <a:cubicBezTo>
                      <a:pt x="129" y="40"/>
                      <a:pt x="94" y="0"/>
                      <a:pt x="59" y="0"/>
                    </a:cubicBezTo>
                    <a:cubicBezTo>
                      <a:pt x="25" y="0"/>
                      <a:pt x="0" y="20"/>
                      <a:pt x="0" y="40"/>
                    </a:cubicBezTo>
                    <a:cubicBezTo>
                      <a:pt x="0" y="59"/>
                      <a:pt x="54" y="64"/>
                      <a:pt x="54" y="104"/>
                    </a:cubicBezTo>
                    <a:cubicBezTo>
                      <a:pt x="54" y="143"/>
                      <a:pt x="74" y="163"/>
                      <a:pt x="99" y="158"/>
                    </a:cubicBezTo>
                    <a:cubicBezTo>
                      <a:pt x="124" y="153"/>
                      <a:pt x="198" y="139"/>
                      <a:pt x="198" y="168"/>
                    </a:cubicBezTo>
                    <a:cubicBezTo>
                      <a:pt x="198" y="198"/>
                      <a:pt x="178" y="222"/>
                      <a:pt x="227" y="232"/>
                    </a:cubicBezTo>
                    <a:cubicBezTo>
                      <a:pt x="277" y="242"/>
                      <a:pt x="306" y="267"/>
                      <a:pt x="306" y="296"/>
                    </a:cubicBezTo>
                    <a:cubicBezTo>
                      <a:pt x="306" y="326"/>
                      <a:pt x="296" y="336"/>
                      <a:pt x="346" y="336"/>
                    </a:cubicBezTo>
                    <a:cubicBezTo>
                      <a:pt x="395" y="336"/>
                      <a:pt x="405" y="341"/>
                      <a:pt x="405" y="375"/>
                    </a:cubicBezTo>
                    <a:cubicBezTo>
                      <a:pt x="405" y="410"/>
                      <a:pt x="415" y="435"/>
                      <a:pt x="469" y="435"/>
                    </a:cubicBezTo>
                    <a:cubicBezTo>
                      <a:pt x="523" y="435"/>
                      <a:pt x="568" y="425"/>
                      <a:pt x="573" y="444"/>
                    </a:cubicBezTo>
                    <a:cubicBezTo>
                      <a:pt x="578" y="464"/>
                      <a:pt x="612" y="400"/>
                      <a:pt x="602" y="370"/>
                    </a:cubicBezTo>
                    <a:cubicBezTo>
                      <a:pt x="592" y="341"/>
                      <a:pt x="558" y="306"/>
                      <a:pt x="499" y="286"/>
                    </a:cubicBezTo>
                    <a:cubicBezTo>
                      <a:pt x="439" y="267"/>
                      <a:pt x="420" y="267"/>
                      <a:pt x="420" y="26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2" name="Freeform 195">
                <a:extLst>
                  <a:ext uri="{FF2B5EF4-FFF2-40B4-BE49-F238E27FC236}">
                    <a16:creationId xmlns:a16="http://schemas.microsoft.com/office/drawing/2014/main" id="{318DE200-6C10-42E2-884F-111A65AAB0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6" y="2037"/>
                <a:ext cx="43" cy="59"/>
              </a:xfrm>
              <a:custGeom>
                <a:avLst/>
                <a:gdLst>
                  <a:gd name="T0" fmla="*/ 193 w 281"/>
                  <a:gd name="T1" fmla="*/ 14 h 429"/>
                  <a:gd name="T2" fmla="*/ 114 w 281"/>
                  <a:gd name="T3" fmla="*/ 14 h 429"/>
                  <a:gd name="T4" fmla="*/ 55 w 281"/>
                  <a:gd name="T5" fmla="*/ 5 h 429"/>
                  <a:gd name="T6" fmla="*/ 25 w 281"/>
                  <a:gd name="T7" fmla="*/ 64 h 429"/>
                  <a:gd name="T8" fmla="*/ 74 w 281"/>
                  <a:gd name="T9" fmla="*/ 128 h 429"/>
                  <a:gd name="T10" fmla="*/ 133 w 281"/>
                  <a:gd name="T11" fmla="*/ 182 h 429"/>
                  <a:gd name="T12" fmla="*/ 128 w 281"/>
                  <a:gd name="T13" fmla="*/ 251 h 429"/>
                  <a:gd name="T14" fmla="*/ 193 w 281"/>
                  <a:gd name="T15" fmla="*/ 306 h 429"/>
                  <a:gd name="T16" fmla="*/ 227 w 281"/>
                  <a:gd name="T17" fmla="*/ 379 h 429"/>
                  <a:gd name="T18" fmla="*/ 281 w 281"/>
                  <a:gd name="T19" fmla="*/ 409 h 429"/>
                  <a:gd name="T20" fmla="*/ 232 w 281"/>
                  <a:gd name="T21" fmla="*/ 315 h 429"/>
                  <a:gd name="T22" fmla="*/ 212 w 281"/>
                  <a:gd name="T23" fmla="*/ 236 h 429"/>
                  <a:gd name="T24" fmla="*/ 168 w 281"/>
                  <a:gd name="T25" fmla="*/ 158 h 429"/>
                  <a:gd name="T26" fmla="*/ 193 w 281"/>
                  <a:gd name="T27" fmla="*/ 84 h 429"/>
                  <a:gd name="T28" fmla="*/ 193 w 281"/>
                  <a:gd name="T29" fmla="*/ 14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1" h="429">
                    <a:moveTo>
                      <a:pt x="193" y="14"/>
                    </a:moveTo>
                    <a:cubicBezTo>
                      <a:pt x="164" y="23"/>
                      <a:pt x="143" y="19"/>
                      <a:pt x="114" y="14"/>
                    </a:cubicBezTo>
                    <a:cubicBezTo>
                      <a:pt x="84" y="9"/>
                      <a:pt x="79" y="0"/>
                      <a:pt x="55" y="5"/>
                    </a:cubicBezTo>
                    <a:cubicBezTo>
                      <a:pt x="30" y="9"/>
                      <a:pt x="0" y="44"/>
                      <a:pt x="25" y="64"/>
                    </a:cubicBezTo>
                    <a:cubicBezTo>
                      <a:pt x="50" y="84"/>
                      <a:pt x="59" y="118"/>
                      <a:pt x="74" y="128"/>
                    </a:cubicBezTo>
                    <a:cubicBezTo>
                      <a:pt x="89" y="138"/>
                      <a:pt x="153" y="138"/>
                      <a:pt x="133" y="182"/>
                    </a:cubicBezTo>
                    <a:cubicBezTo>
                      <a:pt x="114" y="227"/>
                      <a:pt x="89" y="236"/>
                      <a:pt x="128" y="251"/>
                    </a:cubicBezTo>
                    <a:cubicBezTo>
                      <a:pt x="168" y="266"/>
                      <a:pt x="183" y="271"/>
                      <a:pt x="193" y="306"/>
                    </a:cubicBezTo>
                    <a:cubicBezTo>
                      <a:pt x="202" y="340"/>
                      <a:pt x="217" y="360"/>
                      <a:pt x="227" y="379"/>
                    </a:cubicBezTo>
                    <a:cubicBezTo>
                      <a:pt x="237" y="399"/>
                      <a:pt x="281" y="429"/>
                      <a:pt x="281" y="409"/>
                    </a:cubicBezTo>
                    <a:cubicBezTo>
                      <a:pt x="281" y="389"/>
                      <a:pt x="267" y="345"/>
                      <a:pt x="232" y="315"/>
                    </a:cubicBezTo>
                    <a:cubicBezTo>
                      <a:pt x="198" y="286"/>
                      <a:pt x="217" y="271"/>
                      <a:pt x="212" y="236"/>
                    </a:cubicBezTo>
                    <a:cubicBezTo>
                      <a:pt x="207" y="202"/>
                      <a:pt x="168" y="192"/>
                      <a:pt x="168" y="158"/>
                    </a:cubicBezTo>
                    <a:cubicBezTo>
                      <a:pt x="168" y="123"/>
                      <a:pt x="158" y="108"/>
                      <a:pt x="193" y="84"/>
                    </a:cubicBezTo>
                    <a:cubicBezTo>
                      <a:pt x="227" y="59"/>
                      <a:pt x="227" y="5"/>
                      <a:pt x="193" y="1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3" name="Freeform 196">
                <a:extLst>
                  <a:ext uri="{FF2B5EF4-FFF2-40B4-BE49-F238E27FC236}">
                    <a16:creationId xmlns:a16="http://schemas.microsoft.com/office/drawing/2014/main" id="{EFB7D777-7A53-42D8-8B2B-4031116F2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5" y="2066"/>
                <a:ext cx="20" cy="15"/>
              </a:xfrm>
              <a:custGeom>
                <a:avLst/>
                <a:gdLst>
                  <a:gd name="T0" fmla="*/ 64 w 133"/>
                  <a:gd name="T1" fmla="*/ 6 h 114"/>
                  <a:gd name="T2" fmla="*/ 0 w 133"/>
                  <a:gd name="T3" fmla="*/ 21 h 114"/>
                  <a:gd name="T4" fmla="*/ 40 w 133"/>
                  <a:gd name="T5" fmla="*/ 50 h 114"/>
                  <a:gd name="T6" fmla="*/ 74 w 133"/>
                  <a:gd name="T7" fmla="*/ 99 h 114"/>
                  <a:gd name="T8" fmla="*/ 128 w 133"/>
                  <a:gd name="T9" fmla="*/ 80 h 114"/>
                  <a:gd name="T10" fmla="*/ 64 w 133"/>
                  <a:gd name="T11" fmla="*/ 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3" h="114">
                    <a:moveTo>
                      <a:pt x="64" y="6"/>
                    </a:moveTo>
                    <a:cubicBezTo>
                      <a:pt x="35" y="0"/>
                      <a:pt x="0" y="21"/>
                      <a:pt x="0" y="21"/>
                    </a:cubicBezTo>
                    <a:cubicBezTo>
                      <a:pt x="0" y="21"/>
                      <a:pt x="20" y="31"/>
                      <a:pt x="40" y="50"/>
                    </a:cubicBezTo>
                    <a:cubicBezTo>
                      <a:pt x="59" y="70"/>
                      <a:pt x="54" y="84"/>
                      <a:pt x="74" y="99"/>
                    </a:cubicBezTo>
                    <a:cubicBezTo>
                      <a:pt x="93" y="114"/>
                      <a:pt x="133" y="104"/>
                      <a:pt x="128" y="80"/>
                    </a:cubicBezTo>
                    <a:cubicBezTo>
                      <a:pt x="123" y="55"/>
                      <a:pt x="108" y="16"/>
                      <a:pt x="64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4" name="Freeform 197">
                <a:extLst>
                  <a:ext uri="{FF2B5EF4-FFF2-40B4-BE49-F238E27FC236}">
                    <a16:creationId xmlns:a16="http://schemas.microsoft.com/office/drawing/2014/main" id="{DF8A40F9-9F8C-4463-9A53-2072DCD7C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6" y="1647"/>
                <a:ext cx="129" cy="105"/>
              </a:xfrm>
              <a:custGeom>
                <a:avLst/>
                <a:gdLst>
                  <a:gd name="T0" fmla="*/ 210 w 832"/>
                  <a:gd name="T1" fmla="*/ 44 h 764"/>
                  <a:gd name="T2" fmla="*/ 181 w 832"/>
                  <a:gd name="T3" fmla="*/ 103 h 764"/>
                  <a:gd name="T4" fmla="*/ 137 w 832"/>
                  <a:gd name="T5" fmla="*/ 167 h 764"/>
                  <a:gd name="T6" fmla="*/ 132 w 832"/>
                  <a:gd name="T7" fmla="*/ 250 h 764"/>
                  <a:gd name="T8" fmla="*/ 98 w 832"/>
                  <a:gd name="T9" fmla="*/ 314 h 764"/>
                  <a:gd name="T10" fmla="*/ 127 w 832"/>
                  <a:gd name="T11" fmla="*/ 407 h 764"/>
                  <a:gd name="T12" fmla="*/ 88 w 832"/>
                  <a:gd name="T13" fmla="*/ 485 h 764"/>
                  <a:gd name="T14" fmla="*/ 88 w 832"/>
                  <a:gd name="T15" fmla="*/ 544 h 764"/>
                  <a:gd name="T16" fmla="*/ 15 w 832"/>
                  <a:gd name="T17" fmla="*/ 563 h 764"/>
                  <a:gd name="T18" fmla="*/ 24 w 832"/>
                  <a:gd name="T19" fmla="*/ 646 h 764"/>
                  <a:gd name="T20" fmla="*/ 103 w 832"/>
                  <a:gd name="T21" fmla="*/ 641 h 764"/>
                  <a:gd name="T22" fmla="*/ 191 w 832"/>
                  <a:gd name="T23" fmla="*/ 666 h 764"/>
                  <a:gd name="T24" fmla="*/ 181 w 832"/>
                  <a:gd name="T25" fmla="*/ 735 h 764"/>
                  <a:gd name="T26" fmla="*/ 259 w 832"/>
                  <a:gd name="T27" fmla="*/ 764 h 764"/>
                  <a:gd name="T28" fmla="*/ 323 w 832"/>
                  <a:gd name="T29" fmla="*/ 690 h 764"/>
                  <a:gd name="T30" fmla="*/ 406 w 832"/>
                  <a:gd name="T31" fmla="*/ 641 h 764"/>
                  <a:gd name="T32" fmla="*/ 401 w 832"/>
                  <a:gd name="T33" fmla="*/ 558 h 764"/>
                  <a:gd name="T34" fmla="*/ 475 w 832"/>
                  <a:gd name="T35" fmla="*/ 524 h 764"/>
                  <a:gd name="T36" fmla="*/ 539 w 832"/>
                  <a:gd name="T37" fmla="*/ 563 h 764"/>
                  <a:gd name="T38" fmla="*/ 539 w 832"/>
                  <a:gd name="T39" fmla="*/ 612 h 764"/>
                  <a:gd name="T40" fmla="*/ 597 w 832"/>
                  <a:gd name="T41" fmla="*/ 637 h 764"/>
                  <a:gd name="T42" fmla="*/ 705 w 832"/>
                  <a:gd name="T43" fmla="*/ 671 h 764"/>
                  <a:gd name="T44" fmla="*/ 754 w 832"/>
                  <a:gd name="T45" fmla="*/ 651 h 764"/>
                  <a:gd name="T46" fmla="*/ 808 w 832"/>
                  <a:gd name="T47" fmla="*/ 612 h 764"/>
                  <a:gd name="T48" fmla="*/ 764 w 832"/>
                  <a:gd name="T49" fmla="*/ 544 h 764"/>
                  <a:gd name="T50" fmla="*/ 685 w 832"/>
                  <a:gd name="T51" fmla="*/ 519 h 764"/>
                  <a:gd name="T52" fmla="*/ 631 w 832"/>
                  <a:gd name="T53" fmla="*/ 421 h 764"/>
                  <a:gd name="T54" fmla="*/ 631 w 832"/>
                  <a:gd name="T55" fmla="*/ 348 h 764"/>
                  <a:gd name="T56" fmla="*/ 573 w 832"/>
                  <a:gd name="T57" fmla="*/ 328 h 764"/>
                  <a:gd name="T58" fmla="*/ 509 w 832"/>
                  <a:gd name="T59" fmla="*/ 289 h 764"/>
                  <a:gd name="T60" fmla="*/ 446 w 832"/>
                  <a:gd name="T61" fmla="*/ 260 h 764"/>
                  <a:gd name="T62" fmla="*/ 382 w 832"/>
                  <a:gd name="T63" fmla="*/ 201 h 764"/>
                  <a:gd name="T64" fmla="*/ 313 w 832"/>
                  <a:gd name="T65" fmla="*/ 176 h 764"/>
                  <a:gd name="T66" fmla="*/ 245 w 832"/>
                  <a:gd name="T67" fmla="*/ 123 h 764"/>
                  <a:gd name="T68" fmla="*/ 289 w 832"/>
                  <a:gd name="T69" fmla="*/ 83 h 764"/>
                  <a:gd name="T70" fmla="*/ 259 w 832"/>
                  <a:gd name="T71" fmla="*/ 5 h 764"/>
                  <a:gd name="T72" fmla="*/ 210 w 832"/>
                  <a:gd name="T73" fmla="*/ 4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32" h="764">
                    <a:moveTo>
                      <a:pt x="210" y="44"/>
                    </a:moveTo>
                    <a:cubicBezTo>
                      <a:pt x="218" y="73"/>
                      <a:pt x="196" y="83"/>
                      <a:pt x="181" y="103"/>
                    </a:cubicBezTo>
                    <a:cubicBezTo>
                      <a:pt x="166" y="123"/>
                      <a:pt x="147" y="137"/>
                      <a:pt x="137" y="167"/>
                    </a:cubicBezTo>
                    <a:cubicBezTo>
                      <a:pt x="127" y="196"/>
                      <a:pt x="137" y="225"/>
                      <a:pt x="132" y="250"/>
                    </a:cubicBezTo>
                    <a:cubicBezTo>
                      <a:pt x="127" y="274"/>
                      <a:pt x="98" y="279"/>
                      <a:pt x="98" y="314"/>
                    </a:cubicBezTo>
                    <a:cubicBezTo>
                      <a:pt x="98" y="348"/>
                      <a:pt x="127" y="372"/>
                      <a:pt x="127" y="407"/>
                    </a:cubicBezTo>
                    <a:cubicBezTo>
                      <a:pt x="127" y="441"/>
                      <a:pt x="103" y="465"/>
                      <a:pt x="88" y="485"/>
                    </a:cubicBezTo>
                    <a:cubicBezTo>
                      <a:pt x="73" y="504"/>
                      <a:pt x="113" y="529"/>
                      <a:pt x="88" y="544"/>
                    </a:cubicBezTo>
                    <a:cubicBezTo>
                      <a:pt x="64" y="558"/>
                      <a:pt x="29" y="539"/>
                      <a:pt x="15" y="563"/>
                    </a:cubicBezTo>
                    <a:cubicBezTo>
                      <a:pt x="0" y="588"/>
                      <a:pt x="10" y="632"/>
                      <a:pt x="24" y="646"/>
                    </a:cubicBezTo>
                    <a:cubicBezTo>
                      <a:pt x="39" y="661"/>
                      <a:pt x="74" y="641"/>
                      <a:pt x="103" y="641"/>
                    </a:cubicBezTo>
                    <a:cubicBezTo>
                      <a:pt x="186" y="641"/>
                      <a:pt x="196" y="651"/>
                      <a:pt x="191" y="666"/>
                    </a:cubicBezTo>
                    <a:cubicBezTo>
                      <a:pt x="186" y="681"/>
                      <a:pt x="171" y="710"/>
                      <a:pt x="181" y="735"/>
                    </a:cubicBezTo>
                    <a:cubicBezTo>
                      <a:pt x="191" y="759"/>
                      <a:pt x="259" y="764"/>
                      <a:pt x="259" y="764"/>
                    </a:cubicBezTo>
                    <a:cubicBezTo>
                      <a:pt x="259" y="764"/>
                      <a:pt x="299" y="705"/>
                      <a:pt x="323" y="690"/>
                    </a:cubicBezTo>
                    <a:cubicBezTo>
                      <a:pt x="348" y="676"/>
                      <a:pt x="401" y="681"/>
                      <a:pt x="406" y="641"/>
                    </a:cubicBezTo>
                    <a:cubicBezTo>
                      <a:pt x="411" y="602"/>
                      <a:pt x="406" y="578"/>
                      <a:pt x="401" y="558"/>
                    </a:cubicBezTo>
                    <a:cubicBezTo>
                      <a:pt x="397" y="539"/>
                      <a:pt x="455" y="514"/>
                      <a:pt x="475" y="524"/>
                    </a:cubicBezTo>
                    <a:cubicBezTo>
                      <a:pt x="494" y="534"/>
                      <a:pt x="524" y="548"/>
                      <a:pt x="539" y="563"/>
                    </a:cubicBezTo>
                    <a:cubicBezTo>
                      <a:pt x="553" y="578"/>
                      <a:pt x="548" y="593"/>
                      <a:pt x="539" y="612"/>
                    </a:cubicBezTo>
                    <a:cubicBezTo>
                      <a:pt x="529" y="632"/>
                      <a:pt x="563" y="641"/>
                      <a:pt x="597" y="637"/>
                    </a:cubicBezTo>
                    <a:cubicBezTo>
                      <a:pt x="631" y="632"/>
                      <a:pt x="690" y="661"/>
                      <a:pt x="705" y="671"/>
                    </a:cubicBezTo>
                    <a:cubicBezTo>
                      <a:pt x="720" y="681"/>
                      <a:pt x="734" y="666"/>
                      <a:pt x="754" y="651"/>
                    </a:cubicBezTo>
                    <a:cubicBezTo>
                      <a:pt x="773" y="637"/>
                      <a:pt x="783" y="632"/>
                      <a:pt x="808" y="612"/>
                    </a:cubicBezTo>
                    <a:cubicBezTo>
                      <a:pt x="832" y="593"/>
                      <a:pt x="778" y="558"/>
                      <a:pt x="764" y="544"/>
                    </a:cubicBezTo>
                    <a:cubicBezTo>
                      <a:pt x="749" y="529"/>
                      <a:pt x="715" y="529"/>
                      <a:pt x="685" y="519"/>
                    </a:cubicBezTo>
                    <a:cubicBezTo>
                      <a:pt x="656" y="509"/>
                      <a:pt x="622" y="441"/>
                      <a:pt x="631" y="421"/>
                    </a:cubicBezTo>
                    <a:cubicBezTo>
                      <a:pt x="641" y="402"/>
                      <a:pt x="636" y="367"/>
                      <a:pt x="631" y="348"/>
                    </a:cubicBezTo>
                    <a:cubicBezTo>
                      <a:pt x="627" y="328"/>
                      <a:pt x="602" y="323"/>
                      <a:pt x="573" y="328"/>
                    </a:cubicBezTo>
                    <a:cubicBezTo>
                      <a:pt x="543" y="333"/>
                      <a:pt x="539" y="318"/>
                      <a:pt x="509" y="289"/>
                    </a:cubicBezTo>
                    <a:cubicBezTo>
                      <a:pt x="480" y="260"/>
                      <a:pt x="490" y="265"/>
                      <a:pt x="446" y="260"/>
                    </a:cubicBezTo>
                    <a:cubicBezTo>
                      <a:pt x="401" y="255"/>
                      <a:pt x="421" y="225"/>
                      <a:pt x="382" y="201"/>
                    </a:cubicBezTo>
                    <a:cubicBezTo>
                      <a:pt x="343" y="176"/>
                      <a:pt x="343" y="172"/>
                      <a:pt x="313" y="176"/>
                    </a:cubicBezTo>
                    <a:cubicBezTo>
                      <a:pt x="284" y="181"/>
                      <a:pt x="235" y="142"/>
                      <a:pt x="245" y="123"/>
                    </a:cubicBezTo>
                    <a:cubicBezTo>
                      <a:pt x="255" y="103"/>
                      <a:pt x="259" y="83"/>
                      <a:pt x="289" y="83"/>
                    </a:cubicBezTo>
                    <a:cubicBezTo>
                      <a:pt x="318" y="83"/>
                      <a:pt x="274" y="10"/>
                      <a:pt x="259" y="5"/>
                    </a:cubicBezTo>
                    <a:cubicBezTo>
                      <a:pt x="245" y="0"/>
                      <a:pt x="206" y="25"/>
                      <a:pt x="210" y="4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5" name="Freeform 198">
                <a:extLst>
                  <a:ext uri="{FF2B5EF4-FFF2-40B4-BE49-F238E27FC236}">
                    <a16:creationId xmlns:a16="http://schemas.microsoft.com/office/drawing/2014/main" id="{4F3EE64E-B9FD-4577-BCE8-A869BC5BC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4" y="1758"/>
                <a:ext cx="44" cy="32"/>
              </a:xfrm>
              <a:custGeom>
                <a:avLst/>
                <a:gdLst>
                  <a:gd name="T0" fmla="*/ 201 w 284"/>
                  <a:gd name="T1" fmla="*/ 20 h 230"/>
                  <a:gd name="T2" fmla="*/ 108 w 284"/>
                  <a:gd name="T3" fmla="*/ 54 h 230"/>
                  <a:gd name="T4" fmla="*/ 69 w 284"/>
                  <a:gd name="T5" fmla="*/ 69 h 230"/>
                  <a:gd name="T6" fmla="*/ 15 w 284"/>
                  <a:gd name="T7" fmla="*/ 147 h 230"/>
                  <a:gd name="T8" fmla="*/ 29 w 284"/>
                  <a:gd name="T9" fmla="*/ 211 h 230"/>
                  <a:gd name="T10" fmla="*/ 118 w 284"/>
                  <a:gd name="T11" fmla="*/ 206 h 230"/>
                  <a:gd name="T12" fmla="*/ 201 w 284"/>
                  <a:gd name="T13" fmla="*/ 157 h 230"/>
                  <a:gd name="T14" fmla="*/ 245 w 284"/>
                  <a:gd name="T15" fmla="*/ 78 h 230"/>
                  <a:gd name="T16" fmla="*/ 201 w 284"/>
                  <a:gd name="T17" fmla="*/ 2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4" h="230">
                    <a:moveTo>
                      <a:pt x="201" y="20"/>
                    </a:moveTo>
                    <a:cubicBezTo>
                      <a:pt x="179" y="48"/>
                      <a:pt x="132" y="83"/>
                      <a:pt x="108" y="54"/>
                    </a:cubicBezTo>
                    <a:cubicBezTo>
                      <a:pt x="83" y="24"/>
                      <a:pt x="78" y="44"/>
                      <a:pt x="69" y="69"/>
                    </a:cubicBezTo>
                    <a:cubicBezTo>
                      <a:pt x="59" y="93"/>
                      <a:pt x="29" y="122"/>
                      <a:pt x="15" y="147"/>
                    </a:cubicBezTo>
                    <a:cubicBezTo>
                      <a:pt x="0" y="171"/>
                      <a:pt x="0" y="201"/>
                      <a:pt x="29" y="211"/>
                    </a:cubicBezTo>
                    <a:cubicBezTo>
                      <a:pt x="59" y="220"/>
                      <a:pt x="78" y="230"/>
                      <a:pt x="118" y="206"/>
                    </a:cubicBezTo>
                    <a:cubicBezTo>
                      <a:pt x="157" y="181"/>
                      <a:pt x="171" y="171"/>
                      <a:pt x="201" y="157"/>
                    </a:cubicBezTo>
                    <a:cubicBezTo>
                      <a:pt x="230" y="142"/>
                      <a:pt x="206" y="113"/>
                      <a:pt x="245" y="78"/>
                    </a:cubicBezTo>
                    <a:cubicBezTo>
                      <a:pt x="284" y="44"/>
                      <a:pt x="215" y="0"/>
                      <a:pt x="201" y="2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6" name="Freeform 199">
                <a:extLst>
                  <a:ext uri="{FF2B5EF4-FFF2-40B4-BE49-F238E27FC236}">
                    <a16:creationId xmlns:a16="http://schemas.microsoft.com/office/drawing/2014/main" id="{C955D631-4058-424F-8492-662F5EAF9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2" y="1780"/>
                <a:ext cx="24" cy="32"/>
              </a:xfrm>
              <a:custGeom>
                <a:avLst/>
                <a:gdLst>
                  <a:gd name="T0" fmla="*/ 44 w 156"/>
                  <a:gd name="T1" fmla="*/ 19 h 230"/>
                  <a:gd name="T2" fmla="*/ 24 w 156"/>
                  <a:gd name="T3" fmla="*/ 88 h 230"/>
                  <a:gd name="T4" fmla="*/ 24 w 156"/>
                  <a:gd name="T5" fmla="*/ 166 h 230"/>
                  <a:gd name="T6" fmla="*/ 88 w 156"/>
                  <a:gd name="T7" fmla="*/ 220 h 230"/>
                  <a:gd name="T8" fmla="*/ 127 w 156"/>
                  <a:gd name="T9" fmla="*/ 127 h 230"/>
                  <a:gd name="T10" fmla="*/ 137 w 156"/>
                  <a:gd name="T11" fmla="*/ 14 h 230"/>
                  <a:gd name="T12" fmla="*/ 44 w 156"/>
                  <a:gd name="T13" fmla="*/ 1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6" h="230">
                    <a:moveTo>
                      <a:pt x="44" y="19"/>
                    </a:moveTo>
                    <a:cubicBezTo>
                      <a:pt x="23" y="19"/>
                      <a:pt x="24" y="53"/>
                      <a:pt x="24" y="88"/>
                    </a:cubicBezTo>
                    <a:cubicBezTo>
                      <a:pt x="24" y="122"/>
                      <a:pt x="0" y="132"/>
                      <a:pt x="24" y="166"/>
                    </a:cubicBezTo>
                    <a:cubicBezTo>
                      <a:pt x="49" y="200"/>
                      <a:pt x="63" y="230"/>
                      <a:pt x="88" y="220"/>
                    </a:cubicBezTo>
                    <a:cubicBezTo>
                      <a:pt x="112" y="210"/>
                      <a:pt x="107" y="146"/>
                      <a:pt x="127" y="127"/>
                    </a:cubicBezTo>
                    <a:cubicBezTo>
                      <a:pt x="147" y="107"/>
                      <a:pt x="156" y="29"/>
                      <a:pt x="137" y="14"/>
                    </a:cubicBezTo>
                    <a:cubicBezTo>
                      <a:pt x="117" y="0"/>
                      <a:pt x="63" y="19"/>
                      <a:pt x="44" y="1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7" name="Freeform 200">
                <a:extLst>
                  <a:ext uri="{FF2B5EF4-FFF2-40B4-BE49-F238E27FC236}">
                    <a16:creationId xmlns:a16="http://schemas.microsoft.com/office/drawing/2014/main" id="{5500873F-5D5B-430D-95C3-26D53D414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3" y="1738"/>
                <a:ext cx="26" cy="21"/>
              </a:xfrm>
              <a:custGeom>
                <a:avLst/>
                <a:gdLst>
                  <a:gd name="T0" fmla="*/ 98 w 167"/>
                  <a:gd name="T1" fmla="*/ 20 h 152"/>
                  <a:gd name="T2" fmla="*/ 15 w 167"/>
                  <a:gd name="T3" fmla="*/ 29 h 152"/>
                  <a:gd name="T4" fmla="*/ 54 w 167"/>
                  <a:gd name="T5" fmla="*/ 88 h 152"/>
                  <a:gd name="T6" fmla="*/ 123 w 167"/>
                  <a:gd name="T7" fmla="*/ 117 h 152"/>
                  <a:gd name="T8" fmla="*/ 98 w 167"/>
                  <a:gd name="T9" fmla="*/ 2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152">
                    <a:moveTo>
                      <a:pt x="98" y="20"/>
                    </a:moveTo>
                    <a:cubicBezTo>
                      <a:pt x="61" y="7"/>
                      <a:pt x="30" y="0"/>
                      <a:pt x="15" y="29"/>
                    </a:cubicBezTo>
                    <a:cubicBezTo>
                      <a:pt x="0" y="59"/>
                      <a:pt x="35" y="64"/>
                      <a:pt x="54" y="88"/>
                    </a:cubicBezTo>
                    <a:cubicBezTo>
                      <a:pt x="74" y="113"/>
                      <a:pt x="79" y="152"/>
                      <a:pt x="123" y="117"/>
                    </a:cubicBezTo>
                    <a:cubicBezTo>
                      <a:pt x="167" y="83"/>
                      <a:pt x="113" y="24"/>
                      <a:pt x="98" y="2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8" name="Freeform 201">
                <a:extLst>
                  <a:ext uri="{FF2B5EF4-FFF2-40B4-BE49-F238E27FC236}">
                    <a16:creationId xmlns:a16="http://schemas.microsoft.com/office/drawing/2014/main" id="{CDF76B62-53BD-4B77-B574-17D878B95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8" y="1269"/>
                <a:ext cx="535" cy="533"/>
              </a:xfrm>
              <a:custGeom>
                <a:avLst/>
                <a:gdLst>
                  <a:gd name="T0" fmla="*/ 1434 w 3446"/>
                  <a:gd name="T1" fmla="*/ 3059 h 3867"/>
                  <a:gd name="T2" fmla="*/ 1684 w 3446"/>
                  <a:gd name="T3" fmla="*/ 2932 h 3867"/>
                  <a:gd name="T4" fmla="*/ 1992 w 3446"/>
                  <a:gd name="T5" fmla="*/ 2849 h 3867"/>
                  <a:gd name="T6" fmla="*/ 2022 w 3446"/>
                  <a:gd name="T7" fmla="*/ 2555 h 3867"/>
                  <a:gd name="T8" fmla="*/ 2105 w 3446"/>
                  <a:gd name="T9" fmla="*/ 2320 h 3867"/>
                  <a:gd name="T10" fmla="*/ 1919 w 3446"/>
                  <a:gd name="T11" fmla="*/ 2007 h 3867"/>
                  <a:gd name="T12" fmla="*/ 1704 w 3446"/>
                  <a:gd name="T13" fmla="*/ 1835 h 3867"/>
                  <a:gd name="T14" fmla="*/ 1684 w 3446"/>
                  <a:gd name="T15" fmla="*/ 1669 h 3867"/>
                  <a:gd name="T16" fmla="*/ 1425 w 3446"/>
                  <a:gd name="T17" fmla="*/ 1375 h 3867"/>
                  <a:gd name="T18" fmla="*/ 1155 w 3446"/>
                  <a:gd name="T19" fmla="*/ 1551 h 3867"/>
                  <a:gd name="T20" fmla="*/ 896 w 3446"/>
                  <a:gd name="T21" fmla="*/ 1507 h 3867"/>
                  <a:gd name="T22" fmla="*/ 553 w 3446"/>
                  <a:gd name="T23" fmla="*/ 1468 h 3867"/>
                  <a:gd name="T24" fmla="*/ 201 w 3446"/>
                  <a:gd name="T25" fmla="*/ 1272 h 3867"/>
                  <a:gd name="T26" fmla="*/ 347 w 3446"/>
                  <a:gd name="T27" fmla="*/ 1126 h 3867"/>
                  <a:gd name="T28" fmla="*/ 29 w 3446"/>
                  <a:gd name="T29" fmla="*/ 817 h 3867"/>
                  <a:gd name="T30" fmla="*/ 112 w 3446"/>
                  <a:gd name="T31" fmla="*/ 337 h 3867"/>
                  <a:gd name="T32" fmla="*/ 377 w 3446"/>
                  <a:gd name="T33" fmla="*/ 44 h 3867"/>
                  <a:gd name="T34" fmla="*/ 538 w 3446"/>
                  <a:gd name="T35" fmla="*/ 107 h 3867"/>
                  <a:gd name="T36" fmla="*/ 436 w 3446"/>
                  <a:gd name="T37" fmla="*/ 435 h 3867"/>
                  <a:gd name="T38" fmla="*/ 490 w 3446"/>
                  <a:gd name="T39" fmla="*/ 758 h 3867"/>
                  <a:gd name="T40" fmla="*/ 671 w 3446"/>
                  <a:gd name="T41" fmla="*/ 969 h 3867"/>
                  <a:gd name="T42" fmla="*/ 553 w 3446"/>
                  <a:gd name="T43" fmla="*/ 773 h 3867"/>
                  <a:gd name="T44" fmla="*/ 656 w 3446"/>
                  <a:gd name="T45" fmla="*/ 612 h 3867"/>
                  <a:gd name="T46" fmla="*/ 543 w 3446"/>
                  <a:gd name="T47" fmla="*/ 328 h 3867"/>
                  <a:gd name="T48" fmla="*/ 759 w 3446"/>
                  <a:gd name="T49" fmla="*/ 161 h 3867"/>
                  <a:gd name="T50" fmla="*/ 989 w 3446"/>
                  <a:gd name="T51" fmla="*/ 49 h 3867"/>
                  <a:gd name="T52" fmla="*/ 1106 w 3446"/>
                  <a:gd name="T53" fmla="*/ 274 h 3867"/>
                  <a:gd name="T54" fmla="*/ 1121 w 3446"/>
                  <a:gd name="T55" fmla="*/ 518 h 3867"/>
                  <a:gd name="T56" fmla="*/ 1243 w 3446"/>
                  <a:gd name="T57" fmla="*/ 563 h 3867"/>
                  <a:gd name="T58" fmla="*/ 1420 w 3446"/>
                  <a:gd name="T59" fmla="*/ 494 h 3867"/>
                  <a:gd name="T60" fmla="*/ 1782 w 3446"/>
                  <a:gd name="T61" fmla="*/ 533 h 3867"/>
                  <a:gd name="T62" fmla="*/ 1924 w 3446"/>
                  <a:gd name="T63" fmla="*/ 802 h 3867"/>
                  <a:gd name="T64" fmla="*/ 2164 w 3446"/>
                  <a:gd name="T65" fmla="*/ 905 h 3867"/>
                  <a:gd name="T66" fmla="*/ 2374 w 3446"/>
                  <a:gd name="T67" fmla="*/ 1140 h 3867"/>
                  <a:gd name="T68" fmla="*/ 2609 w 3446"/>
                  <a:gd name="T69" fmla="*/ 1361 h 3867"/>
                  <a:gd name="T70" fmla="*/ 2717 w 3446"/>
                  <a:gd name="T71" fmla="*/ 1581 h 3867"/>
                  <a:gd name="T72" fmla="*/ 2707 w 3446"/>
                  <a:gd name="T73" fmla="*/ 1787 h 3867"/>
                  <a:gd name="T74" fmla="*/ 2805 w 3446"/>
                  <a:gd name="T75" fmla="*/ 2041 h 3867"/>
                  <a:gd name="T76" fmla="*/ 3148 w 3446"/>
                  <a:gd name="T77" fmla="*/ 2252 h 3867"/>
                  <a:gd name="T78" fmla="*/ 3349 w 3446"/>
                  <a:gd name="T79" fmla="*/ 2457 h 3867"/>
                  <a:gd name="T80" fmla="*/ 3339 w 3446"/>
                  <a:gd name="T81" fmla="*/ 2663 h 3867"/>
                  <a:gd name="T82" fmla="*/ 3231 w 3446"/>
                  <a:gd name="T83" fmla="*/ 2839 h 3867"/>
                  <a:gd name="T84" fmla="*/ 3050 w 3446"/>
                  <a:gd name="T85" fmla="*/ 2971 h 3867"/>
                  <a:gd name="T86" fmla="*/ 2825 w 3446"/>
                  <a:gd name="T87" fmla="*/ 2692 h 3867"/>
                  <a:gd name="T88" fmla="*/ 2673 w 3446"/>
                  <a:gd name="T89" fmla="*/ 2678 h 3867"/>
                  <a:gd name="T90" fmla="*/ 2717 w 3446"/>
                  <a:gd name="T91" fmla="*/ 2849 h 3867"/>
                  <a:gd name="T92" fmla="*/ 2928 w 3446"/>
                  <a:gd name="T93" fmla="*/ 3040 h 3867"/>
                  <a:gd name="T94" fmla="*/ 3021 w 3446"/>
                  <a:gd name="T95" fmla="*/ 3304 h 3867"/>
                  <a:gd name="T96" fmla="*/ 3065 w 3446"/>
                  <a:gd name="T97" fmla="*/ 3588 h 3867"/>
                  <a:gd name="T98" fmla="*/ 2825 w 3446"/>
                  <a:gd name="T99" fmla="*/ 3549 h 3867"/>
                  <a:gd name="T100" fmla="*/ 2560 w 3446"/>
                  <a:gd name="T101" fmla="*/ 3368 h 3867"/>
                  <a:gd name="T102" fmla="*/ 2712 w 3446"/>
                  <a:gd name="T103" fmla="*/ 3583 h 3867"/>
                  <a:gd name="T104" fmla="*/ 2898 w 3446"/>
                  <a:gd name="T105" fmla="*/ 3813 h 3867"/>
                  <a:gd name="T106" fmla="*/ 2629 w 3446"/>
                  <a:gd name="T107" fmla="*/ 3745 h 3867"/>
                  <a:gd name="T108" fmla="*/ 2340 w 3446"/>
                  <a:gd name="T109" fmla="*/ 3593 h 3867"/>
                  <a:gd name="T110" fmla="*/ 2144 w 3446"/>
                  <a:gd name="T111" fmla="*/ 3353 h 3867"/>
                  <a:gd name="T112" fmla="*/ 1934 w 3446"/>
                  <a:gd name="T113" fmla="*/ 3128 h 3867"/>
                  <a:gd name="T114" fmla="*/ 1674 w 3446"/>
                  <a:gd name="T115" fmla="*/ 3172 h 3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446" h="3867">
                    <a:moveTo>
                      <a:pt x="1591" y="3226"/>
                    </a:moveTo>
                    <a:cubicBezTo>
                      <a:pt x="1556" y="3235"/>
                      <a:pt x="1527" y="3206"/>
                      <a:pt x="1508" y="3192"/>
                    </a:cubicBezTo>
                    <a:cubicBezTo>
                      <a:pt x="1488" y="3177"/>
                      <a:pt x="1498" y="3167"/>
                      <a:pt x="1459" y="3148"/>
                    </a:cubicBezTo>
                    <a:cubicBezTo>
                      <a:pt x="1420" y="3128"/>
                      <a:pt x="1415" y="3079"/>
                      <a:pt x="1434" y="3059"/>
                    </a:cubicBezTo>
                    <a:cubicBezTo>
                      <a:pt x="1454" y="3040"/>
                      <a:pt x="1473" y="2996"/>
                      <a:pt x="1503" y="2996"/>
                    </a:cubicBezTo>
                    <a:cubicBezTo>
                      <a:pt x="1532" y="2996"/>
                      <a:pt x="1518" y="2932"/>
                      <a:pt x="1513" y="2908"/>
                    </a:cubicBezTo>
                    <a:cubicBezTo>
                      <a:pt x="1508" y="2883"/>
                      <a:pt x="1547" y="2868"/>
                      <a:pt x="1576" y="2893"/>
                    </a:cubicBezTo>
                    <a:cubicBezTo>
                      <a:pt x="1606" y="2917"/>
                      <a:pt x="1630" y="2942"/>
                      <a:pt x="1684" y="2932"/>
                    </a:cubicBezTo>
                    <a:cubicBezTo>
                      <a:pt x="1738" y="2922"/>
                      <a:pt x="1737" y="2910"/>
                      <a:pt x="1767" y="2917"/>
                    </a:cubicBezTo>
                    <a:cubicBezTo>
                      <a:pt x="1831" y="2932"/>
                      <a:pt x="1846" y="2903"/>
                      <a:pt x="1885" y="2893"/>
                    </a:cubicBezTo>
                    <a:cubicBezTo>
                      <a:pt x="1924" y="2883"/>
                      <a:pt x="1919" y="2883"/>
                      <a:pt x="1944" y="2888"/>
                    </a:cubicBezTo>
                    <a:cubicBezTo>
                      <a:pt x="1968" y="2893"/>
                      <a:pt x="2002" y="2883"/>
                      <a:pt x="1992" y="2849"/>
                    </a:cubicBezTo>
                    <a:cubicBezTo>
                      <a:pt x="1983" y="2815"/>
                      <a:pt x="1939" y="2800"/>
                      <a:pt x="1919" y="2785"/>
                    </a:cubicBezTo>
                    <a:cubicBezTo>
                      <a:pt x="1899" y="2771"/>
                      <a:pt x="1895" y="2727"/>
                      <a:pt x="1919" y="2702"/>
                    </a:cubicBezTo>
                    <a:cubicBezTo>
                      <a:pt x="1944" y="2678"/>
                      <a:pt x="1899" y="2648"/>
                      <a:pt x="1934" y="2624"/>
                    </a:cubicBezTo>
                    <a:cubicBezTo>
                      <a:pt x="1968" y="2599"/>
                      <a:pt x="1983" y="2560"/>
                      <a:pt x="2022" y="2555"/>
                    </a:cubicBezTo>
                    <a:cubicBezTo>
                      <a:pt x="2061" y="2550"/>
                      <a:pt x="2066" y="2550"/>
                      <a:pt x="2071" y="2506"/>
                    </a:cubicBezTo>
                    <a:cubicBezTo>
                      <a:pt x="2076" y="2462"/>
                      <a:pt x="2037" y="2447"/>
                      <a:pt x="2076" y="2433"/>
                    </a:cubicBezTo>
                    <a:cubicBezTo>
                      <a:pt x="2115" y="2418"/>
                      <a:pt x="2159" y="2398"/>
                      <a:pt x="2154" y="2384"/>
                    </a:cubicBezTo>
                    <a:cubicBezTo>
                      <a:pt x="2149" y="2369"/>
                      <a:pt x="2100" y="2340"/>
                      <a:pt x="2105" y="2320"/>
                    </a:cubicBezTo>
                    <a:cubicBezTo>
                      <a:pt x="2110" y="2301"/>
                      <a:pt x="2125" y="2252"/>
                      <a:pt x="2105" y="2237"/>
                    </a:cubicBezTo>
                    <a:cubicBezTo>
                      <a:pt x="2085" y="2222"/>
                      <a:pt x="2056" y="2119"/>
                      <a:pt x="2051" y="2100"/>
                    </a:cubicBezTo>
                    <a:cubicBezTo>
                      <a:pt x="2046" y="2080"/>
                      <a:pt x="1988" y="2056"/>
                      <a:pt x="1963" y="2051"/>
                    </a:cubicBezTo>
                    <a:cubicBezTo>
                      <a:pt x="1939" y="2046"/>
                      <a:pt x="1924" y="2041"/>
                      <a:pt x="1919" y="2007"/>
                    </a:cubicBezTo>
                    <a:cubicBezTo>
                      <a:pt x="1914" y="1973"/>
                      <a:pt x="1886" y="1959"/>
                      <a:pt x="1860" y="1953"/>
                    </a:cubicBezTo>
                    <a:cubicBezTo>
                      <a:pt x="1777" y="1933"/>
                      <a:pt x="1767" y="1894"/>
                      <a:pt x="1797" y="1884"/>
                    </a:cubicBezTo>
                    <a:cubicBezTo>
                      <a:pt x="1826" y="1875"/>
                      <a:pt x="1831" y="1831"/>
                      <a:pt x="1806" y="1816"/>
                    </a:cubicBezTo>
                    <a:cubicBezTo>
                      <a:pt x="1782" y="1801"/>
                      <a:pt x="1709" y="1806"/>
                      <a:pt x="1704" y="1835"/>
                    </a:cubicBezTo>
                    <a:cubicBezTo>
                      <a:pt x="1699" y="1865"/>
                      <a:pt x="1689" y="1933"/>
                      <a:pt x="1655" y="1889"/>
                    </a:cubicBezTo>
                    <a:cubicBezTo>
                      <a:pt x="1620" y="1845"/>
                      <a:pt x="1606" y="1787"/>
                      <a:pt x="1630" y="1777"/>
                    </a:cubicBezTo>
                    <a:cubicBezTo>
                      <a:pt x="1655" y="1767"/>
                      <a:pt x="1674" y="1787"/>
                      <a:pt x="1709" y="1757"/>
                    </a:cubicBezTo>
                    <a:cubicBezTo>
                      <a:pt x="1743" y="1728"/>
                      <a:pt x="1709" y="1684"/>
                      <a:pt x="1684" y="1669"/>
                    </a:cubicBezTo>
                    <a:cubicBezTo>
                      <a:pt x="1660" y="1654"/>
                      <a:pt x="1620" y="1644"/>
                      <a:pt x="1611" y="1605"/>
                    </a:cubicBezTo>
                    <a:cubicBezTo>
                      <a:pt x="1601" y="1566"/>
                      <a:pt x="1606" y="1572"/>
                      <a:pt x="1581" y="1542"/>
                    </a:cubicBezTo>
                    <a:cubicBezTo>
                      <a:pt x="1532" y="1483"/>
                      <a:pt x="1532" y="1454"/>
                      <a:pt x="1493" y="1424"/>
                    </a:cubicBezTo>
                    <a:cubicBezTo>
                      <a:pt x="1454" y="1395"/>
                      <a:pt x="1473" y="1375"/>
                      <a:pt x="1425" y="1375"/>
                    </a:cubicBezTo>
                    <a:cubicBezTo>
                      <a:pt x="1376" y="1375"/>
                      <a:pt x="1336" y="1395"/>
                      <a:pt x="1346" y="1439"/>
                    </a:cubicBezTo>
                    <a:cubicBezTo>
                      <a:pt x="1356" y="1483"/>
                      <a:pt x="1336" y="1517"/>
                      <a:pt x="1307" y="1522"/>
                    </a:cubicBezTo>
                    <a:cubicBezTo>
                      <a:pt x="1278" y="1527"/>
                      <a:pt x="1317" y="1522"/>
                      <a:pt x="1278" y="1547"/>
                    </a:cubicBezTo>
                    <a:cubicBezTo>
                      <a:pt x="1239" y="1571"/>
                      <a:pt x="1160" y="1581"/>
                      <a:pt x="1155" y="1551"/>
                    </a:cubicBezTo>
                    <a:cubicBezTo>
                      <a:pt x="1150" y="1522"/>
                      <a:pt x="1136" y="1493"/>
                      <a:pt x="1101" y="1498"/>
                    </a:cubicBezTo>
                    <a:cubicBezTo>
                      <a:pt x="1067" y="1503"/>
                      <a:pt x="1062" y="1503"/>
                      <a:pt x="1033" y="1503"/>
                    </a:cubicBezTo>
                    <a:cubicBezTo>
                      <a:pt x="1003" y="1503"/>
                      <a:pt x="1003" y="1507"/>
                      <a:pt x="974" y="1517"/>
                    </a:cubicBezTo>
                    <a:cubicBezTo>
                      <a:pt x="945" y="1527"/>
                      <a:pt x="925" y="1532"/>
                      <a:pt x="896" y="1507"/>
                    </a:cubicBezTo>
                    <a:cubicBezTo>
                      <a:pt x="866" y="1483"/>
                      <a:pt x="837" y="1478"/>
                      <a:pt x="803" y="1483"/>
                    </a:cubicBezTo>
                    <a:cubicBezTo>
                      <a:pt x="769" y="1488"/>
                      <a:pt x="739" y="1483"/>
                      <a:pt x="715" y="1473"/>
                    </a:cubicBezTo>
                    <a:cubicBezTo>
                      <a:pt x="690" y="1463"/>
                      <a:pt x="695" y="1454"/>
                      <a:pt x="656" y="1463"/>
                    </a:cubicBezTo>
                    <a:cubicBezTo>
                      <a:pt x="617" y="1473"/>
                      <a:pt x="592" y="1503"/>
                      <a:pt x="553" y="1468"/>
                    </a:cubicBezTo>
                    <a:cubicBezTo>
                      <a:pt x="514" y="1434"/>
                      <a:pt x="436" y="1395"/>
                      <a:pt x="441" y="1365"/>
                    </a:cubicBezTo>
                    <a:cubicBezTo>
                      <a:pt x="445" y="1336"/>
                      <a:pt x="465" y="1312"/>
                      <a:pt x="416" y="1317"/>
                    </a:cubicBezTo>
                    <a:cubicBezTo>
                      <a:pt x="367" y="1321"/>
                      <a:pt x="289" y="1346"/>
                      <a:pt x="264" y="1331"/>
                    </a:cubicBezTo>
                    <a:cubicBezTo>
                      <a:pt x="240" y="1317"/>
                      <a:pt x="230" y="1307"/>
                      <a:pt x="201" y="1272"/>
                    </a:cubicBezTo>
                    <a:cubicBezTo>
                      <a:pt x="171" y="1238"/>
                      <a:pt x="162" y="1223"/>
                      <a:pt x="142" y="1184"/>
                    </a:cubicBezTo>
                    <a:cubicBezTo>
                      <a:pt x="122" y="1145"/>
                      <a:pt x="112" y="1101"/>
                      <a:pt x="127" y="1096"/>
                    </a:cubicBezTo>
                    <a:cubicBezTo>
                      <a:pt x="142" y="1091"/>
                      <a:pt x="235" y="1126"/>
                      <a:pt x="274" y="1135"/>
                    </a:cubicBezTo>
                    <a:cubicBezTo>
                      <a:pt x="313" y="1145"/>
                      <a:pt x="347" y="1150"/>
                      <a:pt x="347" y="1126"/>
                    </a:cubicBezTo>
                    <a:cubicBezTo>
                      <a:pt x="347" y="1101"/>
                      <a:pt x="289" y="1057"/>
                      <a:pt x="279" y="1033"/>
                    </a:cubicBezTo>
                    <a:cubicBezTo>
                      <a:pt x="269" y="1008"/>
                      <a:pt x="162" y="1008"/>
                      <a:pt x="127" y="1008"/>
                    </a:cubicBezTo>
                    <a:cubicBezTo>
                      <a:pt x="93" y="1008"/>
                      <a:pt x="34" y="1003"/>
                      <a:pt x="44" y="959"/>
                    </a:cubicBezTo>
                    <a:cubicBezTo>
                      <a:pt x="54" y="915"/>
                      <a:pt x="0" y="851"/>
                      <a:pt x="29" y="817"/>
                    </a:cubicBezTo>
                    <a:cubicBezTo>
                      <a:pt x="59" y="783"/>
                      <a:pt x="29" y="709"/>
                      <a:pt x="39" y="680"/>
                    </a:cubicBezTo>
                    <a:cubicBezTo>
                      <a:pt x="49" y="651"/>
                      <a:pt x="68" y="631"/>
                      <a:pt x="78" y="587"/>
                    </a:cubicBezTo>
                    <a:cubicBezTo>
                      <a:pt x="88" y="543"/>
                      <a:pt x="68" y="474"/>
                      <a:pt x="93" y="455"/>
                    </a:cubicBezTo>
                    <a:cubicBezTo>
                      <a:pt x="117" y="435"/>
                      <a:pt x="117" y="377"/>
                      <a:pt x="112" y="337"/>
                    </a:cubicBezTo>
                    <a:cubicBezTo>
                      <a:pt x="108" y="298"/>
                      <a:pt x="132" y="279"/>
                      <a:pt x="166" y="259"/>
                    </a:cubicBezTo>
                    <a:cubicBezTo>
                      <a:pt x="201" y="240"/>
                      <a:pt x="196" y="200"/>
                      <a:pt x="230" y="161"/>
                    </a:cubicBezTo>
                    <a:cubicBezTo>
                      <a:pt x="264" y="122"/>
                      <a:pt x="240" y="93"/>
                      <a:pt x="289" y="88"/>
                    </a:cubicBezTo>
                    <a:cubicBezTo>
                      <a:pt x="338" y="83"/>
                      <a:pt x="347" y="68"/>
                      <a:pt x="377" y="44"/>
                    </a:cubicBezTo>
                    <a:cubicBezTo>
                      <a:pt x="406" y="19"/>
                      <a:pt x="426" y="0"/>
                      <a:pt x="470" y="9"/>
                    </a:cubicBezTo>
                    <a:cubicBezTo>
                      <a:pt x="514" y="19"/>
                      <a:pt x="514" y="24"/>
                      <a:pt x="558" y="19"/>
                    </a:cubicBezTo>
                    <a:cubicBezTo>
                      <a:pt x="602" y="14"/>
                      <a:pt x="602" y="29"/>
                      <a:pt x="607" y="44"/>
                    </a:cubicBezTo>
                    <a:cubicBezTo>
                      <a:pt x="612" y="58"/>
                      <a:pt x="543" y="83"/>
                      <a:pt x="538" y="107"/>
                    </a:cubicBezTo>
                    <a:cubicBezTo>
                      <a:pt x="534" y="132"/>
                      <a:pt x="509" y="147"/>
                      <a:pt x="514" y="176"/>
                    </a:cubicBezTo>
                    <a:cubicBezTo>
                      <a:pt x="519" y="205"/>
                      <a:pt x="490" y="220"/>
                      <a:pt x="475" y="254"/>
                    </a:cubicBezTo>
                    <a:cubicBezTo>
                      <a:pt x="460" y="288"/>
                      <a:pt x="406" y="303"/>
                      <a:pt x="411" y="337"/>
                    </a:cubicBezTo>
                    <a:cubicBezTo>
                      <a:pt x="416" y="372"/>
                      <a:pt x="426" y="421"/>
                      <a:pt x="436" y="435"/>
                    </a:cubicBezTo>
                    <a:cubicBezTo>
                      <a:pt x="445" y="450"/>
                      <a:pt x="416" y="484"/>
                      <a:pt x="421" y="514"/>
                    </a:cubicBezTo>
                    <a:cubicBezTo>
                      <a:pt x="426" y="543"/>
                      <a:pt x="465" y="548"/>
                      <a:pt x="465" y="572"/>
                    </a:cubicBezTo>
                    <a:cubicBezTo>
                      <a:pt x="465" y="597"/>
                      <a:pt x="431" y="641"/>
                      <a:pt x="445" y="670"/>
                    </a:cubicBezTo>
                    <a:cubicBezTo>
                      <a:pt x="460" y="700"/>
                      <a:pt x="470" y="744"/>
                      <a:pt x="490" y="758"/>
                    </a:cubicBezTo>
                    <a:cubicBezTo>
                      <a:pt x="509" y="773"/>
                      <a:pt x="504" y="822"/>
                      <a:pt x="514" y="842"/>
                    </a:cubicBezTo>
                    <a:cubicBezTo>
                      <a:pt x="524" y="861"/>
                      <a:pt x="524" y="886"/>
                      <a:pt x="553" y="896"/>
                    </a:cubicBezTo>
                    <a:cubicBezTo>
                      <a:pt x="582" y="905"/>
                      <a:pt x="573" y="915"/>
                      <a:pt x="592" y="940"/>
                    </a:cubicBezTo>
                    <a:cubicBezTo>
                      <a:pt x="612" y="964"/>
                      <a:pt x="651" y="969"/>
                      <a:pt x="671" y="969"/>
                    </a:cubicBezTo>
                    <a:cubicBezTo>
                      <a:pt x="690" y="969"/>
                      <a:pt x="710" y="949"/>
                      <a:pt x="705" y="920"/>
                    </a:cubicBezTo>
                    <a:cubicBezTo>
                      <a:pt x="700" y="891"/>
                      <a:pt x="695" y="871"/>
                      <a:pt x="656" y="871"/>
                    </a:cubicBezTo>
                    <a:cubicBezTo>
                      <a:pt x="617" y="871"/>
                      <a:pt x="627" y="871"/>
                      <a:pt x="602" y="827"/>
                    </a:cubicBezTo>
                    <a:cubicBezTo>
                      <a:pt x="578" y="783"/>
                      <a:pt x="578" y="807"/>
                      <a:pt x="553" y="773"/>
                    </a:cubicBezTo>
                    <a:cubicBezTo>
                      <a:pt x="529" y="739"/>
                      <a:pt x="524" y="714"/>
                      <a:pt x="553" y="695"/>
                    </a:cubicBezTo>
                    <a:cubicBezTo>
                      <a:pt x="582" y="675"/>
                      <a:pt x="548" y="656"/>
                      <a:pt x="578" y="646"/>
                    </a:cubicBezTo>
                    <a:cubicBezTo>
                      <a:pt x="607" y="636"/>
                      <a:pt x="617" y="651"/>
                      <a:pt x="641" y="665"/>
                    </a:cubicBezTo>
                    <a:cubicBezTo>
                      <a:pt x="666" y="680"/>
                      <a:pt x="680" y="626"/>
                      <a:pt x="656" y="612"/>
                    </a:cubicBezTo>
                    <a:cubicBezTo>
                      <a:pt x="632" y="597"/>
                      <a:pt x="627" y="592"/>
                      <a:pt x="582" y="563"/>
                    </a:cubicBezTo>
                    <a:cubicBezTo>
                      <a:pt x="538" y="533"/>
                      <a:pt x="519" y="504"/>
                      <a:pt x="543" y="474"/>
                    </a:cubicBezTo>
                    <a:cubicBezTo>
                      <a:pt x="568" y="445"/>
                      <a:pt x="563" y="450"/>
                      <a:pt x="548" y="411"/>
                    </a:cubicBezTo>
                    <a:cubicBezTo>
                      <a:pt x="534" y="372"/>
                      <a:pt x="494" y="337"/>
                      <a:pt x="543" y="328"/>
                    </a:cubicBezTo>
                    <a:cubicBezTo>
                      <a:pt x="592" y="318"/>
                      <a:pt x="597" y="323"/>
                      <a:pt x="607" y="298"/>
                    </a:cubicBezTo>
                    <a:cubicBezTo>
                      <a:pt x="617" y="274"/>
                      <a:pt x="627" y="225"/>
                      <a:pt x="627" y="225"/>
                    </a:cubicBezTo>
                    <a:cubicBezTo>
                      <a:pt x="627" y="225"/>
                      <a:pt x="636" y="210"/>
                      <a:pt x="676" y="200"/>
                    </a:cubicBezTo>
                    <a:cubicBezTo>
                      <a:pt x="715" y="191"/>
                      <a:pt x="715" y="191"/>
                      <a:pt x="759" y="161"/>
                    </a:cubicBezTo>
                    <a:cubicBezTo>
                      <a:pt x="803" y="132"/>
                      <a:pt x="769" y="117"/>
                      <a:pt x="813" y="102"/>
                    </a:cubicBezTo>
                    <a:cubicBezTo>
                      <a:pt x="857" y="88"/>
                      <a:pt x="881" y="97"/>
                      <a:pt x="920" y="78"/>
                    </a:cubicBezTo>
                    <a:cubicBezTo>
                      <a:pt x="959" y="58"/>
                      <a:pt x="930" y="68"/>
                      <a:pt x="959" y="58"/>
                    </a:cubicBezTo>
                    <a:cubicBezTo>
                      <a:pt x="989" y="49"/>
                      <a:pt x="925" y="19"/>
                      <a:pt x="989" y="49"/>
                    </a:cubicBezTo>
                    <a:cubicBezTo>
                      <a:pt x="1053" y="78"/>
                      <a:pt x="1082" y="83"/>
                      <a:pt x="1082" y="83"/>
                    </a:cubicBezTo>
                    <a:cubicBezTo>
                      <a:pt x="1082" y="83"/>
                      <a:pt x="1053" y="122"/>
                      <a:pt x="1053" y="147"/>
                    </a:cubicBezTo>
                    <a:cubicBezTo>
                      <a:pt x="1053" y="171"/>
                      <a:pt x="1048" y="220"/>
                      <a:pt x="1067" y="225"/>
                    </a:cubicBezTo>
                    <a:cubicBezTo>
                      <a:pt x="1087" y="230"/>
                      <a:pt x="1106" y="240"/>
                      <a:pt x="1106" y="274"/>
                    </a:cubicBezTo>
                    <a:cubicBezTo>
                      <a:pt x="1106" y="308"/>
                      <a:pt x="1097" y="332"/>
                      <a:pt x="1116" y="347"/>
                    </a:cubicBezTo>
                    <a:cubicBezTo>
                      <a:pt x="1136" y="362"/>
                      <a:pt x="1141" y="386"/>
                      <a:pt x="1141" y="411"/>
                    </a:cubicBezTo>
                    <a:cubicBezTo>
                      <a:pt x="1141" y="435"/>
                      <a:pt x="1106" y="465"/>
                      <a:pt x="1141" y="465"/>
                    </a:cubicBezTo>
                    <a:cubicBezTo>
                      <a:pt x="1175" y="465"/>
                      <a:pt x="1126" y="484"/>
                      <a:pt x="1121" y="518"/>
                    </a:cubicBezTo>
                    <a:cubicBezTo>
                      <a:pt x="1116" y="553"/>
                      <a:pt x="1136" y="563"/>
                      <a:pt x="1111" y="612"/>
                    </a:cubicBezTo>
                    <a:cubicBezTo>
                      <a:pt x="1087" y="660"/>
                      <a:pt x="1053" y="700"/>
                      <a:pt x="1092" y="700"/>
                    </a:cubicBezTo>
                    <a:cubicBezTo>
                      <a:pt x="1131" y="700"/>
                      <a:pt x="1180" y="734"/>
                      <a:pt x="1209" y="685"/>
                    </a:cubicBezTo>
                    <a:cubicBezTo>
                      <a:pt x="1239" y="636"/>
                      <a:pt x="1204" y="577"/>
                      <a:pt x="1243" y="563"/>
                    </a:cubicBezTo>
                    <a:cubicBezTo>
                      <a:pt x="1283" y="548"/>
                      <a:pt x="1292" y="563"/>
                      <a:pt x="1307" y="577"/>
                    </a:cubicBezTo>
                    <a:cubicBezTo>
                      <a:pt x="1322" y="592"/>
                      <a:pt x="1327" y="602"/>
                      <a:pt x="1346" y="597"/>
                    </a:cubicBezTo>
                    <a:cubicBezTo>
                      <a:pt x="1366" y="592"/>
                      <a:pt x="1371" y="626"/>
                      <a:pt x="1400" y="592"/>
                    </a:cubicBezTo>
                    <a:cubicBezTo>
                      <a:pt x="1429" y="558"/>
                      <a:pt x="1395" y="504"/>
                      <a:pt x="1420" y="494"/>
                    </a:cubicBezTo>
                    <a:cubicBezTo>
                      <a:pt x="1444" y="484"/>
                      <a:pt x="1483" y="479"/>
                      <a:pt x="1518" y="474"/>
                    </a:cubicBezTo>
                    <a:cubicBezTo>
                      <a:pt x="1596" y="465"/>
                      <a:pt x="1606" y="474"/>
                      <a:pt x="1640" y="494"/>
                    </a:cubicBezTo>
                    <a:cubicBezTo>
                      <a:pt x="1674" y="514"/>
                      <a:pt x="1669" y="518"/>
                      <a:pt x="1718" y="514"/>
                    </a:cubicBezTo>
                    <a:cubicBezTo>
                      <a:pt x="1767" y="509"/>
                      <a:pt x="1772" y="504"/>
                      <a:pt x="1782" y="533"/>
                    </a:cubicBezTo>
                    <a:cubicBezTo>
                      <a:pt x="1792" y="563"/>
                      <a:pt x="1860" y="621"/>
                      <a:pt x="1846" y="646"/>
                    </a:cubicBezTo>
                    <a:cubicBezTo>
                      <a:pt x="1831" y="670"/>
                      <a:pt x="1821" y="705"/>
                      <a:pt x="1850" y="709"/>
                    </a:cubicBezTo>
                    <a:cubicBezTo>
                      <a:pt x="1880" y="714"/>
                      <a:pt x="1904" y="705"/>
                      <a:pt x="1899" y="739"/>
                    </a:cubicBezTo>
                    <a:cubicBezTo>
                      <a:pt x="1895" y="773"/>
                      <a:pt x="1885" y="788"/>
                      <a:pt x="1924" y="802"/>
                    </a:cubicBezTo>
                    <a:cubicBezTo>
                      <a:pt x="1963" y="817"/>
                      <a:pt x="2007" y="812"/>
                      <a:pt x="2012" y="842"/>
                    </a:cubicBezTo>
                    <a:cubicBezTo>
                      <a:pt x="2017" y="871"/>
                      <a:pt x="1988" y="886"/>
                      <a:pt x="2051" y="876"/>
                    </a:cubicBezTo>
                    <a:cubicBezTo>
                      <a:pt x="2115" y="866"/>
                      <a:pt x="2115" y="827"/>
                      <a:pt x="2139" y="866"/>
                    </a:cubicBezTo>
                    <a:cubicBezTo>
                      <a:pt x="2164" y="905"/>
                      <a:pt x="2100" y="891"/>
                      <a:pt x="2164" y="905"/>
                    </a:cubicBezTo>
                    <a:cubicBezTo>
                      <a:pt x="2227" y="920"/>
                      <a:pt x="2267" y="940"/>
                      <a:pt x="2281" y="954"/>
                    </a:cubicBezTo>
                    <a:cubicBezTo>
                      <a:pt x="2296" y="969"/>
                      <a:pt x="2291" y="1018"/>
                      <a:pt x="2291" y="1037"/>
                    </a:cubicBezTo>
                    <a:cubicBezTo>
                      <a:pt x="2291" y="1057"/>
                      <a:pt x="2320" y="1101"/>
                      <a:pt x="2335" y="1101"/>
                    </a:cubicBezTo>
                    <a:cubicBezTo>
                      <a:pt x="2350" y="1101"/>
                      <a:pt x="2374" y="1106"/>
                      <a:pt x="2374" y="1140"/>
                    </a:cubicBezTo>
                    <a:cubicBezTo>
                      <a:pt x="2374" y="1175"/>
                      <a:pt x="2311" y="1189"/>
                      <a:pt x="2340" y="1199"/>
                    </a:cubicBezTo>
                    <a:cubicBezTo>
                      <a:pt x="2369" y="1209"/>
                      <a:pt x="2482" y="1253"/>
                      <a:pt x="2526" y="1253"/>
                    </a:cubicBezTo>
                    <a:cubicBezTo>
                      <a:pt x="2570" y="1253"/>
                      <a:pt x="2614" y="1258"/>
                      <a:pt x="2604" y="1292"/>
                    </a:cubicBezTo>
                    <a:cubicBezTo>
                      <a:pt x="2595" y="1326"/>
                      <a:pt x="2570" y="1346"/>
                      <a:pt x="2609" y="1361"/>
                    </a:cubicBezTo>
                    <a:cubicBezTo>
                      <a:pt x="2649" y="1375"/>
                      <a:pt x="2604" y="1331"/>
                      <a:pt x="2649" y="1375"/>
                    </a:cubicBezTo>
                    <a:cubicBezTo>
                      <a:pt x="2693" y="1419"/>
                      <a:pt x="2697" y="1444"/>
                      <a:pt x="2727" y="1463"/>
                    </a:cubicBezTo>
                    <a:cubicBezTo>
                      <a:pt x="2756" y="1483"/>
                      <a:pt x="2737" y="1503"/>
                      <a:pt x="2751" y="1527"/>
                    </a:cubicBezTo>
                    <a:cubicBezTo>
                      <a:pt x="2766" y="1551"/>
                      <a:pt x="2722" y="1561"/>
                      <a:pt x="2717" y="1581"/>
                    </a:cubicBezTo>
                    <a:cubicBezTo>
                      <a:pt x="2712" y="1601"/>
                      <a:pt x="2741" y="1635"/>
                      <a:pt x="2761" y="1640"/>
                    </a:cubicBezTo>
                    <a:cubicBezTo>
                      <a:pt x="2781" y="1644"/>
                      <a:pt x="2766" y="1684"/>
                      <a:pt x="2795" y="1698"/>
                    </a:cubicBezTo>
                    <a:cubicBezTo>
                      <a:pt x="2825" y="1713"/>
                      <a:pt x="2781" y="1747"/>
                      <a:pt x="2766" y="1762"/>
                    </a:cubicBezTo>
                    <a:cubicBezTo>
                      <a:pt x="2751" y="1777"/>
                      <a:pt x="2712" y="1757"/>
                      <a:pt x="2707" y="1787"/>
                    </a:cubicBezTo>
                    <a:cubicBezTo>
                      <a:pt x="2702" y="1816"/>
                      <a:pt x="2673" y="1840"/>
                      <a:pt x="2688" y="1860"/>
                    </a:cubicBezTo>
                    <a:cubicBezTo>
                      <a:pt x="2702" y="1880"/>
                      <a:pt x="2683" y="1880"/>
                      <a:pt x="2673" y="1909"/>
                    </a:cubicBezTo>
                    <a:cubicBezTo>
                      <a:pt x="2663" y="1938"/>
                      <a:pt x="2702" y="1953"/>
                      <a:pt x="2717" y="1973"/>
                    </a:cubicBezTo>
                    <a:cubicBezTo>
                      <a:pt x="2732" y="1992"/>
                      <a:pt x="2776" y="2007"/>
                      <a:pt x="2805" y="2041"/>
                    </a:cubicBezTo>
                    <a:cubicBezTo>
                      <a:pt x="2835" y="2075"/>
                      <a:pt x="2825" y="2085"/>
                      <a:pt x="2903" y="2090"/>
                    </a:cubicBezTo>
                    <a:cubicBezTo>
                      <a:pt x="2981" y="2095"/>
                      <a:pt x="3021" y="2075"/>
                      <a:pt x="3011" y="2129"/>
                    </a:cubicBezTo>
                    <a:cubicBezTo>
                      <a:pt x="3001" y="2183"/>
                      <a:pt x="3016" y="2203"/>
                      <a:pt x="3060" y="2208"/>
                    </a:cubicBezTo>
                    <a:cubicBezTo>
                      <a:pt x="3104" y="2212"/>
                      <a:pt x="3133" y="2212"/>
                      <a:pt x="3148" y="2252"/>
                    </a:cubicBezTo>
                    <a:cubicBezTo>
                      <a:pt x="3163" y="2291"/>
                      <a:pt x="3148" y="2340"/>
                      <a:pt x="3187" y="2340"/>
                    </a:cubicBezTo>
                    <a:cubicBezTo>
                      <a:pt x="3226" y="2340"/>
                      <a:pt x="3231" y="2330"/>
                      <a:pt x="3256" y="2359"/>
                    </a:cubicBezTo>
                    <a:cubicBezTo>
                      <a:pt x="3280" y="2389"/>
                      <a:pt x="3231" y="2423"/>
                      <a:pt x="3256" y="2438"/>
                    </a:cubicBezTo>
                    <a:cubicBezTo>
                      <a:pt x="3280" y="2452"/>
                      <a:pt x="3334" y="2457"/>
                      <a:pt x="3349" y="2457"/>
                    </a:cubicBezTo>
                    <a:cubicBezTo>
                      <a:pt x="3363" y="2457"/>
                      <a:pt x="3388" y="2462"/>
                      <a:pt x="3407" y="2487"/>
                    </a:cubicBezTo>
                    <a:cubicBezTo>
                      <a:pt x="3427" y="2511"/>
                      <a:pt x="3412" y="2540"/>
                      <a:pt x="3427" y="2555"/>
                    </a:cubicBezTo>
                    <a:cubicBezTo>
                      <a:pt x="3442" y="2570"/>
                      <a:pt x="3446" y="2599"/>
                      <a:pt x="3432" y="2619"/>
                    </a:cubicBezTo>
                    <a:cubicBezTo>
                      <a:pt x="3417" y="2638"/>
                      <a:pt x="3339" y="2663"/>
                      <a:pt x="3339" y="2663"/>
                    </a:cubicBezTo>
                    <a:cubicBezTo>
                      <a:pt x="3339" y="2663"/>
                      <a:pt x="3363" y="2702"/>
                      <a:pt x="3358" y="2717"/>
                    </a:cubicBezTo>
                    <a:cubicBezTo>
                      <a:pt x="3353" y="2731"/>
                      <a:pt x="3314" y="2751"/>
                      <a:pt x="3314" y="2766"/>
                    </a:cubicBezTo>
                    <a:cubicBezTo>
                      <a:pt x="3314" y="2780"/>
                      <a:pt x="3305" y="2800"/>
                      <a:pt x="3290" y="2820"/>
                    </a:cubicBezTo>
                    <a:cubicBezTo>
                      <a:pt x="3275" y="2839"/>
                      <a:pt x="3246" y="2824"/>
                      <a:pt x="3231" y="2839"/>
                    </a:cubicBezTo>
                    <a:cubicBezTo>
                      <a:pt x="3216" y="2854"/>
                      <a:pt x="3211" y="2873"/>
                      <a:pt x="3216" y="2893"/>
                    </a:cubicBezTo>
                    <a:cubicBezTo>
                      <a:pt x="3221" y="2913"/>
                      <a:pt x="3207" y="2932"/>
                      <a:pt x="3197" y="2952"/>
                    </a:cubicBezTo>
                    <a:cubicBezTo>
                      <a:pt x="3187" y="2971"/>
                      <a:pt x="3192" y="3006"/>
                      <a:pt x="3163" y="3015"/>
                    </a:cubicBezTo>
                    <a:cubicBezTo>
                      <a:pt x="3133" y="3025"/>
                      <a:pt x="3074" y="2991"/>
                      <a:pt x="3050" y="2971"/>
                    </a:cubicBezTo>
                    <a:cubicBezTo>
                      <a:pt x="3025" y="2952"/>
                      <a:pt x="3030" y="2922"/>
                      <a:pt x="2991" y="2903"/>
                    </a:cubicBezTo>
                    <a:cubicBezTo>
                      <a:pt x="2952" y="2883"/>
                      <a:pt x="2947" y="2834"/>
                      <a:pt x="2947" y="2810"/>
                    </a:cubicBezTo>
                    <a:cubicBezTo>
                      <a:pt x="2947" y="2785"/>
                      <a:pt x="2923" y="2756"/>
                      <a:pt x="2883" y="2746"/>
                    </a:cubicBezTo>
                    <a:cubicBezTo>
                      <a:pt x="2844" y="2736"/>
                      <a:pt x="2830" y="2717"/>
                      <a:pt x="2825" y="2692"/>
                    </a:cubicBezTo>
                    <a:cubicBezTo>
                      <a:pt x="2820" y="2668"/>
                      <a:pt x="2800" y="2653"/>
                      <a:pt x="2771" y="2653"/>
                    </a:cubicBezTo>
                    <a:cubicBezTo>
                      <a:pt x="2742" y="2653"/>
                      <a:pt x="2746" y="2614"/>
                      <a:pt x="2707" y="2619"/>
                    </a:cubicBezTo>
                    <a:cubicBezTo>
                      <a:pt x="2668" y="2624"/>
                      <a:pt x="2629" y="2609"/>
                      <a:pt x="2629" y="2629"/>
                    </a:cubicBezTo>
                    <a:cubicBezTo>
                      <a:pt x="2629" y="2648"/>
                      <a:pt x="2619" y="2673"/>
                      <a:pt x="2673" y="2678"/>
                    </a:cubicBezTo>
                    <a:cubicBezTo>
                      <a:pt x="2727" y="2682"/>
                      <a:pt x="2751" y="2682"/>
                      <a:pt x="2751" y="2707"/>
                    </a:cubicBezTo>
                    <a:cubicBezTo>
                      <a:pt x="2751" y="2731"/>
                      <a:pt x="2707" y="2736"/>
                      <a:pt x="2683" y="2751"/>
                    </a:cubicBezTo>
                    <a:cubicBezTo>
                      <a:pt x="2658" y="2766"/>
                      <a:pt x="2629" y="2780"/>
                      <a:pt x="2649" y="2805"/>
                    </a:cubicBezTo>
                    <a:cubicBezTo>
                      <a:pt x="2668" y="2829"/>
                      <a:pt x="2683" y="2844"/>
                      <a:pt x="2717" y="2849"/>
                    </a:cubicBezTo>
                    <a:cubicBezTo>
                      <a:pt x="2751" y="2854"/>
                      <a:pt x="2742" y="2864"/>
                      <a:pt x="2751" y="2893"/>
                    </a:cubicBezTo>
                    <a:cubicBezTo>
                      <a:pt x="2761" y="2922"/>
                      <a:pt x="2741" y="2957"/>
                      <a:pt x="2786" y="2966"/>
                    </a:cubicBezTo>
                    <a:cubicBezTo>
                      <a:pt x="2830" y="2976"/>
                      <a:pt x="2810" y="3010"/>
                      <a:pt x="2839" y="3025"/>
                    </a:cubicBezTo>
                    <a:cubicBezTo>
                      <a:pt x="2869" y="3040"/>
                      <a:pt x="2898" y="3035"/>
                      <a:pt x="2928" y="3040"/>
                    </a:cubicBezTo>
                    <a:cubicBezTo>
                      <a:pt x="2957" y="3045"/>
                      <a:pt x="2932" y="3074"/>
                      <a:pt x="2962" y="3089"/>
                    </a:cubicBezTo>
                    <a:cubicBezTo>
                      <a:pt x="2991" y="3103"/>
                      <a:pt x="3025" y="3177"/>
                      <a:pt x="2996" y="3196"/>
                    </a:cubicBezTo>
                    <a:cubicBezTo>
                      <a:pt x="2967" y="3216"/>
                      <a:pt x="2996" y="3226"/>
                      <a:pt x="3011" y="3250"/>
                    </a:cubicBezTo>
                    <a:cubicBezTo>
                      <a:pt x="3025" y="3275"/>
                      <a:pt x="3006" y="3260"/>
                      <a:pt x="3021" y="3304"/>
                    </a:cubicBezTo>
                    <a:cubicBezTo>
                      <a:pt x="3035" y="3348"/>
                      <a:pt x="3055" y="3334"/>
                      <a:pt x="3069" y="3373"/>
                    </a:cubicBezTo>
                    <a:cubicBezTo>
                      <a:pt x="3084" y="3412"/>
                      <a:pt x="3074" y="3402"/>
                      <a:pt x="3050" y="3446"/>
                    </a:cubicBezTo>
                    <a:cubicBezTo>
                      <a:pt x="3025" y="3490"/>
                      <a:pt x="3006" y="3515"/>
                      <a:pt x="3045" y="3534"/>
                    </a:cubicBezTo>
                    <a:cubicBezTo>
                      <a:pt x="3084" y="3554"/>
                      <a:pt x="3069" y="3564"/>
                      <a:pt x="3065" y="3588"/>
                    </a:cubicBezTo>
                    <a:cubicBezTo>
                      <a:pt x="3060" y="3613"/>
                      <a:pt x="3025" y="3637"/>
                      <a:pt x="3045" y="3657"/>
                    </a:cubicBezTo>
                    <a:cubicBezTo>
                      <a:pt x="3065" y="3676"/>
                      <a:pt x="3050" y="3696"/>
                      <a:pt x="3025" y="3691"/>
                    </a:cubicBezTo>
                    <a:cubicBezTo>
                      <a:pt x="3001" y="3686"/>
                      <a:pt x="2981" y="3588"/>
                      <a:pt x="2942" y="3588"/>
                    </a:cubicBezTo>
                    <a:cubicBezTo>
                      <a:pt x="2903" y="3588"/>
                      <a:pt x="2825" y="3573"/>
                      <a:pt x="2825" y="3549"/>
                    </a:cubicBezTo>
                    <a:cubicBezTo>
                      <a:pt x="2825" y="3524"/>
                      <a:pt x="2800" y="3500"/>
                      <a:pt x="2766" y="3490"/>
                    </a:cubicBezTo>
                    <a:cubicBezTo>
                      <a:pt x="2732" y="3480"/>
                      <a:pt x="2678" y="3461"/>
                      <a:pt x="2683" y="3441"/>
                    </a:cubicBezTo>
                    <a:cubicBezTo>
                      <a:pt x="2688" y="3422"/>
                      <a:pt x="2663" y="3387"/>
                      <a:pt x="2634" y="3392"/>
                    </a:cubicBezTo>
                    <a:cubicBezTo>
                      <a:pt x="2604" y="3397"/>
                      <a:pt x="2580" y="3358"/>
                      <a:pt x="2560" y="3368"/>
                    </a:cubicBezTo>
                    <a:cubicBezTo>
                      <a:pt x="2541" y="3378"/>
                      <a:pt x="2516" y="3402"/>
                      <a:pt x="2560" y="3422"/>
                    </a:cubicBezTo>
                    <a:cubicBezTo>
                      <a:pt x="2604" y="3441"/>
                      <a:pt x="2609" y="3441"/>
                      <a:pt x="2624" y="3471"/>
                    </a:cubicBezTo>
                    <a:cubicBezTo>
                      <a:pt x="2639" y="3500"/>
                      <a:pt x="2595" y="3505"/>
                      <a:pt x="2653" y="3520"/>
                    </a:cubicBezTo>
                    <a:cubicBezTo>
                      <a:pt x="2712" y="3534"/>
                      <a:pt x="2697" y="3554"/>
                      <a:pt x="2712" y="3583"/>
                    </a:cubicBezTo>
                    <a:cubicBezTo>
                      <a:pt x="2727" y="3613"/>
                      <a:pt x="2717" y="3627"/>
                      <a:pt x="2761" y="3637"/>
                    </a:cubicBezTo>
                    <a:cubicBezTo>
                      <a:pt x="2805" y="3647"/>
                      <a:pt x="2839" y="3652"/>
                      <a:pt x="2854" y="3676"/>
                    </a:cubicBezTo>
                    <a:cubicBezTo>
                      <a:pt x="2869" y="3701"/>
                      <a:pt x="2844" y="3711"/>
                      <a:pt x="2869" y="3735"/>
                    </a:cubicBezTo>
                    <a:cubicBezTo>
                      <a:pt x="2893" y="3760"/>
                      <a:pt x="2883" y="3779"/>
                      <a:pt x="2898" y="3813"/>
                    </a:cubicBezTo>
                    <a:cubicBezTo>
                      <a:pt x="2913" y="3848"/>
                      <a:pt x="2898" y="3867"/>
                      <a:pt x="2874" y="3867"/>
                    </a:cubicBezTo>
                    <a:cubicBezTo>
                      <a:pt x="2849" y="3867"/>
                      <a:pt x="2810" y="3818"/>
                      <a:pt x="2781" y="3808"/>
                    </a:cubicBezTo>
                    <a:cubicBezTo>
                      <a:pt x="2751" y="3799"/>
                      <a:pt x="2727" y="3789"/>
                      <a:pt x="2693" y="3789"/>
                    </a:cubicBezTo>
                    <a:cubicBezTo>
                      <a:pt x="2658" y="3789"/>
                      <a:pt x="2658" y="3755"/>
                      <a:pt x="2629" y="3745"/>
                    </a:cubicBezTo>
                    <a:cubicBezTo>
                      <a:pt x="2600" y="3735"/>
                      <a:pt x="2565" y="3740"/>
                      <a:pt x="2541" y="3725"/>
                    </a:cubicBezTo>
                    <a:cubicBezTo>
                      <a:pt x="2516" y="3711"/>
                      <a:pt x="2487" y="3696"/>
                      <a:pt x="2477" y="3666"/>
                    </a:cubicBezTo>
                    <a:cubicBezTo>
                      <a:pt x="2467" y="3637"/>
                      <a:pt x="2433" y="3603"/>
                      <a:pt x="2399" y="3603"/>
                    </a:cubicBezTo>
                    <a:cubicBezTo>
                      <a:pt x="2365" y="3603"/>
                      <a:pt x="2345" y="3564"/>
                      <a:pt x="2340" y="3593"/>
                    </a:cubicBezTo>
                    <a:cubicBezTo>
                      <a:pt x="2335" y="3622"/>
                      <a:pt x="2320" y="3608"/>
                      <a:pt x="2301" y="3588"/>
                    </a:cubicBezTo>
                    <a:cubicBezTo>
                      <a:pt x="2281" y="3569"/>
                      <a:pt x="2281" y="3495"/>
                      <a:pt x="2242" y="3476"/>
                    </a:cubicBezTo>
                    <a:cubicBezTo>
                      <a:pt x="2203" y="3456"/>
                      <a:pt x="2193" y="3427"/>
                      <a:pt x="2188" y="3412"/>
                    </a:cubicBezTo>
                    <a:cubicBezTo>
                      <a:pt x="2183" y="3397"/>
                      <a:pt x="2183" y="3353"/>
                      <a:pt x="2144" y="3353"/>
                    </a:cubicBezTo>
                    <a:cubicBezTo>
                      <a:pt x="2105" y="3353"/>
                      <a:pt x="2085" y="3348"/>
                      <a:pt x="2085" y="3324"/>
                    </a:cubicBezTo>
                    <a:cubicBezTo>
                      <a:pt x="2085" y="3299"/>
                      <a:pt x="2076" y="3265"/>
                      <a:pt x="2056" y="3245"/>
                    </a:cubicBezTo>
                    <a:cubicBezTo>
                      <a:pt x="2037" y="3226"/>
                      <a:pt x="2027" y="3211"/>
                      <a:pt x="2007" y="3206"/>
                    </a:cubicBezTo>
                    <a:cubicBezTo>
                      <a:pt x="1988" y="3201"/>
                      <a:pt x="1934" y="3128"/>
                      <a:pt x="1934" y="3128"/>
                    </a:cubicBezTo>
                    <a:cubicBezTo>
                      <a:pt x="1934" y="3128"/>
                      <a:pt x="1890" y="3103"/>
                      <a:pt x="1875" y="3118"/>
                    </a:cubicBezTo>
                    <a:cubicBezTo>
                      <a:pt x="1860" y="3133"/>
                      <a:pt x="1875" y="3148"/>
                      <a:pt x="1841" y="3162"/>
                    </a:cubicBezTo>
                    <a:cubicBezTo>
                      <a:pt x="1806" y="3177"/>
                      <a:pt x="1753" y="3172"/>
                      <a:pt x="1748" y="3157"/>
                    </a:cubicBezTo>
                    <a:cubicBezTo>
                      <a:pt x="1743" y="3143"/>
                      <a:pt x="1674" y="3148"/>
                      <a:pt x="1674" y="3172"/>
                    </a:cubicBezTo>
                    <a:cubicBezTo>
                      <a:pt x="1674" y="3196"/>
                      <a:pt x="1630" y="3216"/>
                      <a:pt x="1591" y="322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9" name="Freeform 202">
                <a:extLst>
                  <a:ext uri="{FF2B5EF4-FFF2-40B4-BE49-F238E27FC236}">
                    <a16:creationId xmlns:a16="http://schemas.microsoft.com/office/drawing/2014/main" id="{1552279A-70D3-434E-80A5-FD7B50E3B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1" y="1549"/>
                <a:ext cx="51" cy="49"/>
              </a:xfrm>
              <a:custGeom>
                <a:avLst/>
                <a:gdLst>
                  <a:gd name="T0" fmla="*/ 196 w 333"/>
                  <a:gd name="T1" fmla="*/ 20 h 353"/>
                  <a:gd name="T2" fmla="*/ 93 w 333"/>
                  <a:gd name="T3" fmla="*/ 35 h 353"/>
                  <a:gd name="T4" fmla="*/ 59 w 333"/>
                  <a:gd name="T5" fmla="*/ 113 h 353"/>
                  <a:gd name="T6" fmla="*/ 39 w 333"/>
                  <a:gd name="T7" fmla="*/ 201 h 353"/>
                  <a:gd name="T8" fmla="*/ 83 w 333"/>
                  <a:gd name="T9" fmla="*/ 270 h 353"/>
                  <a:gd name="T10" fmla="*/ 108 w 333"/>
                  <a:gd name="T11" fmla="*/ 338 h 353"/>
                  <a:gd name="T12" fmla="*/ 191 w 333"/>
                  <a:gd name="T13" fmla="*/ 309 h 353"/>
                  <a:gd name="T14" fmla="*/ 299 w 333"/>
                  <a:gd name="T15" fmla="*/ 279 h 353"/>
                  <a:gd name="T16" fmla="*/ 318 w 333"/>
                  <a:gd name="T17" fmla="*/ 191 h 353"/>
                  <a:gd name="T18" fmla="*/ 328 w 333"/>
                  <a:gd name="T19" fmla="*/ 69 h 353"/>
                  <a:gd name="T20" fmla="*/ 196 w 333"/>
                  <a:gd name="T21" fmla="*/ 2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3" h="353">
                    <a:moveTo>
                      <a:pt x="196" y="20"/>
                    </a:moveTo>
                    <a:cubicBezTo>
                      <a:pt x="169" y="42"/>
                      <a:pt x="103" y="0"/>
                      <a:pt x="93" y="35"/>
                    </a:cubicBezTo>
                    <a:cubicBezTo>
                      <a:pt x="83" y="69"/>
                      <a:pt x="73" y="79"/>
                      <a:pt x="59" y="113"/>
                    </a:cubicBezTo>
                    <a:cubicBezTo>
                      <a:pt x="44" y="147"/>
                      <a:pt x="0" y="172"/>
                      <a:pt x="39" y="201"/>
                    </a:cubicBezTo>
                    <a:cubicBezTo>
                      <a:pt x="78" y="230"/>
                      <a:pt x="98" y="240"/>
                      <a:pt x="83" y="270"/>
                    </a:cubicBezTo>
                    <a:cubicBezTo>
                      <a:pt x="69" y="299"/>
                      <a:pt x="59" y="323"/>
                      <a:pt x="108" y="338"/>
                    </a:cubicBezTo>
                    <a:cubicBezTo>
                      <a:pt x="157" y="353"/>
                      <a:pt x="122" y="323"/>
                      <a:pt x="191" y="309"/>
                    </a:cubicBezTo>
                    <a:cubicBezTo>
                      <a:pt x="259" y="294"/>
                      <a:pt x="284" y="309"/>
                      <a:pt x="299" y="279"/>
                    </a:cubicBezTo>
                    <a:cubicBezTo>
                      <a:pt x="313" y="250"/>
                      <a:pt x="313" y="235"/>
                      <a:pt x="318" y="191"/>
                    </a:cubicBezTo>
                    <a:cubicBezTo>
                      <a:pt x="323" y="147"/>
                      <a:pt x="323" y="84"/>
                      <a:pt x="328" y="69"/>
                    </a:cubicBezTo>
                    <a:cubicBezTo>
                      <a:pt x="333" y="54"/>
                      <a:pt x="220" y="0"/>
                      <a:pt x="196" y="2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0" name="Freeform 203">
                <a:extLst>
                  <a:ext uri="{FF2B5EF4-FFF2-40B4-BE49-F238E27FC236}">
                    <a16:creationId xmlns:a16="http://schemas.microsoft.com/office/drawing/2014/main" id="{546AD4FE-CB86-444F-950D-D557093AB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4" y="1074"/>
                <a:ext cx="32" cy="13"/>
              </a:xfrm>
              <a:custGeom>
                <a:avLst/>
                <a:gdLst>
                  <a:gd name="T0" fmla="*/ 137 w 206"/>
                  <a:gd name="T1" fmla="*/ 5 h 98"/>
                  <a:gd name="T2" fmla="*/ 49 w 206"/>
                  <a:gd name="T3" fmla="*/ 29 h 98"/>
                  <a:gd name="T4" fmla="*/ 79 w 206"/>
                  <a:gd name="T5" fmla="*/ 88 h 98"/>
                  <a:gd name="T6" fmla="*/ 191 w 206"/>
                  <a:gd name="T7" fmla="*/ 68 h 98"/>
                  <a:gd name="T8" fmla="*/ 137 w 206"/>
                  <a:gd name="T9" fmla="*/ 5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98">
                    <a:moveTo>
                      <a:pt x="137" y="5"/>
                    </a:moveTo>
                    <a:cubicBezTo>
                      <a:pt x="108" y="11"/>
                      <a:pt x="98" y="5"/>
                      <a:pt x="49" y="29"/>
                    </a:cubicBezTo>
                    <a:cubicBezTo>
                      <a:pt x="0" y="54"/>
                      <a:pt x="10" y="78"/>
                      <a:pt x="79" y="88"/>
                    </a:cubicBezTo>
                    <a:cubicBezTo>
                      <a:pt x="147" y="98"/>
                      <a:pt x="176" y="98"/>
                      <a:pt x="191" y="68"/>
                    </a:cubicBezTo>
                    <a:cubicBezTo>
                      <a:pt x="206" y="39"/>
                      <a:pt x="162" y="0"/>
                      <a:pt x="137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1" name="Freeform 204">
                <a:extLst>
                  <a:ext uri="{FF2B5EF4-FFF2-40B4-BE49-F238E27FC236}">
                    <a16:creationId xmlns:a16="http://schemas.microsoft.com/office/drawing/2014/main" id="{FF2BB68E-7C1D-4C34-B415-374E5933B7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3" y="2106"/>
                <a:ext cx="111" cy="118"/>
              </a:xfrm>
              <a:custGeom>
                <a:avLst/>
                <a:gdLst>
                  <a:gd name="T0" fmla="*/ 379 w 716"/>
                  <a:gd name="T1" fmla="*/ 26 h 851"/>
                  <a:gd name="T2" fmla="*/ 294 w 716"/>
                  <a:gd name="T3" fmla="*/ 66 h 851"/>
                  <a:gd name="T4" fmla="*/ 267 w 716"/>
                  <a:gd name="T5" fmla="*/ 129 h 851"/>
                  <a:gd name="T6" fmla="*/ 224 w 716"/>
                  <a:gd name="T7" fmla="*/ 185 h 851"/>
                  <a:gd name="T8" fmla="*/ 201 w 716"/>
                  <a:gd name="T9" fmla="*/ 247 h 851"/>
                  <a:gd name="T10" fmla="*/ 162 w 716"/>
                  <a:gd name="T11" fmla="*/ 323 h 851"/>
                  <a:gd name="T12" fmla="*/ 129 w 716"/>
                  <a:gd name="T13" fmla="*/ 389 h 851"/>
                  <a:gd name="T14" fmla="*/ 92 w 716"/>
                  <a:gd name="T15" fmla="*/ 445 h 851"/>
                  <a:gd name="T16" fmla="*/ 59 w 716"/>
                  <a:gd name="T17" fmla="*/ 511 h 851"/>
                  <a:gd name="T18" fmla="*/ 23 w 716"/>
                  <a:gd name="T19" fmla="*/ 547 h 851"/>
                  <a:gd name="T20" fmla="*/ 46 w 716"/>
                  <a:gd name="T21" fmla="*/ 594 h 851"/>
                  <a:gd name="T22" fmla="*/ 23 w 716"/>
                  <a:gd name="T23" fmla="*/ 640 h 851"/>
                  <a:gd name="T24" fmla="*/ 3 w 716"/>
                  <a:gd name="T25" fmla="*/ 679 h 851"/>
                  <a:gd name="T26" fmla="*/ 30 w 716"/>
                  <a:gd name="T27" fmla="*/ 719 h 851"/>
                  <a:gd name="T28" fmla="*/ 102 w 716"/>
                  <a:gd name="T29" fmla="*/ 706 h 851"/>
                  <a:gd name="T30" fmla="*/ 244 w 716"/>
                  <a:gd name="T31" fmla="*/ 725 h 851"/>
                  <a:gd name="T32" fmla="*/ 310 w 716"/>
                  <a:gd name="T33" fmla="*/ 719 h 851"/>
                  <a:gd name="T34" fmla="*/ 386 w 716"/>
                  <a:gd name="T35" fmla="*/ 729 h 851"/>
                  <a:gd name="T36" fmla="*/ 445 w 716"/>
                  <a:gd name="T37" fmla="*/ 758 h 851"/>
                  <a:gd name="T38" fmla="*/ 419 w 716"/>
                  <a:gd name="T39" fmla="*/ 814 h 851"/>
                  <a:gd name="T40" fmla="*/ 468 w 716"/>
                  <a:gd name="T41" fmla="*/ 834 h 851"/>
                  <a:gd name="T42" fmla="*/ 488 w 716"/>
                  <a:gd name="T43" fmla="*/ 788 h 851"/>
                  <a:gd name="T44" fmla="*/ 544 w 716"/>
                  <a:gd name="T45" fmla="*/ 768 h 851"/>
                  <a:gd name="T46" fmla="*/ 584 w 716"/>
                  <a:gd name="T47" fmla="*/ 709 h 851"/>
                  <a:gd name="T48" fmla="*/ 630 w 716"/>
                  <a:gd name="T49" fmla="*/ 676 h 851"/>
                  <a:gd name="T50" fmla="*/ 660 w 716"/>
                  <a:gd name="T51" fmla="*/ 623 h 851"/>
                  <a:gd name="T52" fmla="*/ 706 w 716"/>
                  <a:gd name="T53" fmla="*/ 590 h 851"/>
                  <a:gd name="T54" fmla="*/ 669 w 716"/>
                  <a:gd name="T55" fmla="*/ 551 h 851"/>
                  <a:gd name="T56" fmla="*/ 663 w 716"/>
                  <a:gd name="T57" fmla="*/ 491 h 851"/>
                  <a:gd name="T58" fmla="*/ 663 w 716"/>
                  <a:gd name="T59" fmla="*/ 432 h 851"/>
                  <a:gd name="T60" fmla="*/ 623 w 716"/>
                  <a:gd name="T61" fmla="*/ 396 h 851"/>
                  <a:gd name="T62" fmla="*/ 564 w 716"/>
                  <a:gd name="T63" fmla="*/ 363 h 851"/>
                  <a:gd name="T64" fmla="*/ 511 w 716"/>
                  <a:gd name="T65" fmla="*/ 379 h 851"/>
                  <a:gd name="T66" fmla="*/ 458 w 716"/>
                  <a:gd name="T67" fmla="*/ 363 h 851"/>
                  <a:gd name="T68" fmla="*/ 422 w 716"/>
                  <a:gd name="T69" fmla="*/ 399 h 851"/>
                  <a:gd name="T70" fmla="*/ 396 w 716"/>
                  <a:gd name="T71" fmla="*/ 346 h 851"/>
                  <a:gd name="T72" fmla="*/ 396 w 716"/>
                  <a:gd name="T73" fmla="*/ 307 h 851"/>
                  <a:gd name="T74" fmla="*/ 323 w 716"/>
                  <a:gd name="T75" fmla="*/ 300 h 851"/>
                  <a:gd name="T76" fmla="*/ 313 w 716"/>
                  <a:gd name="T77" fmla="*/ 333 h 851"/>
                  <a:gd name="T78" fmla="*/ 290 w 716"/>
                  <a:gd name="T79" fmla="*/ 280 h 851"/>
                  <a:gd name="T80" fmla="*/ 343 w 716"/>
                  <a:gd name="T81" fmla="*/ 251 h 851"/>
                  <a:gd name="T82" fmla="*/ 353 w 716"/>
                  <a:gd name="T83" fmla="*/ 204 h 851"/>
                  <a:gd name="T84" fmla="*/ 409 w 716"/>
                  <a:gd name="T85" fmla="*/ 162 h 851"/>
                  <a:gd name="T86" fmla="*/ 419 w 716"/>
                  <a:gd name="T87" fmla="*/ 125 h 851"/>
                  <a:gd name="T88" fmla="*/ 409 w 716"/>
                  <a:gd name="T89" fmla="*/ 76 h 851"/>
                  <a:gd name="T90" fmla="*/ 379 w 716"/>
                  <a:gd name="T91" fmla="*/ 26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16" h="851">
                    <a:moveTo>
                      <a:pt x="379" y="26"/>
                    </a:moveTo>
                    <a:cubicBezTo>
                      <a:pt x="356" y="50"/>
                      <a:pt x="297" y="43"/>
                      <a:pt x="294" y="66"/>
                    </a:cubicBezTo>
                    <a:cubicBezTo>
                      <a:pt x="290" y="89"/>
                      <a:pt x="303" y="109"/>
                      <a:pt x="267" y="129"/>
                    </a:cubicBezTo>
                    <a:cubicBezTo>
                      <a:pt x="231" y="148"/>
                      <a:pt x="224" y="162"/>
                      <a:pt x="224" y="185"/>
                    </a:cubicBezTo>
                    <a:cubicBezTo>
                      <a:pt x="224" y="208"/>
                      <a:pt x="228" y="221"/>
                      <a:pt x="201" y="247"/>
                    </a:cubicBezTo>
                    <a:cubicBezTo>
                      <a:pt x="175" y="274"/>
                      <a:pt x="172" y="290"/>
                      <a:pt x="162" y="323"/>
                    </a:cubicBezTo>
                    <a:cubicBezTo>
                      <a:pt x="152" y="356"/>
                      <a:pt x="145" y="366"/>
                      <a:pt x="129" y="389"/>
                    </a:cubicBezTo>
                    <a:cubicBezTo>
                      <a:pt x="112" y="412"/>
                      <a:pt x="96" y="415"/>
                      <a:pt x="92" y="445"/>
                    </a:cubicBezTo>
                    <a:cubicBezTo>
                      <a:pt x="89" y="475"/>
                      <a:pt x="69" y="491"/>
                      <a:pt x="59" y="511"/>
                    </a:cubicBezTo>
                    <a:cubicBezTo>
                      <a:pt x="50" y="531"/>
                      <a:pt x="40" y="544"/>
                      <a:pt x="23" y="547"/>
                    </a:cubicBezTo>
                    <a:cubicBezTo>
                      <a:pt x="7" y="551"/>
                      <a:pt x="26" y="580"/>
                      <a:pt x="46" y="594"/>
                    </a:cubicBezTo>
                    <a:cubicBezTo>
                      <a:pt x="66" y="607"/>
                      <a:pt x="40" y="626"/>
                      <a:pt x="23" y="640"/>
                    </a:cubicBezTo>
                    <a:cubicBezTo>
                      <a:pt x="7" y="653"/>
                      <a:pt x="7" y="653"/>
                      <a:pt x="3" y="679"/>
                    </a:cubicBezTo>
                    <a:cubicBezTo>
                      <a:pt x="0" y="706"/>
                      <a:pt x="0" y="715"/>
                      <a:pt x="30" y="719"/>
                    </a:cubicBezTo>
                    <a:cubicBezTo>
                      <a:pt x="59" y="722"/>
                      <a:pt x="66" y="706"/>
                      <a:pt x="102" y="706"/>
                    </a:cubicBezTo>
                    <a:cubicBezTo>
                      <a:pt x="139" y="706"/>
                      <a:pt x="228" y="715"/>
                      <a:pt x="244" y="725"/>
                    </a:cubicBezTo>
                    <a:cubicBezTo>
                      <a:pt x="260" y="735"/>
                      <a:pt x="294" y="732"/>
                      <a:pt x="310" y="719"/>
                    </a:cubicBezTo>
                    <a:cubicBezTo>
                      <a:pt x="326" y="706"/>
                      <a:pt x="366" y="709"/>
                      <a:pt x="386" y="729"/>
                    </a:cubicBezTo>
                    <a:cubicBezTo>
                      <a:pt x="406" y="748"/>
                      <a:pt x="452" y="739"/>
                      <a:pt x="445" y="758"/>
                    </a:cubicBezTo>
                    <a:cubicBezTo>
                      <a:pt x="439" y="778"/>
                      <a:pt x="419" y="791"/>
                      <a:pt x="419" y="814"/>
                    </a:cubicBezTo>
                    <a:cubicBezTo>
                      <a:pt x="419" y="837"/>
                      <a:pt x="462" y="851"/>
                      <a:pt x="468" y="834"/>
                    </a:cubicBezTo>
                    <a:cubicBezTo>
                      <a:pt x="475" y="818"/>
                      <a:pt x="472" y="798"/>
                      <a:pt x="488" y="788"/>
                    </a:cubicBezTo>
                    <a:cubicBezTo>
                      <a:pt x="504" y="778"/>
                      <a:pt x="524" y="781"/>
                      <a:pt x="544" y="768"/>
                    </a:cubicBezTo>
                    <a:cubicBezTo>
                      <a:pt x="564" y="755"/>
                      <a:pt x="561" y="732"/>
                      <a:pt x="584" y="709"/>
                    </a:cubicBezTo>
                    <a:cubicBezTo>
                      <a:pt x="607" y="686"/>
                      <a:pt x="610" y="689"/>
                      <a:pt x="630" y="676"/>
                    </a:cubicBezTo>
                    <a:cubicBezTo>
                      <a:pt x="650" y="663"/>
                      <a:pt x="636" y="643"/>
                      <a:pt x="660" y="623"/>
                    </a:cubicBezTo>
                    <a:cubicBezTo>
                      <a:pt x="682" y="603"/>
                      <a:pt x="696" y="610"/>
                      <a:pt x="706" y="590"/>
                    </a:cubicBezTo>
                    <a:cubicBezTo>
                      <a:pt x="716" y="570"/>
                      <a:pt x="682" y="567"/>
                      <a:pt x="669" y="551"/>
                    </a:cubicBezTo>
                    <a:cubicBezTo>
                      <a:pt x="656" y="534"/>
                      <a:pt x="650" y="508"/>
                      <a:pt x="663" y="491"/>
                    </a:cubicBezTo>
                    <a:cubicBezTo>
                      <a:pt x="676" y="475"/>
                      <a:pt x="686" y="442"/>
                      <a:pt x="663" y="432"/>
                    </a:cubicBezTo>
                    <a:cubicBezTo>
                      <a:pt x="640" y="422"/>
                      <a:pt x="627" y="419"/>
                      <a:pt x="623" y="396"/>
                    </a:cubicBezTo>
                    <a:cubicBezTo>
                      <a:pt x="620" y="373"/>
                      <a:pt x="577" y="350"/>
                      <a:pt x="564" y="363"/>
                    </a:cubicBezTo>
                    <a:cubicBezTo>
                      <a:pt x="551" y="376"/>
                      <a:pt x="528" y="392"/>
                      <a:pt x="511" y="379"/>
                    </a:cubicBezTo>
                    <a:cubicBezTo>
                      <a:pt x="495" y="366"/>
                      <a:pt x="468" y="343"/>
                      <a:pt x="458" y="363"/>
                    </a:cubicBezTo>
                    <a:cubicBezTo>
                      <a:pt x="448" y="382"/>
                      <a:pt x="455" y="415"/>
                      <a:pt x="422" y="399"/>
                    </a:cubicBezTo>
                    <a:cubicBezTo>
                      <a:pt x="389" y="382"/>
                      <a:pt x="373" y="350"/>
                      <a:pt x="396" y="346"/>
                    </a:cubicBezTo>
                    <a:cubicBezTo>
                      <a:pt x="419" y="343"/>
                      <a:pt x="432" y="316"/>
                      <a:pt x="396" y="307"/>
                    </a:cubicBezTo>
                    <a:cubicBezTo>
                      <a:pt x="359" y="297"/>
                      <a:pt x="330" y="280"/>
                      <a:pt x="323" y="300"/>
                    </a:cubicBezTo>
                    <a:cubicBezTo>
                      <a:pt x="317" y="320"/>
                      <a:pt x="366" y="340"/>
                      <a:pt x="313" y="333"/>
                    </a:cubicBezTo>
                    <a:cubicBezTo>
                      <a:pt x="260" y="326"/>
                      <a:pt x="270" y="287"/>
                      <a:pt x="290" y="280"/>
                    </a:cubicBezTo>
                    <a:cubicBezTo>
                      <a:pt x="310" y="274"/>
                      <a:pt x="333" y="264"/>
                      <a:pt x="343" y="251"/>
                    </a:cubicBezTo>
                    <a:cubicBezTo>
                      <a:pt x="353" y="237"/>
                      <a:pt x="330" y="228"/>
                      <a:pt x="353" y="204"/>
                    </a:cubicBezTo>
                    <a:cubicBezTo>
                      <a:pt x="376" y="181"/>
                      <a:pt x="399" y="162"/>
                      <a:pt x="409" y="162"/>
                    </a:cubicBezTo>
                    <a:cubicBezTo>
                      <a:pt x="419" y="162"/>
                      <a:pt x="416" y="145"/>
                      <a:pt x="419" y="125"/>
                    </a:cubicBezTo>
                    <a:cubicBezTo>
                      <a:pt x="422" y="106"/>
                      <a:pt x="386" y="96"/>
                      <a:pt x="409" y="76"/>
                    </a:cubicBezTo>
                    <a:cubicBezTo>
                      <a:pt x="432" y="56"/>
                      <a:pt x="406" y="0"/>
                      <a:pt x="379" y="2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2" name="Freeform 7">
                <a:extLst>
                  <a:ext uri="{FF2B5EF4-FFF2-40B4-BE49-F238E27FC236}">
                    <a16:creationId xmlns:a16="http://schemas.microsoft.com/office/drawing/2014/main" id="{FEF9733E-AA17-481F-BA9B-EF4DD6531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1" y="2505"/>
                <a:ext cx="27" cy="13"/>
              </a:xfrm>
              <a:custGeom>
                <a:avLst/>
                <a:gdLst>
                  <a:gd name="T0" fmla="*/ 129 w 173"/>
                  <a:gd name="T1" fmla="*/ 30 h 94"/>
                  <a:gd name="T2" fmla="*/ 40 w 173"/>
                  <a:gd name="T3" fmla="*/ 15 h 94"/>
                  <a:gd name="T4" fmla="*/ 35 w 173"/>
                  <a:gd name="T5" fmla="*/ 74 h 94"/>
                  <a:gd name="T6" fmla="*/ 124 w 173"/>
                  <a:gd name="T7" fmla="*/ 94 h 94"/>
                  <a:gd name="T8" fmla="*/ 173 w 173"/>
                  <a:gd name="T9" fmla="*/ 35 h 94"/>
                  <a:gd name="T10" fmla="*/ 129 w 173"/>
                  <a:gd name="T11" fmla="*/ 3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3" h="94">
                    <a:moveTo>
                      <a:pt x="129" y="30"/>
                    </a:moveTo>
                    <a:cubicBezTo>
                      <a:pt x="96" y="43"/>
                      <a:pt x="59" y="0"/>
                      <a:pt x="40" y="15"/>
                    </a:cubicBezTo>
                    <a:cubicBezTo>
                      <a:pt x="20" y="30"/>
                      <a:pt x="0" y="70"/>
                      <a:pt x="35" y="74"/>
                    </a:cubicBezTo>
                    <a:cubicBezTo>
                      <a:pt x="69" y="79"/>
                      <a:pt x="109" y="94"/>
                      <a:pt x="124" y="94"/>
                    </a:cubicBezTo>
                    <a:cubicBezTo>
                      <a:pt x="138" y="94"/>
                      <a:pt x="173" y="35"/>
                      <a:pt x="173" y="35"/>
                    </a:cubicBezTo>
                    <a:cubicBezTo>
                      <a:pt x="173" y="35"/>
                      <a:pt x="153" y="20"/>
                      <a:pt x="129" y="3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3" name="Freeform 49">
                <a:extLst>
                  <a:ext uri="{FF2B5EF4-FFF2-40B4-BE49-F238E27FC236}">
                    <a16:creationId xmlns:a16="http://schemas.microsoft.com/office/drawing/2014/main" id="{419B5E44-C76F-409E-988C-8108055A0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1" y="2413"/>
                <a:ext cx="72" cy="83"/>
              </a:xfrm>
              <a:custGeom>
                <a:avLst/>
                <a:gdLst>
                  <a:gd name="T0" fmla="*/ 282 w 464"/>
                  <a:gd name="T1" fmla="*/ 29 h 601"/>
                  <a:gd name="T2" fmla="*/ 183 w 464"/>
                  <a:gd name="T3" fmla="*/ 73 h 601"/>
                  <a:gd name="T4" fmla="*/ 114 w 464"/>
                  <a:gd name="T5" fmla="*/ 103 h 601"/>
                  <a:gd name="T6" fmla="*/ 51 w 464"/>
                  <a:gd name="T7" fmla="*/ 101 h 601"/>
                  <a:gd name="T8" fmla="*/ 50 w 464"/>
                  <a:gd name="T9" fmla="*/ 113 h 601"/>
                  <a:gd name="T10" fmla="*/ 20 w 464"/>
                  <a:gd name="T11" fmla="*/ 167 h 601"/>
                  <a:gd name="T12" fmla="*/ 60 w 464"/>
                  <a:gd name="T13" fmla="*/ 206 h 601"/>
                  <a:gd name="T14" fmla="*/ 84 w 464"/>
                  <a:gd name="T15" fmla="*/ 325 h 601"/>
                  <a:gd name="T16" fmla="*/ 74 w 464"/>
                  <a:gd name="T17" fmla="*/ 394 h 601"/>
                  <a:gd name="T18" fmla="*/ 74 w 464"/>
                  <a:gd name="T19" fmla="*/ 468 h 601"/>
                  <a:gd name="T20" fmla="*/ 45 w 464"/>
                  <a:gd name="T21" fmla="*/ 542 h 601"/>
                  <a:gd name="T22" fmla="*/ 119 w 464"/>
                  <a:gd name="T23" fmla="*/ 596 h 601"/>
                  <a:gd name="T24" fmla="*/ 257 w 464"/>
                  <a:gd name="T25" fmla="*/ 522 h 601"/>
                  <a:gd name="T26" fmla="*/ 366 w 464"/>
                  <a:gd name="T27" fmla="*/ 463 h 601"/>
                  <a:gd name="T28" fmla="*/ 410 w 464"/>
                  <a:gd name="T29" fmla="*/ 404 h 601"/>
                  <a:gd name="T30" fmla="*/ 440 w 464"/>
                  <a:gd name="T31" fmla="*/ 335 h 601"/>
                  <a:gd name="T32" fmla="*/ 425 w 464"/>
                  <a:gd name="T33" fmla="*/ 251 h 601"/>
                  <a:gd name="T34" fmla="*/ 440 w 464"/>
                  <a:gd name="T35" fmla="*/ 192 h 601"/>
                  <a:gd name="T36" fmla="*/ 390 w 464"/>
                  <a:gd name="T37" fmla="*/ 108 h 601"/>
                  <a:gd name="T38" fmla="*/ 317 w 464"/>
                  <a:gd name="T39" fmla="*/ 0 h 601"/>
                  <a:gd name="T40" fmla="*/ 282 w 464"/>
                  <a:gd name="T41" fmla="*/ 29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4" h="601">
                    <a:moveTo>
                      <a:pt x="282" y="29"/>
                    </a:moveTo>
                    <a:cubicBezTo>
                      <a:pt x="247" y="39"/>
                      <a:pt x="222" y="59"/>
                      <a:pt x="183" y="73"/>
                    </a:cubicBezTo>
                    <a:cubicBezTo>
                      <a:pt x="143" y="88"/>
                      <a:pt x="153" y="113"/>
                      <a:pt x="114" y="103"/>
                    </a:cubicBezTo>
                    <a:cubicBezTo>
                      <a:pt x="97" y="99"/>
                      <a:pt x="73" y="99"/>
                      <a:pt x="51" y="101"/>
                    </a:cubicBezTo>
                    <a:cubicBezTo>
                      <a:pt x="51" y="105"/>
                      <a:pt x="51" y="109"/>
                      <a:pt x="50" y="113"/>
                    </a:cubicBezTo>
                    <a:cubicBezTo>
                      <a:pt x="45" y="128"/>
                      <a:pt x="0" y="157"/>
                      <a:pt x="20" y="167"/>
                    </a:cubicBezTo>
                    <a:cubicBezTo>
                      <a:pt x="40" y="177"/>
                      <a:pt x="74" y="182"/>
                      <a:pt x="60" y="206"/>
                    </a:cubicBezTo>
                    <a:cubicBezTo>
                      <a:pt x="45" y="231"/>
                      <a:pt x="79" y="300"/>
                      <a:pt x="84" y="325"/>
                    </a:cubicBezTo>
                    <a:cubicBezTo>
                      <a:pt x="89" y="350"/>
                      <a:pt x="104" y="369"/>
                      <a:pt x="74" y="394"/>
                    </a:cubicBezTo>
                    <a:cubicBezTo>
                      <a:pt x="45" y="419"/>
                      <a:pt x="69" y="443"/>
                      <a:pt x="74" y="468"/>
                    </a:cubicBezTo>
                    <a:cubicBezTo>
                      <a:pt x="79" y="493"/>
                      <a:pt x="35" y="522"/>
                      <a:pt x="45" y="542"/>
                    </a:cubicBezTo>
                    <a:cubicBezTo>
                      <a:pt x="55" y="562"/>
                      <a:pt x="69" y="601"/>
                      <a:pt x="119" y="596"/>
                    </a:cubicBezTo>
                    <a:cubicBezTo>
                      <a:pt x="168" y="591"/>
                      <a:pt x="203" y="532"/>
                      <a:pt x="257" y="522"/>
                    </a:cubicBezTo>
                    <a:cubicBezTo>
                      <a:pt x="311" y="512"/>
                      <a:pt x="356" y="488"/>
                      <a:pt x="366" y="463"/>
                    </a:cubicBezTo>
                    <a:cubicBezTo>
                      <a:pt x="375" y="438"/>
                      <a:pt x="366" y="423"/>
                      <a:pt x="410" y="404"/>
                    </a:cubicBezTo>
                    <a:cubicBezTo>
                      <a:pt x="454" y="384"/>
                      <a:pt x="459" y="355"/>
                      <a:pt x="440" y="335"/>
                    </a:cubicBezTo>
                    <a:cubicBezTo>
                      <a:pt x="420" y="315"/>
                      <a:pt x="395" y="281"/>
                      <a:pt x="425" y="251"/>
                    </a:cubicBezTo>
                    <a:cubicBezTo>
                      <a:pt x="454" y="221"/>
                      <a:pt x="464" y="212"/>
                      <a:pt x="440" y="192"/>
                    </a:cubicBezTo>
                    <a:cubicBezTo>
                      <a:pt x="415" y="172"/>
                      <a:pt x="390" y="138"/>
                      <a:pt x="390" y="108"/>
                    </a:cubicBezTo>
                    <a:cubicBezTo>
                      <a:pt x="390" y="78"/>
                      <a:pt x="346" y="19"/>
                      <a:pt x="317" y="0"/>
                    </a:cubicBezTo>
                    <a:cubicBezTo>
                      <a:pt x="307" y="12"/>
                      <a:pt x="296" y="25"/>
                      <a:pt x="282" y="2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615" name="Freeform 206">
              <a:extLst>
                <a:ext uri="{FF2B5EF4-FFF2-40B4-BE49-F238E27FC236}">
                  <a16:creationId xmlns:a16="http://schemas.microsoft.com/office/drawing/2014/main" id="{7352F7A3-27F2-4C28-9E9C-087F36FED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0182" y="3497255"/>
              <a:ext cx="49213" cy="42862"/>
            </a:xfrm>
            <a:custGeom>
              <a:avLst/>
              <a:gdLst>
                <a:gd name="T0" fmla="*/ 109 w 201"/>
                <a:gd name="T1" fmla="*/ 40 h 195"/>
                <a:gd name="T2" fmla="*/ 73 w 201"/>
                <a:gd name="T3" fmla="*/ 33 h 195"/>
                <a:gd name="T4" fmla="*/ 46 w 201"/>
                <a:gd name="T5" fmla="*/ 82 h 195"/>
                <a:gd name="T6" fmla="*/ 13 w 201"/>
                <a:gd name="T7" fmla="*/ 138 h 195"/>
                <a:gd name="T8" fmla="*/ 66 w 201"/>
                <a:gd name="T9" fmla="*/ 158 h 195"/>
                <a:gd name="T10" fmla="*/ 129 w 201"/>
                <a:gd name="T11" fmla="*/ 191 h 195"/>
                <a:gd name="T12" fmla="*/ 172 w 201"/>
                <a:gd name="T13" fmla="*/ 165 h 195"/>
                <a:gd name="T14" fmla="*/ 188 w 201"/>
                <a:gd name="T15" fmla="*/ 119 h 195"/>
                <a:gd name="T16" fmla="*/ 188 w 201"/>
                <a:gd name="T17" fmla="*/ 63 h 195"/>
                <a:gd name="T18" fmla="*/ 172 w 201"/>
                <a:gd name="T19" fmla="*/ 10 h 195"/>
                <a:gd name="T20" fmla="*/ 109 w 201"/>
                <a:gd name="T21" fmla="*/ 4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1" h="195">
                  <a:moveTo>
                    <a:pt x="109" y="40"/>
                  </a:moveTo>
                  <a:cubicBezTo>
                    <a:pt x="99" y="57"/>
                    <a:pt x="92" y="20"/>
                    <a:pt x="73" y="33"/>
                  </a:cubicBezTo>
                  <a:cubicBezTo>
                    <a:pt x="53" y="46"/>
                    <a:pt x="60" y="66"/>
                    <a:pt x="46" y="82"/>
                  </a:cubicBezTo>
                  <a:cubicBezTo>
                    <a:pt x="33" y="99"/>
                    <a:pt x="27" y="125"/>
                    <a:pt x="13" y="138"/>
                  </a:cubicBezTo>
                  <a:cubicBezTo>
                    <a:pt x="0" y="152"/>
                    <a:pt x="56" y="142"/>
                    <a:pt x="66" y="158"/>
                  </a:cubicBezTo>
                  <a:cubicBezTo>
                    <a:pt x="76" y="175"/>
                    <a:pt x="116" y="195"/>
                    <a:pt x="129" y="191"/>
                  </a:cubicBezTo>
                  <a:cubicBezTo>
                    <a:pt x="142" y="188"/>
                    <a:pt x="191" y="191"/>
                    <a:pt x="172" y="165"/>
                  </a:cubicBezTo>
                  <a:cubicBezTo>
                    <a:pt x="152" y="138"/>
                    <a:pt x="175" y="125"/>
                    <a:pt x="188" y="119"/>
                  </a:cubicBezTo>
                  <a:cubicBezTo>
                    <a:pt x="201" y="112"/>
                    <a:pt x="198" y="79"/>
                    <a:pt x="188" y="63"/>
                  </a:cubicBezTo>
                  <a:cubicBezTo>
                    <a:pt x="178" y="46"/>
                    <a:pt x="195" y="20"/>
                    <a:pt x="172" y="10"/>
                  </a:cubicBezTo>
                  <a:cubicBezTo>
                    <a:pt x="149" y="0"/>
                    <a:pt x="119" y="23"/>
                    <a:pt x="109" y="40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6" name="Freeform 207">
              <a:extLst>
                <a:ext uri="{FF2B5EF4-FFF2-40B4-BE49-F238E27FC236}">
                  <a16:creationId xmlns:a16="http://schemas.microsoft.com/office/drawing/2014/main" id="{BD2A6F0D-7AD3-48E7-811D-B70C73697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6971" y="3409943"/>
              <a:ext cx="88900" cy="34925"/>
            </a:xfrm>
            <a:custGeom>
              <a:avLst/>
              <a:gdLst>
                <a:gd name="T0" fmla="*/ 332 w 363"/>
                <a:gd name="T1" fmla="*/ 96 h 160"/>
                <a:gd name="T2" fmla="*/ 263 w 363"/>
                <a:gd name="T3" fmla="*/ 86 h 160"/>
                <a:gd name="T4" fmla="*/ 240 w 363"/>
                <a:gd name="T5" fmla="*/ 40 h 160"/>
                <a:gd name="T6" fmla="*/ 178 w 363"/>
                <a:gd name="T7" fmla="*/ 26 h 160"/>
                <a:gd name="T8" fmla="*/ 136 w 363"/>
                <a:gd name="T9" fmla="*/ 32 h 160"/>
                <a:gd name="T10" fmla="*/ 84 w 363"/>
                <a:gd name="T11" fmla="*/ 11 h 160"/>
                <a:gd name="T12" fmla="*/ 49 w 363"/>
                <a:gd name="T13" fmla="*/ 4 h 160"/>
                <a:gd name="T14" fmla="*/ 14 w 363"/>
                <a:gd name="T15" fmla="*/ 23 h 160"/>
                <a:gd name="T16" fmla="*/ 47 w 363"/>
                <a:gd name="T17" fmla="*/ 40 h 160"/>
                <a:gd name="T18" fmla="*/ 61 w 363"/>
                <a:gd name="T19" fmla="*/ 65 h 160"/>
                <a:gd name="T20" fmla="*/ 68 w 363"/>
                <a:gd name="T21" fmla="*/ 101 h 160"/>
                <a:gd name="T22" fmla="*/ 112 w 363"/>
                <a:gd name="T23" fmla="*/ 103 h 160"/>
                <a:gd name="T24" fmla="*/ 145 w 363"/>
                <a:gd name="T25" fmla="*/ 94 h 160"/>
                <a:gd name="T26" fmla="*/ 167 w 363"/>
                <a:gd name="T27" fmla="*/ 118 h 160"/>
                <a:gd name="T28" fmla="*/ 202 w 363"/>
                <a:gd name="T29" fmla="*/ 139 h 160"/>
                <a:gd name="T30" fmla="*/ 242 w 363"/>
                <a:gd name="T31" fmla="*/ 134 h 160"/>
                <a:gd name="T32" fmla="*/ 265 w 363"/>
                <a:gd name="T33" fmla="*/ 157 h 160"/>
                <a:gd name="T34" fmla="*/ 329 w 363"/>
                <a:gd name="T35" fmla="*/ 148 h 160"/>
                <a:gd name="T36" fmla="*/ 332 w 363"/>
                <a:gd name="T37" fmla="*/ 9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3" h="160">
                  <a:moveTo>
                    <a:pt x="332" y="96"/>
                  </a:moveTo>
                  <a:cubicBezTo>
                    <a:pt x="301" y="94"/>
                    <a:pt x="266" y="94"/>
                    <a:pt x="263" y="86"/>
                  </a:cubicBezTo>
                  <a:cubicBezTo>
                    <a:pt x="259" y="77"/>
                    <a:pt x="261" y="47"/>
                    <a:pt x="240" y="40"/>
                  </a:cubicBezTo>
                  <a:cubicBezTo>
                    <a:pt x="219" y="33"/>
                    <a:pt x="197" y="23"/>
                    <a:pt x="178" y="26"/>
                  </a:cubicBezTo>
                  <a:cubicBezTo>
                    <a:pt x="158" y="30"/>
                    <a:pt x="155" y="42"/>
                    <a:pt x="136" y="32"/>
                  </a:cubicBezTo>
                  <a:cubicBezTo>
                    <a:pt x="117" y="21"/>
                    <a:pt x="98" y="12"/>
                    <a:pt x="84" y="11"/>
                  </a:cubicBezTo>
                  <a:cubicBezTo>
                    <a:pt x="70" y="9"/>
                    <a:pt x="75" y="0"/>
                    <a:pt x="49" y="4"/>
                  </a:cubicBezTo>
                  <a:cubicBezTo>
                    <a:pt x="23" y="7"/>
                    <a:pt x="0" y="12"/>
                    <a:pt x="14" y="23"/>
                  </a:cubicBezTo>
                  <a:cubicBezTo>
                    <a:pt x="28" y="33"/>
                    <a:pt x="30" y="33"/>
                    <a:pt x="47" y="40"/>
                  </a:cubicBezTo>
                  <a:cubicBezTo>
                    <a:pt x="65" y="47"/>
                    <a:pt x="72" y="45"/>
                    <a:pt x="61" y="65"/>
                  </a:cubicBezTo>
                  <a:cubicBezTo>
                    <a:pt x="51" y="84"/>
                    <a:pt x="51" y="94"/>
                    <a:pt x="68" y="101"/>
                  </a:cubicBezTo>
                  <a:cubicBezTo>
                    <a:pt x="85" y="108"/>
                    <a:pt x="91" y="115"/>
                    <a:pt x="112" y="103"/>
                  </a:cubicBezTo>
                  <a:cubicBezTo>
                    <a:pt x="132" y="91"/>
                    <a:pt x="127" y="82"/>
                    <a:pt x="145" y="94"/>
                  </a:cubicBezTo>
                  <a:cubicBezTo>
                    <a:pt x="162" y="106"/>
                    <a:pt x="160" y="103"/>
                    <a:pt x="167" y="118"/>
                  </a:cubicBezTo>
                  <a:cubicBezTo>
                    <a:pt x="174" y="134"/>
                    <a:pt x="179" y="141"/>
                    <a:pt x="202" y="139"/>
                  </a:cubicBezTo>
                  <a:cubicBezTo>
                    <a:pt x="225" y="138"/>
                    <a:pt x="232" y="120"/>
                    <a:pt x="242" y="134"/>
                  </a:cubicBezTo>
                  <a:cubicBezTo>
                    <a:pt x="252" y="148"/>
                    <a:pt x="245" y="153"/>
                    <a:pt x="265" y="157"/>
                  </a:cubicBezTo>
                  <a:cubicBezTo>
                    <a:pt x="284" y="160"/>
                    <a:pt x="313" y="153"/>
                    <a:pt x="329" y="148"/>
                  </a:cubicBezTo>
                  <a:cubicBezTo>
                    <a:pt x="344" y="143"/>
                    <a:pt x="363" y="98"/>
                    <a:pt x="332" y="96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7" name="Freeform 208">
              <a:extLst>
                <a:ext uri="{FF2B5EF4-FFF2-40B4-BE49-F238E27FC236}">
                  <a16:creationId xmlns:a16="http://schemas.microsoft.com/office/drawing/2014/main" id="{4B087F0A-7327-4E23-8026-D6956C810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3834" y="1985959"/>
              <a:ext cx="2509836" cy="1720846"/>
            </a:xfrm>
            <a:custGeom>
              <a:avLst/>
              <a:gdLst>
                <a:gd name="T0" fmla="*/ 5704 w 10200"/>
                <a:gd name="T1" fmla="*/ 6756 h 7871"/>
                <a:gd name="T2" fmla="*/ 6839 w 10200"/>
                <a:gd name="T3" fmla="*/ 7190 h 7871"/>
                <a:gd name="T4" fmla="*/ 7283 w 10200"/>
                <a:gd name="T5" fmla="*/ 7674 h 7871"/>
                <a:gd name="T6" fmla="*/ 8635 w 10200"/>
                <a:gd name="T7" fmla="*/ 6953 h 7871"/>
                <a:gd name="T8" fmla="*/ 9035 w 10200"/>
                <a:gd name="T9" fmla="*/ 7364 h 7871"/>
                <a:gd name="T10" fmla="*/ 9158 w 10200"/>
                <a:gd name="T11" fmla="*/ 7481 h 7871"/>
                <a:gd name="T12" fmla="*/ 9603 w 10200"/>
                <a:gd name="T13" fmla="*/ 7217 h 7871"/>
                <a:gd name="T14" fmla="*/ 9231 w 10200"/>
                <a:gd name="T15" fmla="*/ 7207 h 7871"/>
                <a:gd name="T16" fmla="*/ 8932 w 10200"/>
                <a:gd name="T17" fmla="*/ 6859 h 7871"/>
                <a:gd name="T18" fmla="*/ 8712 w 10200"/>
                <a:gd name="T19" fmla="*/ 6742 h 7871"/>
                <a:gd name="T20" fmla="*/ 8923 w 10200"/>
                <a:gd name="T21" fmla="*/ 6473 h 7871"/>
                <a:gd name="T22" fmla="*/ 9706 w 10200"/>
                <a:gd name="T23" fmla="*/ 6433 h 7871"/>
                <a:gd name="T24" fmla="*/ 10098 w 10200"/>
                <a:gd name="T25" fmla="*/ 5787 h 7871"/>
                <a:gd name="T26" fmla="*/ 9755 w 10200"/>
                <a:gd name="T27" fmla="*/ 5523 h 7871"/>
                <a:gd name="T28" fmla="*/ 9442 w 10200"/>
                <a:gd name="T29" fmla="*/ 4999 h 7871"/>
                <a:gd name="T30" fmla="*/ 9158 w 10200"/>
                <a:gd name="T31" fmla="*/ 4485 h 7871"/>
                <a:gd name="T32" fmla="*/ 8908 w 10200"/>
                <a:gd name="T33" fmla="*/ 4695 h 7871"/>
                <a:gd name="T34" fmla="*/ 8556 w 10200"/>
                <a:gd name="T35" fmla="*/ 4563 h 7871"/>
                <a:gd name="T36" fmla="*/ 8252 w 10200"/>
                <a:gd name="T37" fmla="*/ 4054 h 7871"/>
                <a:gd name="T38" fmla="*/ 7552 w 10200"/>
                <a:gd name="T39" fmla="*/ 3839 h 7871"/>
                <a:gd name="T40" fmla="*/ 7513 w 10200"/>
                <a:gd name="T41" fmla="*/ 4211 h 7871"/>
                <a:gd name="T42" fmla="*/ 7503 w 10200"/>
                <a:gd name="T43" fmla="*/ 4617 h 7871"/>
                <a:gd name="T44" fmla="*/ 7562 w 10200"/>
                <a:gd name="T45" fmla="*/ 5459 h 7871"/>
                <a:gd name="T46" fmla="*/ 7449 w 10200"/>
                <a:gd name="T47" fmla="*/ 6061 h 7871"/>
                <a:gd name="T48" fmla="*/ 6994 w 10200"/>
                <a:gd name="T49" fmla="*/ 5924 h 7871"/>
                <a:gd name="T50" fmla="*/ 6710 w 10200"/>
                <a:gd name="T51" fmla="*/ 5479 h 7871"/>
                <a:gd name="T52" fmla="*/ 6000 w 10200"/>
                <a:gd name="T53" fmla="*/ 5067 h 7871"/>
                <a:gd name="T54" fmla="*/ 5520 w 10200"/>
                <a:gd name="T55" fmla="*/ 4715 h 7871"/>
                <a:gd name="T56" fmla="*/ 5765 w 10200"/>
                <a:gd name="T57" fmla="*/ 3873 h 7871"/>
                <a:gd name="T58" fmla="*/ 6059 w 10200"/>
                <a:gd name="T59" fmla="*/ 3520 h 7871"/>
                <a:gd name="T60" fmla="*/ 6445 w 10200"/>
                <a:gd name="T61" fmla="*/ 3099 h 7871"/>
                <a:gd name="T62" fmla="*/ 6685 w 10200"/>
                <a:gd name="T63" fmla="*/ 2796 h 7871"/>
                <a:gd name="T64" fmla="*/ 7126 w 10200"/>
                <a:gd name="T65" fmla="*/ 2487 h 7871"/>
                <a:gd name="T66" fmla="*/ 7102 w 10200"/>
                <a:gd name="T67" fmla="*/ 1890 h 7871"/>
                <a:gd name="T68" fmla="*/ 6612 w 10200"/>
                <a:gd name="T69" fmla="*/ 1812 h 7871"/>
                <a:gd name="T70" fmla="*/ 6455 w 10200"/>
                <a:gd name="T71" fmla="*/ 2194 h 7871"/>
                <a:gd name="T72" fmla="*/ 6323 w 10200"/>
                <a:gd name="T73" fmla="*/ 2184 h 7871"/>
                <a:gd name="T74" fmla="*/ 6083 w 10200"/>
                <a:gd name="T75" fmla="*/ 2115 h 7871"/>
                <a:gd name="T76" fmla="*/ 5834 w 10200"/>
                <a:gd name="T77" fmla="*/ 1645 h 7871"/>
                <a:gd name="T78" fmla="*/ 5677 w 10200"/>
                <a:gd name="T79" fmla="*/ 1043 h 7871"/>
                <a:gd name="T80" fmla="*/ 5662 w 10200"/>
                <a:gd name="T81" fmla="*/ 573 h 7871"/>
                <a:gd name="T82" fmla="*/ 5995 w 10200"/>
                <a:gd name="T83" fmla="*/ 64 h 7871"/>
                <a:gd name="T84" fmla="*/ 5420 w 10200"/>
                <a:gd name="T85" fmla="*/ 318 h 7871"/>
                <a:gd name="T86" fmla="*/ 5368 w 10200"/>
                <a:gd name="T87" fmla="*/ 1162 h 7871"/>
                <a:gd name="T88" fmla="*/ 5545 w 10200"/>
                <a:gd name="T89" fmla="*/ 1924 h 7871"/>
                <a:gd name="T90" fmla="*/ 5346 w 10200"/>
                <a:gd name="T91" fmla="*/ 2035 h 7871"/>
                <a:gd name="T92" fmla="*/ 5050 w 10200"/>
                <a:gd name="T93" fmla="*/ 2265 h 7871"/>
                <a:gd name="T94" fmla="*/ 3999 w 10200"/>
                <a:gd name="T95" fmla="*/ 2161 h 7871"/>
                <a:gd name="T96" fmla="*/ 3125 w 10200"/>
                <a:gd name="T97" fmla="*/ 2324 h 7871"/>
                <a:gd name="T98" fmla="*/ 2370 w 10200"/>
                <a:gd name="T99" fmla="*/ 1747 h 7871"/>
                <a:gd name="T100" fmla="*/ 1408 w 10200"/>
                <a:gd name="T101" fmla="*/ 1724 h 7871"/>
                <a:gd name="T102" fmla="*/ 268 w 10200"/>
                <a:gd name="T103" fmla="*/ 1821 h 7871"/>
                <a:gd name="T104" fmla="*/ 236 w 10200"/>
                <a:gd name="T105" fmla="*/ 4367 h 7871"/>
                <a:gd name="T106" fmla="*/ 1174 w 10200"/>
                <a:gd name="T107" fmla="*/ 5226 h 7871"/>
                <a:gd name="T108" fmla="*/ 1436 w 10200"/>
                <a:gd name="T109" fmla="*/ 5927 h 7871"/>
                <a:gd name="T110" fmla="*/ 1884 w 10200"/>
                <a:gd name="T111" fmla="*/ 6322 h 7871"/>
                <a:gd name="T112" fmla="*/ 2204 w 10200"/>
                <a:gd name="T113" fmla="*/ 6724 h 7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200" h="7871">
                  <a:moveTo>
                    <a:pt x="2368" y="6706"/>
                  </a:moveTo>
                  <a:cubicBezTo>
                    <a:pt x="2417" y="6736"/>
                    <a:pt x="2862" y="6706"/>
                    <a:pt x="2950" y="6706"/>
                  </a:cubicBezTo>
                  <a:cubicBezTo>
                    <a:pt x="3039" y="6706"/>
                    <a:pt x="3404" y="6716"/>
                    <a:pt x="3503" y="6697"/>
                  </a:cubicBezTo>
                  <a:cubicBezTo>
                    <a:pt x="3602" y="6677"/>
                    <a:pt x="3918" y="6667"/>
                    <a:pt x="4036" y="6677"/>
                  </a:cubicBezTo>
                  <a:cubicBezTo>
                    <a:pt x="4154" y="6687"/>
                    <a:pt x="4598" y="6687"/>
                    <a:pt x="4737" y="6697"/>
                  </a:cubicBezTo>
                  <a:cubicBezTo>
                    <a:pt x="4875" y="6706"/>
                    <a:pt x="5191" y="6677"/>
                    <a:pt x="5270" y="6677"/>
                  </a:cubicBezTo>
                  <a:cubicBezTo>
                    <a:pt x="5349" y="6677"/>
                    <a:pt x="5408" y="6647"/>
                    <a:pt x="5447" y="6677"/>
                  </a:cubicBezTo>
                  <a:cubicBezTo>
                    <a:pt x="5487" y="6706"/>
                    <a:pt x="5645" y="6736"/>
                    <a:pt x="5704" y="6756"/>
                  </a:cubicBezTo>
                  <a:cubicBezTo>
                    <a:pt x="5763" y="6775"/>
                    <a:pt x="6000" y="6825"/>
                    <a:pt x="6000" y="6825"/>
                  </a:cubicBezTo>
                  <a:cubicBezTo>
                    <a:pt x="6000" y="6825"/>
                    <a:pt x="6118" y="6854"/>
                    <a:pt x="6168" y="6825"/>
                  </a:cubicBezTo>
                  <a:cubicBezTo>
                    <a:pt x="6217" y="6795"/>
                    <a:pt x="6335" y="6785"/>
                    <a:pt x="6325" y="6746"/>
                  </a:cubicBezTo>
                  <a:cubicBezTo>
                    <a:pt x="6316" y="6706"/>
                    <a:pt x="6454" y="6687"/>
                    <a:pt x="6474" y="6726"/>
                  </a:cubicBezTo>
                  <a:cubicBezTo>
                    <a:pt x="6493" y="6766"/>
                    <a:pt x="6513" y="6795"/>
                    <a:pt x="6533" y="6835"/>
                  </a:cubicBezTo>
                  <a:cubicBezTo>
                    <a:pt x="6553" y="6874"/>
                    <a:pt x="6671" y="6815"/>
                    <a:pt x="6671" y="6854"/>
                  </a:cubicBezTo>
                  <a:cubicBezTo>
                    <a:pt x="6671" y="6894"/>
                    <a:pt x="6750" y="7022"/>
                    <a:pt x="6750" y="7062"/>
                  </a:cubicBezTo>
                  <a:cubicBezTo>
                    <a:pt x="6750" y="7101"/>
                    <a:pt x="6799" y="7170"/>
                    <a:pt x="6839" y="7190"/>
                  </a:cubicBezTo>
                  <a:cubicBezTo>
                    <a:pt x="6878" y="7210"/>
                    <a:pt x="7076" y="7190"/>
                    <a:pt x="7066" y="7239"/>
                  </a:cubicBezTo>
                  <a:cubicBezTo>
                    <a:pt x="7056" y="7289"/>
                    <a:pt x="7066" y="7338"/>
                    <a:pt x="7066" y="7397"/>
                  </a:cubicBezTo>
                  <a:cubicBezTo>
                    <a:pt x="7066" y="7456"/>
                    <a:pt x="7085" y="7516"/>
                    <a:pt x="7046" y="7545"/>
                  </a:cubicBezTo>
                  <a:cubicBezTo>
                    <a:pt x="7006" y="7575"/>
                    <a:pt x="7016" y="7644"/>
                    <a:pt x="6997" y="7674"/>
                  </a:cubicBezTo>
                  <a:cubicBezTo>
                    <a:pt x="6977" y="7703"/>
                    <a:pt x="7036" y="7772"/>
                    <a:pt x="6997" y="7792"/>
                  </a:cubicBezTo>
                  <a:cubicBezTo>
                    <a:pt x="6957" y="7812"/>
                    <a:pt x="6868" y="7871"/>
                    <a:pt x="6957" y="7861"/>
                  </a:cubicBezTo>
                  <a:cubicBezTo>
                    <a:pt x="7046" y="7851"/>
                    <a:pt x="7046" y="7752"/>
                    <a:pt x="7145" y="7743"/>
                  </a:cubicBezTo>
                  <a:cubicBezTo>
                    <a:pt x="7243" y="7733"/>
                    <a:pt x="7283" y="7713"/>
                    <a:pt x="7283" y="7674"/>
                  </a:cubicBezTo>
                  <a:cubicBezTo>
                    <a:pt x="7283" y="7634"/>
                    <a:pt x="7332" y="7565"/>
                    <a:pt x="7401" y="7565"/>
                  </a:cubicBezTo>
                  <a:cubicBezTo>
                    <a:pt x="7470" y="7565"/>
                    <a:pt x="7609" y="7555"/>
                    <a:pt x="7648" y="7506"/>
                  </a:cubicBezTo>
                  <a:cubicBezTo>
                    <a:pt x="7687" y="7456"/>
                    <a:pt x="7776" y="7407"/>
                    <a:pt x="7835" y="7407"/>
                  </a:cubicBezTo>
                  <a:cubicBezTo>
                    <a:pt x="7895" y="7407"/>
                    <a:pt x="8102" y="7358"/>
                    <a:pt x="8141" y="7377"/>
                  </a:cubicBezTo>
                  <a:cubicBezTo>
                    <a:pt x="8181" y="7397"/>
                    <a:pt x="8349" y="7358"/>
                    <a:pt x="8349" y="7358"/>
                  </a:cubicBezTo>
                  <a:cubicBezTo>
                    <a:pt x="8349" y="7358"/>
                    <a:pt x="8378" y="7279"/>
                    <a:pt x="8408" y="7210"/>
                  </a:cubicBezTo>
                  <a:cubicBezTo>
                    <a:pt x="8437" y="7141"/>
                    <a:pt x="8536" y="7111"/>
                    <a:pt x="8536" y="7042"/>
                  </a:cubicBezTo>
                  <a:cubicBezTo>
                    <a:pt x="8536" y="6973"/>
                    <a:pt x="8585" y="6933"/>
                    <a:pt x="8635" y="6953"/>
                  </a:cubicBezTo>
                  <a:cubicBezTo>
                    <a:pt x="8684" y="6973"/>
                    <a:pt x="8753" y="7022"/>
                    <a:pt x="8704" y="7081"/>
                  </a:cubicBezTo>
                  <a:cubicBezTo>
                    <a:pt x="8655" y="7141"/>
                    <a:pt x="8733" y="7190"/>
                    <a:pt x="8733" y="7239"/>
                  </a:cubicBezTo>
                  <a:cubicBezTo>
                    <a:pt x="8733" y="7279"/>
                    <a:pt x="8823" y="7331"/>
                    <a:pt x="8817" y="7412"/>
                  </a:cubicBezTo>
                  <a:cubicBezTo>
                    <a:pt x="8819" y="7411"/>
                    <a:pt x="8822" y="7409"/>
                    <a:pt x="8825" y="7408"/>
                  </a:cubicBezTo>
                  <a:cubicBezTo>
                    <a:pt x="8854" y="7393"/>
                    <a:pt x="8937" y="7359"/>
                    <a:pt x="8962" y="7349"/>
                  </a:cubicBezTo>
                  <a:cubicBezTo>
                    <a:pt x="8986" y="7339"/>
                    <a:pt x="8991" y="7305"/>
                    <a:pt x="9016" y="7300"/>
                  </a:cubicBezTo>
                  <a:cubicBezTo>
                    <a:pt x="9040" y="7295"/>
                    <a:pt x="9070" y="7280"/>
                    <a:pt x="9070" y="7300"/>
                  </a:cubicBezTo>
                  <a:cubicBezTo>
                    <a:pt x="9070" y="7320"/>
                    <a:pt x="9055" y="7354"/>
                    <a:pt x="9035" y="7364"/>
                  </a:cubicBezTo>
                  <a:cubicBezTo>
                    <a:pt x="9016" y="7373"/>
                    <a:pt x="8972" y="7408"/>
                    <a:pt x="8977" y="7427"/>
                  </a:cubicBezTo>
                  <a:cubicBezTo>
                    <a:pt x="8981" y="7447"/>
                    <a:pt x="8937" y="7452"/>
                    <a:pt x="8928" y="7471"/>
                  </a:cubicBezTo>
                  <a:cubicBezTo>
                    <a:pt x="8918" y="7491"/>
                    <a:pt x="8918" y="7535"/>
                    <a:pt x="8918" y="7535"/>
                  </a:cubicBezTo>
                  <a:cubicBezTo>
                    <a:pt x="8918" y="7535"/>
                    <a:pt x="8888" y="7574"/>
                    <a:pt x="8928" y="7579"/>
                  </a:cubicBezTo>
                  <a:cubicBezTo>
                    <a:pt x="8967" y="7584"/>
                    <a:pt x="8986" y="7579"/>
                    <a:pt x="8991" y="7594"/>
                  </a:cubicBezTo>
                  <a:cubicBezTo>
                    <a:pt x="8996" y="7608"/>
                    <a:pt x="9016" y="7623"/>
                    <a:pt x="9040" y="7608"/>
                  </a:cubicBezTo>
                  <a:cubicBezTo>
                    <a:pt x="9065" y="7594"/>
                    <a:pt x="9050" y="7569"/>
                    <a:pt x="9084" y="7550"/>
                  </a:cubicBezTo>
                  <a:cubicBezTo>
                    <a:pt x="9118" y="7530"/>
                    <a:pt x="9138" y="7496"/>
                    <a:pt x="9158" y="7481"/>
                  </a:cubicBezTo>
                  <a:cubicBezTo>
                    <a:pt x="9177" y="7466"/>
                    <a:pt x="9187" y="7427"/>
                    <a:pt x="9216" y="7452"/>
                  </a:cubicBezTo>
                  <a:cubicBezTo>
                    <a:pt x="9246" y="7476"/>
                    <a:pt x="9246" y="7491"/>
                    <a:pt x="9280" y="7471"/>
                  </a:cubicBezTo>
                  <a:cubicBezTo>
                    <a:pt x="9314" y="7452"/>
                    <a:pt x="9334" y="7413"/>
                    <a:pt x="9349" y="7403"/>
                  </a:cubicBezTo>
                  <a:cubicBezTo>
                    <a:pt x="9363" y="7393"/>
                    <a:pt x="9373" y="7373"/>
                    <a:pt x="9412" y="7373"/>
                  </a:cubicBezTo>
                  <a:cubicBezTo>
                    <a:pt x="9451" y="7373"/>
                    <a:pt x="9461" y="7373"/>
                    <a:pt x="9486" y="7339"/>
                  </a:cubicBezTo>
                  <a:cubicBezTo>
                    <a:pt x="9510" y="7305"/>
                    <a:pt x="9461" y="7315"/>
                    <a:pt x="9510" y="7305"/>
                  </a:cubicBezTo>
                  <a:cubicBezTo>
                    <a:pt x="9559" y="7295"/>
                    <a:pt x="9549" y="7285"/>
                    <a:pt x="9569" y="7266"/>
                  </a:cubicBezTo>
                  <a:cubicBezTo>
                    <a:pt x="9588" y="7246"/>
                    <a:pt x="9588" y="7222"/>
                    <a:pt x="9603" y="7217"/>
                  </a:cubicBezTo>
                  <a:cubicBezTo>
                    <a:pt x="9618" y="7212"/>
                    <a:pt x="9603" y="7173"/>
                    <a:pt x="9603" y="7138"/>
                  </a:cubicBezTo>
                  <a:cubicBezTo>
                    <a:pt x="9603" y="7104"/>
                    <a:pt x="9637" y="7055"/>
                    <a:pt x="9618" y="7050"/>
                  </a:cubicBezTo>
                  <a:cubicBezTo>
                    <a:pt x="9598" y="7045"/>
                    <a:pt x="9544" y="7060"/>
                    <a:pt x="9544" y="7080"/>
                  </a:cubicBezTo>
                  <a:cubicBezTo>
                    <a:pt x="9544" y="7099"/>
                    <a:pt x="9559" y="7138"/>
                    <a:pt x="9520" y="7153"/>
                  </a:cubicBezTo>
                  <a:cubicBezTo>
                    <a:pt x="9481" y="7168"/>
                    <a:pt x="9451" y="7182"/>
                    <a:pt x="9447" y="7197"/>
                  </a:cubicBezTo>
                  <a:cubicBezTo>
                    <a:pt x="9442" y="7212"/>
                    <a:pt x="9398" y="7217"/>
                    <a:pt x="9368" y="7231"/>
                  </a:cubicBezTo>
                  <a:cubicBezTo>
                    <a:pt x="9339" y="7246"/>
                    <a:pt x="9251" y="7261"/>
                    <a:pt x="9251" y="7261"/>
                  </a:cubicBezTo>
                  <a:cubicBezTo>
                    <a:pt x="9251" y="7261"/>
                    <a:pt x="9236" y="7222"/>
                    <a:pt x="9231" y="7207"/>
                  </a:cubicBezTo>
                  <a:cubicBezTo>
                    <a:pt x="9226" y="7192"/>
                    <a:pt x="9182" y="7202"/>
                    <a:pt x="9153" y="7192"/>
                  </a:cubicBezTo>
                  <a:cubicBezTo>
                    <a:pt x="9123" y="7182"/>
                    <a:pt x="9133" y="7173"/>
                    <a:pt x="9118" y="7134"/>
                  </a:cubicBezTo>
                  <a:cubicBezTo>
                    <a:pt x="9104" y="7094"/>
                    <a:pt x="9035" y="7075"/>
                    <a:pt x="9045" y="7060"/>
                  </a:cubicBezTo>
                  <a:cubicBezTo>
                    <a:pt x="9055" y="7045"/>
                    <a:pt x="9060" y="7041"/>
                    <a:pt x="9084" y="7001"/>
                  </a:cubicBezTo>
                  <a:cubicBezTo>
                    <a:pt x="9109" y="6962"/>
                    <a:pt x="9035" y="6938"/>
                    <a:pt x="9060" y="6923"/>
                  </a:cubicBezTo>
                  <a:cubicBezTo>
                    <a:pt x="9084" y="6908"/>
                    <a:pt x="9084" y="6908"/>
                    <a:pt x="9114" y="6898"/>
                  </a:cubicBezTo>
                  <a:cubicBezTo>
                    <a:pt x="9143" y="6889"/>
                    <a:pt x="9040" y="6869"/>
                    <a:pt x="9016" y="6879"/>
                  </a:cubicBezTo>
                  <a:cubicBezTo>
                    <a:pt x="8991" y="6889"/>
                    <a:pt x="8928" y="6879"/>
                    <a:pt x="8932" y="6859"/>
                  </a:cubicBezTo>
                  <a:cubicBezTo>
                    <a:pt x="8937" y="6840"/>
                    <a:pt x="8996" y="6820"/>
                    <a:pt x="9026" y="6825"/>
                  </a:cubicBezTo>
                  <a:cubicBezTo>
                    <a:pt x="9055" y="6830"/>
                    <a:pt x="9079" y="6810"/>
                    <a:pt x="9094" y="6786"/>
                  </a:cubicBezTo>
                  <a:cubicBezTo>
                    <a:pt x="9109" y="6761"/>
                    <a:pt x="9099" y="6761"/>
                    <a:pt x="9128" y="6761"/>
                  </a:cubicBezTo>
                  <a:cubicBezTo>
                    <a:pt x="9158" y="6761"/>
                    <a:pt x="9167" y="6698"/>
                    <a:pt x="9138" y="6683"/>
                  </a:cubicBezTo>
                  <a:cubicBezTo>
                    <a:pt x="9109" y="6668"/>
                    <a:pt x="9070" y="6678"/>
                    <a:pt x="9035" y="6659"/>
                  </a:cubicBezTo>
                  <a:cubicBezTo>
                    <a:pt x="9001" y="6639"/>
                    <a:pt x="8952" y="6654"/>
                    <a:pt x="8928" y="6664"/>
                  </a:cubicBezTo>
                  <a:cubicBezTo>
                    <a:pt x="8903" y="6673"/>
                    <a:pt x="8844" y="6698"/>
                    <a:pt x="8810" y="6698"/>
                  </a:cubicBezTo>
                  <a:cubicBezTo>
                    <a:pt x="8776" y="6698"/>
                    <a:pt x="8737" y="6727"/>
                    <a:pt x="8712" y="6742"/>
                  </a:cubicBezTo>
                  <a:cubicBezTo>
                    <a:pt x="8688" y="6757"/>
                    <a:pt x="8614" y="6806"/>
                    <a:pt x="8595" y="6810"/>
                  </a:cubicBezTo>
                  <a:cubicBezTo>
                    <a:pt x="8575" y="6815"/>
                    <a:pt x="8521" y="6835"/>
                    <a:pt x="8516" y="6815"/>
                  </a:cubicBezTo>
                  <a:cubicBezTo>
                    <a:pt x="8511" y="6796"/>
                    <a:pt x="8541" y="6752"/>
                    <a:pt x="8580" y="6742"/>
                  </a:cubicBezTo>
                  <a:cubicBezTo>
                    <a:pt x="8619" y="6732"/>
                    <a:pt x="8634" y="6688"/>
                    <a:pt x="8658" y="6673"/>
                  </a:cubicBezTo>
                  <a:cubicBezTo>
                    <a:pt x="8683" y="6659"/>
                    <a:pt x="8712" y="6644"/>
                    <a:pt x="8737" y="6644"/>
                  </a:cubicBezTo>
                  <a:cubicBezTo>
                    <a:pt x="8761" y="6644"/>
                    <a:pt x="8810" y="6644"/>
                    <a:pt x="8810" y="6610"/>
                  </a:cubicBezTo>
                  <a:cubicBezTo>
                    <a:pt x="8810" y="6575"/>
                    <a:pt x="8825" y="6526"/>
                    <a:pt x="8839" y="6517"/>
                  </a:cubicBezTo>
                  <a:cubicBezTo>
                    <a:pt x="8854" y="6507"/>
                    <a:pt x="8879" y="6473"/>
                    <a:pt x="8923" y="6473"/>
                  </a:cubicBezTo>
                  <a:cubicBezTo>
                    <a:pt x="8967" y="6473"/>
                    <a:pt x="8991" y="6473"/>
                    <a:pt x="9035" y="6453"/>
                  </a:cubicBezTo>
                  <a:cubicBezTo>
                    <a:pt x="9079" y="6433"/>
                    <a:pt x="9084" y="6429"/>
                    <a:pt x="9123" y="6443"/>
                  </a:cubicBezTo>
                  <a:cubicBezTo>
                    <a:pt x="9163" y="6458"/>
                    <a:pt x="9202" y="6453"/>
                    <a:pt x="9231" y="6448"/>
                  </a:cubicBezTo>
                  <a:cubicBezTo>
                    <a:pt x="9260" y="6443"/>
                    <a:pt x="9300" y="6438"/>
                    <a:pt x="9324" y="6453"/>
                  </a:cubicBezTo>
                  <a:cubicBezTo>
                    <a:pt x="9349" y="6468"/>
                    <a:pt x="9427" y="6468"/>
                    <a:pt x="9447" y="6468"/>
                  </a:cubicBezTo>
                  <a:cubicBezTo>
                    <a:pt x="9466" y="6468"/>
                    <a:pt x="9456" y="6497"/>
                    <a:pt x="9486" y="6492"/>
                  </a:cubicBezTo>
                  <a:cubicBezTo>
                    <a:pt x="9515" y="6487"/>
                    <a:pt x="9549" y="6453"/>
                    <a:pt x="9584" y="6463"/>
                  </a:cubicBezTo>
                  <a:cubicBezTo>
                    <a:pt x="9657" y="6482"/>
                    <a:pt x="9696" y="6453"/>
                    <a:pt x="9706" y="6433"/>
                  </a:cubicBezTo>
                  <a:cubicBezTo>
                    <a:pt x="9716" y="6414"/>
                    <a:pt x="9775" y="6340"/>
                    <a:pt x="9828" y="6306"/>
                  </a:cubicBezTo>
                  <a:cubicBezTo>
                    <a:pt x="9882" y="6272"/>
                    <a:pt x="9912" y="6242"/>
                    <a:pt x="9941" y="6238"/>
                  </a:cubicBezTo>
                  <a:cubicBezTo>
                    <a:pt x="9970" y="6233"/>
                    <a:pt x="9990" y="6257"/>
                    <a:pt x="10024" y="6223"/>
                  </a:cubicBezTo>
                  <a:cubicBezTo>
                    <a:pt x="10058" y="6189"/>
                    <a:pt x="10058" y="6174"/>
                    <a:pt x="10107" y="6164"/>
                  </a:cubicBezTo>
                  <a:cubicBezTo>
                    <a:pt x="10156" y="6154"/>
                    <a:pt x="10200" y="6120"/>
                    <a:pt x="10186" y="6081"/>
                  </a:cubicBezTo>
                  <a:cubicBezTo>
                    <a:pt x="10171" y="6042"/>
                    <a:pt x="10142" y="6017"/>
                    <a:pt x="10161" y="5968"/>
                  </a:cubicBezTo>
                  <a:cubicBezTo>
                    <a:pt x="10181" y="5919"/>
                    <a:pt x="10137" y="5865"/>
                    <a:pt x="10132" y="5851"/>
                  </a:cubicBezTo>
                  <a:cubicBezTo>
                    <a:pt x="10127" y="5836"/>
                    <a:pt x="10098" y="5787"/>
                    <a:pt x="10098" y="5787"/>
                  </a:cubicBezTo>
                  <a:cubicBezTo>
                    <a:pt x="10098" y="5787"/>
                    <a:pt x="10034" y="5782"/>
                    <a:pt x="10014" y="5787"/>
                  </a:cubicBezTo>
                  <a:cubicBezTo>
                    <a:pt x="9995" y="5792"/>
                    <a:pt x="9980" y="5777"/>
                    <a:pt x="9975" y="5743"/>
                  </a:cubicBezTo>
                  <a:cubicBezTo>
                    <a:pt x="9970" y="5709"/>
                    <a:pt x="9985" y="5704"/>
                    <a:pt x="9936" y="5704"/>
                  </a:cubicBezTo>
                  <a:cubicBezTo>
                    <a:pt x="9887" y="5704"/>
                    <a:pt x="9858" y="5714"/>
                    <a:pt x="9858" y="5694"/>
                  </a:cubicBezTo>
                  <a:cubicBezTo>
                    <a:pt x="9858" y="5675"/>
                    <a:pt x="9926" y="5670"/>
                    <a:pt x="9941" y="5660"/>
                  </a:cubicBezTo>
                  <a:cubicBezTo>
                    <a:pt x="9956" y="5650"/>
                    <a:pt x="9961" y="5631"/>
                    <a:pt x="9926" y="5601"/>
                  </a:cubicBezTo>
                  <a:cubicBezTo>
                    <a:pt x="9892" y="5572"/>
                    <a:pt x="9897" y="5572"/>
                    <a:pt x="9872" y="5547"/>
                  </a:cubicBezTo>
                  <a:cubicBezTo>
                    <a:pt x="9848" y="5523"/>
                    <a:pt x="9789" y="5523"/>
                    <a:pt x="9755" y="5523"/>
                  </a:cubicBezTo>
                  <a:cubicBezTo>
                    <a:pt x="9721" y="5523"/>
                    <a:pt x="9691" y="5479"/>
                    <a:pt x="9657" y="5449"/>
                  </a:cubicBezTo>
                  <a:cubicBezTo>
                    <a:pt x="9623" y="5420"/>
                    <a:pt x="9593" y="5410"/>
                    <a:pt x="9588" y="5391"/>
                  </a:cubicBezTo>
                  <a:cubicBezTo>
                    <a:pt x="9584" y="5371"/>
                    <a:pt x="9574" y="5322"/>
                    <a:pt x="9559" y="5312"/>
                  </a:cubicBezTo>
                  <a:cubicBezTo>
                    <a:pt x="9544" y="5302"/>
                    <a:pt x="9505" y="5312"/>
                    <a:pt x="9491" y="5288"/>
                  </a:cubicBezTo>
                  <a:cubicBezTo>
                    <a:pt x="9476" y="5263"/>
                    <a:pt x="9451" y="5219"/>
                    <a:pt x="9451" y="5219"/>
                  </a:cubicBezTo>
                  <a:cubicBezTo>
                    <a:pt x="9451" y="5219"/>
                    <a:pt x="9451" y="5200"/>
                    <a:pt x="9481" y="5175"/>
                  </a:cubicBezTo>
                  <a:cubicBezTo>
                    <a:pt x="9510" y="5151"/>
                    <a:pt x="9520" y="5141"/>
                    <a:pt x="9495" y="5102"/>
                  </a:cubicBezTo>
                  <a:cubicBezTo>
                    <a:pt x="9471" y="5063"/>
                    <a:pt x="9437" y="5028"/>
                    <a:pt x="9442" y="4999"/>
                  </a:cubicBezTo>
                  <a:cubicBezTo>
                    <a:pt x="9447" y="4970"/>
                    <a:pt x="9456" y="4950"/>
                    <a:pt x="9456" y="4930"/>
                  </a:cubicBezTo>
                  <a:cubicBezTo>
                    <a:pt x="9456" y="4911"/>
                    <a:pt x="9451" y="4901"/>
                    <a:pt x="9412" y="4886"/>
                  </a:cubicBezTo>
                  <a:cubicBezTo>
                    <a:pt x="9373" y="4872"/>
                    <a:pt x="9358" y="4852"/>
                    <a:pt x="9354" y="4818"/>
                  </a:cubicBezTo>
                  <a:cubicBezTo>
                    <a:pt x="9349" y="4784"/>
                    <a:pt x="9354" y="4774"/>
                    <a:pt x="9334" y="4759"/>
                  </a:cubicBezTo>
                  <a:cubicBezTo>
                    <a:pt x="9314" y="4744"/>
                    <a:pt x="9314" y="4735"/>
                    <a:pt x="9300" y="4705"/>
                  </a:cubicBezTo>
                  <a:cubicBezTo>
                    <a:pt x="9285" y="4676"/>
                    <a:pt x="9314" y="4656"/>
                    <a:pt x="9300" y="4642"/>
                  </a:cubicBezTo>
                  <a:cubicBezTo>
                    <a:pt x="9285" y="4627"/>
                    <a:pt x="9241" y="4578"/>
                    <a:pt x="9207" y="4558"/>
                  </a:cubicBezTo>
                  <a:cubicBezTo>
                    <a:pt x="9172" y="4539"/>
                    <a:pt x="9153" y="4514"/>
                    <a:pt x="9158" y="4485"/>
                  </a:cubicBezTo>
                  <a:cubicBezTo>
                    <a:pt x="9163" y="4455"/>
                    <a:pt x="9143" y="4455"/>
                    <a:pt x="9128" y="4426"/>
                  </a:cubicBezTo>
                  <a:cubicBezTo>
                    <a:pt x="9114" y="4397"/>
                    <a:pt x="9133" y="4382"/>
                    <a:pt x="9109" y="4363"/>
                  </a:cubicBezTo>
                  <a:cubicBezTo>
                    <a:pt x="9084" y="4343"/>
                    <a:pt x="9094" y="4372"/>
                    <a:pt x="9070" y="4397"/>
                  </a:cubicBezTo>
                  <a:cubicBezTo>
                    <a:pt x="9045" y="4421"/>
                    <a:pt x="9001" y="4416"/>
                    <a:pt x="9016" y="4446"/>
                  </a:cubicBezTo>
                  <a:cubicBezTo>
                    <a:pt x="9030" y="4475"/>
                    <a:pt x="9011" y="4514"/>
                    <a:pt x="9011" y="4529"/>
                  </a:cubicBezTo>
                  <a:cubicBezTo>
                    <a:pt x="9011" y="4544"/>
                    <a:pt x="9001" y="4563"/>
                    <a:pt x="8991" y="4583"/>
                  </a:cubicBezTo>
                  <a:cubicBezTo>
                    <a:pt x="8981" y="4602"/>
                    <a:pt x="8937" y="4642"/>
                    <a:pt x="8947" y="4656"/>
                  </a:cubicBezTo>
                  <a:cubicBezTo>
                    <a:pt x="8957" y="4671"/>
                    <a:pt x="8937" y="4681"/>
                    <a:pt x="8908" y="4695"/>
                  </a:cubicBezTo>
                  <a:cubicBezTo>
                    <a:pt x="8879" y="4710"/>
                    <a:pt x="8869" y="4725"/>
                    <a:pt x="8864" y="4744"/>
                  </a:cubicBezTo>
                  <a:cubicBezTo>
                    <a:pt x="8859" y="4764"/>
                    <a:pt x="8859" y="4779"/>
                    <a:pt x="8825" y="4788"/>
                  </a:cubicBezTo>
                  <a:cubicBezTo>
                    <a:pt x="8790" y="4798"/>
                    <a:pt x="8800" y="4818"/>
                    <a:pt x="8786" y="4837"/>
                  </a:cubicBezTo>
                  <a:cubicBezTo>
                    <a:pt x="8771" y="4857"/>
                    <a:pt x="8746" y="4813"/>
                    <a:pt x="8717" y="4788"/>
                  </a:cubicBezTo>
                  <a:cubicBezTo>
                    <a:pt x="8688" y="4764"/>
                    <a:pt x="8673" y="4779"/>
                    <a:pt x="8649" y="4749"/>
                  </a:cubicBezTo>
                  <a:cubicBezTo>
                    <a:pt x="8624" y="4720"/>
                    <a:pt x="8658" y="4715"/>
                    <a:pt x="8624" y="4691"/>
                  </a:cubicBezTo>
                  <a:cubicBezTo>
                    <a:pt x="8590" y="4666"/>
                    <a:pt x="8531" y="4676"/>
                    <a:pt x="8551" y="4637"/>
                  </a:cubicBezTo>
                  <a:cubicBezTo>
                    <a:pt x="8570" y="4598"/>
                    <a:pt x="8580" y="4573"/>
                    <a:pt x="8556" y="4563"/>
                  </a:cubicBezTo>
                  <a:cubicBezTo>
                    <a:pt x="8531" y="4553"/>
                    <a:pt x="8521" y="4539"/>
                    <a:pt x="8526" y="4504"/>
                  </a:cubicBezTo>
                  <a:cubicBezTo>
                    <a:pt x="8531" y="4470"/>
                    <a:pt x="8521" y="4451"/>
                    <a:pt x="8516" y="4426"/>
                  </a:cubicBezTo>
                  <a:cubicBezTo>
                    <a:pt x="8511" y="4402"/>
                    <a:pt x="8507" y="4372"/>
                    <a:pt x="8531" y="4363"/>
                  </a:cubicBezTo>
                  <a:cubicBezTo>
                    <a:pt x="8556" y="4353"/>
                    <a:pt x="8556" y="4353"/>
                    <a:pt x="8546" y="4314"/>
                  </a:cubicBezTo>
                  <a:cubicBezTo>
                    <a:pt x="8536" y="4274"/>
                    <a:pt x="8551" y="4230"/>
                    <a:pt x="8536" y="4211"/>
                  </a:cubicBezTo>
                  <a:cubicBezTo>
                    <a:pt x="8521" y="4191"/>
                    <a:pt x="8502" y="4176"/>
                    <a:pt x="8458" y="4186"/>
                  </a:cubicBezTo>
                  <a:cubicBezTo>
                    <a:pt x="8414" y="4196"/>
                    <a:pt x="8286" y="4196"/>
                    <a:pt x="8286" y="4172"/>
                  </a:cubicBezTo>
                  <a:cubicBezTo>
                    <a:pt x="8286" y="4147"/>
                    <a:pt x="8242" y="4069"/>
                    <a:pt x="8252" y="4054"/>
                  </a:cubicBezTo>
                  <a:cubicBezTo>
                    <a:pt x="8262" y="4039"/>
                    <a:pt x="8164" y="4010"/>
                    <a:pt x="8159" y="3995"/>
                  </a:cubicBezTo>
                  <a:cubicBezTo>
                    <a:pt x="8154" y="3981"/>
                    <a:pt x="8144" y="3966"/>
                    <a:pt x="8139" y="3927"/>
                  </a:cubicBezTo>
                  <a:cubicBezTo>
                    <a:pt x="8134" y="3888"/>
                    <a:pt x="8100" y="3883"/>
                    <a:pt x="8066" y="3873"/>
                  </a:cubicBezTo>
                  <a:cubicBezTo>
                    <a:pt x="8032" y="3863"/>
                    <a:pt x="8012" y="3824"/>
                    <a:pt x="7973" y="3844"/>
                  </a:cubicBezTo>
                  <a:cubicBezTo>
                    <a:pt x="7934" y="3863"/>
                    <a:pt x="7909" y="3902"/>
                    <a:pt x="7860" y="3883"/>
                  </a:cubicBezTo>
                  <a:cubicBezTo>
                    <a:pt x="7811" y="3863"/>
                    <a:pt x="7753" y="3848"/>
                    <a:pt x="7738" y="3853"/>
                  </a:cubicBezTo>
                  <a:cubicBezTo>
                    <a:pt x="7723" y="3858"/>
                    <a:pt x="7704" y="3829"/>
                    <a:pt x="7640" y="3824"/>
                  </a:cubicBezTo>
                  <a:cubicBezTo>
                    <a:pt x="7576" y="3819"/>
                    <a:pt x="7557" y="3809"/>
                    <a:pt x="7552" y="3839"/>
                  </a:cubicBezTo>
                  <a:cubicBezTo>
                    <a:pt x="7547" y="3868"/>
                    <a:pt x="7537" y="3893"/>
                    <a:pt x="7508" y="3893"/>
                  </a:cubicBezTo>
                  <a:cubicBezTo>
                    <a:pt x="7478" y="3893"/>
                    <a:pt x="7449" y="3907"/>
                    <a:pt x="7483" y="3932"/>
                  </a:cubicBezTo>
                  <a:cubicBezTo>
                    <a:pt x="7518" y="3956"/>
                    <a:pt x="7522" y="3976"/>
                    <a:pt x="7518" y="3990"/>
                  </a:cubicBezTo>
                  <a:cubicBezTo>
                    <a:pt x="7513" y="4005"/>
                    <a:pt x="7513" y="4010"/>
                    <a:pt x="7537" y="4025"/>
                  </a:cubicBezTo>
                  <a:cubicBezTo>
                    <a:pt x="7562" y="4039"/>
                    <a:pt x="7576" y="4049"/>
                    <a:pt x="7571" y="4064"/>
                  </a:cubicBezTo>
                  <a:cubicBezTo>
                    <a:pt x="7567" y="4079"/>
                    <a:pt x="7532" y="4083"/>
                    <a:pt x="7527" y="4108"/>
                  </a:cubicBezTo>
                  <a:cubicBezTo>
                    <a:pt x="7522" y="4132"/>
                    <a:pt x="7537" y="4137"/>
                    <a:pt x="7537" y="4162"/>
                  </a:cubicBezTo>
                  <a:cubicBezTo>
                    <a:pt x="7537" y="4186"/>
                    <a:pt x="7518" y="4186"/>
                    <a:pt x="7513" y="4211"/>
                  </a:cubicBezTo>
                  <a:cubicBezTo>
                    <a:pt x="7508" y="4235"/>
                    <a:pt x="7474" y="4245"/>
                    <a:pt x="7518" y="4269"/>
                  </a:cubicBezTo>
                  <a:cubicBezTo>
                    <a:pt x="7562" y="4294"/>
                    <a:pt x="7581" y="4328"/>
                    <a:pt x="7576" y="4343"/>
                  </a:cubicBezTo>
                  <a:cubicBezTo>
                    <a:pt x="7571" y="4358"/>
                    <a:pt x="7547" y="4382"/>
                    <a:pt x="7552" y="4397"/>
                  </a:cubicBezTo>
                  <a:cubicBezTo>
                    <a:pt x="7557" y="4411"/>
                    <a:pt x="7567" y="4416"/>
                    <a:pt x="7576" y="4436"/>
                  </a:cubicBezTo>
                  <a:cubicBezTo>
                    <a:pt x="7586" y="4455"/>
                    <a:pt x="7616" y="4460"/>
                    <a:pt x="7586" y="4485"/>
                  </a:cubicBezTo>
                  <a:cubicBezTo>
                    <a:pt x="7557" y="4509"/>
                    <a:pt x="7527" y="4519"/>
                    <a:pt x="7532" y="4534"/>
                  </a:cubicBezTo>
                  <a:cubicBezTo>
                    <a:pt x="7537" y="4548"/>
                    <a:pt x="7581" y="4544"/>
                    <a:pt x="7562" y="4568"/>
                  </a:cubicBezTo>
                  <a:cubicBezTo>
                    <a:pt x="7542" y="4593"/>
                    <a:pt x="7529" y="4602"/>
                    <a:pt x="7503" y="4617"/>
                  </a:cubicBezTo>
                  <a:cubicBezTo>
                    <a:pt x="7430" y="4661"/>
                    <a:pt x="7415" y="4671"/>
                    <a:pt x="7430" y="4700"/>
                  </a:cubicBezTo>
                  <a:cubicBezTo>
                    <a:pt x="7444" y="4730"/>
                    <a:pt x="7488" y="4774"/>
                    <a:pt x="7508" y="4788"/>
                  </a:cubicBezTo>
                  <a:cubicBezTo>
                    <a:pt x="7527" y="4803"/>
                    <a:pt x="7576" y="4808"/>
                    <a:pt x="7576" y="4862"/>
                  </a:cubicBezTo>
                  <a:cubicBezTo>
                    <a:pt x="7576" y="4916"/>
                    <a:pt x="7542" y="5004"/>
                    <a:pt x="7562" y="5023"/>
                  </a:cubicBezTo>
                  <a:cubicBezTo>
                    <a:pt x="7581" y="5043"/>
                    <a:pt x="7640" y="5102"/>
                    <a:pt x="7640" y="5102"/>
                  </a:cubicBezTo>
                  <a:cubicBezTo>
                    <a:pt x="7640" y="5102"/>
                    <a:pt x="7674" y="5170"/>
                    <a:pt x="7664" y="5200"/>
                  </a:cubicBezTo>
                  <a:cubicBezTo>
                    <a:pt x="7655" y="5229"/>
                    <a:pt x="7664" y="5273"/>
                    <a:pt x="7655" y="5293"/>
                  </a:cubicBezTo>
                  <a:cubicBezTo>
                    <a:pt x="7645" y="5312"/>
                    <a:pt x="7586" y="5440"/>
                    <a:pt x="7562" y="5459"/>
                  </a:cubicBezTo>
                  <a:cubicBezTo>
                    <a:pt x="7537" y="5479"/>
                    <a:pt x="7513" y="5533"/>
                    <a:pt x="7474" y="5537"/>
                  </a:cubicBezTo>
                  <a:cubicBezTo>
                    <a:pt x="7434" y="5542"/>
                    <a:pt x="7376" y="5577"/>
                    <a:pt x="7356" y="5572"/>
                  </a:cubicBezTo>
                  <a:cubicBezTo>
                    <a:pt x="7336" y="5567"/>
                    <a:pt x="7278" y="5596"/>
                    <a:pt x="7307" y="5621"/>
                  </a:cubicBezTo>
                  <a:cubicBezTo>
                    <a:pt x="7336" y="5645"/>
                    <a:pt x="7405" y="5679"/>
                    <a:pt x="7390" y="5709"/>
                  </a:cubicBezTo>
                  <a:cubicBezTo>
                    <a:pt x="7376" y="5738"/>
                    <a:pt x="7376" y="5782"/>
                    <a:pt x="7376" y="5807"/>
                  </a:cubicBezTo>
                  <a:cubicBezTo>
                    <a:pt x="7376" y="5831"/>
                    <a:pt x="7425" y="5861"/>
                    <a:pt x="7429" y="5890"/>
                  </a:cubicBezTo>
                  <a:cubicBezTo>
                    <a:pt x="7434" y="5919"/>
                    <a:pt x="7410" y="5934"/>
                    <a:pt x="7405" y="5978"/>
                  </a:cubicBezTo>
                  <a:cubicBezTo>
                    <a:pt x="7400" y="6022"/>
                    <a:pt x="7449" y="6037"/>
                    <a:pt x="7449" y="6061"/>
                  </a:cubicBezTo>
                  <a:cubicBezTo>
                    <a:pt x="7449" y="6086"/>
                    <a:pt x="7425" y="6159"/>
                    <a:pt x="7410" y="6164"/>
                  </a:cubicBezTo>
                  <a:cubicBezTo>
                    <a:pt x="7395" y="6169"/>
                    <a:pt x="7361" y="6169"/>
                    <a:pt x="7341" y="6193"/>
                  </a:cubicBezTo>
                  <a:cubicBezTo>
                    <a:pt x="7322" y="6218"/>
                    <a:pt x="7346" y="6223"/>
                    <a:pt x="7322" y="6242"/>
                  </a:cubicBezTo>
                  <a:cubicBezTo>
                    <a:pt x="7297" y="6262"/>
                    <a:pt x="7263" y="6282"/>
                    <a:pt x="7239" y="6267"/>
                  </a:cubicBezTo>
                  <a:cubicBezTo>
                    <a:pt x="7214" y="6252"/>
                    <a:pt x="7234" y="6198"/>
                    <a:pt x="7214" y="6169"/>
                  </a:cubicBezTo>
                  <a:cubicBezTo>
                    <a:pt x="7194" y="6140"/>
                    <a:pt x="7116" y="6110"/>
                    <a:pt x="7102" y="6081"/>
                  </a:cubicBezTo>
                  <a:cubicBezTo>
                    <a:pt x="7087" y="6052"/>
                    <a:pt x="7052" y="6022"/>
                    <a:pt x="7043" y="5988"/>
                  </a:cubicBezTo>
                  <a:cubicBezTo>
                    <a:pt x="7033" y="5954"/>
                    <a:pt x="6994" y="5939"/>
                    <a:pt x="6994" y="5924"/>
                  </a:cubicBezTo>
                  <a:cubicBezTo>
                    <a:pt x="6994" y="5910"/>
                    <a:pt x="6989" y="5885"/>
                    <a:pt x="6999" y="5856"/>
                  </a:cubicBezTo>
                  <a:cubicBezTo>
                    <a:pt x="7008" y="5826"/>
                    <a:pt x="7018" y="5772"/>
                    <a:pt x="7008" y="5758"/>
                  </a:cubicBezTo>
                  <a:cubicBezTo>
                    <a:pt x="6999" y="5743"/>
                    <a:pt x="6964" y="5719"/>
                    <a:pt x="6960" y="5704"/>
                  </a:cubicBezTo>
                  <a:cubicBezTo>
                    <a:pt x="6955" y="5689"/>
                    <a:pt x="6989" y="5665"/>
                    <a:pt x="7004" y="5650"/>
                  </a:cubicBezTo>
                  <a:cubicBezTo>
                    <a:pt x="7018" y="5635"/>
                    <a:pt x="7013" y="5557"/>
                    <a:pt x="6994" y="5542"/>
                  </a:cubicBezTo>
                  <a:cubicBezTo>
                    <a:pt x="6974" y="5528"/>
                    <a:pt x="6906" y="5518"/>
                    <a:pt x="6891" y="5498"/>
                  </a:cubicBezTo>
                  <a:cubicBezTo>
                    <a:pt x="6876" y="5479"/>
                    <a:pt x="6852" y="5489"/>
                    <a:pt x="6822" y="5493"/>
                  </a:cubicBezTo>
                  <a:cubicBezTo>
                    <a:pt x="6793" y="5498"/>
                    <a:pt x="6725" y="5479"/>
                    <a:pt x="6710" y="5479"/>
                  </a:cubicBezTo>
                  <a:cubicBezTo>
                    <a:pt x="6695" y="5479"/>
                    <a:pt x="6695" y="5503"/>
                    <a:pt x="6656" y="5474"/>
                  </a:cubicBezTo>
                  <a:cubicBezTo>
                    <a:pt x="6656" y="5474"/>
                    <a:pt x="6558" y="5435"/>
                    <a:pt x="6548" y="5420"/>
                  </a:cubicBezTo>
                  <a:cubicBezTo>
                    <a:pt x="6538" y="5405"/>
                    <a:pt x="6504" y="5381"/>
                    <a:pt x="6470" y="5381"/>
                  </a:cubicBezTo>
                  <a:cubicBezTo>
                    <a:pt x="6436" y="5381"/>
                    <a:pt x="6411" y="5361"/>
                    <a:pt x="6387" y="5347"/>
                  </a:cubicBezTo>
                  <a:cubicBezTo>
                    <a:pt x="6362" y="5332"/>
                    <a:pt x="6362" y="5317"/>
                    <a:pt x="6313" y="5273"/>
                  </a:cubicBezTo>
                  <a:cubicBezTo>
                    <a:pt x="6264" y="5229"/>
                    <a:pt x="6274" y="5205"/>
                    <a:pt x="6215" y="5190"/>
                  </a:cubicBezTo>
                  <a:cubicBezTo>
                    <a:pt x="6157" y="5175"/>
                    <a:pt x="6122" y="5175"/>
                    <a:pt x="6088" y="5146"/>
                  </a:cubicBezTo>
                  <a:cubicBezTo>
                    <a:pt x="6054" y="5116"/>
                    <a:pt x="6049" y="5067"/>
                    <a:pt x="6000" y="5067"/>
                  </a:cubicBezTo>
                  <a:cubicBezTo>
                    <a:pt x="5951" y="5067"/>
                    <a:pt x="5902" y="5077"/>
                    <a:pt x="5873" y="5087"/>
                  </a:cubicBezTo>
                  <a:cubicBezTo>
                    <a:pt x="5843" y="5097"/>
                    <a:pt x="5804" y="5151"/>
                    <a:pt x="5789" y="5126"/>
                  </a:cubicBezTo>
                  <a:cubicBezTo>
                    <a:pt x="5775" y="5102"/>
                    <a:pt x="5829" y="5082"/>
                    <a:pt x="5819" y="5053"/>
                  </a:cubicBezTo>
                  <a:cubicBezTo>
                    <a:pt x="5809" y="5023"/>
                    <a:pt x="5765" y="4984"/>
                    <a:pt x="5765" y="4950"/>
                  </a:cubicBezTo>
                  <a:cubicBezTo>
                    <a:pt x="5765" y="4916"/>
                    <a:pt x="5760" y="4881"/>
                    <a:pt x="5745" y="4852"/>
                  </a:cubicBezTo>
                  <a:cubicBezTo>
                    <a:pt x="5731" y="4823"/>
                    <a:pt x="5706" y="4774"/>
                    <a:pt x="5706" y="4749"/>
                  </a:cubicBezTo>
                  <a:cubicBezTo>
                    <a:pt x="5706" y="4725"/>
                    <a:pt x="5662" y="4720"/>
                    <a:pt x="5618" y="4720"/>
                  </a:cubicBezTo>
                  <a:cubicBezTo>
                    <a:pt x="5574" y="4720"/>
                    <a:pt x="5530" y="4744"/>
                    <a:pt x="5520" y="4715"/>
                  </a:cubicBezTo>
                  <a:cubicBezTo>
                    <a:pt x="5510" y="4686"/>
                    <a:pt x="5550" y="4602"/>
                    <a:pt x="5545" y="4553"/>
                  </a:cubicBezTo>
                  <a:cubicBezTo>
                    <a:pt x="5540" y="4504"/>
                    <a:pt x="5505" y="4455"/>
                    <a:pt x="5525" y="4416"/>
                  </a:cubicBezTo>
                  <a:cubicBezTo>
                    <a:pt x="5545" y="4377"/>
                    <a:pt x="5574" y="4348"/>
                    <a:pt x="5564" y="4314"/>
                  </a:cubicBezTo>
                  <a:cubicBezTo>
                    <a:pt x="5554" y="4279"/>
                    <a:pt x="5559" y="4264"/>
                    <a:pt x="5574" y="4235"/>
                  </a:cubicBezTo>
                  <a:cubicBezTo>
                    <a:pt x="5589" y="4206"/>
                    <a:pt x="5603" y="4142"/>
                    <a:pt x="5613" y="4123"/>
                  </a:cubicBezTo>
                  <a:cubicBezTo>
                    <a:pt x="5623" y="4103"/>
                    <a:pt x="5652" y="4079"/>
                    <a:pt x="5667" y="4064"/>
                  </a:cubicBezTo>
                  <a:cubicBezTo>
                    <a:pt x="5682" y="4049"/>
                    <a:pt x="5667" y="4020"/>
                    <a:pt x="5696" y="3976"/>
                  </a:cubicBezTo>
                  <a:cubicBezTo>
                    <a:pt x="5726" y="3932"/>
                    <a:pt x="5731" y="3883"/>
                    <a:pt x="5765" y="3873"/>
                  </a:cubicBezTo>
                  <a:cubicBezTo>
                    <a:pt x="5799" y="3863"/>
                    <a:pt x="5819" y="3829"/>
                    <a:pt x="5814" y="3804"/>
                  </a:cubicBezTo>
                  <a:cubicBezTo>
                    <a:pt x="5809" y="3780"/>
                    <a:pt x="5819" y="3746"/>
                    <a:pt x="5858" y="3751"/>
                  </a:cubicBezTo>
                  <a:cubicBezTo>
                    <a:pt x="5897" y="3755"/>
                    <a:pt x="5971" y="3804"/>
                    <a:pt x="5976" y="3780"/>
                  </a:cubicBezTo>
                  <a:cubicBezTo>
                    <a:pt x="5980" y="3755"/>
                    <a:pt x="5936" y="3736"/>
                    <a:pt x="5966" y="3711"/>
                  </a:cubicBezTo>
                  <a:cubicBezTo>
                    <a:pt x="5995" y="3687"/>
                    <a:pt x="6029" y="3662"/>
                    <a:pt x="6005" y="3643"/>
                  </a:cubicBezTo>
                  <a:cubicBezTo>
                    <a:pt x="5980" y="3623"/>
                    <a:pt x="5931" y="3560"/>
                    <a:pt x="5931" y="3560"/>
                  </a:cubicBezTo>
                  <a:cubicBezTo>
                    <a:pt x="5931" y="3560"/>
                    <a:pt x="5946" y="3535"/>
                    <a:pt x="5985" y="3545"/>
                  </a:cubicBezTo>
                  <a:cubicBezTo>
                    <a:pt x="6024" y="3555"/>
                    <a:pt x="6064" y="3535"/>
                    <a:pt x="6059" y="3520"/>
                  </a:cubicBezTo>
                  <a:cubicBezTo>
                    <a:pt x="6054" y="3506"/>
                    <a:pt x="6088" y="3462"/>
                    <a:pt x="6088" y="3447"/>
                  </a:cubicBezTo>
                  <a:cubicBezTo>
                    <a:pt x="6088" y="3432"/>
                    <a:pt x="6088" y="3388"/>
                    <a:pt x="6088" y="3388"/>
                  </a:cubicBezTo>
                  <a:cubicBezTo>
                    <a:pt x="6088" y="3388"/>
                    <a:pt x="6152" y="3408"/>
                    <a:pt x="6176" y="3413"/>
                  </a:cubicBezTo>
                  <a:cubicBezTo>
                    <a:pt x="6201" y="3418"/>
                    <a:pt x="6250" y="3432"/>
                    <a:pt x="6269" y="3418"/>
                  </a:cubicBezTo>
                  <a:cubicBezTo>
                    <a:pt x="6289" y="3403"/>
                    <a:pt x="6308" y="3383"/>
                    <a:pt x="6313" y="3364"/>
                  </a:cubicBezTo>
                  <a:cubicBezTo>
                    <a:pt x="6318" y="3344"/>
                    <a:pt x="6348" y="3276"/>
                    <a:pt x="6382" y="3256"/>
                  </a:cubicBezTo>
                  <a:cubicBezTo>
                    <a:pt x="6416" y="3236"/>
                    <a:pt x="6387" y="3192"/>
                    <a:pt x="6411" y="3163"/>
                  </a:cubicBezTo>
                  <a:cubicBezTo>
                    <a:pt x="6436" y="3134"/>
                    <a:pt x="6436" y="3134"/>
                    <a:pt x="6445" y="3099"/>
                  </a:cubicBezTo>
                  <a:cubicBezTo>
                    <a:pt x="6455" y="3065"/>
                    <a:pt x="6431" y="3046"/>
                    <a:pt x="6406" y="3046"/>
                  </a:cubicBezTo>
                  <a:cubicBezTo>
                    <a:pt x="6382" y="3046"/>
                    <a:pt x="6396" y="3016"/>
                    <a:pt x="6436" y="2992"/>
                  </a:cubicBezTo>
                  <a:cubicBezTo>
                    <a:pt x="6475" y="2967"/>
                    <a:pt x="6475" y="2957"/>
                    <a:pt x="6499" y="2923"/>
                  </a:cubicBezTo>
                  <a:cubicBezTo>
                    <a:pt x="6524" y="2889"/>
                    <a:pt x="6519" y="2830"/>
                    <a:pt x="6548" y="2820"/>
                  </a:cubicBezTo>
                  <a:cubicBezTo>
                    <a:pt x="6578" y="2811"/>
                    <a:pt x="6573" y="2791"/>
                    <a:pt x="6548" y="2767"/>
                  </a:cubicBezTo>
                  <a:cubicBezTo>
                    <a:pt x="6524" y="2742"/>
                    <a:pt x="6524" y="2717"/>
                    <a:pt x="6568" y="2713"/>
                  </a:cubicBezTo>
                  <a:cubicBezTo>
                    <a:pt x="6612" y="2708"/>
                    <a:pt x="6597" y="2742"/>
                    <a:pt x="6631" y="2762"/>
                  </a:cubicBezTo>
                  <a:cubicBezTo>
                    <a:pt x="6666" y="2781"/>
                    <a:pt x="6641" y="2806"/>
                    <a:pt x="6685" y="2796"/>
                  </a:cubicBezTo>
                  <a:cubicBezTo>
                    <a:pt x="6729" y="2786"/>
                    <a:pt x="6725" y="2786"/>
                    <a:pt x="6759" y="2801"/>
                  </a:cubicBezTo>
                  <a:cubicBezTo>
                    <a:pt x="6793" y="2815"/>
                    <a:pt x="6822" y="2835"/>
                    <a:pt x="6822" y="2806"/>
                  </a:cubicBezTo>
                  <a:cubicBezTo>
                    <a:pt x="6822" y="2776"/>
                    <a:pt x="6778" y="2732"/>
                    <a:pt x="6818" y="2737"/>
                  </a:cubicBezTo>
                  <a:cubicBezTo>
                    <a:pt x="6857" y="2742"/>
                    <a:pt x="6822" y="2771"/>
                    <a:pt x="6867" y="2771"/>
                  </a:cubicBezTo>
                  <a:cubicBezTo>
                    <a:pt x="6911" y="2771"/>
                    <a:pt x="6906" y="2767"/>
                    <a:pt x="6930" y="2737"/>
                  </a:cubicBezTo>
                  <a:cubicBezTo>
                    <a:pt x="6955" y="2708"/>
                    <a:pt x="6964" y="2673"/>
                    <a:pt x="7004" y="2659"/>
                  </a:cubicBezTo>
                  <a:cubicBezTo>
                    <a:pt x="7043" y="2644"/>
                    <a:pt x="7077" y="2605"/>
                    <a:pt x="7097" y="2585"/>
                  </a:cubicBezTo>
                  <a:cubicBezTo>
                    <a:pt x="7116" y="2566"/>
                    <a:pt x="7101" y="2531"/>
                    <a:pt x="7126" y="2487"/>
                  </a:cubicBezTo>
                  <a:cubicBezTo>
                    <a:pt x="7150" y="2443"/>
                    <a:pt x="7160" y="2385"/>
                    <a:pt x="7126" y="2370"/>
                  </a:cubicBezTo>
                  <a:cubicBezTo>
                    <a:pt x="7092" y="2355"/>
                    <a:pt x="7028" y="2345"/>
                    <a:pt x="7038" y="2321"/>
                  </a:cubicBezTo>
                  <a:cubicBezTo>
                    <a:pt x="7048" y="2296"/>
                    <a:pt x="7038" y="2252"/>
                    <a:pt x="7028" y="2233"/>
                  </a:cubicBezTo>
                  <a:cubicBezTo>
                    <a:pt x="7018" y="2213"/>
                    <a:pt x="6979" y="2189"/>
                    <a:pt x="6974" y="2169"/>
                  </a:cubicBezTo>
                  <a:cubicBezTo>
                    <a:pt x="6969" y="2150"/>
                    <a:pt x="6999" y="2086"/>
                    <a:pt x="7033" y="2086"/>
                  </a:cubicBezTo>
                  <a:cubicBezTo>
                    <a:pt x="7067" y="2086"/>
                    <a:pt x="7111" y="2081"/>
                    <a:pt x="7116" y="2061"/>
                  </a:cubicBezTo>
                  <a:cubicBezTo>
                    <a:pt x="7121" y="2042"/>
                    <a:pt x="7136" y="1988"/>
                    <a:pt x="7121" y="1968"/>
                  </a:cubicBezTo>
                  <a:cubicBezTo>
                    <a:pt x="7106" y="1949"/>
                    <a:pt x="7097" y="1915"/>
                    <a:pt x="7102" y="1890"/>
                  </a:cubicBezTo>
                  <a:cubicBezTo>
                    <a:pt x="7106" y="1866"/>
                    <a:pt x="7052" y="1866"/>
                    <a:pt x="7028" y="1861"/>
                  </a:cubicBezTo>
                  <a:cubicBezTo>
                    <a:pt x="7004" y="1856"/>
                    <a:pt x="6989" y="1817"/>
                    <a:pt x="6984" y="1782"/>
                  </a:cubicBezTo>
                  <a:cubicBezTo>
                    <a:pt x="6979" y="1748"/>
                    <a:pt x="6964" y="1736"/>
                    <a:pt x="6950" y="1729"/>
                  </a:cubicBezTo>
                  <a:cubicBezTo>
                    <a:pt x="6881" y="1694"/>
                    <a:pt x="6876" y="1714"/>
                    <a:pt x="6842" y="1704"/>
                  </a:cubicBezTo>
                  <a:cubicBezTo>
                    <a:pt x="6808" y="1694"/>
                    <a:pt x="6778" y="1680"/>
                    <a:pt x="6744" y="1665"/>
                  </a:cubicBezTo>
                  <a:cubicBezTo>
                    <a:pt x="6710" y="1650"/>
                    <a:pt x="6681" y="1670"/>
                    <a:pt x="6661" y="1670"/>
                  </a:cubicBezTo>
                  <a:cubicBezTo>
                    <a:pt x="6641" y="1670"/>
                    <a:pt x="6597" y="1665"/>
                    <a:pt x="6612" y="1694"/>
                  </a:cubicBezTo>
                  <a:cubicBezTo>
                    <a:pt x="6627" y="1724"/>
                    <a:pt x="6607" y="1773"/>
                    <a:pt x="6612" y="1812"/>
                  </a:cubicBezTo>
                  <a:cubicBezTo>
                    <a:pt x="6617" y="1851"/>
                    <a:pt x="6631" y="1880"/>
                    <a:pt x="6666" y="1895"/>
                  </a:cubicBezTo>
                  <a:cubicBezTo>
                    <a:pt x="6700" y="1910"/>
                    <a:pt x="6676" y="1954"/>
                    <a:pt x="6676" y="1978"/>
                  </a:cubicBezTo>
                  <a:cubicBezTo>
                    <a:pt x="6676" y="2003"/>
                    <a:pt x="6641" y="2022"/>
                    <a:pt x="6617" y="2032"/>
                  </a:cubicBezTo>
                  <a:cubicBezTo>
                    <a:pt x="6592" y="2042"/>
                    <a:pt x="6573" y="2071"/>
                    <a:pt x="6592" y="2096"/>
                  </a:cubicBezTo>
                  <a:cubicBezTo>
                    <a:pt x="6612" y="2120"/>
                    <a:pt x="6602" y="2150"/>
                    <a:pt x="6578" y="2179"/>
                  </a:cubicBezTo>
                  <a:cubicBezTo>
                    <a:pt x="6553" y="2208"/>
                    <a:pt x="6534" y="2243"/>
                    <a:pt x="6553" y="2267"/>
                  </a:cubicBezTo>
                  <a:cubicBezTo>
                    <a:pt x="6573" y="2292"/>
                    <a:pt x="6527" y="2240"/>
                    <a:pt x="6514" y="2257"/>
                  </a:cubicBezTo>
                  <a:cubicBezTo>
                    <a:pt x="6480" y="2301"/>
                    <a:pt x="6480" y="2174"/>
                    <a:pt x="6455" y="2194"/>
                  </a:cubicBezTo>
                  <a:cubicBezTo>
                    <a:pt x="6431" y="2213"/>
                    <a:pt x="6421" y="2311"/>
                    <a:pt x="6455" y="2326"/>
                  </a:cubicBezTo>
                  <a:cubicBezTo>
                    <a:pt x="6490" y="2341"/>
                    <a:pt x="6514" y="2365"/>
                    <a:pt x="6499" y="2389"/>
                  </a:cubicBezTo>
                  <a:cubicBezTo>
                    <a:pt x="6485" y="2414"/>
                    <a:pt x="6421" y="2429"/>
                    <a:pt x="6416" y="2443"/>
                  </a:cubicBezTo>
                  <a:cubicBezTo>
                    <a:pt x="6411" y="2458"/>
                    <a:pt x="6372" y="2487"/>
                    <a:pt x="6372" y="2487"/>
                  </a:cubicBezTo>
                  <a:cubicBezTo>
                    <a:pt x="6372" y="2487"/>
                    <a:pt x="6294" y="2429"/>
                    <a:pt x="6313" y="2404"/>
                  </a:cubicBezTo>
                  <a:cubicBezTo>
                    <a:pt x="6333" y="2380"/>
                    <a:pt x="6289" y="2365"/>
                    <a:pt x="6274" y="2331"/>
                  </a:cubicBezTo>
                  <a:cubicBezTo>
                    <a:pt x="6259" y="2296"/>
                    <a:pt x="6245" y="2267"/>
                    <a:pt x="6269" y="2243"/>
                  </a:cubicBezTo>
                  <a:cubicBezTo>
                    <a:pt x="6294" y="2218"/>
                    <a:pt x="6289" y="2179"/>
                    <a:pt x="6323" y="2184"/>
                  </a:cubicBezTo>
                  <a:cubicBezTo>
                    <a:pt x="6357" y="2189"/>
                    <a:pt x="6343" y="2135"/>
                    <a:pt x="6343" y="2106"/>
                  </a:cubicBezTo>
                  <a:cubicBezTo>
                    <a:pt x="6343" y="2076"/>
                    <a:pt x="6279" y="2047"/>
                    <a:pt x="6279" y="2013"/>
                  </a:cubicBezTo>
                  <a:cubicBezTo>
                    <a:pt x="6279" y="1978"/>
                    <a:pt x="6274" y="1949"/>
                    <a:pt x="6250" y="1934"/>
                  </a:cubicBezTo>
                  <a:cubicBezTo>
                    <a:pt x="6225" y="1920"/>
                    <a:pt x="6230" y="1866"/>
                    <a:pt x="6211" y="1856"/>
                  </a:cubicBezTo>
                  <a:cubicBezTo>
                    <a:pt x="6191" y="1846"/>
                    <a:pt x="6137" y="1875"/>
                    <a:pt x="6137" y="1895"/>
                  </a:cubicBezTo>
                  <a:cubicBezTo>
                    <a:pt x="6137" y="1915"/>
                    <a:pt x="6122" y="1959"/>
                    <a:pt x="6108" y="1968"/>
                  </a:cubicBezTo>
                  <a:cubicBezTo>
                    <a:pt x="6093" y="1978"/>
                    <a:pt x="6093" y="2013"/>
                    <a:pt x="6108" y="2047"/>
                  </a:cubicBezTo>
                  <a:cubicBezTo>
                    <a:pt x="6122" y="2081"/>
                    <a:pt x="6098" y="2096"/>
                    <a:pt x="6083" y="2115"/>
                  </a:cubicBezTo>
                  <a:cubicBezTo>
                    <a:pt x="6068" y="2135"/>
                    <a:pt x="6059" y="2169"/>
                    <a:pt x="6039" y="2150"/>
                  </a:cubicBezTo>
                  <a:cubicBezTo>
                    <a:pt x="6020" y="2130"/>
                    <a:pt x="5976" y="2076"/>
                    <a:pt x="6015" y="2047"/>
                  </a:cubicBezTo>
                  <a:cubicBezTo>
                    <a:pt x="6054" y="2017"/>
                    <a:pt x="6039" y="1978"/>
                    <a:pt x="6015" y="1954"/>
                  </a:cubicBezTo>
                  <a:cubicBezTo>
                    <a:pt x="5990" y="1929"/>
                    <a:pt x="5976" y="1895"/>
                    <a:pt x="6000" y="1871"/>
                  </a:cubicBezTo>
                  <a:cubicBezTo>
                    <a:pt x="6024" y="1846"/>
                    <a:pt x="6054" y="1792"/>
                    <a:pt x="6020" y="1782"/>
                  </a:cubicBezTo>
                  <a:cubicBezTo>
                    <a:pt x="5985" y="1773"/>
                    <a:pt x="5946" y="1753"/>
                    <a:pt x="5922" y="1753"/>
                  </a:cubicBezTo>
                  <a:cubicBezTo>
                    <a:pt x="5897" y="1753"/>
                    <a:pt x="5838" y="1753"/>
                    <a:pt x="5834" y="1729"/>
                  </a:cubicBezTo>
                  <a:cubicBezTo>
                    <a:pt x="5824" y="1675"/>
                    <a:pt x="5829" y="1670"/>
                    <a:pt x="5834" y="1645"/>
                  </a:cubicBezTo>
                  <a:cubicBezTo>
                    <a:pt x="5838" y="1621"/>
                    <a:pt x="5799" y="1611"/>
                    <a:pt x="5834" y="1592"/>
                  </a:cubicBezTo>
                  <a:cubicBezTo>
                    <a:pt x="5868" y="1572"/>
                    <a:pt x="5868" y="1572"/>
                    <a:pt x="5897" y="1562"/>
                  </a:cubicBezTo>
                  <a:cubicBezTo>
                    <a:pt x="5926" y="1552"/>
                    <a:pt x="5917" y="1518"/>
                    <a:pt x="5887" y="1498"/>
                  </a:cubicBezTo>
                  <a:cubicBezTo>
                    <a:pt x="5858" y="1479"/>
                    <a:pt x="5853" y="1435"/>
                    <a:pt x="5824" y="1396"/>
                  </a:cubicBezTo>
                  <a:cubicBezTo>
                    <a:pt x="5794" y="1356"/>
                    <a:pt x="5750" y="1352"/>
                    <a:pt x="5745" y="1322"/>
                  </a:cubicBezTo>
                  <a:cubicBezTo>
                    <a:pt x="5740" y="1293"/>
                    <a:pt x="5701" y="1249"/>
                    <a:pt x="5716" y="1219"/>
                  </a:cubicBezTo>
                  <a:cubicBezTo>
                    <a:pt x="5731" y="1190"/>
                    <a:pt x="5716" y="1156"/>
                    <a:pt x="5706" y="1126"/>
                  </a:cubicBezTo>
                  <a:cubicBezTo>
                    <a:pt x="5696" y="1097"/>
                    <a:pt x="5711" y="1073"/>
                    <a:pt x="5677" y="1043"/>
                  </a:cubicBezTo>
                  <a:cubicBezTo>
                    <a:pt x="5642" y="1014"/>
                    <a:pt x="5608" y="994"/>
                    <a:pt x="5589" y="989"/>
                  </a:cubicBezTo>
                  <a:cubicBezTo>
                    <a:pt x="5569" y="984"/>
                    <a:pt x="5540" y="950"/>
                    <a:pt x="5550" y="931"/>
                  </a:cubicBezTo>
                  <a:cubicBezTo>
                    <a:pt x="5559" y="911"/>
                    <a:pt x="5564" y="852"/>
                    <a:pt x="5589" y="847"/>
                  </a:cubicBezTo>
                  <a:cubicBezTo>
                    <a:pt x="5613" y="842"/>
                    <a:pt x="5603" y="847"/>
                    <a:pt x="5628" y="813"/>
                  </a:cubicBezTo>
                  <a:cubicBezTo>
                    <a:pt x="5652" y="779"/>
                    <a:pt x="5638" y="740"/>
                    <a:pt x="5652" y="725"/>
                  </a:cubicBezTo>
                  <a:cubicBezTo>
                    <a:pt x="5667" y="710"/>
                    <a:pt x="5696" y="691"/>
                    <a:pt x="5687" y="666"/>
                  </a:cubicBezTo>
                  <a:cubicBezTo>
                    <a:pt x="5677" y="642"/>
                    <a:pt x="5623" y="622"/>
                    <a:pt x="5638" y="612"/>
                  </a:cubicBezTo>
                  <a:cubicBezTo>
                    <a:pt x="5652" y="603"/>
                    <a:pt x="5638" y="578"/>
                    <a:pt x="5662" y="573"/>
                  </a:cubicBezTo>
                  <a:cubicBezTo>
                    <a:pt x="5687" y="568"/>
                    <a:pt x="5692" y="588"/>
                    <a:pt x="5740" y="598"/>
                  </a:cubicBezTo>
                  <a:cubicBezTo>
                    <a:pt x="5789" y="607"/>
                    <a:pt x="5809" y="622"/>
                    <a:pt x="5819" y="603"/>
                  </a:cubicBezTo>
                  <a:cubicBezTo>
                    <a:pt x="5829" y="583"/>
                    <a:pt x="5819" y="554"/>
                    <a:pt x="5848" y="544"/>
                  </a:cubicBezTo>
                  <a:cubicBezTo>
                    <a:pt x="5878" y="534"/>
                    <a:pt x="5926" y="446"/>
                    <a:pt x="5917" y="426"/>
                  </a:cubicBezTo>
                  <a:cubicBezTo>
                    <a:pt x="5907" y="407"/>
                    <a:pt x="5892" y="368"/>
                    <a:pt x="5926" y="343"/>
                  </a:cubicBezTo>
                  <a:cubicBezTo>
                    <a:pt x="5961" y="319"/>
                    <a:pt x="5976" y="265"/>
                    <a:pt x="6010" y="255"/>
                  </a:cubicBezTo>
                  <a:cubicBezTo>
                    <a:pt x="6044" y="245"/>
                    <a:pt x="6078" y="182"/>
                    <a:pt x="6059" y="147"/>
                  </a:cubicBezTo>
                  <a:cubicBezTo>
                    <a:pt x="6039" y="113"/>
                    <a:pt x="6029" y="84"/>
                    <a:pt x="5995" y="64"/>
                  </a:cubicBezTo>
                  <a:cubicBezTo>
                    <a:pt x="5961" y="44"/>
                    <a:pt x="5946" y="59"/>
                    <a:pt x="5892" y="64"/>
                  </a:cubicBezTo>
                  <a:cubicBezTo>
                    <a:pt x="5838" y="69"/>
                    <a:pt x="5794" y="44"/>
                    <a:pt x="5779" y="30"/>
                  </a:cubicBezTo>
                  <a:cubicBezTo>
                    <a:pt x="5765" y="15"/>
                    <a:pt x="5725" y="0"/>
                    <a:pt x="5708" y="15"/>
                  </a:cubicBezTo>
                  <a:cubicBezTo>
                    <a:pt x="5659" y="59"/>
                    <a:pt x="5575" y="29"/>
                    <a:pt x="5531" y="22"/>
                  </a:cubicBezTo>
                  <a:cubicBezTo>
                    <a:pt x="5486" y="15"/>
                    <a:pt x="5472" y="22"/>
                    <a:pt x="5479" y="59"/>
                  </a:cubicBezTo>
                  <a:cubicBezTo>
                    <a:pt x="5486" y="96"/>
                    <a:pt x="5494" y="126"/>
                    <a:pt x="5449" y="133"/>
                  </a:cubicBezTo>
                  <a:cubicBezTo>
                    <a:pt x="5405" y="141"/>
                    <a:pt x="5434" y="148"/>
                    <a:pt x="5442" y="192"/>
                  </a:cubicBezTo>
                  <a:cubicBezTo>
                    <a:pt x="5449" y="237"/>
                    <a:pt x="5449" y="288"/>
                    <a:pt x="5420" y="318"/>
                  </a:cubicBezTo>
                  <a:cubicBezTo>
                    <a:pt x="5390" y="348"/>
                    <a:pt x="5412" y="422"/>
                    <a:pt x="5434" y="444"/>
                  </a:cubicBezTo>
                  <a:cubicBezTo>
                    <a:pt x="5457" y="466"/>
                    <a:pt x="5442" y="525"/>
                    <a:pt x="5427" y="562"/>
                  </a:cubicBezTo>
                  <a:cubicBezTo>
                    <a:pt x="5412" y="599"/>
                    <a:pt x="5449" y="614"/>
                    <a:pt x="5479" y="666"/>
                  </a:cubicBezTo>
                  <a:cubicBezTo>
                    <a:pt x="5509" y="718"/>
                    <a:pt x="5472" y="784"/>
                    <a:pt x="5486" y="829"/>
                  </a:cubicBezTo>
                  <a:cubicBezTo>
                    <a:pt x="5501" y="873"/>
                    <a:pt x="5472" y="940"/>
                    <a:pt x="5472" y="940"/>
                  </a:cubicBezTo>
                  <a:cubicBezTo>
                    <a:pt x="5472" y="940"/>
                    <a:pt x="5383" y="977"/>
                    <a:pt x="5390" y="1006"/>
                  </a:cubicBezTo>
                  <a:cubicBezTo>
                    <a:pt x="5398" y="1036"/>
                    <a:pt x="5412" y="1073"/>
                    <a:pt x="5412" y="1095"/>
                  </a:cubicBezTo>
                  <a:cubicBezTo>
                    <a:pt x="5412" y="1117"/>
                    <a:pt x="5405" y="1132"/>
                    <a:pt x="5368" y="1162"/>
                  </a:cubicBezTo>
                  <a:cubicBezTo>
                    <a:pt x="5331" y="1191"/>
                    <a:pt x="5272" y="1199"/>
                    <a:pt x="5301" y="1228"/>
                  </a:cubicBezTo>
                  <a:cubicBezTo>
                    <a:pt x="5331" y="1258"/>
                    <a:pt x="5346" y="1332"/>
                    <a:pt x="5346" y="1332"/>
                  </a:cubicBezTo>
                  <a:cubicBezTo>
                    <a:pt x="5346" y="1332"/>
                    <a:pt x="5338" y="1384"/>
                    <a:pt x="5338" y="1414"/>
                  </a:cubicBezTo>
                  <a:cubicBezTo>
                    <a:pt x="5338" y="1443"/>
                    <a:pt x="5286" y="1443"/>
                    <a:pt x="5294" y="1502"/>
                  </a:cubicBezTo>
                  <a:cubicBezTo>
                    <a:pt x="5301" y="1561"/>
                    <a:pt x="5286" y="1591"/>
                    <a:pt x="5324" y="1621"/>
                  </a:cubicBezTo>
                  <a:cubicBezTo>
                    <a:pt x="5360" y="1650"/>
                    <a:pt x="5368" y="1702"/>
                    <a:pt x="5405" y="1710"/>
                  </a:cubicBezTo>
                  <a:cubicBezTo>
                    <a:pt x="5442" y="1717"/>
                    <a:pt x="5486" y="1717"/>
                    <a:pt x="5531" y="1747"/>
                  </a:cubicBezTo>
                  <a:cubicBezTo>
                    <a:pt x="5575" y="1776"/>
                    <a:pt x="5553" y="1895"/>
                    <a:pt x="5545" y="1924"/>
                  </a:cubicBezTo>
                  <a:cubicBezTo>
                    <a:pt x="5538" y="1954"/>
                    <a:pt x="5545" y="1983"/>
                    <a:pt x="5597" y="2006"/>
                  </a:cubicBezTo>
                  <a:cubicBezTo>
                    <a:pt x="5649" y="2028"/>
                    <a:pt x="5634" y="2035"/>
                    <a:pt x="5634" y="2072"/>
                  </a:cubicBezTo>
                  <a:cubicBezTo>
                    <a:pt x="5634" y="2109"/>
                    <a:pt x="5575" y="2191"/>
                    <a:pt x="5545" y="2205"/>
                  </a:cubicBezTo>
                  <a:cubicBezTo>
                    <a:pt x="5516" y="2220"/>
                    <a:pt x="5442" y="2220"/>
                    <a:pt x="5442" y="2265"/>
                  </a:cubicBezTo>
                  <a:cubicBezTo>
                    <a:pt x="5442" y="2309"/>
                    <a:pt x="5360" y="2309"/>
                    <a:pt x="5338" y="2287"/>
                  </a:cubicBezTo>
                  <a:cubicBezTo>
                    <a:pt x="5316" y="2265"/>
                    <a:pt x="5353" y="2183"/>
                    <a:pt x="5301" y="2161"/>
                  </a:cubicBezTo>
                  <a:cubicBezTo>
                    <a:pt x="5249" y="2139"/>
                    <a:pt x="5183" y="2117"/>
                    <a:pt x="5235" y="2102"/>
                  </a:cubicBezTo>
                  <a:cubicBezTo>
                    <a:pt x="5286" y="2087"/>
                    <a:pt x="5346" y="2072"/>
                    <a:pt x="5346" y="2035"/>
                  </a:cubicBezTo>
                  <a:cubicBezTo>
                    <a:pt x="5346" y="1998"/>
                    <a:pt x="5360" y="1939"/>
                    <a:pt x="5331" y="1880"/>
                  </a:cubicBezTo>
                  <a:cubicBezTo>
                    <a:pt x="5301" y="1821"/>
                    <a:pt x="5264" y="1813"/>
                    <a:pt x="5235" y="1761"/>
                  </a:cubicBezTo>
                  <a:cubicBezTo>
                    <a:pt x="5205" y="1710"/>
                    <a:pt x="5087" y="1650"/>
                    <a:pt x="5079" y="1724"/>
                  </a:cubicBezTo>
                  <a:cubicBezTo>
                    <a:pt x="5072" y="1798"/>
                    <a:pt x="5131" y="1902"/>
                    <a:pt x="5050" y="1924"/>
                  </a:cubicBezTo>
                  <a:cubicBezTo>
                    <a:pt x="4968" y="1946"/>
                    <a:pt x="4879" y="1969"/>
                    <a:pt x="4939" y="1991"/>
                  </a:cubicBezTo>
                  <a:cubicBezTo>
                    <a:pt x="4998" y="2013"/>
                    <a:pt x="5124" y="2020"/>
                    <a:pt x="5124" y="2050"/>
                  </a:cubicBezTo>
                  <a:cubicBezTo>
                    <a:pt x="5124" y="2080"/>
                    <a:pt x="5042" y="2168"/>
                    <a:pt x="5042" y="2168"/>
                  </a:cubicBezTo>
                  <a:cubicBezTo>
                    <a:pt x="5042" y="2168"/>
                    <a:pt x="5064" y="2242"/>
                    <a:pt x="5050" y="2265"/>
                  </a:cubicBezTo>
                  <a:cubicBezTo>
                    <a:pt x="5035" y="2287"/>
                    <a:pt x="4953" y="2331"/>
                    <a:pt x="4924" y="2316"/>
                  </a:cubicBezTo>
                  <a:cubicBezTo>
                    <a:pt x="4894" y="2302"/>
                    <a:pt x="4820" y="2346"/>
                    <a:pt x="4776" y="2346"/>
                  </a:cubicBezTo>
                  <a:cubicBezTo>
                    <a:pt x="4731" y="2346"/>
                    <a:pt x="4583" y="2346"/>
                    <a:pt x="4554" y="2302"/>
                  </a:cubicBezTo>
                  <a:cubicBezTo>
                    <a:pt x="4524" y="2257"/>
                    <a:pt x="4509" y="2265"/>
                    <a:pt x="4458" y="2265"/>
                  </a:cubicBezTo>
                  <a:cubicBezTo>
                    <a:pt x="4406" y="2265"/>
                    <a:pt x="4324" y="2250"/>
                    <a:pt x="4287" y="2205"/>
                  </a:cubicBezTo>
                  <a:cubicBezTo>
                    <a:pt x="4250" y="2161"/>
                    <a:pt x="4236" y="2146"/>
                    <a:pt x="4221" y="2109"/>
                  </a:cubicBezTo>
                  <a:cubicBezTo>
                    <a:pt x="4206" y="2072"/>
                    <a:pt x="4162" y="2028"/>
                    <a:pt x="4110" y="2050"/>
                  </a:cubicBezTo>
                  <a:cubicBezTo>
                    <a:pt x="4058" y="2072"/>
                    <a:pt x="4013" y="2131"/>
                    <a:pt x="3999" y="2161"/>
                  </a:cubicBezTo>
                  <a:cubicBezTo>
                    <a:pt x="3984" y="2191"/>
                    <a:pt x="3902" y="2250"/>
                    <a:pt x="3932" y="2279"/>
                  </a:cubicBezTo>
                  <a:cubicBezTo>
                    <a:pt x="3962" y="2309"/>
                    <a:pt x="3984" y="2346"/>
                    <a:pt x="3969" y="2376"/>
                  </a:cubicBezTo>
                  <a:cubicBezTo>
                    <a:pt x="3954" y="2405"/>
                    <a:pt x="3902" y="2427"/>
                    <a:pt x="3858" y="2427"/>
                  </a:cubicBezTo>
                  <a:cubicBezTo>
                    <a:pt x="3814" y="2427"/>
                    <a:pt x="3799" y="2398"/>
                    <a:pt x="3777" y="2353"/>
                  </a:cubicBezTo>
                  <a:cubicBezTo>
                    <a:pt x="3754" y="2309"/>
                    <a:pt x="3732" y="2279"/>
                    <a:pt x="3688" y="2302"/>
                  </a:cubicBezTo>
                  <a:cubicBezTo>
                    <a:pt x="3643" y="2324"/>
                    <a:pt x="3510" y="2353"/>
                    <a:pt x="3473" y="2353"/>
                  </a:cubicBezTo>
                  <a:cubicBezTo>
                    <a:pt x="3436" y="2353"/>
                    <a:pt x="3421" y="2316"/>
                    <a:pt x="3340" y="2331"/>
                  </a:cubicBezTo>
                  <a:cubicBezTo>
                    <a:pt x="3259" y="2346"/>
                    <a:pt x="3147" y="2368"/>
                    <a:pt x="3125" y="2324"/>
                  </a:cubicBezTo>
                  <a:cubicBezTo>
                    <a:pt x="3103" y="2279"/>
                    <a:pt x="3059" y="2228"/>
                    <a:pt x="3096" y="2213"/>
                  </a:cubicBezTo>
                  <a:cubicBezTo>
                    <a:pt x="3133" y="2198"/>
                    <a:pt x="3251" y="2198"/>
                    <a:pt x="3229" y="2161"/>
                  </a:cubicBezTo>
                  <a:cubicBezTo>
                    <a:pt x="3207" y="2124"/>
                    <a:pt x="3185" y="2050"/>
                    <a:pt x="3147" y="2028"/>
                  </a:cubicBezTo>
                  <a:cubicBezTo>
                    <a:pt x="3111" y="2006"/>
                    <a:pt x="3096" y="1969"/>
                    <a:pt x="3044" y="1954"/>
                  </a:cubicBezTo>
                  <a:cubicBezTo>
                    <a:pt x="2992" y="1939"/>
                    <a:pt x="2933" y="1998"/>
                    <a:pt x="2896" y="1983"/>
                  </a:cubicBezTo>
                  <a:cubicBezTo>
                    <a:pt x="2859" y="1969"/>
                    <a:pt x="2740" y="1946"/>
                    <a:pt x="2711" y="1917"/>
                  </a:cubicBezTo>
                  <a:cubicBezTo>
                    <a:pt x="2681" y="1887"/>
                    <a:pt x="2637" y="1828"/>
                    <a:pt x="2563" y="1835"/>
                  </a:cubicBezTo>
                  <a:cubicBezTo>
                    <a:pt x="2489" y="1843"/>
                    <a:pt x="2400" y="1784"/>
                    <a:pt x="2370" y="1747"/>
                  </a:cubicBezTo>
                  <a:cubicBezTo>
                    <a:pt x="2341" y="1710"/>
                    <a:pt x="2259" y="1658"/>
                    <a:pt x="2185" y="1673"/>
                  </a:cubicBezTo>
                  <a:cubicBezTo>
                    <a:pt x="2111" y="1687"/>
                    <a:pt x="2119" y="1739"/>
                    <a:pt x="2089" y="1776"/>
                  </a:cubicBezTo>
                  <a:cubicBezTo>
                    <a:pt x="2060" y="1813"/>
                    <a:pt x="1993" y="1784"/>
                    <a:pt x="1949" y="1761"/>
                  </a:cubicBezTo>
                  <a:cubicBezTo>
                    <a:pt x="1904" y="1739"/>
                    <a:pt x="1852" y="1791"/>
                    <a:pt x="1800" y="1769"/>
                  </a:cubicBezTo>
                  <a:cubicBezTo>
                    <a:pt x="1749" y="1747"/>
                    <a:pt x="1726" y="1717"/>
                    <a:pt x="1712" y="1673"/>
                  </a:cubicBezTo>
                  <a:cubicBezTo>
                    <a:pt x="1697" y="1628"/>
                    <a:pt x="1682" y="1554"/>
                    <a:pt x="1638" y="1547"/>
                  </a:cubicBezTo>
                  <a:cubicBezTo>
                    <a:pt x="1593" y="1539"/>
                    <a:pt x="1549" y="1561"/>
                    <a:pt x="1504" y="1599"/>
                  </a:cubicBezTo>
                  <a:cubicBezTo>
                    <a:pt x="1460" y="1636"/>
                    <a:pt x="1438" y="1702"/>
                    <a:pt x="1408" y="1724"/>
                  </a:cubicBezTo>
                  <a:cubicBezTo>
                    <a:pt x="1379" y="1747"/>
                    <a:pt x="1290" y="1769"/>
                    <a:pt x="1245" y="1747"/>
                  </a:cubicBezTo>
                  <a:cubicBezTo>
                    <a:pt x="1201" y="1724"/>
                    <a:pt x="1120" y="1717"/>
                    <a:pt x="1075" y="1739"/>
                  </a:cubicBezTo>
                  <a:cubicBezTo>
                    <a:pt x="1031" y="1761"/>
                    <a:pt x="964" y="1813"/>
                    <a:pt x="920" y="1791"/>
                  </a:cubicBezTo>
                  <a:cubicBezTo>
                    <a:pt x="875" y="1769"/>
                    <a:pt x="779" y="1739"/>
                    <a:pt x="764" y="1776"/>
                  </a:cubicBezTo>
                  <a:cubicBezTo>
                    <a:pt x="749" y="1813"/>
                    <a:pt x="661" y="1843"/>
                    <a:pt x="668" y="1880"/>
                  </a:cubicBezTo>
                  <a:cubicBezTo>
                    <a:pt x="675" y="1917"/>
                    <a:pt x="646" y="1991"/>
                    <a:pt x="601" y="1983"/>
                  </a:cubicBezTo>
                  <a:cubicBezTo>
                    <a:pt x="557" y="1976"/>
                    <a:pt x="439" y="1991"/>
                    <a:pt x="409" y="1939"/>
                  </a:cubicBezTo>
                  <a:cubicBezTo>
                    <a:pt x="380" y="1887"/>
                    <a:pt x="335" y="1835"/>
                    <a:pt x="268" y="1821"/>
                  </a:cubicBezTo>
                  <a:cubicBezTo>
                    <a:pt x="202" y="1806"/>
                    <a:pt x="143" y="1784"/>
                    <a:pt x="91" y="1739"/>
                  </a:cubicBezTo>
                  <a:cubicBezTo>
                    <a:pt x="75" y="1726"/>
                    <a:pt x="62" y="1719"/>
                    <a:pt x="49" y="1714"/>
                  </a:cubicBezTo>
                  <a:cubicBezTo>
                    <a:pt x="51" y="1823"/>
                    <a:pt x="54" y="2184"/>
                    <a:pt x="29" y="2226"/>
                  </a:cubicBezTo>
                  <a:cubicBezTo>
                    <a:pt x="0" y="2275"/>
                    <a:pt x="49" y="2542"/>
                    <a:pt x="39" y="2650"/>
                  </a:cubicBezTo>
                  <a:cubicBezTo>
                    <a:pt x="29" y="2759"/>
                    <a:pt x="69" y="3193"/>
                    <a:pt x="49" y="3282"/>
                  </a:cubicBezTo>
                  <a:cubicBezTo>
                    <a:pt x="29" y="3371"/>
                    <a:pt x="79" y="3914"/>
                    <a:pt x="59" y="3973"/>
                  </a:cubicBezTo>
                  <a:cubicBezTo>
                    <a:pt x="39" y="4032"/>
                    <a:pt x="69" y="4358"/>
                    <a:pt x="69" y="4358"/>
                  </a:cubicBezTo>
                  <a:cubicBezTo>
                    <a:pt x="236" y="4367"/>
                    <a:pt x="236" y="4367"/>
                    <a:pt x="236" y="4367"/>
                  </a:cubicBezTo>
                  <a:cubicBezTo>
                    <a:pt x="236" y="4367"/>
                    <a:pt x="414" y="4486"/>
                    <a:pt x="394" y="4535"/>
                  </a:cubicBezTo>
                  <a:cubicBezTo>
                    <a:pt x="375" y="4585"/>
                    <a:pt x="542" y="4624"/>
                    <a:pt x="542" y="4624"/>
                  </a:cubicBezTo>
                  <a:cubicBezTo>
                    <a:pt x="542" y="4624"/>
                    <a:pt x="641" y="4654"/>
                    <a:pt x="641" y="4585"/>
                  </a:cubicBezTo>
                  <a:cubicBezTo>
                    <a:pt x="641" y="4515"/>
                    <a:pt x="760" y="4496"/>
                    <a:pt x="760" y="4525"/>
                  </a:cubicBezTo>
                  <a:cubicBezTo>
                    <a:pt x="760" y="4555"/>
                    <a:pt x="858" y="4664"/>
                    <a:pt x="888" y="4713"/>
                  </a:cubicBezTo>
                  <a:cubicBezTo>
                    <a:pt x="917" y="4762"/>
                    <a:pt x="996" y="4861"/>
                    <a:pt x="996" y="4920"/>
                  </a:cubicBezTo>
                  <a:cubicBezTo>
                    <a:pt x="996" y="4979"/>
                    <a:pt x="1056" y="4989"/>
                    <a:pt x="1095" y="5058"/>
                  </a:cubicBezTo>
                  <a:cubicBezTo>
                    <a:pt x="1135" y="5127"/>
                    <a:pt x="1144" y="5187"/>
                    <a:pt x="1174" y="5226"/>
                  </a:cubicBezTo>
                  <a:cubicBezTo>
                    <a:pt x="1204" y="5266"/>
                    <a:pt x="1273" y="5275"/>
                    <a:pt x="1322" y="5315"/>
                  </a:cubicBezTo>
                  <a:cubicBezTo>
                    <a:pt x="1371" y="5354"/>
                    <a:pt x="1411" y="5493"/>
                    <a:pt x="1352" y="5522"/>
                  </a:cubicBezTo>
                  <a:cubicBezTo>
                    <a:pt x="1313" y="5542"/>
                    <a:pt x="1316" y="5578"/>
                    <a:pt x="1307" y="5615"/>
                  </a:cubicBezTo>
                  <a:cubicBezTo>
                    <a:pt x="1320" y="5622"/>
                    <a:pt x="1324" y="5631"/>
                    <a:pt x="1317" y="5650"/>
                  </a:cubicBezTo>
                  <a:cubicBezTo>
                    <a:pt x="1302" y="5690"/>
                    <a:pt x="1287" y="5715"/>
                    <a:pt x="1312" y="5744"/>
                  </a:cubicBezTo>
                  <a:cubicBezTo>
                    <a:pt x="1337" y="5774"/>
                    <a:pt x="1287" y="5789"/>
                    <a:pt x="1302" y="5823"/>
                  </a:cubicBezTo>
                  <a:cubicBezTo>
                    <a:pt x="1317" y="5858"/>
                    <a:pt x="1312" y="5872"/>
                    <a:pt x="1366" y="5882"/>
                  </a:cubicBezTo>
                  <a:cubicBezTo>
                    <a:pt x="1421" y="5892"/>
                    <a:pt x="1431" y="5887"/>
                    <a:pt x="1436" y="5927"/>
                  </a:cubicBezTo>
                  <a:cubicBezTo>
                    <a:pt x="1440" y="5966"/>
                    <a:pt x="1406" y="5966"/>
                    <a:pt x="1455" y="5996"/>
                  </a:cubicBezTo>
                  <a:cubicBezTo>
                    <a:pt x="1505" y="6025"/>
                    <a:pt x="1529" y="6011"/>
                    <a:pt x="1534" y="6065"/>
                  </a:cubicBezTo>
                  <a:cubicBezTo>
                    <a:pt x="1539" y="6119"/>
                    <a:pt x="1495" y="6129"/>
                    <a:pt x="1534" y="6154"/>
                  </a:cubicBezTo>
                  <a:cubicBezTo>
                    <a:pt x="1574" y="6178"/>
                    <a:pt x="1579" y="6178"/>
                    <a:pt x="1593" y="6203"/>
                  </a:cubicBezTo>
                  <a:cubicBezTo>
                    <a:pt x="1608" y="6228"/>
                    <a:pt x="1603" y="6257"/>
                    <a:pt x="1628" y="6277"/>
                  </a:cubicBezTo>
                  <a:cubicBezTo>
                    <a:pt x="1653" y="6297"/>
                    <a:pt x="1687" y="6302"/>
                    <a:pt x="1707" y="6312"/>
                  </a:cubicBezTo>
                  <a:cubicBezTo>
                    <a:pt x="1727" y="6322"/>
                    <a:pt x="1741" y="6326"/>
                    <a:pt x="1791" y="6326"/>
                  </a:cubicBezTo>
                  <a:cubicBezTo>
                    <a:pt x="1840" y="6326"/>
                    <a:pt x="1860" y="6287"/>
                    <a:pt x="1884" y="6322"/>
                  </a:cubicBezTo>
                  <a:cubicBezTo>
                    <a:pt x="1909" y="6356"/>
                    <a:pt x="1929" y="6366"/>
                    <a:pt x="1939" y="6386"/>
                  </a:cubicBezTo>
                  <a:cubicBezTo>
                    <a:pt x="1949" y="6405"/>
                    <a:pt x="1949" y="6405"/>
                    <a:pt x="1959" y="6445"/>
                  </a:cubicBezTo>
                  <a:cubicBezTo>
                    <a:pt x="1968" y="6484"/>
                    <a:pt x="1973" y="6504"/>
                    <a:pt x="2008" y="6514"/>
                  </a:cubicBezTo>
                  <a:cubicBezTo>
                    <a:pt x="2042" y="6524"/>
                    <a:pt x="2042" y="6460"/>
                    <a:pt x="2042" y="6524"/>
                  </a:cubicBezTo>
                  <a:cubicBezTo>
                    <a:pt x="2042" y="6588"/>
                    <a:pt x="2102" y="6588"/>
                    <a:pt x="2116" y="6588"/>
                  </a:cubicBezTo>
                  <a:cubicBezTo>
                    <a:pt x="2131" y="6588"/>
                    <a:pt x="2126" y="6593"/>
                    <a:pt x="2156" y="6613"/>
                  </a:cubicBezTo>
                  <a:cubicBezTo>
                    <a:pt x="2186" y="6632"/>
                    <a:pt x="2191" y="6647"/>
                    <a:pt x="2195" y="6672"/>
                  </a:cubicBezTo>
                  <a:cubicBezTo>
                    <a:pt x="2200" y="6693"/>
                    <a:pt x="2193" y="6707"/>
                    <a:pt x="2204" y="6724"/>
                  </a:cubicBezTo>
                  <a:cubicBezTo>
                    <a:pt x="2251" y="6708"/>
                    <a:pt x="2334" y="6686"/>
                    <a:pt x="2368" y="6706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8" name="Freeform 209">
              <a:extLst>
                <a:ext uri="{FF2B5EF4-FFF2-40B4-BE49-F238E27FC236}">
                  <a16:creationId xmlns:a16="http://schemas.microsoft.com/office/drawing/2014/main" id="{A26DE82A-DB14-4F54-B116-EF4817807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6908" y="2028821"/>
              <a:ext cx="161925" cy="84137"/>
            </a:xfrm>
            <a:custGeom>
              <a:avLst/>
              <a:gdLst>
                <a:gd name="T0" fmla="*/ 539 w 656"/>
                <a:gd name="T1" fmla="*/ 162 h 391"/>
                <a:gd name="T2" fmla="*/ 401 w 656"/>
                <a:gd name="T3" fmla="*/ 30 h 391"/>
                <a:gd name="T4" fmla="*/ 239 w 656"/>
                <a:gd name="T5" fmla="*/ 30 h 391"/>
                <a:gd name="T6" fmla="*/ 101 w 656"/>
                <a:gd name="T7" fmla="*/ 20 h 391"/>
                <a:gd name="T8" fmla="*/ 96 w 656"/>
                <a:gd name="T9" fmla="*/ 111 h 391"/>
                <a:gd name="T10" fmla="*/ 178 w 656"/>
                <a:gd name="T11" fmla="*/ 208 h 391"/>
                <a:gd name="T12" fmla="*/ 167 w 656"/>
                <a:gd name="T13" fmla="*/ 330 h 391"/>
                <a:gd name="T14" fmla="*/ 325 w 656"/>
                <a:gd name="T15" fmla="*/ 381 h 391"/>
                <a:gd name="T16" fmla="*/ 498 w 656"/>
                <a:gd name="T17" fmla="*/ 350 h 391"/>
                <a:gd name="T18" fmla="*/ 630 w 656"/>
                <a:gd name="T19" fmla="*/ 345 h 391"/>
                <a:gd name="T20" fmla="*/ 539 w 656"/>
                <a:gd name="T21" fmla="*/ 16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6" h="391">
                  <a:moveTo>
                    <a:pt x="539" y="162"/>
                  </a:moveTo>
                  <a:cubicBezTo>
                    <a:pt x="527" y="102"/>
                    <a:pt x="462" y="20"/>
                    <a:pt x="401" y="30"/>
                  </a:cubicBezTo>
                  <a:cubicBezTo>
                    <a:pt x="340" y="40"/>
                    <a:pt x="295" y="45"/>
                    <a:pt x="239" y="30"/>
                  </a:cubicBezTo>
                  <a:cubicBezTo>
                    <a:pt x="183" y="15"/>
                    <a:pt x="101" y="0"/>
                    <a:pt x="101" y="20"/>
                  </a:cubicBezTo>
                  <a:cubicBezTo>
                    <a:pt x="101" y="40"/>
                    <a:pt x="0" y="76"/>
                    <a:pt x="96" y="111"/>
                  </a:cubicBezTo>
                  <a:cubicBezTo>
                    <a:pt x="193" y="147"/>
                    <a:pt x="203" y="147"/>
                    <a:pt x="178" y="208"/>
                  </a:cubicBezTo>
                  <a:cubicBezTo>
                    <a:pt x="152" y="269"/>
                    <a:pt x="116" y="284"/>
                    <a:pt x="167" y="330"/>
                  </a:cubicBezTo>
                  <a:cubicBezTo>
                    <a:pt x="218" y="376"/>
                    <a:pt x="259" y="386"/>
                    <a:pt x="325" y="381"/>
                  </a:cubicBezTo>
                  <a:cubicBezTo>
                    <a:pt x="391" y="376"/>
                    <a:pt x="417" y="345"/>
                    <a:pt x="498" y="350"/>
                  </a:cubicBezTo>
                  <a:cubicBezTo>
                    <a:pt x="579" y="356"/>
                    <a:pt x="605" y="391"/>
                    <a:pt x="630" y="345"/>
                  </a:cubicBezTo>
                  <a:cubicBezTo>
                    <a:pt x="656" y="300"/>
                    <a:pt x="559" y="269"/>
                    <a:pt x="539" y="162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9" name="Freeform 210">
              <a:extLst>
                <a:ext uri="{FF2B5EF4-FFF2-40B4-BE49-F238E27FC236}">
                  <a16:creationId xmlns:a16="http://schemas.microsoft.com/office/drawing/2014/main" id="{37A71EB6-94A0-4CCE-B34E-232945D34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3196" y="914397"/>
              <a:ext cx="47626" cy="42862"/>
            </a:xfrm>
            <a:custGeom>
              <a:avLst/>
              <a:gdLst>
                <a:gd name="T0" fmla="*/ 45 w 195"/>
                <a:gd name="T1" fmla="*/ 0 h 196"/>
                <a:gd name="T2" fmla="*/ 38 w 195"/>
                <a:gd name="T3" fmla="*/ 86 h 196"/>
                <a:gd name="T4" fmla="*/ 61 w 195"/>
                <a:gd name="T5" fmla="*/ 165 h 196"/>
                <a:gd name="T6" fmla="*/ 171 w 195"/>
                <a:gd name="T7" fmla="*/ 196 h 196"/>
                <a:gd name="T8" fmla="*/ 116 w 195"/>
                <a:gd name="T9" fmla="*/ 71 h 196"/>
                <a:gd name="T10" fmla="*/ 45 w 195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196">
                  <a:moveTo>
                    <a:pt x="45" y="0"/>
                  </a:moveTo>
                  <a:cubicBezTo>
                    <a:pt x="0" y="0"/>
                    <a:pt x="38" y="55"/>
                    <a:pt x="38" y="86"/>
                  </a:cubicBezTo>
                  <a:cubicBezTo>
                    <a:pt x="38" y="118"/>
                    <a:pt x="22" y="165"/>
                    <a:pt x="61" y="165"/>
                  </a:cubicBezTo>
                  <a:cubicBezTo>
                    <a:pt x="100" y="165"/>
                    <a:pt x="147" y="196"/>
                    <a:pt x="171" y="196"/>
                  </a:cubicBezTo>
                  <a:cubicBezTo>
                    <a:pt x="195" y="196"/>
                    <a:pt x="116" y="102"/>
                    <a:pt x="116" y="71"/>
                  </a:cubicBezTo>
                  <a:cubicBezTo>
                    <a:pt x="116" y="39"/>
                    <a:pt x="85" y="0"/>
                    <a:pt x="45" y="0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0" name="Freeform 211">
              <a:extLst>
                <a:ext uri="{FF2B5EF4-FFF2-40B4-BE49-F238E27FC236}">
                  <a16:creationId xmlns:a16="http://schemas.microsoft.com/office/drawing/2014/main" id="{8E0EF663-541D-4D64-86F6-4F976DD48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6632" y="714374"/>
              <a:ext cx="1517650" cy="1835147"/>
            </a:xfrm>
            <a:custGeom>
              <a:avLst/>
              <a:gdLst>
                <a:gd name="T0" fmla="*/ 4420 w 6163"/>
                <a:gd name="T1" fmla="*/ 5134 h 8401"/>
                <a:gd name="T2" fmla="*/ 4536 w 6163"/>
                <a:gd name="T3" fmla="*/ 5738 h 8401"/>
                <a:gd name="T4" fmla="*/ 4300 w 6163"/>
                <a:gd name="T5" fmla="*/ 6020 h 8401"/>
                <a:gd name="T6" fmla="*/ 4534 w 6163"/>
                <a:gd name="T7" fmla="*/ 6311 h 8401"/>
                <a:gd name="T8" fmla="*/ 4000 w 6163"/>
                <a:gd name="T9" fmla="*/ 6600 h 8401"/>
                <a:gd name="T10" fmla="*/ 3685 w 6163"/>
                <a:gd name="T11" fmla="*/ 6889 h 8401"/>
                <a:gd name="T12" fmla="*/ 3299 w 6163"/>
                <a:gd name="T13" fmla="*/ 7194 h 8401"/>
                <a:gd name="T14" fmla="*/ 3024 w 6163"/>
                <a:gd name="T15" fmla="*/ 7445 h 8401"/>
                <a:gd name="T16" fmla="*/ 2897 w 6163"/>
                <a:gd name="T17" fmla="*/ 7821 h 8401"/>
                <a:gd name="T18" fmla="*/ 2817 w 6163"/>
                <a:gd name="T19" fmla="*/ 8244 h 8401"/>
                <a:gd name="T20" fmla="*/ 2378 w 6163"/>
                <a:gd name="T21" fmla="*/ 8227 h 8401"/>
                <a:gd name="T22" fmla="*/ 2066 w 6163"/>
                <a:gd name="T23" fmla="*/ 7724 h 8401"/>
                <a:gd name="T24" fmla="*/ 1817 w 6163"/>
                <a:gd name="T25" fmla="*/ 7056 h 8401"/>
                <a:gd name="T26" fmla="*/ 1849 w 6163"/>
                <a:gd name="T27" fmla="*/ 6570 h 8401"/>
                <a:gd name="T28" fmla="*/ 2031 w 6163"/>
                <a:gd name="T29" fmla="*/ 6170 h 8401"/>
                <a:gd name="T30" fmla="*/ 1852 w 6163"/>
                <a:gd name="T31" fmla="*/ 5895 h 8401"/>
                <a:gd name="T32" fmla="*/ 1790 w 6163"/>
                <a:gd name="T33" fmla="*/ 5636 h 8401"/>
                <a:gd name="T34" fmla="*/ 1634 w 6163"/>
                <a:gd name="T35" fmla="*/ 5109 h 8401"/>
                <a:gd name="T36" fmla="*/ 1494 w 6163"/>
                <a:gd name="T37" fmla="*/ 4654 h 8401"/>
                <a:gd name="T38" fmla="*/ 947 w 6163"/>
                <a:gd name="T39" fmla="*/ 4095 h 8401"/>
                <a:gd name="T40" fmla="*/ 530 w 6163"/>
                <a:gd name="T41" fmla="*/ 4180 h 8401"/>
                <a:gd name="T42" fmla="*/ 319 w 6163"/>
                <a:gd name="T43" fmla="*/ 3865 h 8401"/>
                <a:gd name="T44" fmla="*/ 375 w 6163"/>
                <a:gd name="T45" fmla="*/ 3669 h 8401"/>
                <a:gd name="T46" fmla="*/ 485 w 6163"/>
                <a:gd name="T47" fmla="*/ 3521 h 8401"/>
                <a:gd name="T48" fmla="*/ 78 w 6163"/>
                <a:gd name="T49" fmla="*/ 3378 h 8401"/>
                <a:gd name="T50" fmla="*/ 330 w 6163"/>
                <a:gd name="T51" fmla="*/ 2924 h 8401"/>
                <a:gd name="T52" fmla="*/ 692 w 6163"/>
                <a:gd name="T53" fmla="*/ 2666 h 8401"/>
                <a:gd name="T54" fmla="*/ 779 w 6163"/>
                <a:gd name="T55" fmla="*/ 2336 h 8401"/>
                <a:gd name="T56" fmla="*/ 552 w 6163"/>
                <a:gd name="T57" fmla="*/ 2116 h 8401"/>
                <a:gd name="T58" fmla="*/ 836 w 6163"/>
                <a:gd name="T59" fmla="*/ 1677 h 8401"/>
                <a:gd name="T60" fmla="*/ 1096 w 6163"/>
                <a:gd name="T61" fmla="*/ 1505 h 8401"/>
                <a:gd name="T62" fmla="*/ 1316 w 6163"/>
                <a:gd name="T63" fmla="*/ 1239 h 8401"/>
                <a:gd name="T64" fmla="*/ 1537 w 6163"/>
                <a:gd name="T65" fmla="*/ 973 h 8401"/>
                <a:gd name="T66" fmla="*/ 1811 w 6163"/>
                <a:gd name="T67" fmla="*/ 1288 h 8401"/>
                <a:gd name="T68" fmla="*/ 2149 w 6163"/>
                <a:gd name="T69" fmla="*/ 1140 h 8401"/>
                <a:gd name="T70" fmla="*/ 2251 w 6163"/>
                <a:gd name="T71" fmla="*/ 913 h 8401"/>
                <a:gd name="T72" fmla="*/ 2611 w 6163"/>
                <a:gd name="T73" fmla="*/ 1235 h 8401"/>
                <a:gd name="T74" fmla="*/ 2369 w 6163"/>
                <a:gd name="T75" fmla="*/ 764 h 8401"/>
                <a:gd name="T76" fmla="*/ 2652 w 6163"/>
                <a:gd name="T77" fmla="*/ 827 h 8401"/>
                <a:gd name="T78" fmla="*/ 2809 w 6163"/>
                <a:gd name="T79" fmla="*/ 624 h 8401"/>
                <a:gd name="T80" fmla="*/ 2433 w 6163"/>
                <a:gd name="T81" fmla="*/ 544 h 8401"/>
                <a:gd name="T82" fmla="*/ 2772 w 6163"/>
                <a:gd name="T83" fmla="*/ 208 h 8401"/>
                <a:gd name="T84" fmla="*/ 2984 w 6163"/>
                <a:gd name="T85" fmla="*/ 153 h 8401"/>
                <a:gd name="T86" fmla="*/ 3643 w 6163"/>
                <a:gd name="T87" fmla="*/ 85 h 8401"/>
                <a:gd name="T88" fmla="*/ 4317 w 6163"/>
                <a:gd name="T89" fmla="*/ 236 h 8401"/>
                <a:gd name="T90" fmla="*/ 4395 w 6163"/>
                <a:gd name="T91" fmla="*/ 566 h 8401"/>
                <a:gd name="T92" fmla="*/ 4519 w 6163"/>
                <a:gd name="T93" fmla="*/ 974 h 8401"/>
                <a:gd name="T94" fmla="*/ 3867 w 6163"/>
                <a:gd name="T95" fmla="*/ 1208 h 8401"/>
                <a:gd name="T96" fmla="*/ 4361 w 6163"/>
                <a:gd name="T97" fmla="*/ 1327 h 8401"/>
                <a:gd name="T98" fmla="*/ 4788 w 6163"/>
                <a:gd name="T99" fmla="*/ 1300 h 8401"/>
                <a:gd name="T100" fmla="*/ 4980 w 6163"/>
                <a:gd name="T101" fmla="*/ 1364 h 8401"/>
                <a:gd name="T102" fmla="*/ 5148 w 6163"/>
                <a:gd name="T103" fmla="*/ 1662 h 8401"/>
                <a:gd name="T104" fmla="*/ 5158 w 6163"/>
                <a:gd name="T105" fmla="*/ 1906 h 8401"/>
                <a:gd name="T106" fmla="*/ 5453 w 6163"/>
                <a:gd name="T107" fmla="*/ 1567 h 8401"/>
                <a:gd name="T108" fmla="*/ 6163 w 6163"/>
                <a:gd name="T109" fmla="*/ 1559 h 8401"/>
                <a:gd name="T110" fmla="*/ 5778 w 6163"/>
                <a:gd name="T111" fmla="*/ 2014 h 8401"/>
                <a:gd name="T112" fmla="*/ 5653 w 6163"/>
                <a:gd name="T113" fmla="*/ 2258 h 8401"/>
                <a:gd name="T114" fmla="*/ 5506 w 6163"/>
                <a:gd name="T115" fmla="*/ 2523 h 8401"/>
                <a:gd name="T116" fmla="*/ 5368 w 6163"/>
                <a:gd name="T117" fmla="*/ 3351 h 8401"/>
                <a:gd name="T118" fmla="*/ 5593 w 6163"/>
                <a:gd name="T119" fmla="*/ 3702 h 8401"/>
                <a:gd name="T120" fmla="*/ 5332 w 6163"/>
                <a:gd name="T121" fmla="*/ 4009 h 8401"/>
                <a:gd name="T122" fmla="*/ 5342 w 6163"/>
                <a:gd name="T123" fmla="*/ 4508 h 8401"/>
                <a:gd name="T124" fmla="*/ 4884 w 6163"/>
                <a:gd name="T125" fmla="*/ 4837 h 8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63" h="8401">
                  <a:moveTo>
                    <a:pt x="4688" y="4836"/>
                  </a:moveTo>
                  <a:cubicBezTo>
                    <a:pt x="4671" y="4809"/>
                    <a:pt x="4586" y="4828"/>
                    <a:pt x="4539" y="4851"/>
                  </a:cubicBezTo>
                  <a:cubicBezTo>
                    <a:pt x="4491" y="4875"/>
                    <a:pt x="4491" y="4898"/>
                    <a:pt x="4562" y="4946"/>
                  </a:cubicBezTo>
                  <a:cubicBezTo>
                    <a:pt x="4632" y="4993"/>
                    <a:pt x="4577" y="5040"/>
                    <a:pt x="4554" y="5048"/>
                  </a:cubicBezTo>
                  <a:cubicBezTo>
                    <a:pt x="4530" y="5055"/>
                    <a:pt x="4475" y="5079"/>
                    <a:pt x="4420" y="5134"/>
                  </a:cubicBezTo>
                  <a:cubicBezTo>
                    <a:pt x="4365" y="5188"/>
                    <a:pt x="4451" y="5157"/>
                    <a:pt x="4475" y="5181"/>
                  </a:cubicBezTo>
                  <a:cubicBezTo>
                    <a:pt x="4498" y="5204"/>
                    <a:pt x="4443" y="5259"/>
                    <a:pt x="4474" y="5291"/>
                  </a:cubicBezTo>
                  <a:cubicBezTo>
                    <a:pt x="4506" y="5322"/>
                    <a:pt x="4561" y="5307"/>
                    <a:pt x="4576" y="5338"/>
                  </a:cubicBezTo>
                  <a:cubicBezTo>
                    <a:pt x="4592" y="5370"/>
                    <a:pt x="4592" y="5409"/>
                    <a:pt x="4623" y="5448"/>
                  </a:cubicBezTo>
                  <a:cubicBezTo>
                    <a:pt x="4654" y="5487"/>
                    <a:pt x="4536" y="5738"/>
                    <a:pt x="4536" y="5738"/>
                  </a:cubicBezTo>
                  <a:cubicBezTo>
                    <a:pt x="4536" y="5738"/>
                    <a:pt x="4489" y="5785"/>
                    <a:pt x="4379" y="5785"/>
                  </a:cubicBezTo>
                  <a:cubicBezTo>
                    <a:pt x="4312" y="5785"/>
                    <a:pt x="4363" y="5832"/>
                    <a:pt x="4379" y="5855"/>
                  </a:cubicBezTo>
                  <a:cubicBezTo>
                    <a:pt x="4394" y="5879"/>
                    <a:pt x="4457" y="5887"/>
                    <a:pt x="4457" y="5926"/>
                  </a:cubicBezTo>
                  <a:cubicBezTo>
                    <a:pt x="4457" y="5966"/>
                    <a:pt x="4441" y="5989"/>
                    <a:pt x="4402" y="5997"/>
                  </a:cubicBezTo>
                  <a:cubicBezTo>
                    <a:pt x="4363" y="6005"/>
                    <a:pt x="4339" y="6004"/>
                    <a:pt x="4300" y="6020"/>
                  </a:cubicBezTo>
                  <a:cubicBezTo>
                    <a:pt x="4260" y="6036"/>
                    <a:pt x="4354" y="6075"/>
                    <a:pt x="4354" y="6075"/>
                  </a:cubicBezTo>
                  <a:cubicBezTo>
                    <a:pt x="4354" y="6075"/>
                    <a:pt x="4441" y="6052"/>
                    <a:pt x="4496" y="6052"/>
                  </a:cubicBezTo>
                  <a:cubicBezTo>
                    <a:pt x="4551" y="6052"/>
                    <a:pt x="4535" y="6084"/>
                    <a:pt x="4551" y="6115"/>
                  </a:cubicBezTo>
                  <a:cubicBezTo>
                    <a:pt x="4566" y="6146"/>
                    <a:pt x="4621" y="6225"/>
                    <a:pt x="4621" y="6225"/>
                  </a:cubicBezTo>
                  <a:cubicBezTo>
                    <a:pt x="4621" y="6225"/>
                    <a:pt x="4574" y="6272"/>
                    <a:pt x="4534" y="6311"/>
                  </a:cubicBezTo>
                  <a:cubicBezTo>
                    <a:pt x="4495" y="6350"/>
                    <a:pt x="4503" y="6390"/>
                    <a:pt x="4455" y="6405"/>
                  </a:cubicBezTo>
                  <a:cubicBezTo>
                    <a:pt x="4408" y="6421"/>
                    <a:pt x="4393" y="6420"/>
                    <a:pt x="4353" y="6444"/>
                  </a:cubicBezTo>
                  <a:cubicBezTo>
                    <a:pt x="4314" y="6467"/>
                    <a:pt x="4283" y="6507"/>
                    <a:pt x="4251" y="6514"/>
                  </a:cubicBezTo>
                  <a:cubicBezTo>
                    <a:pt x="4220" y="6522"/>
                    <a:pt x="4149" y="6530"/>
                    <a:pt x="4094" y="6522"/>
                  </a:cubicBezTo>
                  <a:cubicBezTo>
                    <a:pt x="4039" y="6514"/>
                    <a:pt x="4047" y="6569"/>
                    <a:pt x="4000" y="6600"/>
                  </a:cubicBezTo>
                  <a:cubicBezTo>
                    <a:pt x="3952" y="6631"/>
                    <a:pt x="3937" y="6615"/>
                    <a:pt x="3850" y="6639"/>
                  </a:cubicBezTo>
                  <a:cubicBezTo>
                    <a:pt x="3811" y="6686"/>
                    <a:pt x="3811" y="6686"/>
                    <a:pt x="3811" y="6686"/>
                  </a:cubicBezTo>
                  <a:cubicBezTo>
                    <a:pt x="3811" y="6686"/>
                    <a:pt x="3787" y="6717"/>
                    <a:pt x="3748" y="6733"/>
                  </a:cubicBezTo>
                  <a:cubicBezTo>
                    <a:pt x="3709" y="6748"/>
                    <a:pt x="3740" y="6772"/>
                    <a:pt x="3732" y="6811"/>
                  </a:cubicBezTo>
                  <a:cubicBezTo>
                    <a:pt x="3724" y="6850"/>
                    <a:pt x="3724" y="6866"/>
                    <a:pt x="3685" y="6889"/>
                  </a:cubicBezTo>
                  <a:cubicBezTo>
                    <a:pt x="3646" y="6913"/>
                    <a:pt x="3638" y="6975"/>
                    <a:pt x="3598" y="7022"/>
                  </a:cubicBezTo>
                  <a:cubicBezTo>
                    <a:pt x="3559" y="7069"/>
                    <a:pt x="3567" y="7069"/>
                    <a:pt x="3535" y="7077"/>
                  </a:cubicBezTo>
                  <a:cubicBezTo>
                    <a:pt x="3504" y="7085"/>
                    <a:pt x="3457" y="7132"/>
                    <a:pt x="3457" y="7132"/>
                  </a:cubicBezTo>
                  <a:cubicBezTo>
                    <a:pt x="3457" y="7132"/>
                    <a:pt x="3433" y="7163"/>
                    <a:pt x="3370" y="7194"/>
                  </a:cubicBezTo>
                  <a:cubicBezTo>
                    <a:pt x="3307" y="7226"/>
                    <a:pt x="3299" y="7194"/>
                    <a:pt x="3299" y="7194"/>
                  </a:cubicBezTo>
                  <a:cubicBezTo>
                    <a:pt x="3299" y="7194"/>
                    <a:pt x="3244" y="7202"/>
                    <a:pt x="3127" y="7209"/>
                  </a:cubicBezTo>
                  <a:cubicBezTo>
                    <a:pt x="3102" y="7211"/>
                    <a:pt x="3103" y="7280"/>
                    <a:pt x="3103" y="7303"/>
                  </a:cubicBezTo>
                  <a:cubicBezTo>
                    <a:pt x="3103" y="7327"/>
                    <a:pt x="3056" y="7303"/>
                    <a:pt x="3016" y="7303"/>
                  </a:cubicBezTo>
                  <a:cubicBezTo>
                    <a:pt x="2977" y="7303"/>
                    <a:pt x="3001" y="7342"/>
                    <a:pt x="2993" y="7366"/>
                  </a:cubicBezTo>
                  <a:cubicBezTo>
                    <a:pt x="2985" y="7389"/>
                    <a:pt x="3024" y="7445"/>
                    <a:pt x="3024" y="7445"/>
                  </a:cubicBezTo>
                  <a:cubicBezTo>
                    <a:pt x="3024" y="7445"/>
                    <a:pt x="3040" y="7476"/>
                    <a:pt x="3040" y="7499"/>
                  </a:cubicBezTo>
                  <a:cubicBezTo>
                    <a:pt x="3039" y="7523"/>
                    <a:pt x="3031" y="7554"/>
                    <a:pt x="3031" y="7554"/>
                  </a:cubicBezTo>
                  <a:cubicBezTo>
                    <a:pt x="3031" y="7554"/>
                    <a:pt x="3023" y="7609"/>
                    <a:pt x="3008" y="7649"/>
                  </a:cubicBezTo>
                  <a:cubicBezTo>
                    <a:pt x="2992" y="7688"/>
                    <a:pt x="2992" y="7703"/>
                    <a:pt x="2984" y="7735"/>
                  </a:cubicBezTo>
                  <a:cubicBezTo>
                    <a:pt x="2976" y="7766"/>
                    <a:pt x="2944" y="7782"/>
                    <a:pt x="2897" y="7821"/>
                  </a:cubicBezTo>
                  <a:cubicBezTo>
                    <a:pt x="2850" y="7860"/>
                    <a:pt x="2881" y="7876"/>
                    <a:pt x="2881" y="7876"/>
                  </a:cubicBezTo>
                  <a:cubicBezTo>
                    <a:pt x="2881" y="7876"/>
                    <a:pt x="2921" y="7923"/>
                    <a:pt x="2897" y="7962"/>
                  </a:cubicBezTo>
                  <a:cubicBezTo>
                    <a:pt x="2873" y="8001"/>
                    <a:pt x="2865" y="8033"/>
                    <a:pt x="2873" y="8064"/>
                  </a:cubicBezTo>
                  <a:cubicBezTo>
                    <a:pt x="2881" y="8095"/>
                    <a:pt x="2880" y="8150"/>
                    <a:pt x="2849" y="8174"/>
                  </a:cubicBezTo>
                  <a:cubicBezTo>
                    <a:pt x="2818" y="8197"/>
                    <a:pt x="2817" y="8221"/>
                    <a:pt x="2817" y="8244"/>
                  </a:cubicBezTo>
                  <a:cubicBezTo>
                    <a:pt x="2817" y="8268"/>
                    <a:pt x="2825" y="8331"/>
                    <a:pt x="2801" y="8354"/>
                  </a:cubicBezTo>
                  <a:cubicBezTo>
                    <a:pt x="2778" y="8378"/>
                    <a:pt x="2746" y="8401"/>
                    <a:pt x="2715" y="8377"/>
                  </a:cubicBezTo>
                  <a:cubicBezTo>
                    <a:pt x="2684" y="8354"/>
                    <a:pt x="2629" y="8369"/>
                    <a:pt x="2597" y="8330"/>
                  </a:cubicBezTo>
                  <a:cubicBezTo>
                    <a:pt x="2566" y="8291"/>
                    <a:pt x="2535" y="8259"/>
                    <a:pt x="2535" y="8228"/>
                  </a:cubicBezTo>
                  <a:cubicBezTo>
                    <a:pt x="2535" y="8196"/>
                    <a:pt x="2433" y="8235"/>
                    <a:pt x="2378" y="8227"/>
                  </a:cubicBezTo>
                  <a:cubicBezTo>
                    <a:pt x="2323" y="8219"/>
                    <a:pt x="2370" y="8188"/>
                    <a:pt x="2370" y="8157"/>
                  </a:cubicBezTo>
                  <a:cubicBezTo>
                    <a:pt x="2370" y="8125"/>
                    <a:pt x="2284" y="8101"/>
                    <a:pt x="2276" y="8070"/>
                  </a:cubicBezTo>
                  <a:cubicBezTo>
                    <a:pt x="2269" y="8039"/>
                    <a:pt x="2253" y="7984"/>
                    <a:pt x="2190" y="7952"/>
                  </a:cubicBezTo>
                  <a:cubicBezTo>
                    <a:pt x="2128" y="7921"/>
                    <a:pt x="2152" y="7881"/>
                    <a:pt x="2152" y="7826"/>
                  </a:cubicBezTo>
                  <a:cubicBezTo>
                    <a:pt x="2152" y="7771"/>
                    <a:pt x="2113" y="7756"/>
                    <a:pt x="2066" y="7724"/>
                  </a:cubicBezTo>
                  <a:cubicBezTo>
                    <a:pt x="2019" y="7692"/>
                    <a:pt x="1995" y="7661"/>
                    <a:pt x="1995" y="7614"/>
                  </a:cubicBezTo>
                  <a:cubicBezTo>
                    <a:pt x="1995" y="7567"/>
                    <a:pt x="1941" y="7425"/>
                    <a:pt x="1925" y="7370"/>
                  </a:cubicBezTo>
                  <a:cubicBezTo>
                    <a:pt x="1910" y="7315"/>
                    <a:pt x="1894" y="7308"/>
                    <a:pt x="1879" y="7276"/>
                  </a:cubicBezTo>
                  <a:cubicBezTo>
                    <a:pt x="1863" y="7245"/>
                    <a:pt x="1847" y="7221"/>
                    <a:pt x="1847" y="7221"/>
                  </a:cubicBezTo>
                  <a:cubicBezTo>
                    <a:pt x="1847" y="7221"/>
                    <a:pt x="1832" y="7103"/>
                    <a:pt x="1817" y="7056"/>
                  </a:cubicBezTo>
                  <a:cubicBezTo>
                    <a:pt x="1801" y="7009"/>
                    <a:pt x="1793" y="7025"/>
                    <a:pt x="1817" y="6954"/>
                  </a:cubicBezTo>
                  <a:cubicBezTo>
                    <a:pt x="1841" y="6884"/>
                    <a:pt x="1833" y="6892"/>
                    <a:pt x="1833" y="6868"/>
                  </a:cubicBezTo>
                  <a:cubicBezTo>
                    <a:pt x="1833" y="6844"/>
                    <a:pt x="1802" y="6813"/>
                    <a:pt x="1794" y="6766"/>
                  </a:cubicBezTo>
                  <a:cubicBezTo>
                    <a:pt x="1786" y="6719"/>
                    <a:pt x="1833" y="6703"/>
                    <a:pt x="1857" y="6664"/>
                  </a:cubicBezTo>
                  <a:cubicBezTo>
                    <a:pt x="1881" y="6625"/>
                    <a:pt x="1865" y="6593"/>
                    <a:pt x="1849" y="6570"/>
                  </a:cubicBezTo>
                  <a:cubicBezTo>
                    <a:pt x="1834" y="6546"/>
                    <a:pt x="1850" y="6515"/>
                    <a:pt x="1881" y="6483"/>
                  </a:cubicBezTo>
                  <a:cubicBezTo>
                    <a:pt x="1913" y="6452"/>
                    <a:pt x="1967" y="6507"/>
                    <a:pt x="1991" y="6476"/>
                  </a:cubicBezTo>
                  <a:cubicBezTo>
                    <a:pt x="2015" y="6445"/>
                    <a:pt x="1991" y="6437"/>
                    <a:pt x="2007" y="6390"/>
                  </a:cubicBezTo>
                  <a:cubicBezTo>
                    <a:pt x="2023" y="6343"/>
                    <a:pt x="2070" y="6319"/>
                    <a:pt x="2039" y="6280"/>
                  </a:cubicBezTo>
                  <a:cubicBezTo>
                    <a:pt x="2007" y="6241"/>
                    <a:pt x="2031" y="6233"/>
                    <a:pt x="2031" y="6170"/>
                  </a:cubicBezTo>
                  <a:cubicBezTo>
                    <a:pt x="2031" y="6107"/>
                    <a:pt x="2031" y="6084"/>
                    <a:pt x="2031" y="6084"/>
                  </a:cubicBezTo>
                  <a:cubicBezTo>
                    <a:pt x="2031" y="6084"/>
                    <a:pt x="1937" y="6083"/>
                    <a:pt x="1890" y="6052"/>
                  </a:cubicBezTo>
                  <a:cubicBezTo>
                    <a:pt x="1843" y="6020"/>
                    <a:pt x="1883" y="6005"/>
                    <a:pt x="1835" y="5989"/>
                  </a:cubicBezTo>
                  <a:cubicBezTo>
                    <a:pt x="1789" y="5973"/>
                    <a:pt x="1773" y="5950"/>
                    <a:pt x="1734" y="5918"/>
                  </a:cubicBezTo>
                  <a:cubicBezTo>
                    <a:pt x="1695" y="5886"/>
                    <a:pt x="1742" y="5887"/>
                    <a:pt x="1852" y="5895"/>
                  </a:cubicBezTo>
                  <a:cubicBezTo>
                    <a:pt x="1961" y="5903"/>
                    <a:pt x="1969" y="5895"/>
                    <a:pt x="1969" y="5864"/>
                  </a:cubicBezTo>
                  <a:cubicBezTo>
                    <a:pt x="1969" y="5832"/>
                    <a:pt x="1969" y="5809"/>
                    <a:pt x="1930" y="5785"/>
                  </a:cubicBezTo>
                  <a:cubicBezTo>
                    <a:pt x="1891" y="5762"/>
                    <a:pt x="1883" y="5801"/>
                    <a:pt x="1852" y="5761"/>
                  </a:cubicBezTo>
                  <a:cubicBezTo>
                    <a:pt x="1821" y="5722"/>
                    <a:pt x="1852" y="5706"/>
                    <a:pt x="1829" y="5683"/>
                  </a:cubicBezTo>
                  <a:cubicBezTo>
                    <a:pt x="1805" y="5659"/>
                    <a:pt x="1782" y="5667"/>
                    <a:pt x="1790" y="5636"/>
                  </a:cubicBezTo>
                  <a:cubicBezTo>
                    <a:pt x="1797" y="5604"/>
                    <a:pt x="1806" y="5510"/>
                    <a:pt x="1806" y="5455"/>
                  </a:cubicBezTo>
                  <a:cubicBezTo>
                    <a:pt x="1806" y="5400"/>
                    <a:pt x="1720" y="5392"/>
                    <a:pt x="1688" y="5392"/>
                  </a:cubicBezTo>
                  <a:cubicBezTo>
                    <a:pt x="1657" y="5392"/>
                    <a:pt x="1657" y="5337"/>
                    <a:pt x="1657" y="5306"/>
                  </a:cubicBezTo>
                  <a:cubicBezTo>
                    <a:pt x="1657" y="5274"/>
                    <a:pt x="1689" y="5251"/>
                    <a:pt x="1673" y="5219"/>
                  </a:cubicBezTo>
                  <a:cubicBezTo>
                    <a:pt x="1657" y="5188"/>
                    <a:pt x="1634" y="5156"/>
                    <a:pt x="1634" y="5109"/>
                  </a:cubicBezTo>
                  <a:cubicBezTo>
                    <a:pt x="1634" y="5062"/>
                    <a:pt x="1627" y="5039"/>
                    <a:pt x="1587" y="5038"/>
                  </a:cubicBezTo>
                  <a:cubicBezTo>
                    <a:pt x="1548" y="5038"/>
                    <a:pt x="1540" y="5015"/>
                    <a:pt x="1548" y="4976"/>
                  </a:cubicBezTo>
                  <a:cubicBezTo>
                    <a:pt x="1556" y="4936"/>
                    <a:pt x="1533" y="4889"/>
                    <a:pt x="1541" y="4842"/>
                  </a:cubicBezTo>
                  <a:cubicBezTo>
                    <a:pt x="1549" y="4795"/>
                    <a:pt x="1478" y="4795"/>
                    <a:pt x="1447" y="4756"/>
                  </a:cubicBezTo>
                  <a:cubicBezTo>
                    <a:pt x="1416" y="4716"/>
                    <a:pt x="1486" y="4709"/>
                    <a:pt x="1494" y="4654"/>
                  </a:cubicBezTo>
                  <a:cubicBezTo>
                    <a:pt x="1502" y="4599"/>
                    <a:pt x="1471" y="4583"/>
                    <a:pt x="1447" y="4552"/>
                  </a:cubicBezTo>
                  <a:cubicBezTo>
                    <a:pt x="1424" y="4520"/>
                    <a:pt x="1369" y="4504"/>
                    <a:pt x="1369" y="4457"/>
                  </a:cubicBezTo>
                  <a:cubicBezTo>
                    <a:pt x="1370" y="4410"/>
                    <a:pt x="1362" y="4371"/>
                    <a:pt x="1346" y="4347"/>
                  </a:cubicBezTo>
                  <a:cubicBezTo>
                    <a:pt x="1331" y="4324"/>
                    <a:pt x="1221" y="4221"/>
                    <a:pt x="1166" y="4174"/>
                  </a:cubicBezTo>
                  <a:cubicBezTo>
                    <a:pt x="1111" y="4127"/>
                    <a:pt x="1064" y="4119"/>
                    <a:pt x="947" y="4095"/>
                  </a:cubicBezTo>
                  <a:cubicBezTo>
                    <a:pt x="900" y="4085"/>
                    <a:pt x="884" y="4071"/>
                    <a:pt x="821" y="4110"/>
                  </a:cubicBezTo>
                  <a:cubicBezTo>
                    <a:pt x="788" y="4131"/>
                    <a:pt x="719" y="4126"/>
                    <a:pt x="719" y="4102"/>
                  </a:cubicBezTo>
                  <a:cubicBezTo>
                    <a:pt x="719" y="4078"/>
                    <a:pt x="656" y="4078"/>
                    <a:pt x="656" y="4078"/>
                  </a:cubicBezTo>
                  <a:cubicBezTo>
                    <a:pt x="656" y="4078"/>
                    <a:pt x="578" y="4109"/>
                    <a:pt x="562" y="4086"/>
                  </a:cubicBezTo>
                  <a:cubicBezTo>
                    <a:pt x="546" y="4062"/>
                    <a:pt x="562" y="4203"/>
                    <a:pt x="530" y="4180"/>
                  </a:cubicBezTo>
                  <a:cubicBezTo>
                    <a:pt x="499" y="4156"/>
                    <a:pt x="452" y="4172"/>
                    <a:pt x="444" y="4140"/>
                  </a:cubicBezTo>
                  <a:cubicBezTo>
                    <a:pt x="436" y="4109"/>
                    <a:pt x="421" y="4078"/>
                    <a:pt x="390" y="4054"/>
                  </a:cubicBezTo>
                  <a:cubicBezTo>
                    <a:pt x="358" y="4030"/>
                    <a:pt x="327" y="3991"/>
                    <a:pt x="335" y="3967"/>
                  </a:cubicBezTo>
                  <a:cubicBezTo>
                    <a:pt x="343" y="3944"/>
                    <a:pt x="398" y="3913"/>
                    <a:pt x="398" y="3913"/>
                  </a:cubicBezTo>
                  <a:cubicBezTo>
                    <a:pt x="398" y="3913"/>
                    <a:pt x="343" y="3873"/>
                    <a:pt x="319" y="3865"/>
                  </a:cubicBezTo>
                  <a:cubicBezTo>
                    <a:pt x="296" y="3857"/>
                    <a:pt x="241" y="3857"/>
                    <a:pt x="241" y="3857"/>
                  </a:cubicBezTo>
                  <a:cubicBezTo>
                    <a:pt x="241" y="3857"/>
                    <a:pt x="186" y="3818"/>
                    <a:pt x="163" y="3794"/>
                  </a:cubicBezTo>
                  <a:cubicBezTo>
                    <a:pt x="139" y="3771"/>
                    <a:pt x="163" y="3747"/>
                    <a:pt x="171" y="3716"/>
                  </a:cubicBezTo>
                  <a:cubicBezTo>
                    <a:pt x="179" y="3684"/>
                    <a:pt x="265" y="3677"/>
                    <a:pt x="265" y="3677"/>
                  </a:cubicBezTo>
                  <a:cubicBezTo>
                    <a:pt x="265" y="3677"/>
                    <a:pt x="336" y="3677"/>
                    <a:pt x="375" y="3669"/>
                  </a:cubicBezTo>
                  <a:cubicBezTo>
                    <a:pt x="414" y="3662"/>
                    <a:pt x="414" y="3622"/>
                    <a:pt x="414" y="3622"/>
                  </a:cubicBezTo>
                  <a:cubicBezTo>
                    <a:pt x="414" y="3622"/>
                    <a:pt x="509" y="3599"/>
                    <a:pt x="564" y="3591"/>
                  </a:cubicBezTo>
                  <a:cubicBezTo>
                    <a:pt x="619" y="3584"/>
                    <a:pt x="611" y="3560"/>
                    <a:pt x="634" y="3529"/>
                  </a:cubicBezTo>
                  <a:cubicBezTo>
                    <a:pt x="658" y="3497"/>
                    <a:pt x="611" y="3482"/>
                    <a:pt x="548" y="3482"/>
                  </a:cubicBezTo>
                  <a:cubicBezTo>
                    <a:pt x="548" y="3482"/>
                    <a:pt x="509" y="3521"/>
                    <a:pt x="485" y="3521"/>
                  </a:cubicBezTo>
                  <a:cubicBezTo>
                    <a:pt x="462" y="3520"/>
                    <a:pt x="430" y="3505"/>
                    <a:pt x="391" y="3536"/>
                  </a:cubicBezTo>
                  <a:cubicBezTo>
                    <a:pt x="352" y="3567"/>
                    <a:pt x="391" y="3536"/>
                    <a:pt x="266" y="3528"/>
                  </a:cubicBezTo>
                  <a:cubicBezTo>
                    <a:pt x="241" y="3526"/>
                    <a:pt x="242" y="3488"/>
                    <a:pt x="258" y="3457"/>
                  </a:cubicBezTo>
                  <a:cubicBezTo>
                    <a:pt x="274" y="3426"/>
                    <a:pt x="250" y="3418"/>
                    <a:pt x="164" y="3425"/>
                  </a:cubicBezTo>
                  <a:cubicBezTo>
                    <a:pt x="132" y="3428"/>
                    <a:pt x="125" y="3386"/>
                    <a:pt x="78" y="3378"/>
                  </a:cubicBezTo>
                  <a:cubicBezTo>
                    <a:pt x="31" y="3370"/>
                    <a:pt x="23" y="3315"/>
                    <a:pt x="23" y="3315"/>
                  </a:cubicBezTo>
                  <a:cubicBezTo>
                    <a:pt x="23" y="3315"/>
                    <a:pt x="8" y="3229"/>
                    <a:pt x="8" y="3197"/>
                  </a:cubicBezTo>
                  <a:cubicBezTo>
                    <a:pt x="8" y="3166"/>
                    <a:pt x="0" y="3119"/>
                    <a:pt x="47" y="3103"/>
                  </a:cubicBezTo>
                  <a:cubicBezTo>
                    <a:pt x="94" y="3088"/>
                    <a:pt x="94" y="3009"/>
                    <a:pt x="165" y="3009"/>
                  </a:cubicBezTo>
                  <a:cubicBezTo>
                    <a:pt x="236" y="3010"/>
                    <a:pt x="291" y="2939"/>
                    <a:pt x="330" y="2924"/>
                  </a:cubicBezTo>
                  <a:cubicBezTo>
                    <a:pt x="370" y="2908"/>
                    <a:pt x="338" y="2892"/>
                    <a:pt x="346" y="2869"/>
                  </a:cubicBezTo>
                  <a:cubicBezTo>
                    <a:pt x="354" y="2845"/>
                    <a:pt x="370" y="2837"/>
                    <a:pt x="417" y="2814"/>
                  </a:cubicBezTo>
                  <a:cubicBezTo>
                    <a:pt x="464" y="2791"/>
                    <a:pt x="495" y="2799"/>
                    <a:pt x="558" y="2806"/>
                  </a:cubicBezTo>
                  <a:cubicBezTo>
                    <a:pt x="621" y="2815"/>
                    <a:pt x="637" y="2799"/>
                    <a:pt x="660" y="2768"/>
                  </a:cubicBezTo>
                  <a:cubicBezTo>
                    <a:pt x="684" y="2736"/>
                    <a:pt x="660" y="2705"/>
                    <a:pt x="692" y="2666"/>
                  </a:cubicBezTo>
                  <a:cubicBezTo>
                    <a:pt x="723" y="2627"/>
                    <a:pt x="755" y="2619"/>
                    <a:pt x="763" y="2580"/>
                  </a:cubicBezTo>
                  <a:cubicBezTo>
                    <a:pt x="771" y="2540"/>
                    <a:pt x="755" y="2525"/>
                    <a:pt x="747" y="2501"/>
                  </a:cubicBezTo>
                  <a:cubicBezTo>
                    <a:pt x="740" y="2478"/>
                    <a:pt x="708" y="2446"/>
                    <a:pt x="755" y="2438"/>
                  </a:cubicBezTo>
                  <a:cubicBezTo>
                    <a:pt x="803" y="2431"/>
                    <a:pt x="779" y="2391"/>
                    <a:pt x="779" y="2391"/>
                  </a:cubicBezTo>
                  <a:cubicBezTo>
                    <a:pt x="779" y="2391"/>
                    <a:pt x="771" y="2360"/>
                    <a:pt x="779" y="2336"/>
                  </a:cubicBezTo>
                  <a:cubicBezTo>
                    <a:pt x="787" y="2313"/>
                    <a:pt x="787" y="2297"/>
                    <a:pt x="725" y="2266"/>
                  </a:cubicBezTo>
                  <a:cubicBezTo>
                    <a:pt x="699" y="2253"/>
                    <a:pt x="685" y="2312"/>
                    <a:pt x="654" y="2336"/>
                  </a:cubicBezTo>
                  <a:cubicBezTo>
                    <a:pt x="622" y="2359"/>
                    <a:pt x="622" y="2304"/>
                    <a:pt x="583" y="2289"/>
                  </a:cubicBezTo>
                  <a:cubicBezTo>
                    <a:pt x="544" y="2273"/>
                    <a:pt x="505" y="2249"/>
                    <a:pt x="497" y="2194"/>
                  </a:cubicBezTo>
                  <a:cubicBezTo>
                    <a:pt x="489" y="2139"/>
                    <a:pt x="529" y="2155"/>
                    <a:pt x="552" y="2116"/>
                  </a:cubicBezTo>
                  <a:cubicBezTo>
                    <a:pt x="576" y="2077"/>
                    <a:pt x="545" y="2069"/>
                    <a:pt x="545" y="2037"/>
                  </a:cubicBezTo>
                  <a:cubicBezTo>
                    <a:pt x="545" y="2006"/>
                    <a:pt x="592" y="1998"/>
                    <a:pt x="639" y="1967"/>
                  </a:cubicBezTo>
                  <a:cubicBezTo>
                    <a:pt x="686" y="1936"/>
                    <a:pt x="710" y="1920"/>
                    <a:pt x="702" y="1865"/>
                  </a:cubicBezTo>
                  <a:cubicBezTo>
                    <a:pt x="695" y="1810"/>
                    <a:pt x="773" y="1787"/>
                    <a:pt x="789" y="1756"/>
                  </a:cubicBezTo>
                  <a:cubicBezTo>
                    <a:pt x="805" y="1724"/>
                    <a:pt x="820" y="1701"/>
                    <a:pt x="836" y="1677"/>
                  </a:cubicBezTo>
                  <a:cubicBezTo>
                    <a:pt x="852" y="1654"/>
                    <a:pt x="899" y="1638"/>
                    <a:pt x="923" y="1646"/>
                  </a:cubicBezTo>
                  <a:cubicBezTo>
                    <a:pt x="946" y="1654"/>
                    <a:pt x="962" y="1693"/>
                    <a:pt x="1009" y="1694"/>
                  </a:cubicBezTo>
                  <a:cubicBezTo>
                    <a:pt x="1056" y="1694"/>
                    <a:pt x="1048" y="1654"/>
                    <a:pt x="1056" y="1623"/>
                  </a:cubicBezTo>
                  <a:cubicBezTo>
                    <a:pt x="1064" y="1592"/>
                    <a:pt x="1025" y="1568"/>
                    <a:pt x="1041" y="1545"/>
                  </a:cubicBezTo>
                  <a:cubicBezTo>
                    <a:pt x="1056" y="1521"/>
                    <a:pt x="1096" y="1529"/>
                    <a:pt x="1096" y="1505"/>
                  </a:cubicBezTo>
                  <a:cubicBezTo>
                    <a:pt x="1096" y="1482"/>
                    <a:pt x="1072" y="1474"/>
                    <a:pt x="1065" y="1450"/>
                  </a:cubicBezTo>
                  <a:cubicBezTo>
                    <a:pt x="1057" y="1427"/>
                    <a:pt x="1080" y="1396"/>
                    <a:pt x="1081" y="1356"/>
                  </a:cubicBezTo>
                  <a:cubicBezTo>
                    <a:pt x="1081" y="1317"/>
                    <a:pt x="1065" y="1293"/>
                    <a:pt x="1065" y="1270"/>
                  </a:cubicBezTo>
                  <a:cubicBezTo>
                    <a:pt x="1065" y="1246"/>
                    <a:pt x="1112" y="1207"/>
                    <a:pt x="1152" y="1207"/>
                  </a:cubicBezTo>
                  <a:cubicBezTo>
                    <a:pt x="1191" y="1207"/>
                    <a:pt x="1246" y="1239"/>
                    <a:pt x="1316" y="1239"/>
                  </a:cubicBezTo>
                  <a:cubicBezTo>
                    <a:pt x="1341" y="1239"/>
                    <a:pt x="1317" y="1192"/>
                    <a:pt x="1262" y="1176"/>
                  </a:cubicBezTo>
                  <a:cubicBezTo>
                    <a:pt x="1207" y="1160"/>
                    <a:pt x="1215" y="1145"/>
                    <a:pt x="1238" y="1137"/>
                  </a:cubicBezTo>
                  <a:cubicBezTo>
                    <a:pt x="1262" y="1129"/>
                    <a:pt x="1278" y="1098"/>
                    <a:pt x="1309" y="1074"/>
                  </a:cubicBezTo>
                  <a:cubicBezTo>
                    <a:pt x="1341" y="1051"/>
                    <a:pt x="1395" y="1043"/>
                    <a:pt x="1443" y="1020"/>
                  </a:cubicBezTo>
                  <a:cubicBezTo>
                    <a:pt x="1478" y="1002"/>
                    <a:pt x="1474" y="973"/>
                    <a:pt x="1537" y="973"/>
                  </a:cubicBezTo>
                  <a:cubicBezTo>
                    <a:pt x="1600" y="973"/>
                    <a:pt x="1584" y="965"/>
                    <a:pt x="1639" y="926"/>
                  </a:cubicBezTo>
                  <a:cubicBezTo>
                    <a:pt x="1694" y="887"/>
                    <a:pt x="1694" y="887"/>
                    <a:pt x="1725" y="903"/>
                  </a:cubicBezTo>
                  <a:cubicBezTo>
                    <a:pt x="1757" y="919"/>
                    <a:pt x="1749" y="974"/>
                    <a:pt x="1717" y="1021"/>
                  </a:cubicBezTo>
                  <a:cubicBezTo>
                    <a:pt x="1686" y="1068"/>
                    <a:pt x="1756" y="1068"/>
                    <a:pt x="1788" y="1139"/>
                  </a:cubicBezTo>
                  <a:cubicBezTo>
                    <a:pt x="1819" y="1209"/>
                    <a:pt x="1779" y="1225"/>
                    <a:pt x="1811" y="1288"/>
                  </a:cubicBezTo>
                  <a:cubicBezTo>
                    <a:pt x="1828" y="1323"/>
                    <a:pt x="1858" y="1241"/>
                    <a:pt x="1850" y="1202"/>
                  </a:cubicBezTo>
                  <a:cubicBezTo>
                    <a:pt x="1842" y="1162"/>
                    <a:pt x="1850" y="1147"/>
                    <a:pt x="1897" y="1155"/>
                  </a:cubicBezTo>
                  <a:cubicBezTo>
                    <a:pt x="1944" y="1163"/>
                    <a:pt x="1952" y="1210"/>
                    <a:pt x="1991" y="1202"/>
                  </a:cubicBezTo>
                  <a:cubicBezTo>
                    <a:pt x="2031" y="1194"/>
                    <a:pt x="2031" y="1210"/>
                    <a:pt x="2078" y="1210"/>
                  </a:cubicBezTo>
                  <a:cubicBezTo>
                    <a:pt x="2125" y="1210"/>
                    <a:pt x="2141" y="1163"/>
                    <a:pt x="2149" y="1140"/>
                  </a:cubicBezTo>
                  <a:cubicBezTo>
                    <a:pt x="2157" y="1116"/>
                    <a:pt x="2110" y="1077"/>
                    <a:pt x="2063" y="1053"/>
                  </a:cubicBezTo>
                  <a:cubicBezTo>
                    <a:pt x="2016" y="1030"/>
                    <a:pt x="2047" y="975"/>
                    <a:pt x="2016" y="927"/>
                  </a:cubicBezTo>
                  <a:cubicBezTo>
                    <a:pt x="1984" y="880"/>
                    <a:pt x="2016" y="794"/>
                    <a:pt x="2048" y="771"/>
                  </a:cubicBezTo>
                  <a:cubicBezTo>
                    <a:pt x="2079" y="747"/>
                    <a:pt x="2126" y="779"/>
                    <a:pt x="2157" y="810"/>
                  </a:cubicBezTo>
                  <a:cubicBezTo>
                    <a:pt x="2189" y="842"/>
                    <a:pt x="2173" y="897"/>
                    <a:pt x="2251" y="913"/>
                  </a:cubicBezTo>
                  <a:cubicBezTo>
                    <a:pt x="2330" y="928"/>
                    <a:pt x="2290" y="936"/>
                    <a:pt x="2314" y="968"/>
                  </a:cubicBezTo>
                  <a:cubicBezTo>
                    <a:pt x="2337" y="999"/>
                    <a:pt x="2361" y="1046"/>
                    <a:pt x="2400" y="1054"/>
                  </a:cubicBezTo>
                  <a:cubicBezTo>
                    <a:pt x="2439" y="1062"/>
                    <a:pt x="2455" y="1109"/>
                    <a:pt x="2494" y="1133"/>
                  </a:cubicBezTo>
                  <a:cubicBezTo>
                    <a:pt x="2533" y="1157"/>
                    <a:pt x="2486" y="1235"/>
                    <a:pt x="2533" y="1251"/>
                  </a:cubicBezTo>
                  <a:cubicBezTo>
                    <a:pt x="2580" y="1267"/>
                    <a:pt x="2611" y="1235"/>
                    <a:pt x="2611" y="1235"/>
                  </a:cubicBezTo>
                  <a:cubicBezTo>
                    <a:pt x="2611" y="1235"/>
                    <a:pt x="2588" y="1165"/>
                    <a:pt x="2588" y="1118"/>
                  </a:cubicBezTo>
                  <a:cubicBezTo>
                    <a:pt x="2588" y="1070"/>
                    <a:pt x="2549" y="1062"/>
                    <a:pt x="2526" y="1039"/>
                  </a:cubicBezTo>
                  <a:cubicBezTo>
                    <a:pt x="2502" y="1015"/>
                    <a:pt x="2502" y="960"/>
                    <a:pt x="2479" y="945"/>
                  </a:cubicBezTo>
                  <a:cubicBezTo>
                    <a:pt x="2455" y="929"/>
                    <a:pt x="2377" y="913"/>
                    <a:pt x="2377" y="889"/>
                  </a:cubicBezTo>
                  <a:cubicBezTo>
                    <a:pt x="2377" y="866"/>
                    <a:pt x="2401" y="787"/>
                    <a:pt x="2369" y="764"/>
                  </a:cubicBezTo>
                  <a:cubicBezTo>
                    <a:pt x="2338" y="740"/>
                    <a:pt x="2385" y="685"/>
                    <a:pt x="2385" y="685"/>
                  </a:cubicBezTo>
                  <a:cubicBezTo>
                    <a:pt x="2385" y="685"/>
                    <a:pt x="2425" y="685"/>
                    <a:pt x="2464" y="693"/>
                  </a:cubicBezTo>
                  <a:cubicBezTo>
                    <a:pt x="2503" y="701"/>
                    <a:pt x="2519" y="717"/>
                    <a:pt x="2574" y="757"/>
                  </a:cubicBezTo>
                  <a:cubicBezTo>
                    <a:pt x="2628" y="796"/>
                    <a:pt x="2573" y="866"/>
                    <a:pt x="2605" y="882"/>
                  </a:cubicBezTo>
                  <a:cubicBezTo>
                    <a:pt x="2636" y="898"/>
                    <a:pt x="2652" y="827"/>
                    <a:pt x="2652" y="827"/>
                  </a:cubicBezTo>
                  <a:cubicBezTo>
                    <a:pt x="2652" y="827"/>
                    <a:pt x="2620" y="788"/>
                    <a:pt x="2621" y="765"/>
                  </a:cubicBezTo>
                  <a:cubicBezTo>
                    <a:pt x="2621" y="741"/>
                    <a:pt x="2605" y="694"/>
                    <a:pt x="2582" y="670"/>
                  </a:cubicBezTo>
                  <a:cubicBezTo>
                    <a:pt x="2558" y="647"/>
                    <a:pt x="2527" y="631"/>
                    <a:pt x="2527" y="592"/>
                  </a:cubicBezTo>
                  <a:cubicBezTo>
                    <a:pt x="2527" y="552"/>
                    <a:pt x="2590" y="568"/>
                    <a:pt x="2661" y="561"/>
                  </a:cubicBezTo>
                  <a:cubicBezTo>
                    <a:pt x="2731" y="553"/>
                    <a:pt x="2770" y="600"/>
                    <a:pt x="2809" y="624"/>
                  </a:cubicBezTo>
                  <a:cubicBezTo>
                    <a:pt x="2849" y="647"/>
                    <a:pt x="2880" y="632"/>
                    <a:pt x="2911" y="656"/>
                  </a:cubicBezTo>
                  <a:cubicBezTo>
                    <a:pt x="2943" y="679"/>
                    <a:pt x="2982" y="656"/>
                    <a:pt x="2990" y="617"/>
                  </a:cubicBezTo>
                  <a:cubicBezTo>
                    <a:pt x="2998" y="577"/>
                    <a:pt x="2943" y="577"/>
                    <a:pt x="2810" y="522"/>
                  </a:cubicBezTo>
                  <a:cubicBezTo>
                    <a:pt x="2773" y="506"/>
                    <a:pt x="2653" y="553"/>
                    <a:pt x="2606" y="521"/>
                  </a:cubicBezTo>
                  <a:cubicBezTo>
                    <a:pt x="2559" y="490"/>
                    <a:pt x="2496" y="521"/>
                    <a:pt x="2433" y="544"/>
                  </a:cubicBezTo>
                  <a:cubicBezTo>
                    <a:pt x="2370" y="568"/>
                    <a:pt x="2315" y="528"/>
                    <a:pt x="2315" y="481"/>
                  </a:cubicBezTo>
                  <a:cubicBezTo>
                    <a:pt x="2316" y="434"/>
                    <a:pt x="2386" y="434"/>
                    <a:pt x="2473" y="395"/>
                  </a:cubicBezTo>
                  <a:cubicBezTo>
                    <a:pt x="2518" y="375"/>
                    <a:pt x="2520" y="380"/>
                    <a:pt x="2575" y="317"/>
                  </a:cubicBezTo>
                  <a:cubicBezTo>
                    <a:pt x="2596" y="293"/>
                    <a:pt x="2685" y="302"/>
                    <a:pt x="2669" y="262"/>
                  </a:cubicBezTo>
                  <a:cubicBezTo>
                    <a:pt x="2654" y="223"/>
                    <a:pt x="2685" y="200"/>
                    <a:pt x="2772" y="208"/>
                  </a:cubicBezTo>
                  <a:cubicBezTo>
                    <a:pt x="2858" y="216"/>
                    <a:pt x="2810" y="279"/>
                    <a:pt x="2857" y="302"/>
                  </a:cubicBezTo>
                  <a:cubicBezTo>
                    <a:pt x="2904" y="326"/>
                    <a:pt x="2944" y="271"/>
                    <a:pt x="3007" y="287"/>
                  </a:cubicBezTo>
                  <a:cubicBezTo>
                    <a:pt x="3069" y="303"/>
                    <a:pt x="3085" y="366"/>
                    <a:pt x="3116" y="327"/>
                  </a:cubicBezTo>
                  <a:cubicBezTo>
                    <a:pt x="3148" y="287"/>
                    <a:pt x="3062" y="271"/>
                    <a:pt x="2999" y="248"/>
                  </a:cubicBezTo>
                  <a:cubicBezTo>
                    <a:pt x="2936" y="224"/>
                    <a:pt x="2960" y="169"/>
                    <a:pt x="2984" y="153"/>
                  </a:cubicBezTo>
                  <a:cubicBezTo>
                    <a:pt x="3007" y="138"/>
                    <a:pt x="3062" y="256"/>
                    <a:pt x="3109" y="201"/>
                  </a:cubicBezTo>
                  <a:cubicBezTo>
                    <a:pt x="3156" y="146"/>
                    <a:pt x="3038" y="154"/>
                    <a:pt x="3086" y="138"/>
                  </a:cubicBezTo>
                  <a:cubicBezTo>
                    <a:pt x="3133" y="123"/>
                    <a:pt x="3345" y="131"/>
                    <a:pt x="3345" y="131"/>
                  </a:cubicBezTo>
                  <a:cubicBezTo>
                    <a:pt x="3345" y="131"/>
                    <a:pt x="3439" y="76"/>
                    <a:pt x="3478" y="69"/>
                  </a:cubicBezTo>
                  <a:cubicBezTo>
                    <a:pt x="3518" y="61"/>
                    <a:pt x="3612" y="61"/>
                    <a:pt x="3643" y="85"/>
                  </a:cubicBezTo>
                  <a:cubicBezTo>
                    <a:pt x="3674" y="108"/>
                    <a:pt x="3855" y="31"/>
                    <a:pt x="3941" y="15"/>
                  </a:cubicBezTo>
                  <a:cubicBezTo>
                    <a:pt x="4028" y="0"/>
                    <a:pt x="4138" y="16"/>
                    <a:pt x="4200" y="32"/>
                  </a:cubicBezTo>
                  <a:cubicBezTo>
                    <a:pt x="4263" y="48"/>
                    <a:pt x="4271" y="79"/>
                    <a:pt x="4302" y="103"/>
                  </a:cubicBezTo>
                  <a:cubicBezTo>
                    <a:pt x="4333" y="126"/>
                    <a:pt x="4373" y="142"/>
                    <a:pt x="4404" y="166"/>
                  </a:cubicBezTo>
                  <a:cubicBezTo>
                    <a:pt x="4435" y="189"/>
                    <a:pt x="4365" y="221"/>
                    <a:pt x="4317" y="236"/>
                  </a:cubicBezTo>
                  <a:cubicBezTo>
                    <a:pt x="4270" y="252"/>
                    <a:pt x="4231" y="314"/>
                    <a:pt x="4293" y="354"/>
                  </a:cubicBezTo>
                  <a:cubicBezTo>
                    <a:pt x="4327" y="375"/>
                    <a:pt x="4380" y="291"/>
                    <a:pt x="4466" y="291"/>
                  </a:cubicBezTo>
                  <a:cubicBezTo>
                    <a:pt x="4553" y="292"/>
                    <a:pt x="4466" y="339"/>
                    <a:pt x="4458" y="386"/>
                  </a:cubicBezTo>
                  <a:cubicBezTo>
                    <a:pt x="4450" y="433"/>
                    <a:pt x="4474" y="441"/>
                    <a:pt x="4450" y="464"/>
                  </a:cubicBezTo>
                  <a:cubicBezTo>
                    <a:pt x="4426" y="488"/>
                    <a:pt x="4395" y="566"/>
                    <a:pt x="4395" y="566"/>
                  </a:cubicBezTo>
                  <a:cubicBezTo>
                    <a:pt x="4395" y="566"/>
                    <a:pt x="4505" y="511"/>
                    <a:pt x="4544" y="504"/>
                  </a:cubicBezTo>
                  <a:cubicBezTo>
                    <a:pt x="4583" y="496"/>
                    <a:pt x="4615" y="512"/>
                    <a:pt x="4654" y="551"/>
                  </a:cubicBezTo>
                  <a:cubicBezTo>
                    <a:pt x="4693" y="590"/>
                    <a:pt x="4630" y="669"/>
                    <a:pt x="4638" y="724"/>
                  </a:cubicBezTo>
                  <a:cubicBezTo>
                    <a:pt x="4645" y="779"/>
                    <a:pt x="4653" y="881"/>
                    <a:pt x="4582" y="943"/>
                  </a:cubicBezTo>
                  <a:cubicBezTo>
                    <a:pt x="4511" y="1006"/>
                    <a:pt x="4582" y="943"/>
                    <a:pt x="4519" y="974"/>
                  </a:cubicBezTo>
                  <a:cubicBezTo>
                    <a:pt x="4456" y="1006"/>
                    <a:pt x="4401" y="1045"/>
                    <a:pt x="4354" y="1052"/>
                  </a:cubicBezTo>
                  <a:cubicBezTo>
                    <a:pt x="4307" y="1060"/>
                    <a:pt x="4260" y="1005"/>
                    <a:pt x="4189" y="1013"/>
                  </a:cubicBezTo>
                  <a:cubicBezTo>
                    <a:pt x="4119" y="1020"/>
                    <a:pt x="4087" y="1036"/>
                    <a:pt x="3969" y="1067"/>
                  </a:cubicBezTo>
                  <a:cubicBezTo>
                    <a:pt x="3936" y="1076"/>
                    <a:pt x="3954" y="1130"/>
                    <a:pt x="3859" y="1137"/>
                  </a:cubicBezTo>
                  <a:cubicBezTo>
                    <a:pt x="3765" y="1145"/>
                    <a:pt x="3781" y="1200"/>
                    <a:pt x="3867" y="1208"/>
                  </a:cubicBezTo>
                  <a:cubicBezTo>
                    <a:pt x="3953" y="1216"/>
                    <a:pt x="3898" y="1255"/>
                    <a:pt x="3961" y="1232"/>
                  </a:cubicBezTo>
                  <a:cubicBezTo>
                    <a:pt x="4024" y="1208"/>
                    <a:pt x="4024" y="1177"/>
                    <a:pt x="4103" y="1177"/>
                  </a:cubicBezTo>
                  <a:cubicBezTo>
                    <a:pt x="4181" y="1177"/>
                    <a:pt x="4197" y="1201"/>
                    <a:pt x="4252" y="1185"/>
                  </a:cubicBezTo>
                  <a:cubicBezTo>
                    <a:pt x="4307" y="1170"/>
                    <a:pt x="4362" y="1154"/>
                    <a:pt x="4424" y="1186"/>
                  </a:cubicBezTo>
                  <a:cubicBezTo>
                    <a:pt x="4487" y="1218"/>
                    <a:pt x="4393" y="1296"/>
                    <a:pt x="4361" y="1327"/>
                  </a:cubicBezTo>
                  <a:cubicBezTo>
                    <a:pt x="4330" y="1358"/>
                    <a:pt x="4227" y="1444"/>
                    <a:pt x="4290" y="1468"/>
                  </a:cubicBezTo>
                  <a:cubicBezTo>
                    <a:pt x="4353" y="1492"/>
                    <a:pt x="4384" y="1429"/>
                    <a:pt x="4424" y="1374"/>
                  </a:cubicBezTo>
                  <a:cubicBezTo>
                    <a:pt x="4463" y="1319"/>
                    <a:pt x="4542" y="1320"/>
                    <a:pt x="4604" y="1328"/>
                  </a:cubicBezTo>
                  <a:cubicBezTo>
                    <a:pt x="4619" y="1278"/>
                    <a:pt x="4619" y="1278"/>
                    <a:pt x="4619" y="1278"/>
                  </a:cubicBezTo>
                  <a:cubicBezTo>
                    <a:pt x="4676" y="1268"/>
                    <a:pt x="4721" y="1289"/>
                    <a:pt x="4788" y="1300"/>
                  </a:cubicBezTo>
                  <a:cubicBezTo>
                    <a:pt x="4856" y="1311"/>
                    <a:pt x="4844" y="1406"/>
                    <a:pt x="4844" y="1406"/>
                  </a:cubicBezTo>
                  <a:cubicBezTo>
                    <a:pt x="4844" y="1406"/>
                    <a:pt x="4799" y="1491"/>
                    <a:pt x="4698" y="1501"/>
                  </a:cubicBezTo>
                  <a:cubicBezTo>
                    <a:pt x="4596" y="1512"/>
                    <a:pt x="4619" y="1586"/>
                    <a:pt x="4776" y="1565"/>
                  </a:cubicBezTo>
                  <a:cubicBezTo>
                    <a:pt x="4832" y="1558"/>
                    <a:pt x="4833" y="1491"/>
                    <a:pt x="4923" y="1481"/>
                  </a:cubicBezTo>
                  <a:cubicBezTo>
                    <a:pt x="5013" y="1470"/>
                    <a:pt x="4980" y="1407"/>
                    <a:pt x="4980" y="1364"/>
                  </a:cubicBezTo>
                  <a:cubicBezTo>
                    <a:pt x="4980" y="1322"/>
                    <a:pt x="4991" y="1268"/>
                    <a:pt x="5014" y="1226"/>
                  </a:cubicBezTo>
                  <a:cubicBezTo>
                    <a:pt x="5037" y="1184"/>
                    <a:pt x="5138" y="1237"/>
                    <a:pt x="5138" y="1237"/>
                  </a:cubicBezTo>
                  <a:cubicBezTo>
                    <a:pt x="5138" y="1237"/>
                    <a:pt x="5194" y="1322"/>
                    <a:pt x="5194" y="1386"/>
                  </a:cubicBezTo>
                  <a:cubicBezTo>
                    <a:pt x="5194" y="1450"/>
                    <a:pt x="5182" y="1481"/>
                    <a:pt x="5216" y="1545"/>
                  </a:cubicBezTo>
                  <a:cubicBezTo>
                    <a:pt x="5250" y="1609"/>
                    <a:pt x="5227" y="1620"/>
                    <a:pt x="5148" y="1662"/>
                  </a:cubicBezTo>
                  <a:cubicBezTo>
                    <a:pt x="5069" y="1704"/>
                    <a:pt x="5114" y="1725"/>
                    <a:pt x="5102" y="1800"/>
                  </a:cubicBezTo>
                  <a:cubicBezTo>
                    <a:pt x="5091" y="1874"/>
                    <a:pt x="5091" y="1906"/>
                    <a:pt x="5012" y="1959"/>
                  </a:cubicBezTo>
                  <a:cubicBezTo>
                    <a:pt x="4933" y="2012"/>
                    <a:pt x="4966" y="2118"/>
                    <a:pt x="4966" y="2118"/>
                  </a:cubicBezTo>
                  <a:cubicBezTo>
                    <a:pt x="4966" y="2118"/>
                    <a:pt x="5079" y="2065"/>
                    <a:pt x="5102" y="2033"/>
                  </a:cubicBezTo>
                  <a:cubicBezTo>
                    <a:pt x="5124" y="2002"/>
                    <a:pt x="5102" y="1948"/>
                    <a:pt x="5158" y="1906"/>
                  </a:cubicBezTo>
                  <a:cubicBezTo>
                    <a:pt x="5215" y="1864"/>
                    <a:pt x="5204" y="1843"/>
                    <a:pt x="5204" y="1779"/>
                  </a:cubicBezTo>
                  <a:cubicBezTo>
                    <a:pt x="5204" y="1715"/>
                    <a:pt x="5170" y="1704"/>
                    <a:pt x="5261" y="1673"/>
                  </a:cubicBezTo>
                  <a:cubicBezTo>
                    <a:pt x="5351" y="1641"/>
                    <a:pt x="5317" y="1620"/>
                    <a:pt x="5317" y="1567"/>
                  </a:cubicBezTo>
                  <a:cubicBezTo>
                    <a:pt x="5318" y="1514"/>
                    <a:pt x="5374" y="1482"/>
                    <a:pt x="5374" y="1482"/>
                  </a:cubicBezTo>
                  <a:cubicBezTo>
                    <a:pt x="5374" y="1482"/>
                    <a:pt x="5430" y="1525"/>
                    <a:pt x="5453" y="1567"/>
                  </a:cubicBezTo>
                  <a:cubicBezTo>
                    <a:pt x="5475" y="1610"/>
                    <a:pt x="5554" y="1546"/>
                    <a:pt x="5611" y="1515"/>
                  </a:cubicBezTo>
                  <a:cubicBezTo>
                    <a:pt x="5667" y="1483"/>
                    <a:pt x="5633" y="1409"/>
                    <a:pt x="5667" y="1366"/>
                  </a:cubicBezTo>
                  <a:cubicBezTo>
                    <a:pt x="5701" y="1324"/>
                    <a:pt x="5904" y="1356"/>
                    <a:pt x="5983" y="1367"/>
                  </a:cubicBezTo>
                  <a:cubicBezTo>
                    <a:pt x="6062" y="1378"/>
                    <a:pt x="6062" y="1410"/>
                    <a:pt x="6096" y="1452"/>
                  </a:cubicBezTo>
                  <a:cubicBezTo>
                    <a:pt x="6129" y="1495"/>
                    <a:pt x="6163" y="1559"/>
                    <a:pt x="6163" y="1559"/>
                  </a:cubicBezTo>
                  <a:cubicBezTo>
                    <a:pt x="6163" y="1559"/>
                    <a:pt x="6084" y="1622"/>
                    <a:pt x="6061" y="1654"/>
                  </a:cubicBezTo>
                  <a:cubicBezTo>
                    <a:pt x="6038" y="1686"/>
                    <a:pt x="6072" y="1728"/>
                    <a:pt x="6004" y="1760"/>
                  </a:cubicBezTo>
                  <a:cubicBezTo>
                    <a:pt x="5937" y="1792"/>
                    <a:pt x="5937" y="1824"/>
                    <a:pt x="5936" y="1855"/>
                  </a:cubicBezTo>
                  <a:cubicBezTo>
                    <a:pt x="5936" y="1887"/>
                    <a:pt x="5902" y="1930"/>
                    <a:pt x="5880" y="1961"/>
                  </a:cubicBezTo>
                  <a:cubicBezTo>
                    <a:pt x="5857" y="1993"/>
                    <a:pt x="5823" y="2004"/>
                    <a:pt x="5778" y="2014"/>
                  </a:cubicBezTo>
                  <a:cubicBezTo>
                    <a:pt x="5733" y="2025"/>
                    <a:pt x="5711" y="1993"/>
                    <a:pt x="5677" y="1982"/>
                  </a:cubicBezTo>
                  <a:cubicBezTo>
                    <a:pt x="5643" y="1971"/>
                    <a:pt x="5609" y="1982"/>
                    <a:pt x="5553" y="2014"/>
                  </a:cubicBezTo>
                  <a:cubicBezTo>
                    <a:pt x="5496" y="2045"/>
                    <a:pt x="5609" y="2099"/>
                    <a:pt x="5665" y="2099"/>
                  </a:cubicBezTo>
                  <a:cubicBezTo>
                    <a:pt x="5722" y="2099"/>
                    <a:pt x="5767" y="2110"/>
                    <a:pt x="5766" y="2173"/>
                  </a:cubicBezTo>
                  <a:cubicBezTo>
                    <a:pt x="5766" y="2237"/>
                    <a:pt x="5710" y="2269"/>
                    <a:pt x="5653" y="2258"/>
                  </a:cubicBezTo>
                  <a:cubicBezTo>
                    <a:pt x="5597" y="2247"/>
                    <a:pt x="5586" y="2226"/>
                    <a:pt x="5541" y="2226"/>
                  </a:cubicBezTo>
                  <a:cubicBezTo>
                    <a:pt x="5496" y="2226"/>
                    <a:pt x="5451" y="2257"/>
                    <a:pt x="5462" y="2321"/>
                  </a:cubicBezTo>
                  <a:cubicBezTo>
                    <a:pt x="5473" y="2385"/>
                    <a:pt x="5563" y="2332"/>
                    <a:pt x="5619" y="2343"/>
                  </a:cubicBezTo>
                  <a:cubicBezTo>
                    <a:pt x="5676" y="2354"/>
                    <a:pt x="5653" y="2417"/>
                    <a:pt x="5642" y="2449"/>
                  </a:cubicBezTo>
                  <a:cubicBezTo>
                    <a:pt x="5630" y="2481"/>
                    <a:pt x="5529" y="2491"/>
                    <a:pt x="5506" y="2523"/>
                  </a:cubicBezTo>
                  <a:cubicBezTo>
                    <a:pt x="5483" y="2555"/>
                    <a:pt x="5540" y="2629"/>
                    <a:pt x="5539" y="2682"/>
                  </a:cubicBezTo>
                  <a:cubicBezTo>
                    <a:pt x="5539" y="2736"/>
                    <a:pt x="5460" y="2746"/>
                    <a:pt x="5471" y="2788"/>
                  </a:cubicBezTo>
                  <a:cubicBezTo>
                    <a:pt x="5483" y="2831"/>
                    <a:pt x="5448" y="2926"/>
                    <a:pt x="5403" y="2969"/>
                  </a:cubicBezTo>
                  <a:cubicBezTo>
                    <a:pt x="5358" y="3011"/>
                    <a:pt x="5358" y="3170"/>
                    <a:pt x="5290" y="3223"/>
                  </a:cubicBezTo>
                  <a:cubicBezTo>
                    <a:pt x="5222" y="3276"/>
                    <a:pt x="5323" y="3319"/>
                    <a:pt x="5368" y="3351"/>
                  </a:cubicBezTo>
                  <a:cubicBezTo>
                    <a:pt x="5413" y="3383"/>
                    <a:pt x="5470" y="3351"/>
                    <a:pt x="5503" y="3404"/>
                  </a:cubicBezTo>
                  <a:cubicBezTo>
                    <a:pt x="5537" y="3458"/>
                    <a:pt x="5514" y="3500"/>
                    <a:pt x="5469" y="3510"/>
                  </a:cubicBezTo>
                  <a:cubicBezTo>
                    <a:pt x="5424" y="3521"/>
                    <a:pt x="5435" y="3500"/>
                    <a:pt x="5379" y="3553"/>
                  </a:cubicBezTo>
                  <a:cubicBezTo>
                    <a:pt x="5322" y="3606"/>
                    <a:pt x="5412" y="3627"/>
                    <a:pt x="5469" y="3638"/>
                  </a:cubicBezTo>
                  <a:cubicBezTo>
                    <a:pt x="5525" y="3649"/>
                    <a:pt x="5581" y="3670"/>
                    <a:pt x="5593" y="3702"/>
                  </a:cubicBezTo>
                  <a:cubicBezTo>
                    <a:pt x="5604" y="3734"/>
                    <a:pt x="5615" y="3819"/>
                    <a:pt x="5558" y="3829"/>
                  </a:cubicBezTo>
                  <a:cubicBezTo>
                    <a:pt x="5502" y="3840"/>
                    <a:pt x="5514" y="3787"/>
                    <a:pt x="5378" y="3839"/>
                  </a:cubicBezTo>
                  <a:cubicBezTo>
                    <a:pt x="5299" y="3870"/>
                    <a:pt x="5299" y="3829"/>
                    <a:pt x="5220" y="3849"/>
                  </a:cubicBezTo>
                  <a:cubicBezTo>
                    <a:pt x="5141" y="3870"/>
                    <a:pt x="5209" y="3903"/>
                    <a:pt x="5209" y="3945"/>
                  </a:cubicBezTo>
                  <a:cubicBezTo>
                    <a:pt x="5208" y="3987"/>
                    <a:pt x="5254" y="4009"/>
                    <a:pt x="5332" y="4009"/>
                  </a:cubicBezTo>
                  <a:cubicBezTo>
                    <a:pt x="5411" y="4009"/>
                    <a:pt x="5423" y="4031"/>
                    <a:pt x="5400" y="4073"/>
                  </a:cubicBezTo>
                  <a:cubicBezTo>
                    <a:pt x="5377" y="4115"/>
                    <a:pt x="5400" y="4137"/>
                    <a:pt x="5411" y="4211"/>
                  </a:cubicBezTo>
                  <a:cubicBezTo>
                    <a:pt x="5422" y="4285"/>
                    <a:pt x="5489" y="4307"/>
                    <a:pt x="5489" y="4307"/>
                  </a:cubicBezTo>
                  <a:cubicBezTo>
                    <a:pt x="5489" y="4307"/>
                    <a:pt x="5500" y="4424"/>
                    <a:pt x="5365" y="4413"/>
                  </a:cubicBezTo>
                  <a:cubicBezTo>
                    <a:pt x="5298" y="4407"/>
                    <a:pt x="5342" y="4455"/>
                    <a:pt x="5342" y="4508"/>
                  </a:cubicBezTo>
                  <a:cubicBezTo>
                    <a:pt x="5342" y="4561"/>
                    <a:pt x="5398" y="4572"/>
                    <a:pt x="5421" y="4604"/>
                  </a:cubicBezTo>
                  <a:cubicBezTo>
                    <a:pt x="5443" y="4636"/>
                    <a:pt x="5302" y="4593"/>
                    <a:pt x="5167" y="4667"/>
                  </a:cubicBezTo>
                  <a:cubicBezTo>
                    <a:pt x="5131" y="4686"/>
                    <a:pt x="5178" y="4752"/>
                    <a:pt x="5177" y="4794"/>
                  </a:cubicBezTo>
                  <a:cubicBezTo>
                    <a:pt x="5177" y="4837"/>
                    <a:pt x="5109" y="4879"/>
                    <a:pt x="5064" y="4900"/>
                  </a:cubicBezTo>
                  <a:cubicBezTo>
                    <a:pt x="5019" y="4921"/>
                    <a:pt x="4929" y="4848"/>
                    <a:pt x="4884" y="4837"/>
                  </a:cubicBezTo>
                  <a:cubicBezTo>
                    <a:pt x="4884" y="4837"/>
                    <a:pt x="4750" y="4938"/>
                    <a:pt x="4688" y="4836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1" name="Freeform 212">
              <a:extLst>
                <a:ext uri="{FF2B5EF4-FFF2-40B4-BE49-F238E27FC236}">
                  <a16:creationId xmlns:a16="http://schemas.microsoft.com/office/drawing/2014/main" id="{23D584D0-DF05-45E2-B05F-81BFE7535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1445" y="2033584"/>
              <a:ext cx="87312" cy="60325"/>
            </a:xfrm>
            <a:custGeom>
              <a:avLst/>
              <a:gdLst>
                <a:gd name="T0" fmla="*/ 235 w 353"/>
                <a:gd name="T1" fmla="*/ 110 h 274"/>
                <a:gd name="T2" fmla="*/ 157 w 353"/>
                <a:gd name="T3" fmla="*/ 8 h 274"/>
                <a:gd name="T4" fmla="*/ 23 w 353"/>
                <a:gd name="T5" fmla="*/ 78 h 274"/>
                <a:gd name="T6" fmla="*/ 31 w 353"/>
                <a:gd name="T7" fmla="*/ 196 h 274"/>
                <a:gd name="T8" fmla="*/ 125 w 353"/>
                <a:gd name="T9" fmla="*/ 235 h 274"/>
                <a:gd name="T10" fmla="*/ 243 w 353"/>
                <a:gd name="T11" fmla="*/ 243 h 274"/>
                <a:gd name="T12" fmla="*/ 322 w 353"/>
                <a:gd name="T13" fmla="*/ 165 h 274"/>
                <a:gd name="T14" fmla="*/ 235 w 353"/>
                <a:gd name="T15" fmla="*/ 11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3" h="274">
                  <a:moveTo>
                    <a:pt x="235" y="110"/>
                  </a:moveTo>
                  <a:cubicBezTo>
                    <a:pt x="197" y="122"/>
                    <a:pt x="259" y="16"/>
                    <a:pt x="157" y="8"/>
                  </a:cubicBezTo>
                  <a:cubicBezTo>
                    <a:pt x="55" y="0"/>
                    <a:pt x="0" y="47"/>
                    <a:pt x="23" y="78"/>
                  </a:cubicBezTo>
                  <a:cubicBezTo>
                    <a:pt x="47" y="110"/>
                    <a:pt x="39" y="165"/>
                    <a:pt x="31" y="196"/>
                  </a:cubicBezTo>
                  <a:cubicBezTo>
                    <a:pt x="23" y="227"/>
                    <a:pt x="125" y="196"/>
                    <a:pt x="125" y="235"/>
                  </a:cubicBezTo>
                  <a:cubicBezTo>
                    <a:pt x="125" y="274"/>
                    <a:pt x="204" y="243"/>
                    <a:pt x="243" y="243"/>
                  </a:cubicBezTo>
                  <a:cubicBezTo>
                    <a:pt x="282" y="243"/>
                    <a:pt x="353" y="188"/>
                    <a:pt x="322" y="165"/>
                  </a:cubicBezTo>
                  <a:cubicBezTo>
                    <a:pt x="290" y="141"/>
                    <a:pt x="259" y="102"/>
                    <a:pt x="235" y="110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2" name="Freeform 213">
              <a:extLst>
                <a:ext uri="{FF2B5EF4-FFF2-40B4-BE49-F238E27FC236}">
                  <a16:creationId xmlns:a16="http://schemas.microsoft.com/office/drawing/2014/main" id="{96D3328B-E51C-4E0A-A1D8-DF27545BD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6521" y="1862134"/>
              <a:ext cx="60325" cy="101600"/>
            </a:xfrm>
            <a:custGeom>
              <a:avLst/>
              <a:gdLst>
                <a:gd name="T0" fmla="*/ 35 w 247"/>
                <a:gd name="T1" fmla="*/ 55 h 463"/>
                <a:gd name="T2" fmla="*/ 74 w 247"/>
                <a:gd name="T3" fmla="*/ 188 h 463"/>
                <a:gd name="T4" fmla="*/ 66 w 247"/>
                <a:gd name="T5" fmla="*/ 306 h 463"/>
                <a:gd name="T6" fmla="*/ 121 w 247"/>
                <a:gd name="T7" fmla="*/ 400 h 463"/>
                <a:gd name="T8" fmla="*/ 231 w 247"/>
                <a:gd name="T9" fmla="*/ 424 h 463"/>
                <a:gd name="T10" fmla="*/ 215 w 247"/>
                <a:gd name="T11" fmla="*/ 306 h 463"/>
                <a:gd name="T12" fmla="*/ 192 w 247"/>
                <a:gd name="T13" fmla="*/ 204 h 463"/>
                <a:gd name="T14" fmla="*/ 113 w 247"/>
                <a:gd name="T15" fmla="*/ 102 h 463"/>
                <a:gd name="T16" fmla="*/ 35 w 247"/>
                <a:gd name="T17" fmla="*/ 55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7" h="463">
                  <a:moveTo>
                    <a:pt x="35" y="55"/>
                  </a:moveTo>
                  <a:cubicBezTo>
                    <a:pt x="0" y="85"/>
                    <a:pt x="74" y="149"/>
                    <a:pt x="74" y="188"/>
                  </a:cubicBezTo>
                  <a:cubicBezTo>
                    <a:pt x="74" y="228"/>
                    <a:pt x="90" y="275"/>
                    <a:pt x="66" y="306"/>
                  </a:cubicBezTo>
                  <a:cubicBezTo>
                    <a:pt x="43" y="338"/>
                    <a:pt x="90" y="369"/>
                    <a:pt x="121" y="400"/>
                  </a:cubicBezTo>
                  <a:cubicBezTo>
                    <a:pt x="153" y="432"/>
                    <a:pt x="215" y="463"/>
                    <a:pt x="231" y="424"/>
                  </a:cubicBezTo>
                  <a:cubicBezTo>
                    <a:pt x="247" y="385"/>
                    <a:pt x="247" y="361"/>
                    <a:pt x="215" y="306"/>
                  </a:cubicBezTo>
                  <a:cubicBezTo>
                    <a:pt x="184" y="251"/>
                    <a:pt x="215" y="235"/>
                    <a:pt x="192" y="204"/>
                  </a:cubicBezTo>
                  <a:cubicBezTo>
                    <a:pt x="168" y="173"/>
                    <a:pt x="121" y="149"/>
                    <a:pt x="113" y="102"/>
                  </a:cubicBezTo>
                  <a:cubicBezTo>
                    <a:pt x="106" y="55"/>
                    <a:pt x="98" y="0"/>
                    <a:pt x="35" y="55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3" name="Freeform 214">
              <a:extLst>
                <a:ext uri="{FF2B5EF4-FFF2-40B4-BE49-F238E27FC236}">
                  <a16:creationId xmlns:a16="http://schemas.microsoft.com/office/drawing/2014/main" id="{5D236356-DF88-44B0-AEBF-774BA6C4A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7096" y="4002080"/>
              <a:ext cx="893762" cy="515936"/>
            </a:xfrm>
            <a:custGeom>
              <a:avLst/>
              <a:gdLst>
                <a:gd name="T0" fmla="*/ 3511 w 3633"/>
                <a:gd name="T1" fmla="*/ 1507 h 2361"/>
                <a:gd name="T2" fmla="*/ 3217 w 3633"/>
                <a:gd name="T3" fmla="*/ 1531 h 2361"/>
                <a:gd name="T4" fmla="*/ 3173 w 3633"/>
                <a:gd name="T5" fmla="*/ 1683 h 2361"/>
                <a:gd name="T6" fmla="*/ 3095 w 3633"/>
                <a:gd name="T7" fmla="*/ 1815 h 2361"/>
                <a:gd name="T8" fmla="*/ 2933 w 3633"/>
                <a:gd name="T9" fmla="*/ 1859 h 2361"/>
                <a:gd name="T10" fmla="*/ 2777 w 3633"/>
                <a:gd name="T11" fmla="*/ 1879 h 2361"/>
                <a:gd name="T12" fmla="*/ 2610 w 3633"/>
                <a:gd name="T13" fmla="*/ 1849 h 2361"/>
                <a:gd name="T14" fmla="*/ 2498 w 3633"/>
                <a:gd name="T15" fmla="*/ 1727 h 2361"/>
                <a:gd name="T16" fmla="*/ 2424 w 3633"/>
                <a:gd name="T17" fmla="*/ 1610 h 2361"/>
                <a:gd name="T18" fmla="*/ 2307 w 3633"/>
                <a:gd name="T19" fmla="*/ 1443 h 2361"/>
                <a:gd name="T20" fmla="*/ 2321 w 3633"/>
                <a:gd name="T21" fmla="*/ 1267 h 2361"/>
                <a:gd name="T22" fmla="*/ 2356 w 3633"/>
                <a:gd name="T23" fmla="*/ 983 h 2361"/>
                <a:gd name="T24" fmla="*/ 2277 w 3633"/>
                <a:gd name="T25" fmla="*/ 907 h 2361"/>
                <a:gd name="T26" fmla="*/ 2070 w 3633"/>
                <a:gd name="T27" fmla="*/ 670 h 2361"/>
                <a:gd name="T28" fmla="*/ 1885 w 3633"/>
                <a:gd name="T29" fmla="*/ 426 h 2361"/>
                <a:gd name="T30" fmla="*/ 1589 w 3633"/>
                <a:gd name="T31" fmla="*/ 493 h 2361"/>
                <a:gd name="T32" fmla="*/ 1441 w 3633"/>
                <a:gd name="T33" fmla="*/ 285 h 2361"/>
                <a:gd name="T34" fmla="*/ 1256 w 3633"/>
                <a:gd name="T35" fmla="*/ 137 h 2361"/>
                <a:gd name="T36" fmla="*/ 945 w 3633"/>
                <a:gd name="T37" fmla="*/ 234 h 2361"/>
                <a:gd name="T38" fmla="*/ 398 w 3633"/>
                <a:gd name="T39" fmla="*/ 86 h 2361"/>
                <a:gd name="T40" fmla="*/ 0 w 3633"/>
                <a:gd name="T41" fmla="*/ 11 h 2361"/>
                <a:gd name="T42" fmla="*/ 84 w 3633"/>
                <a:gd name="T43" fmla="*/ 156 h 2361"/>
                <a:gd name="T44" fmla="*/ 211 w 3633"/>
                <a:gd name="T45" fmla="*/ 420 h 2361"/>
                <a:gd name="T46" fmla="*/ 382 w 3633"/>
                <a:gd name="T47" fmla="*/ 611 h 2361"/>
                <a:gd name="T48" fmla="*/ 299 w 3633"/>
                <a:gd name="T49" fmla="*/ 719 h 2361"/>
                <a:gd name="T50" fmla="*/ 525 w 3633"/>
                <a:gd name="T51" fmla="*/ 846 h 2361"/>
                <a:gd name="T52" fmla="*/ 593 w 3633"/>
                <a:gd name="T53" fmla="*/ 1047 h 2361"/>
                <a:gd name="T54" fmla="*/ 750 w 3633"/>
                <a:gd name="T55" fmla="*/ 1164 h 2361"/>
                <a:gd name="T56" fmla="*/ 867 w 3633"/>
                <a:gd name="T57" fmla="*/ 1311 h 2361"/>
                <a:gd name="T58" fmla="*/ 799 w 3633"/>
                <a:gd name="T59" fmla="*/ 1100 h 2361"/>
                <a:gd name="T60" fmla="*/ 676 w 3633"/>
                <a:gd name="T61" fmla="*/ 861 h 2361"/>
                <a:gd name="T62" fmla="*/ 520 w 3633"/>
                <a:gd name="T63" fmla="*/ 635 h 2361"/>
                <a:gd name="T64" fmla="*/ 417 w 3633"/>
                <a:gd name="T65" fmla="*/ 459 h 2361"/>
                <a:gd name="T66" fmla="*/ 319 w 3633"/>
                <a:gd name="T67" fmla="*/ 258 h 2361"/>
                <a:gd name="T68" fmla="*/ 417 w 3633"/>
                <a:gd name="T69" fmla="*/ 229 h 2361"/>
                <a:gd name="T70" fmla="*/ 554 w 3633"/>
                <a:gd name="T71" fmla="*/ 430 h 2361"/>
                <a:gd name="T72" fmla="*/ 671 w 3633"/>
                <a:gd name="T73" fmla="*/ 591 h 2361"/>
                <a:gd name="T74" fmla="*/ 813 w 3633"/>
                <a:gd name="T75" fmla="*/ 753 h 2361"/>
                <a:gd name="T76" fmla="*/ 916 w 3633"/>
                <a:gd name="T77" fmla="*/ 924 h 2361"/>
                <a:gd name="T78" fmla="*/ 1102 w 3633"/>
                <a:gd name="T79" fmla="*/ 1076 h 2361"/>
                <a:gd name="T80" fmla="*/ 1303 w 3633"/>
                <a:gd name="T81" fmla="*/ 1277 h 2361"/>
                <a:gd name="T82" fmla="*/ 1420 w 3633"/>
                <a:gd name="T83" fmla="*/ 1477 h 2361"/>
                <a:gd name="T84" fmla="*/ 1430 w 3633"/>
                <a:gd name="T85" fmla="*/ 1668 h 2361"/>
                <a:gd name="T86" fmla="*/ 1558 w 3633"/>
                <a:gd name="T87" fmla="*/ 1825 h 2361"/>
                <a:gd name="T88" fmla="*/ 1846 w 3633"/>
                <a:gd name="T89" fmla="*/ 1967 h 2361"/>
                <a:gd name="T90" fmla="*/ 2214 w 3633"/>
                <a:gd name="T91" fmla="*/ 2114 h 2361"/>
                <a:gd name="T92" fmla="*/ 2483 w 3633"/>
                <a:gd name="T93" fmla="*/ 2236 h 2361"/>
                <a:gd name="T94" fmla="*/ 2679 w 3633"/>
                <a:gd name="T95" fmla="*/ 2153 h 2361"/>
                <a:gd name="T96" fmla="*/ 2889 w 3633"/>
                <a:gd name="T97" fmla="*/ 2266 h 2361"/>
                <a:gd name="T98" fmla="*/ 3025 w 3633"/>
                <a:gd name="T99" fmla="*/ 2217 h 2361"/>
                <a:gd name="T100" fmla="*/ 3106 w 3633"/>
                <a:gd name="T101" fmla="*/ 2054 h 2361"/>
                <a:gd name="T102" fmla="*/ 3351 w 3633"/>
                <a:gd name="T103" fmla="*/ 1951 h 2361"/>
                <a:gd name="T104" fmla="*/ 3467 w 3633"/>
                <a:gd name="T105" fmla="*/ 1923 h 2361"/>
                <a:gd name="T106" fmla="*/ 3511 w 3633"/>
                <a:gd name="T107" fmla="*/ 1771 h 2361"/>
                <a:gd name="T108" fmla="*/ 3555 w 3633"/>
                <a:gd name="T109" fmla="*/ 1629 h 2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33" h="2361">
                  <a:moveTo>
                    <a:pt x="3594" y="1556"/>
                  </a:moveTo>
                  <a:cubicBezTo>
                    <a:pt x="3555" y="1517"/>
                    <a:pt x="3575" y="1502"/>
                    <a:pt x="3511" y="1507"/>
                  </a:cubicBezTo>
                  <a:cubicBezTo>
                    <a:pt x="3447" y="1512"/>
                    <a:pt x="3428" y="1526"/>
                    <a:pt x="3345" y="1521"/>
                  </a:cubicBezTo>
                  <a:cubicBezTo>
                    <a:pt x="3261" y="1517"/>
                    <a:pt x="3222" y="1512"/>
                    <a:pt x="3217" y="1531"/>
                  </a:cubicBezTo>
                  <a:cubicBezTo>
                    <a:pt x="3212" y="1551"/>
                    <a:pt x="3227" y="1575"/>
                    <a:pt x="3193" y="1595"/>
                  </a:cubicBezTo>
                  <a:cubicBezTo>
                    <a:pt x="3159" y="1614"/>
                    <a:pt x="3163" y="1659"/>
                    <a:pt x="3173" y="1683"/>
                  </a:cubicBezTo>
                  <a:cubicBezTo>
                    <a:pt x="3183" y="1707"/>
                    <a:pt x="3173" y="1717"/>
                    <a:pt x="3139" y="1742"/>
                  </a:cubicBezTo>
                  <a:cubicBezTo>
                    <a:pt x="3105" y="1766"/>
                    <a:pt x="3115" y="1796"/>
                    <a:pt x="3095" y="1815"/>
                  </a:cubicBezTo>
                  <a:cubicBezTo>
                    <a:pt x="3075" y="1835"/>
                    <a:pt x="3075" y="1840"/>
                    <a:pt x="3017" y="1840"/>
                  </a:cubicBezTo>
                  <a:cubicBezTo>
                    <a:pt x="2958" y="1840"/>
                    <a:pt x="2953" y="1845"/>
                    <a:pt x="2933" y="1859"/>
                  </a:cubicBezTo>
                  <a:cubicBezTo>
                    <a:pt x="2914" y="1874"/>
                    <a:pt x="2918" y="1889"/>
                    <a:pt x="2865" y="1884"/>
                  </a:cubicBezTo>
                  <a:cubicBezTo>
                    <a:pt x="2811" y="1879"/>
                    <a:pt x="2801" y="1859"/>
                    <a:pt x="2777" y="1879"/>
                  </a:cubicBezTo>
                  <a:cubicBezTo>
                    <a:pt x="2752" y="1898"/>
                    <a:pt x="2737" y="1933"/>
                    <a:pt x="2689" y="1908"/>
                  </a:cubicBezTo>
                  <a:cubicBezTo>
                    <a:pt x="2639" y="1884"/>
                    <a:pt x="2635" y="1869"/>
                    <a:pt x="2610" y="1849"/>
                  </a:cubicBezTo>
                  <a:cubicBezTo>
                    <a:pt x="2586" y="1830"/>
                    <a:pt x="2594" y="1819"/>
                    <a:pt x="2576" y="1810"/>
                  </a:cubicBezTo>
                  <a:cubicBezTo>
                    <a:pt x="2512" y="1781"/>
                    <a:pt x="2498" y="1771"/>
                    <a:pt x="2498" y="1727"/>
                  </a:cubicBezTo>
                  <a:cubicBezTo>
                    <a:pt x="2498" y="1683"/>
                    <a:pt x="2483" y="1673"/>
                    <a:pt x="2449" y="1663"/>
                  </a:cubicBezTo>
                  <a:cubicBezTo>
                    <a:pt x="2414" y="1654"/>
                    <a:pt x="2463" y="1634"/>
                    <a:pt x="2424" y="1610"/>
                  </a:cubicBezTo>
                  <a:cubicBezTo>
                    <a:pt x="2385" y="1585"/>
                    <a:pt x="2370" y="1551"/>
                    <a:pt x="2346" y="1521"/>
                  </a:cubicBezTo>
                  <a:cubicBezTo>
                    <a:pt x="2321" y="1492"/>
                    <a:pt x="2326" y="1477"/>
                    <a:pt x="2307" y="1443"/>
                  </a:cubicBezTo>
                  <a:cubicBezTo>
                    <a:pt x="2287" y="1409"/>
                    <a:pt x="2292" y="1389"/>
                    <a:pt x="2292" y="1360"/>
                  </a:cubicBezTo>
                  <a:cubicBezTo>
                    <a:pt x="2292" y="1331"/>
                    <a:pt x="2321" y="1296"/>
                    <a:pt x="2321" y="1267"/>
                  </a:cubicBezTo>
                  <a:cubicBezTo>
                    <a:pt x="2321" y="1238"/>
                    <a:pt x="2292" y="1115"/>
                    <a:pt x="2316" y="1076"/>
                  </a:cubicBezTo>
                  <a:cubicBezTo>
                    <a:pt x="2341" y="1037"/>
                    <a:pt x="2336" y="1012"/>
                    <a:pt x="2356" y="983"/>
                  </a:cubicBezTo>
                  <a:cubicBezTo>
                    <a:pt x="2357" y="981"/>
                    <a:pt x="2358" y="979"/>
                    <a:pt x="2359" y="978"/>
                  </a:cubicBezTo>
                  <a:cubicBezTo>
                    <a:pt x="2316" y="962"/>
                    <a:pt x="2288" y="933"/>
                    <a:pt x="2277" y="907"/>
                  </a:cubicBezTo>
                  <a:cubicBezTo>
                    <a:pt x="2263" y="870"/>
                    <a:pt x="2129" y="877"/>
                    <a:pt x="2129" y="818"/>
                  </a:cubicBezTo>
                  <a:cubicBezTo>
                    <a:pt x="2129" y="759"/>
                    <a:pt x="2100" y="715"/>
                    <a:pt x="2070" y="670"/>
                  </a:cubicBezTo>
                  <a:cubicBezTo>
                    <a:pt x="2041" y="626"/>
                    <a:pt x="1959" y="589"/>
                    <a:pt x="1937" y="552"/>
                  </a:cubicBezTo>
                  <a:cubicBezTo>
                    <a:pt x="1915" y="515"/>
                    <a:pt x="1922" y="433"/>
                    <a:pt x="1885" y="426"/>
                  </a:cubicBezTo>
                  <a:cubicBezTo>
                    <a:pt x="1848" y="419"/>
                    <a:pt x="1804" y="471"/>
                    <a:pt x="1767" y="507"/>
                  </a:cubicBezTo>
                  <a:cubicBezTo>
                    <a:pt x="1730" y="544"/>
                    <a:pt x="1611" y="530"/>
                    <a:pt x="1589" y="493"/>
                  </a:cubicBezTo>
                  <a:cubicBezTo>
                    <a:pt x="1567" y="456"/>
                    <a:pt x="1552" y="419"/>
                    <a:pt x="1523" y="374"/>
                  </a:cubicBezTo>
                  <a:cubicBezTo>
                    <a:pt x="1493" y="330"/>
                    <a:pt x="1434" y="330"/>
                    <a:pt x="1441" y="285"/>
                  </a:cubicBezTo>
                  <a:cubicBezTo>
                    <a:pt x="1449" y="241"/>
                    <a:pt x="1412" y="197"/>
                    <a:pt x="1367" y="189"/>
                  </a:cubicBezTo>
                  <a:cubicBezTo>
                    <a:pt x="1323" y="182"/>
                    <a:pt x="1293" y="152"/>
                    <a:pt x="1256" y="137"/>
                  </a:cubicBezTo>
                  <a:cubicBezTo>
                    <a:pt x="1219" y="123"/>
                    <a:pt x="1138" y="145"/>
                    <a:pt x="1115" y="182"/>
                  </a:cubicBezTo>
                  <a:cubicBezTo>
                    <a:pt x="1093" y="219"/>
                    <a:pt x="1004" y="234"/>
                    <a:pt x="945" y="234"/>
                  </a:cubicBezTo>
                  <a:cubicBezTo>
                    <a:pt x="886" y="234"/>
                    <a:pt x="753" y="204"/>
                    <a:pt x="701" y="174"/>
                  </a:cubicBezTo>
                  <a:cubicBezTo>
                    <a:pt x="649" y="145"/>
                    <a:pt x="464" y="115"/>
                    <a:pt x="398" y="86"/>
                  </a:cubicBezTo>
                  <a:cubicBezTo>
                    <a:pt x="331" y="56"/>
                    <a:pt x="250" y="34"/>
                    <a:pt x="168" y="12"/>
                  </a:cubicBezTo>
                  <a:cubicBezTo>
                    <a:pt x="127" y="0"/>
                    <a:pt x="58" y="4"/>
                    <a:pt x="0" y="11"/>
                  </a:cubicBezTo>
                  <a:cubicBezTo>
                    <a:pt x="17" y="44"/>
                    <a:pt x="33" y="76"/>
                    <a:pt x="35" y="87"/>
                  </a:cubicBezTo>
                  <a:cubicBezTo>
                    <a:pt x="40" y="112"/>
                    <a:pt x="69" y="131"/>
                    <a:pt x="84" y="156"/>
                  </a:cubicBezTo>
                  <a:cubicBezTo>
                    <a:pt x="99" y="180"/>
                    <a:pt x="128" y="219"/>
                    <a:pt x="128" y="249"/>
                  </a:cubicBezTo>
                  <a:cubicBezTo>
                    <a:pt x="128" y="278"/>
                    <a:pt x="157" y="381"/>
                    <a:pt x="211" y="420"/>
                  </a:cubicBezTo>
                  <a:cubicBezTo>
                    <a:pt x="265" y="459"/>
                    <a:pt x="329" y="469"/>
                    <a:pt x="334" y="513"/>
                  </a:cubicBezTo>
                  <a:cubicBezTo>
                    <a:pt x="338" y="557"/>
                    <a:pt x="402" y="581"/>
                    <a:pt x="382" y="611"/>
                  </a:cubicBezTo>
                  <a:cubicBezTo>
                    <a:pt x="363" y="640"/>
                    <a:pt x="378" y="675"/>
                    <a:pt x="343" y="679"/>
                  </a:cubicBezTo>
                  <a:cubicBezTo>
                    <a:pt x="309" y="684"/>
                    <a:pt x="280" y="704"/>
                    <a:pt x="299" y="719"/>
                  </a:cubicBezTo>
                  <a:cubicBezTo>
                    <a:pt x="319" y="733"/>
                    <a:pt x="397" y="753"/>
                    <a:pt x="402" y="782"/>
                  </a:cubicBezTo>
                  <a:cubicBezTo>
                    <a:pt x="407" y="812"/>
                    <a:pt x="510" y="836"/>
                    <a:pt x="525" y="846"/>
                  </a:cubicBezTo>
                  <a:cubicBezTo>
                    <a:pt x="539" y="856"/>
                    <a:pt x="608" y="900"/>
                    <a:pt x="603" y="934"/>
                  </a:cubicBezTo>
                  <a:cubicBezTo>
                    <a:pt x="598" y="968"/>
                    <a:pt x="598" y="1027"/>
                    <a:pt x="593" y="1047"/>
                  </a:cubicBezTo>
                  <a:cubicBezTo>
                    <a:pt x="588" y="1066"/>
                    <a:pt x="603" y="1120"/>
                    <a:pt x="622" y="1125"/>
                  </a:cubicBezTo>
                  <a:cubicBezTo>
                    <a:pt x="642" y="1130"/>
                    <a:pt x="755" y="1145"/>
                    <a:pt x="750" y="1164"/>
                  </a:cubicBezTo>
                  <a:cubicBezTo>
                    <a:pt x="745" y="1184"/>
                    <a:pt x="804" y="1208"/>
                    <a:pt x="794" y="1238"/>
                  </a:cubicBezTo>
                  <a:cubicBezTo>
                    <a:pt x="784" y="1267"/>
                    <a:pt x="867" y="1296"/>
                    <a:pt x="867" y="1311"/>
                  </a:cubicBezTo>
                  <a:cubicBezTo>
                    <a:pt x="867" y="1326"/>
                    <a:pt x="921" y="1267"/>
                    <a:pt x="892" y="1228"/>
                  </a:cubicBezTo>
                  <a:cubicBezTo>
                    <a:pt x="862" y="1189"/>
                    <a:pt x="813" y="1125"/>
                    <a:pt x="799" y="1100"/>
                  </a:cubicBezTo>
                  <a:cubicBezTo>
                    <a:pt x="784" y="1076"/>
                    <a:pt x="715" y="1003"/>
                    <a:pt x="706" y="983"/>
                  </a:cubicBezTo>
                  <a:cubicBezTo>
                    <a:pt x="696" y="963"/>
                    <a:pt x="706" y="900"/>
                    <a:pt x="676" y="861"/>
                  </a:cubicBezTo>
                  <a:cubicBezTo>
                    <a:pt x="647" y="821"/>
                    <a:pt x="613" y="763"/>
                    <a:pt x="598" y="753"/>
                  </a:cubicBezTo>
                  <a:cubicBezTo>
                    <a:pt x="583" y="743"/>
                    <a:pt x="539" y="684"/>
                    <a:pt x="520" y="635"/>
                  </a:cubicBezTo>
                  <a:cubicBezTo>
                    <a:pt x="500" y="586"/>
                    <a:pt x="480" y="537"/>
                    <a:pt x="471" y="513"/>
                  </a:cubicBezTo>
                  <a:cubicBezTo>
                    <a:pt x="461" y="488"/>
                    <a:pt x="451" y="484"/>
                    <a:pt x="417" y="459"/>
                  </a:cubicBezTo>
                  <a:cubicBezTo>
                    <a:pt x="382" y="435"/>
                    <a:pt x="314" y="400"/>
                    <a:pt x="324" y="366"/>
                  </a:cubicBezTo>
                  <a:cubicBezTo>
                    <a:pt x="334" y="332"/>
                    <a:pt x="334" y="288"/>
                    <a:pt x="319" y="258"/>
                  </a:cubicBezTo>
                  <a:cubicBezTo>
                    <a:pt x="304" y="229"/>
                    <a:pt x="290" y="146"/>
                    <a:pt x="314" y="156"/>
                  </a:cubicBezTo>
                  <a:cubicBezTo>
                    <a:pt x="338" y="165"/>
                    <a:pt x="392" y="205"/>
                    <a:pt x="417" y="229"/>
                  </a:cubicBezTo>
                  <a:cubicBezTo>
                    <a:pt x="441" y="253"/>
                    <a:pt x="476" y="293"/>
                    <a:pt x="500" y="327"/>
                  </a:cubicBezTo>
                  <a:cubicBezTo>
                    <a:pt x="525" y="361"/>
                    <a:pt x="554" y="386"/>
                    <a:pt x="554" y="430"/>
                  </a:cubicBezTo>
                  <a:cubicBezTo>
                    <a:pt x="554" y="474"/>
                    <a:pt x="564" y="523"/>
                    <a:pt x="583" y="537"/>
                  </a:cubicBezTo>
                  <a:cubicBezTo>
                    <a:pt x="603" y="552"/>
                    <a:pt x="647" y="542"/>
                    <a:pt x="671" y="591"/>
                  </a:cubicBezTo>
                  <a:cubicBezTo>
                    <a:pt x="696" y="640"/>
                    <a:pt x="760" y="679"/>
                    <a:pt x="784" y="684"/>
                  </a:cubicBezTo>
                  <a:cubicBezTo>
                    <a:pt x="809" y="689"/>
                    <a:pt x="804" y="719"/>
                    <a:pt x="813" y="753"/>
                  </a:cubicBezTo>
                  <a:cubicBezTo>
                    <a:pt x="823" y="787"/>
                    <a:pt x="897" y="797"/>
                    <a:pt x="906" y="821"/>
                  </a:cubicBezTo>
                  <a:cubicBezTo>
                    <a:pt x="916" y="846"/>
                    <a:pt x="897" y="885"/>
                    <a:pt x="916" y="924"/>
                  </a:cubicBezTo>
                  <a:cubicBezTo>
                    <a:pt x="936" y="963"/>
                    <a:pt x="1024" y="993"/>
                    <a:pt x="1029" y="1017"/>
                  </a:cubicBezTo>
                  <a:cubicBezTo>
                    <a:pt x="1034" y="1042"/>
                    <a:pt x="1112" y="1047"/>
                    <a:pt x="1102" y="1076"/>
                  </a:cubicBezTo>
                  <a:cubicBezTo>
                    <a:pt x="1092" y="1105"/>
                    <a:pt x="1171" y="1159"/>
                    <a:pt x="1195" y="1179"/>
                  </a:cubicBezTo>
                  <a:cubicBezTo>
                    <a:pt x="1220" y="1198"/>
                    <a:pt x="1298" y="1238"/>
                    <a:pt x="1303" y="1277"/>
                  </a:cubicBezTo>
                  <a:cubicBezTo>
                    <a:pt x="1308" y="1316"/>
                    <a:pt x="1396" y="1340"/>
                    <a:pt x="1406" y="1370"/>
                  </a:cubicBezTo>
                  <a:cubicBezTo>
                    <a:pt x="1416" y="1399"/>
                    <a:pt x="1406" y="1438"/>
                    <a:pt x="1420" y="1477"/>
                  </a:cubicBezTo>
                  <a:cubicBezTo>
                    <a:pt x="1435" y="1517"/>
                    <a:pt x="1425" y="1541"/>
                    <a:pt x="1420" y="1575"/>
                  </a:cubicBezTo>
                  <a:cubicBezTo>
                    <a:pt x="1416" y="1610"/>
                    <a:pt x="1430" y="1629"/>
                    <a:pt x="1430" y="1668"/>
                  </a:cubicBezTo>
                  <a:cubicBezTo>
                    <a:pt x="1430" y="1707"/>
                    <a:pt x="1425" y="1752"/>
                    <a:pt x="1445" y="1766"/>
                  </a:cubicBezTo>
                  <a:cubicBezTo>
                    <a:pt x="1465" y="1781"/>
                    <a:pt x="1528" y="1805"/>
                    <a:pt x="1558" y="1825"/>
                  </a:cubicBezTo>
                  <a:cubicBezTo>
                    <a:pt x="1587" y="1845"/>
                    <a:pt x="1734" y="1864"/>
                    <a:pt x="1734" y="1903"/>
                  </a:cubicBezTo>
                  <a:cubicBezTo>
                    <a:pt x="1734" y="1943"/>
                    <a:pt x="1812" y="1952"/>
                    <a:pt x="1846" y="1967"/>
                  </a:cubicBezTo>
                  <a:cubicBezTo>
                    <a:pt x="1881" y="1982"/>
                    <a:pt x="2018" y="2011"/>
                    <a:pt x="2037" y="2041"/>
                  </a:cubicBezTo>
                  <a:cubicBezTo>
                    <a:pt x="2057" y="2070"/>
                    <a:pt x="2165" y="2085"/>
                    <a:pt x="2214" y="2114"/>
                  </a:cubicBezTo>
                  <a:cubicBezTo>
                    <a:pt x="2262" y="2143"/>
                    <a:pt x="2360" y="2192"/>
                    <a:pt x="2380" y="2192"/>
                  </a:cubicBezTo>
                  <a:cubicBezTo>
                    <a:pt x="2400" y="2192"/>
                    <a:pt x="2449" y="2246"/>
                    <a:pt x="2483" y="2236"/>
                  </a:cubicBezTo>
                  <a:cubicBezTo>
                    <a:pt x="2517" y="2226"/>
                    <a:pt x="2551" y="2207"/>
                    <a:pt x="2576" y="2178"/>
                  </a:cubicBezTo>
                  <a:cubicBezTo>
                    <a:pt x="2600" y="2148"/>
                    <a:pt x="2664" y="2124"/>
                    <a:pt x="2679" y="2153"/>
                  </a:cubicBezTo>
                  <a:cubicBezTo>
                    <a:pt x="2693" y="2182"/>
                    <a:pt x="2757" y="2207"/>
                    <a:pt x="2786" y="2207"/>
                  </a:cubicBezTo>
                  <a:cubicBezTo>
                    <a:pt x="2816" y="2207"/>
                    <a:pt x="2889" y="2226"/>
                    <a:pt x="2889" y="2266"/>
                  </a:cubicBezTo>
                  <a:cubicBezTo>
                    <a:pt x="2889" y="2299"/>
                    <a:pt x="2939" y="2336"/>
                    <a:pt x="2966" y="2361"/>
                  </a:cubicBezTo>
                  <a:cubicBezTo>
                    <a:pt x="2977" y="2306"/>
                    <a:pt x="2996" y="2229"/>
                    <a:pt x="3025" y="2217"/>
                  </a:cubicBezTo>
                  <a:cubicBezTo>
                    <a:pt x="3062" y="2202"/>
                    <a:pt x="3099" y="2195"/>
                    <a:pt x="3121" y="2150"/>
                  </a:cubicBezTo>
                  <a:cubicBezTo>
                    <a:pt x="3143" y="2106"/>
                    <a:pt x="3099" y="2084"/>
                    <a:pt x="3106" y="2054"/>
                  </a:cubicBezTo>
                  <a:cubicBezTo>
                    <a:pt x="3114" y="2025"/>
                    <a:pt x="3121" y="1966"/>
                    <a:pt x="3166" y="1966"/>
                  </a:cubicBezTo>
                  <a:cubicBezTo>
                    <a:pt x="3210" y="1966"/>
                    <a:pt x="3277" y="1958"/>
                    <a:pt x="3351" y="1951"/>
                  </a:cubicBezTo>
                  <a:cubicBezTo>
                    <a:pt x="3390" y="1947"/>
                    <a:pt x="3428" y="1945"/>
                    <a:pt x="3454" y="1944"/>
                  </a:cubicBezTo>
                  <a:cubicBezTo>
                    <a:pt x="3455" y="1937"/>
                    <a:pt x="3459" y="1930"/>
                    <a:pt x="3467" y="1923"/>
                  </a:cubicBezTo>
                  <a:cubicBezTo>
                    <a:pt x="3496" y="1898"/>
                    <a:pt x="3482" y="1908"/>
                    <a:pt x="3491" y="1859"/>
                  </a:cubicBezTo>
                  <a:cubicBezTo>
                    <a:pt x="3501" y="1810"/>
                    <a:pt x="3496" y="1801"/>
                    <a:pt x="3511" y="1771"/>
                  </a:cubicBezTo>
                  <a:cubicBezTo>
                    <a:pt x="3526" y="1742"/>
                    <a:pt x="3526" y="1732"/>
                    <a:pt x="3531" y="1698"/>
                  </a:cubicBezTo>
                  <a:cubicBezTo>
                    <a:pt x="3535" y="1663"/>
                    <a:pt x="3511" y="1654"/>
                    <a:pt x="3555" y="1629"/>
                  </a:cubicBezTo>
                  <a:cubicBezTo>
                    <a:pt x="3599" y="1605"/>
                    <a:pt x="3633" y="1595"/>
                    <a:pt x="3594" y="1556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4" name="Freeform 215">
              <a:extLst>
                <a:ext uri="{FF2B5EF4-FFF2-40B4-BE49-F238E27FC236}">
                  <a16:creationId xmlns:a16="http://schemas.microsoft.com/office/drawing/2014/main" id="{0669625A-E802-4964-8A9F-5C86C96C5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3071" y="4425940"/>
              <a:ext cx="42863" cy="53974"/>
            </a:xfrm>
            <a:custGeom>
              <a:avLst/>
              <a:gdLst>
                <a:gd name="T0" fmla="*/ 45 w 174"/>
                <a:gd name="T1" fmla="*/ 125 h 240"/>
                <a:gd name="T2" fmla="*/ 109 w 174"/>
                <a:gd name="T3" fmla="*/ 240 h 240"/>
                <a:gd name="T4" fmla="*/ 154 w 174"/>
                <a:gd name="T5" fmla="*/ 131 h 240"/>
                <a:gd name="T6" fmla="*/ 164 w 174"/>
                <a:gd name="T7" fmla="*/ 57 h 240"/>
                <a:gd name="T8" fmla="*/ 141 w 174"/>
                <a:gd name="T9" fmla="*/ 0 h 240"/>
                <a:gd name="T10" fmla="*/ 38 w 174"/>
                <a:gd name="T11" fmla="*/ 7 h 240"/>
                <a:gd name="T12" fmla="*/ 0 w 174"/>
                <a:gd name="T13" fmla="*/ 10 h 240"/>
                <a:gd name="T14" fmla="*/ 45 w 174"/>
                <a:gd name="T15" fmla="*/ 125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4" h="240">
                  <a:moveTo>
                    <a:pt x="45" y="125"/>
                  </a:moveTo>
                  <a:cubicBezTo>
                    <a:pt x="20" y="165"/>
                    <a:pt x="49" y="213"/>
                    <a:pt x="109" y="240"/>
                  </a:cubicBezTo>
                  <a:cubicBezTo>
                    <a:pt x="114" y="204"/>
                    <a:pt x="138" y="142"/>
                    <a:pt x="154" y="131"/>
                  </a:cubicBezTo>
                  <a:cubicBezTo>
                    <a:pt x="174" y="116"/>
                    <a:pt x="174" y="87"/>
                    <a:pt x="164" y="57"/>
                  </a:cubicBezTo>
                  <a:cubicBezTo>
                    <a:pt x="157" y="36"/>
                    <a:pt x="140" y="18"/>
                    <a:pt x="141" y="0"/>
                  </a:cubicBezTo>
                  <a:cubicBezTo>
                    <a:pt x="115" y="1"/>
                    <a:pt x="77" y="3"/>
                    <a:pt x="38" y="7"/>
                  </a:cubicBezTo>
                  <a:cubicBezTo>
                    <a:pt x="25" y="8"/>
                    <a:pt x="12" y="9"/>
                    <a:pt x="0" y="10"/>
                  </a:cubicBezTo>
                  <a:cubicBezTo>
                    <a:pt x="30" y="41"/>
                    <a:pt x="70" y="85"/>
                    <a:pt x="45" y="125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5" name="Freeform 216">
              <a:extLst>
                <a:ext uri="{FF2B5EF4-FFF2-40B4-BE49-F238E27FC236}">
                  <a16:creationId xmlns:a16="http://schemas.microsoft.com/office/drawing/2014/main" id="{C2A755B1-2D01-4B38-8027-F254A0602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7347" y="4429115"/>
              <a:ext cx="117475" cy="117474"/>
            </a:xfrm>
            <a:custGeom>
              <a:avLst/>
              <a:gdLst>
                <a:gd name="T0" fmla="*/ 457 w 477"/>
                <a:gd name="T1" fmla="*/ 253 h 537"/>
                <a:gd name="T2" fmla="*/ 456 w 477"/>
                <a:gd name="T3" fmla="*/ 230 h 537"/>
                <a:gd name="T4" fmla="*/ 392 w 477"/>
                <a:gd name="T5" fmla="*/ 115 h 537"/>
                <a:gd name="T6" fmla="*/ 347 w 477"/>
                <a:gd name="T7" fmla="*/ 0 h 537"/>
                <a:gd name="T8" fmla="*/ 200 w 477"/>
                <a:gd name="T9" fmla="*/ 12 h 537"/>
                <a:gd name="T10" fmla="*/ 140 w 477"/>
                <a:gd name="T11" fmla="*/ 100 h 537"/>
                <a:gd name="T12" fmla="*/ 155 w 477"/>
                <a:gd name="T13" fmla="*/ 196 h 537"/>
                <a:gd name="T14" fmla="*/ 59 w 477"/>
                <a:gd name="T15" fmla="*/ 263 h 537"/>
                <a:gd name="T16" fmla="*/ 0 w 477"/>
                <a:gd name="T17" fmla="*/ 407 h 537"/>
                <a:gd name="T18" fmla="*/ 11 w 477"/>
                <a:gd name="T19" fmla="*/ 419 h 537"/>
                <a:gd name="T20" fmla="*/ 148 w 477"/>
                <a:gd name="T21" fmla="*/ 473 h 537"/>
                <a:gd name="T22" fmla="*/ 251 w 477"/>
                <a:gd name="T23" fmla="*/ 493 h 537"/>
                <a:gd name="T24" fmla="*/ 331 w 477"/>
                <a:gd name="T25" fmla="*/ 537 h 537"/>
                <a:gd name="T26" fmla="*/ 355 w 477"/>
                <a:gd name="T27" fmla="*/ 396 h 537"/>
                <a:gd name="T28" fmla="*/ 437 w 477"/>
                <a:gd name="T29" fmla="*/ 330 h 537"/>
                <a:gd name="T30" fmla="*/ 477 w 477"/>
                <a:gd name="T31" fmla="*/ 267 h 537"/>
                <a:gd name="T32" fmla="*/ 457 w 477"/>
                <a:gd name="T33" fmla="*/ 253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7" h="537">
                  <a:moveTo>
                    <a:pt x="457" y="253"/>
                  </a:moveTo>
                  <a:cubicBezTo>
                    <a:pt x="455" y="248"/>
                    <a:pt x="455" y="240"/>
                    <a:pt x="456" y="230"/>
                  </a:cubicBezTo>
                  <a:cubicBezTo>
                    <a:pt x="396" y="203"/>
                    <a:pt x="367" y="155"/>
                    <a:pt x="392" y="115"/>
                  </a:cubicBezTo>
                  <a:cubicBezTo>
                    <a:pt x="417" y="75"/>
                    <a:pt x="377" y="31"/>
                    <a:pt x="347" y="0"/>
                  </a:cubicBezTo>
                  <a:cubicBezTo>
                    <a:pt x="288" y="7"/>
                    <a:pt x="236" y="12"/>
                    <a:pt x="200" y="12"/>
                  </a:cubicBezTo>
                  <a:cubicBezTo>
                    <a:pt x="155" y="12"/>
                    <a:pt x="148" y="71"/>
                    <a:pt x="140" y="100"/>
                  </a:cubicBezTo>
                  <a:cubicBezTo>
                    <a:pt x="133" y="130"/>
                    <a:pt x="177" y="152"/>
                    <a:pt x="155" y="196"/>
                  </a:cubicBezTo>
                  <a:cubicBezTo>
                    <a:pt x="133" y="241"/>
                    <a:pt x="96" y="248"/>
                    <a:pt x="59" y="263"/>
                  </a:cubicBezTo>
                  <a:cubicBezTo>
                    <a:pt x="30" y="275"/>
                    <a:pt x="11" y="352"/>
                    <a:pt x="0" y="407"/>
                  </a:cubicBezTo>
                  <a:cubicBezTo>
                    <a:pt x="4" y="412"/>
                    <a:pt x="8" y="416"/>
                    <a:pt x="11" y="419"/>
                  </a:cubicBezTo>
                  <a:cubicBezTo>
                    <a:pt x="31" y="444"/>
                    <a:pt x="134" y="478"/>
                    <a:pt x="148" y="473"/>
                  </a:cubicBezTo>
                  <a:cubicBezTo>
                    <a:pt x="163" y="468"/>
                    <a:pt x="237" y="468"/>
                    <a:pt x="251" y="493"/>
                  </a:cubicBezTo>
                  <a:cubicBezTo>
                    <a:pt x="261" y="508"/>
                    <a:pt x="302" y="524"/>
                    <a:pt x="331" y="537"/>
                  </a:cubicBezTo>
                  <a:cubicBezTo>
                    <a:pt x="352" y="494"/>
                    <a:pt x="355" y="431"/>
                    <a:pt x="355" y="396"/>
                  </a:cubicBezTo>
                  <a:cubicBezTo>
                    <a:pt x="355" y="345"/>
                    <a:pt x="407" y="352"/>
                    <a:pt x="437" y="330"/>
                  </a:cubicBezTo>
                  <a:cubicBezTo>
                    <a:pt x="451" y="318"/>
                    <a:pt x="465" y="292"/>
                    <a:pt x="477" y="267"/>
                  </a:cubicBezTo>
                  <a:cubicBezTo>
                    <a:pt x="467" y="266"/>
                    <a:pt x="460" y="262"/>
                    <a:pt x="457" y="253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6" name="Freeform 217">
              <a:extLst>
                <a:ext uri="{FF2B5EF4-FFF2-40B4-BE49-F238E27FC236}">
                  <a16:creationId xmlns:a16="http://schemas.microsoft.com/office/drawing/2014/main" id="{05A42C61-7F98-4293-B52B-480A1B64E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4658" y="4478329"/>
              <a:ext cx="174625" cy="80962"/>
            </a:xfrm>
            <a:custGeom>
              <a:avLst/>
              <a:gdLst>
                <a:gd name="T0" fmla="*/ 680 w 712"/>
                <a:gd name="T1" fmla="*/ 98 h 367"/>
                <a:gd name="T2" fmla="*/ 533 w 712"/>
                <a:gd name="T3" fmla="*/ 35 h 367"/>
                <a:gd name="T4" fmla="*/ 352 w 712"/>
                <a:gd name="T5" fmla="*/ 25 h 367"/>
                <a:gd name="T6" fmla="*/ 210 w 712"/>
                <a:gd name="T7" fmla="*/ 25 h 367"/>
                <a:gd name="T8" fmla="*/ 122 w 712"/>
                <a:gd name="T9" fmla="*/ 39 h 367"/>
                <a:gd name="T10" fmla="*/ 82 w 712"/>
                <a:gd name="T11" fmla="*/ 102 h 367"/>
                <a:gd name="T12" fmla="*/ 0 w 712"/>
                <a:gd name="T13" fmla="*/ 168 h 367"/>
                <a:gd name="T14" fmla="*/ 104 w 712"/>
                <a:gd name="T15" fmla="*/ 191 h 367"/>
                <a:gd name="T16" fmla="*/ 163 w 712"/>
                <a:gd name="T17" fmla="*/ 272 h 367"/>
                <a:gd name="T18" fmla="*/ 215 w 712"/>
                <a:gd name="T19" fmla="*/ 367 h 367"/>
                <a:gd name="T20" fmla="*/ 244 w 712"/>
                <a:gd name="T21" fmla="*/ 353 h 367"/>
                <a:gd name="T22" fmla="*/ 318 w 712"/>
                <a:gd name="T23" fmla="*/ 287 h 367"/>
                <a:gd name="T24" fmla="*/ 481 w 712"/>
                <a:gd name="T25" fmla="*/ 198 h 367"/>
                <a:gd name="T26" fmla="*/ 622 w 712"/>
                <a:gd name="T27" fmla="*/ 191 h 367"/>
                <a:gd name="T28" fmla="*/ 705 w 712"/>
                <a:gd name="T29" fmla="*/ 165 h 367"/>
                <a:gd name="T30" fmla="*/ 680 w 712"/>
                <a:gd name="T31" fmla="*/ 98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2" h="367">
                  <a:moveTo>
                    <a:pt x="680" y="98"/>
                  </a:moveTo>
                  <a:cubicBezTo>
                    <a:pt x="645" y="59"/>
                    <a:pt x="611" y="30"/>
                    <a:pt x="533" y="35"/>
                  </a:cubicBezTo>
                  <a:cubicBezTo>
                    <a:pt x="454" y="40"/>
                    <a:pt x="401" y="49"/>
                    <a:pt x="352" y="25"/>
                  </a:cubicBezTo>
                  <a:cubicBezTo>
                    <a:pt x="303" y="0"/>
                    <a:pt x="273" y="10"/>
                    <a:pt x="210" y="25"/>
                  </a:cubicBezTo>
                  <a:cubicBezTo>
                    <a:pt x="169" y="34"/>
                    <a:pt x="140" y="42"/>
                    <a:pt x="122" y="39"/>
                  </a:cubicBezTo>
                  <a:cubicBezTo>
                    <a:pt x="110" y="64"/>
                    <a:pt x="96" y="90"/>
                    <a:pt x="82" y="102"/>
                  </a:cubicBezTo>
                  <a:cubicBezTo>
                    <a:pt x="52" y="124"/>
                    <a:pt x="0" y="117"/>
                    <a:pt x="0" y="168"/>
                  </a:cubicBezTo>
                  <a:cubicBezTo>
                    <a:pt x="48" y="169"/>
                    <a:pt x="104" y="174"/>
                    <a:pt x="104" y="191"/>
                  </a:cubicBezTo>
                  <a:cubicBezTo>
                    <a:pt x="104" y="220"/>
                    <a:pt x="148" y="242"/>
                    <a:pt x="163" y="272"/>
                  </a:cubicBezTo>
                  <a:cubicBezTo>
                    <a:pt x="172" y="290"/>
                    <a:pt x="199" y="329"/>
                    <a:pt x="215" y="367"/>
                  </a:cubicBezTo>
                  <a:cubicBezTo>
                    <a:pt x="223" y="362"/>
                    <a:pt x="233" y="357"/>
                    <a:pt x="244" y="353"/>
                  </a:cubicBezTo>
                  <a:cubicBezTo>
                    <a:pt x="289" y="339"/>
                    <a:pt x="266" y="309"/>
                    <a:pt x="318" y="287"/>
                  </a:cubicBezTo>
                  <a:cubicBezTo>
                    <a:pt x="370" y="265"/>
                    <a:pt x="414" y="228"/>
                    <a:pt x="481" y="198"/>
                  </a:cubicBezTo>
                  <a:cubicBezTo>
                    <a:pt x="548" y="168"/>
                    <a:pt x="570" y="191"/>
                    <a:pt x="622" y="191"/>
                  </a:cubicBezTo>
                  <a:cubicBezTo>
                    <a:pt x="649" y="191"/>
                    <a:pt x="679" y="178"/>
                    <a:pt x="705" y="165"/>
                  </a:cubicBezTo>
                  <a:cubicBezTo>
                    <a:pt x="688" y="137"/>
                    <a:pt x="712" y="135"/>
                    <a:pt x="680" y="98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7" name="Freeform 218">
              <a:extLst>
                <a:ext uri="{FF2B5EF4-FFF2-40B4-BE49-F238E27FC236}">
                  <a16:creationId xmlns:a16="http://schemas.microsoft.com/office/drawing/2014/main" id="{6F755818-9799-46AE-83CA-E20CA6BB9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8308" y="4514840"/>
              <a:ext cx="58737" cy="50799"/>
            </a:xfrm>
            <a:custGeom>
              <a:avLst/>
              <a:gdLst>
                <a:gd name="T0" fmla="*/ 128 w 239"/>
                <a:gd name="T1" fmla="*/ 23 h 233"/>
                <a:gd name="T2" fmla="*/ 24 w 239"/>
                <a:gd name="T3" fmla="*/ 0 h 233"/>
                <a:gd name="T4" fmla="*/ 24 w 239"/>
                <a:gd name="T5" fmla="*/ 0 h 233"/>
                <a:gd name="T6" fmla="*/ 0 w 239"/>
                <a:gd name="T7" fmla="*/ 141 h 233"/>
                <a:gd name="T8" fmla="*/ 28 w 239"/>
                <a:gd name="T9" fmla="*/ 160 h 233"/>
                <a:gd name="T10" fmla="*/ 189 w 239"/>
                <a:gd name="T11" fmla="*/ 229 h 233"/>
                <a:gd name="T12" fmla="*/ 203 w 239"/>
                <a:gd name="T13" fmla="*/ 233 h 233"/>
                <a:gd name="T14" fmla="*/ 239 w 239"/>
                <a:gd name="T15" fmla="*/ 199 h 233"/>
                <a:gd name="T16" fmla="*/ 187 w 239"/>
                <a:gd name="T17" fmla="*/ 104 h 233"/>
                <a:gd name="T18" fmla="*/ 128 w 239"/>
                <a:gd name="T19" fmla="*/ 2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9" h="233">
                  <a:moveTo>
                    <a:pt x="128" y="23"/>
                  </a:moveTo>
                  <a:cubicBezTo>
                    <a:pt x="128" y="6"/>
                    <a:pt x="72" y="1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35"/>
                    <a:pt x="21" y="98"/>
                    <a:pt x="0" y="141"/>
                  </a:cubicBezTo>
                  <a:cubicBezTo>
                    <a:pt x="16" y="149"/>
                    <a:pt x="28" y="155"/>
                    <a:pt x="28" y="160"/>
                  </a:cubicBezTo>
                  <a:cubicBezTo>
                    <a:pt x="28" y="175"/>
                    <a:pt x="136" y="214"/>
                    <a:pt x="189" y="229"/>
                  </a:cubicBezTo>
                  <a:cubicBezTo>
                    <a:pt x="194" y="230"/>
                    <a:pt x="199" y="231"/>
                    <a:pt x="203" y="233"/>
                  </a:cubicBezTo>
                  <a:cubicBezTo>
                    <a:pt x="214" y="218"/>
                    <a:pt x="225" y="207"/>
                    <a:pt x="239" y="199"/>
                  </a:cubicBezTo>
                  <a:cubicBezTo>
                    <a:pt x="223" y="161"/>
                    <a:pt x="196" y="122"/>
                    <a:pt x="187" y="104"/>
                  </a:cubicBezTo>
                  <a:cubicBezTo>
                    <a:pt x="172" y="74"/>
                    <a:pt x="128" y="52"/>
                    <a:pt x="128" y="23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8" name="Freeform 219">
              <a:extLst>
                <a:ext uri="{FF2B5EF4-FFF2-40B4-BE49-F238E27FC236}">
                  <a16:creationId xmlns:a16="http://schemas.microsoft.com/office/drawing/2014/main" id="{2BC589E9-EB38-4B4D-9B86-8BCAE2D43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9108" y="4514840"/>
              <a:ext cx="142875" cy="106362"/>
            </a:xfrm>
            <a:custGeom>
              <a:avLst/>
              <a:gdLst>
                <a:gd name="T0" fmla="*/ 265 w 584"/>
                <a:gd name="T1" fmla="*/ 366 h 488"/>
                <a:gd name="T2" fmla="*/ 421 w 584"/>
                <a:gd name="T3" fmla="*/ 477 h 488"/>
                <a:gd name="T4" fmla="*/ 511 w 584"/>
                <a:gd name="T5" fmla="*/ 462 h 488"/>
                <a:gd name="T6" fmla="*/ 510 w 584"/>
                <a:gd name="T7" fmla="*/ 315 h 488"/>
                <a:gd name="T8" fmla="*/ 496 w 584"/>
                <a:gd name="T9" fmla="*/ 232 h 488"/>
                <a:gd name="T10" fmla="*/ 496 w 584"/>
                <a:gd name="T11" fmla="*/ 159 h 488"/>
                <a:gd name="T12" fmla="*/ 559 w 584"/>
                <a:gd name="T13" fmla="*/ 56 h 488"/>
                <a:gd name="T14" fmla="*/ 530 w 584"/>
                <a:gd name="T15" fmla="*/ 7 h 488"/>
                <a:gd name="T16" fmla="*/ 526 w 584"/>
                <a:gd name="T17" fmla="*/ 0 h 488"/>
                <a:gd name="T18" fmla="*/ 443 w 584"/>
                <a:gd name="T19" fmla="*/ 26 h 488"/>
                <a:gd name="T20" fmla="*/ 302 w 584"/>
                <a:gd name="T21" fmla="*/ 33 h 488"/>
                <a:gd name="T22" fmla="*/ 139 w 584"/>
                <a:gd name="T23" fmla="*/ 122 h 488"/>
                <a:gd name="T24" fmla="*/ 65 w 584"/>
                <a:gd name="T25" fmla="*/ 188 h 488"/>
                <a:gd name="T26" fmla="*/ 0 w 584"/>
                <a:gd name="T27" fmla="*/ 236 h 488"/>
                <a:gd name="T28" fmla="*/ 89 w 584"/>
                <a:gd name="T29" fmla="*/ 286 h 488"/>
                <a:gd name="T30" fmla="*/ 163 w 584"/>
                <a:gd name="T31" fmla="*/ 374 h 488"/>
                <a:gd name="T32" fmla="*/ 167 w 584"/>
                <a:gd name="T33" fmla="*/ 378 h 488"/>
                <a:gd name="T34" fmla="*/ 265 w 584"/>
                <a:gd name="T35" fmla="*/ 36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4" h="488">
                  <a:moveTo>
                    <a:pt x="265" y="366"/>
                  </a:moveTo>
                  <a:cubicBezTo>
                    <a:pt x="317" y="381"/>
                    <a:pt x="339" y="455"/>
                    <a:pt x="421" y="477"/>
                  </a:cubicBezTo>
                  <a:cubicBezTo>
                    <a:pt x="459" y="488"/>
                    <a:pt x="490" y="476"/>
                    <a:pt x="511" y="462"/>
                  </a:cubicBezTo>
                  <a:cubicBezTo>
                    <a:pt x="487" y="423"/>
                    <a:pt x="499" y="347"/>
                    <a:pt x="510" y="315"/>
                  </a:cubicBezTo>
                  <a:cubicBezTo>
                    <a:pt x="525" y="276"/>
                    <a:pt x="501" y="261"/>
                    <a:pt x="496" y="232"/>
                  </a:cubicBezTo>
                  <a:cubicBezTo>
                    <a:pt x="491" y="203"/>
                    <a:pt x="457" y="188"/>
                    <a:pt x="496" y="159"/>
                  </a:cubicBezTo>
                  <a:cubicBezTo>
                    <a:pt x="535" y="129"/>
                    <a:pt x="535" y="75"/>
                    <a:pt x="559" y="56"/>
                  </a:cubicBezTo>
                  <a:cubicBezTo>
                    <a:pt x="584" y="36"/>
                    <a:pt x="554" y="41"/>
                    <a:pt x="530" y="7"/>
                  </a:cubicBezTo>
                  <a:cubicBezTo>
                    <a:pt x="528" y="5"/>
                    <a:pt x="527" y="2"/>
                    <a:pt x="526" y="0"/>
                  </a:cubicBezTo>
                  <a:cubicBezTo>
                    <a:pt x="500" y="13"/>
                    <a:pt x="470" y="26"/>
                    <a:pt x="443" y="26"/>
                  </a:cubicBezTo>
                  <a:cubicBezTo>
                    <a:pt x="391" y="26"/>
                    <a:pt x="369" y="3"/>
                    <a:pt x="302" y="33"/>
                  </a:cubicBezTo>
                  <a:cubicBezTo>
                    <a:pt x="235" y="63"/>
                    <a:pt x="191" y="100"/>
                    <a:pt x="139" y="122"/>
                  </a:cubicBezTo>
                  <a:cubicBezTo>
                    <a:pt x="87" y="144"/>
                    <a:pt x="110" y="174"/>
                    <a:pt x="65" y="188"/>
                  </a:cubicBezTo>
                  <a:cubicBezTo>
                    <a:pt x="34" y="199"/>
                    <a:pt x="18" y="213"/>
                    <a:pt x="0" y="236"/>
                  </a:cubicBezTo>
                  <a:cubicBezTo>
                    <a:pt x="48" y="248"/>
                    <a:pt x="85" y="254"/>
                    <a:pt x="89" y="286"/>
                  </a:cubicBezTo>
                  <a:cubicBezTo>
                    <a:pt x="94" y="320"/>
                    <a:pt x="138" y="349"/>
                    <a:pt x="163" y="374"/>
                  </a:cubicBezTo>
                  <a:cubicBezTo>
                    <a:pt x="164" y="375"/>
                    <a:pt x="165" y="377"/>
                    <a:pt x="167" y="378"/>
                  </a:cubicBezTo>
                  <a:cubicBezTo>
                    <a:pt x="198" y="365"/>
                    <a:pt x="225" y="355"/>
                    <a:pt x="265" y="366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9" name="Freeform 220">
              <a:extLst>
                <a:ext uri="{FF2B5EF4-FFF2-40B4-BE49-F238E27FC236}">
                  <a16:creationId xmlns:a16="http://schemas.microsoft.com/office/drawing/2014/main" id="{2156B6C4-F9C5-4003-9E67-C7BD9A683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0383" y="4592629"/>
              <a:ext cx="111125" cy="93661"/>
            </a:xfrm>
            <a:custGeom>
              <a:avLst/>
              <a:gdLst>
                <a:gd name="T0" fmla="*/ 424 w 453"/>
                <a:gd name="T1" fmla="*/ 329 h 433"/>
                <a:gd name="T2" fmla="*/ 452 w 453"/>
                <a:gd name="T3" fmla="*/ 262 h 433"/>
                <a:gd name="T4" fmla="*/ 373 w 453"/>
                <a:gd name="T5" fmla="*/ 205 h 433"/>
                <a:gd name="T6" fmla="*/ 368 w 453"/>
                <a:gd name="T7" fmla="*/ 127 h 433"/>
                <a:gd name="T8" fmla="*/ 344 w 453"/>
                <a:gd name="T9" fmla="*/ 107 h 433"/>
                <a:gd name="T10" fmla="*/ 254 w 453"/>
                <a:gd name="T11" fmla="*/ 122 h 433"/>
                <a:gd name="T12" fmla="*/ 98 w 453"/>
                <a:gd name="T13" fmla="*/ 11 h 433"/>
                <a:gd name="T14" fmla="*/ 0 w 453"/>
                <a:gd name="T15" fmla="*/ 23 h 433"/>
                <a:gd name="T16" fmla="*/ 50 w 453"/>
                <a:gd name="T17" fmla="*/ 102 h 433"/>
                <a:gd name="T18" fmla="*/ 108 w 453"/>
                <a:gd name="T19" fmla="*/ 185 h 433"/>
                <a:gd name="T20" fmla="*/ 108 w 453"/>
                <a:gd name="T21" fmla="*/ 274 h 433"/>
                <a:gd name="T22" fmla="*/ 221 w 453"/>
                <a:gd name="T23" fmla="*/ 259 h 433"/>
                <a:gd name="T24" fmla="*/ 314 w 453"/>
                <a:gd name="T25" fmla="*/ 313 h 433"/>
                <a:gd name="T26" fmla="*/ 314 w 453"/>
                <a:gd name="T27" fmla="*/ 386 h 433"/>
                <a:gd name="T28" fmla="*/ 387 w 453"/>
                <a:gd name="T29" fmla="*/ 425 h 433"/>
                <a:gd name="T30" fmla="*/ 389 w 453"/>
                <a:gd name="T31" fmla="*/ 433 h 433"/>
                <a:gd name="T32" fmla="*/ 424 w 453"/>
                <a:gd name="T33" fmla="*/ 329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3" h="433">
                  <a:moveTo>
                    <a:pt x="424" y="329"/>
                  </a:moveTo>
                  <a:cubicBezTo>
                    <a:pt x="420" y="319"/>
                    <a:pt x="435" y="289"/>
                    <a:pt x="452" y="262"/>
                  </a:cubicBezTo>
                  <a:cubicBezTo>
                    <a:pt x="406" y="252"/>
                    <a:pt x="373" y="236"/>
                    <a:pt x="373" y="205"/>
                  </a:cubicBezTo>
                  <a:cubicBezTo>
                    <a:pt x="373" y="166"/>
                    <a:pt x="422" y="146"/>
                    <a:pt x="368" y="127"/>
                  </a:cubicBezTo>
                  <a:cubicBezTo>
                    <a:pt x="357" y="123"/>
                    <a:pt x="350" y="116"/>
                    <a:pt x="344" y="107"/>
                  </a:cubicBezTo>
                  <a:cubicBezTo>
                    <a:pt x="323" y="121"/>
                    <a:pt x="292" y="133"/>
                    <a:pt x="254" y="122"/>
                  </a:cubicBezTo>
                  <a:cubicBezTo>
                    <a:pt x="172" y="100"/>
                    <a:pt x="150" y="26"/>
                    <a:pt x="98" y="11"/>
                  </a:cubicBezTo>
                  <a:cubicBezTo>
                    <a:pt x="58" y="0"/>
                    <a:pt x="31" y="10"/>
                    <a:pt x="0" y="23"/>
                  </a:cubicBezTo>
                  <a:cubicBezTo>
                    <a:pt x="23" y="46"/>
                    <a:pt x="50" y="65"/>
                    <a:pt x="50" y="102"/>
                  </a:cubicBezTo>
                  <a:cubicBezTo>
                    <a:pt x="50" y="141"/>
                    <a:pt x="118" y="151"/>
                    <a:pt x="108" y="185"/>
                  </a:cubicBezTo>
                  <a:cubicBezTo>
                    <a:pt x="99" y="220"/>
                    <a:pt x="84" y="269"/>
                    <a:pt x="108" y="274"/>
                  </a:cubicBezTo>
                  <a:cubicBezTo>
                    <a:pt x="133" y="278"/>
                    <a:pt x="191" y="249"/>
                    <a:pt x="221" y="259"/>
                  </a:cubicBezTo>
                  <a:cubicBezTo>
                    <a:pt x="250" y="269"/>
                    <a:pt x="319" y="278"/>
                    <a:pt x="314" y="313"/>
                  </a:cubicBezTo>
                  <a:cubicBezTo>
                    <a:pt x="309" y="347"/>
                    <a:pt x="289" y="376"/>
                    <a:pt x="314" y="386"/>
                  </a:cubicBezTo>
                  <a:cubicBezTo>
                    <a:pt x="338" y="396"/>
                    <a:pt x="392" y="406"/>
                    <a:pt x="387" y="425"/>
                  </a:cubicBezTo>
                  <a:cubicBezTo>
                    <a:pt x="387" y="428"/>
                    <a:pt x="387" y="431"/>
                    <a:pt x="389" y="433"/>
                  </a:cubicBezTo>
                  <a:cubicBezTo>
                    <a:pt x="453" y="400"/>
                    <a:pt x="430" y="348"/>
                    <a:pt x="424" y="329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0" name="Freeform 221">
              <a:extLst>
                <a:ext uri="{FF2B5EF4-FFF2-40B4-BE49-F238E27FC236}">
                  <a16:creationId xmlns:a16="http://schemas.microsoft.com/office/drawing/2014/main" id="{98DFFFC3-7DD9-4D53-8DBF-143B859F4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5633" y="4641840"/>
              <a:ext cx="177799" cy="69850"/>
            </a:xfrm>
            <a:custGeom>
              <a:avLst/>
              <a:gdLst>
                <a:gd name="T0" fmla="*/ 721 w 721"/>
                <a:gd name="T1" fmla="*/ 159 h 319"/>
                <a:gd name="T2" fmla="*/ 679 w 721"/>
                <a:gd name="T3" fmla="*/ 147 h 319"/>
                <a:gd name="T4" fmla="*/ 581 w 721"/>
                <a:gd name="T5" fmla="*/ 59 h 319"/>
                <a:gd name="T6" fmla="*/ 483 w 721"/>
                <a:gd name="T7" fmla="*/ 59 h 319"/>
                <a:gd name="T8" fmla="*/ 366 w 721"/>
                <a:gd name="T9" fmla="*/ 30 h 319"/>
                <a:gd name="T10" fmla="*/ 292 w 721"/>
                <a:gd name="T11" fmla="*/ 103 h 319"/>
                <a:gd name="T12" fmla="*/ 160 w 721"/>
                <a:gd name="T13" fmla="*/ 84 h 319"/>
                <a:gd name="T14" fmla="*/ 101 w 721"/>
                <a:gd name="T15" fmla="*/ 40 h 319"/>
                <a:gd name="T16" fmla="*/ 63 w 721"/>
                <a:gd name="T17" fmla="*/ 33 h 319"/>
                <a:gd name="T18" fmla="*/ 35 w 721"/>
                <a:gd name="T19" fmla="*/ 100 h 319"/>
                <a:gd name="T20" fmla="*/ 0 w 721"/>
                <a:gd name="T21" fmla="*/ 204 h 319"/>
                <a:gd name="T22" fmla="*/ 82 w 721"/>
                <a:gd name="T23" fmla="*/ 201 h 319"/>
                <a:gd name="T24" fmla="*/ 248 w 721"/>
                <a:gd name="T25" fmla="*/ 284 h 319"/>
                <a:gd name="T26" fmla="*/ 331 w 721"/>
                <a:gd name="T27" fmla="*/ 309 h 319"/>
                <a:gd name="T28" fmla="*/ 458 w 721"/>
                <a:gd name="T29" fmla="*/ 284 h 319"/>
                <a:gd name="T30" fmla="*/ 581 w 721"/>
                <a:gd name="T31" fmla="*/ 284 h 319"/>
                <a:gd name="T32" fmla="*/ 625 w 721"/>
                <a:gd name="T33" fmla="*/ 310 h 319"/>
                <a:gd name="T34" fmla="*/ 721 w 721"/>
                <a:gd name="T35" fmla="*/ 15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1" h="319">
                  <a:moveTo>
                    <a:pt x="721" y="159"/>
                  </a:moveTo>
                  <a:cubicBezTo>
                    <a:pt x="707" y="162"/>
                    <a:pt x="692" y="160"/>
                    <a:pt x="679" y="147"/>
                  </a:cubicBezTo>
                  <a:cubicBezTo>
                    <a:pt x="645" y="113"/>
                    <a:pt x="610" y="64"/>
                    <a:pt x="581" y="59"/>
                  </a:cubicBezTo>
                  <a:cubicBezTo>
                    <a:pt x="552" y="54"/>
                    <a:pt x="517" y="64"/>
                    <a:pt x="483" y="59"/>
                  </a:cubicBezTo>
                  <a:cubicBezTo>
                    <a:pt x="449" y="54"/>
                    <a:pt x="392" y="0"/>
                    <a:pt x="366" y="30"/>
                  </a:cubicBezTo>
                  <a:cubicBezTo>
                    <a:pt x="331" y="69"/>
                    <a:pt x="341" y="93"/>
                    <a:pt x="292" y="103"/>
                  </a:cubicBezTo>
                  <a:cubicBezTo>
                    <a:pt x="243" y="113"/>
                    <a:pt x="180" y="118"/>
                    <a:pt x="160" y="84"/>
                  </a:cubicBezTo>
                  <a:cubicBezTo>
                    <a:pt x="140" y="49"/>
                    <a:pt x="165" y="49"/>
                    <a:pt x="101" y="40"/>
                  </a:cubicBezTo>
                  <a:cubicBezTo>
                    <a:pt x="88" y="38"/>
                    <a:pt x="75" y="35"/>
                    <a:pt x="63" y="33"/>
                  </a:cubicBezTo>
                  <a:cubicBezTo>
                    <a:pt x="46" y="60"/>
                    <a:pt x="31" y="90"/>
                    <a:pt x="35" y="100"/>
                  </a:cubicBezTo>
                  <a:cubicBezTo>
                    <a:pt x="41" y="119"/>
                    <a:pt x="64" y="171"/>
                    <a:pt x="0" y="204"/>
                  </a:cubicBezTo>
                  <a:cubicBezTo>
                    <a:pt x="10" y="215"/>
                    <a:pt x="53" y="214"/>
                    <a:pt x="82" y="201"/>
                  </a:cubicBezTo>
                  <a:cubicBezTo>
                    <a:pt x="116" y="186"/>
                    <a:pt x="219" y="265"/>
                    <a:pt x="248" y="284"/>
                  </a:cubicBezTo>
                  <a:cubicBezTo>
                    <a:pt x="277" y="304"/>
                    <a:pt x="297" y="319"/>
                    <a:pt x="331" y="309"/>
                  </a:cubicBezTo>
                  <a:cubicBezTo>
                    <a:pt x="366" y="299"/>
                    <a:pt x="429" y="289"/>
                    <a:pt x="458" y="284"/>
                  </a:cubicBezTo>
                  <a:cubicBezTo>
                    <a:pt x="488" y="280"/>
                    <a:pt x="571" y="260"/>
                    <a:pt x="581" y="284"/>
                  </a:cubicBezTo>
                  <a:cubicBezTo>
                    <a:pt x="587" y="301"/>
                    <a:pt x="611" y="304"/>
                    <a:pt x="625" y="310"/>
                  </a:cubicBezTo>
                  <a:cubicBezTo>
                    <a:pt x="691" y="282"/>
                    <a:pt x="713" y="214"/>
                    <a:pt x="721" y="159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1" name="Freeform 222">
              <a:extLst>
                <a:ext uri="{FF2B5EF4-FFF2-40B4-BE49-F238E27FC236}">
                  <a16:creationId xmlns:a16="http://schemas.microsoft.com/office/drawing/2014/main" id="{329D4DEE-9280-4290-8451-08B977433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9458" y="4581516"/>
              <a:ext cx="338138" cy="427036"/>
            </a:xfrm>
            <a:custGeom>
              <a:avLst/>
              <a:gdLst>
                <a:gd name="T0" fmla="*/ 66 w 1376"/>
                <a:gd name="T1" fmla="*/ 1349 h 1956"/>
                <a:gd name="T2" fmla="*/ 162 w 1376"/>
                <a:gd name="T3" fmla="*/ 1393 h 1956"/>
                <a:gd name="T4" fmla="*/ 295 w 1376"/>
                <a:gd name="T5" fmla="*/ 1430 h 1956"/>
                <a:gd name="T6" fmla="*/ 436 w 1376"/>
                <a:gd name="T7" fmla="*/ 1453 h 1956"/>
                <a:gd name="T8" fmla="*/ 525 w 1376"/>
                <a:gd name="T9" fmla="*/ 1541 h 1956"/>
                <a:gd name="T10" fmla="*/ 628 w 1376"/>
                <a:gd name="T11" fmla="*/ 1645 h 1956"/>
                <a:gd name="T12" fmla="*/ 658 w 1376"/>
                <a:gd name="T13" fmla="*/ 1771 h 1956"/>
                <a:gd name="T14" fmla="*/ 798 w 1376"/>
                <a:gd name="T15" fmla="*/ 1763 h 1956"/>
                <a:gd name="T16" fmla="*/ 946 w 1376"/>
                <a:gd name="T17" fmla="*/ 1749 h 1956"/>
                <a:gd name="T18" fmla="*/ 1006 w 1376"/>
                <a:gd name="T19" fmla="*/ 1823 h 1956"/>
                <a:gd name="T20" fmla="*/ 983 w 1376"/>
                <a:gd name="T21" fmla="*/ 1956 h 1956"/>
                <a:gd name="T22" fmla="*/ 1109 w 1376"/>
                <a:gd name="T23" fmla="*/ 1904 h 1956"/>
                <a:gd name="T24" fmla="*/ 1094 w 1376"/>
                <a:gd name="T25" fmla="*/ 1778 h 1956"/>
                <a:gd name="T26" fmla="*/ 1139 w 1376"/>
                <a:gd name="T27" fmla="*/ 1667 h 1956"/>
                <a:gd name="T28" fmla="*/ 1087 w 1376"/>
                <a:gd name="T29" fmla="*/ 1608 h 1956"/>
                <a:gd name="T30" fmla="*/ 1043 w 1376"/>
                <a:gd name="T31" fmla="*/ 1512 h 1956"/>
                <a:gd name="T32" fmla="*/ 1109 w 1376"/>
                <a:gd name="T33" fmla="*/ 1415 h 1956"/>
                <a:gd name="T34" fmla="*/ 1146 w 1376"/>
                <a:gd name="T35" fmla="*/ 1364 h 1956"/>
                <a:gd name="T36" fmla="*/ 1094 w 1376"/>
                <a:gd name="T37" fmla="*/ 1290 h 1956"/>
                <a:gd name="T38" fmla="*/ 1191 w 1376"/>
                <a:gd name="T39" fmla="*/ 1245 h 1956"/>
                <a:gd name="T40" fmla="*/ 1309 w 1376"/>
                <a:gd name="T41" fmla="*/ 1267 h 1956"/>
                <a:gd name="T42" fmla="*/ 1376 w 1376"/>
                <a:gd name="T43" fmla="*/ 1186 h 1956"/>
                <a:gd name="T44" fmla="*/ 1353 w 1376"/>
                <a:gd name="T45" fmla="*/ 1097 h 1956"/>
                <a:gd name="T46" fmla="*/ 1339 w 1376"/>
                <a:gd name="T47" fmla="*/ 957 h 1956"/>
                <a:gd name="T48" fmla="*/ 1324 w 1376"/>
                <a:gd name="T49" fmla="*/ 823 h 1956"/>
                <a:gd name="T50" fmla="*/ 1302 w 1376"/>
                <a:gd name="T51" fmla="*/ 727 h 1956"/>
                <a:gd name="T52" fmla="*/ 1139 w 1376"/>
                <a:gd name="T53" fmla="*/ 668 h 1956"/>
                <a:gd name="T54" fmla="*/ 976 w 1376"/>
                <a:gd name="T55" fmla="*/ 631 h 1956"/>
                <a:gd name="T56" fmla="*/ 776 w 1376"/>
                <a:gd name="T57" fmla="*/ 616 h 1956"/>
                <a:gd name="T58" fmla="*/ 761 w 1376"/>
                <a:gd name="T59" fmla="*/ 505 h 1956"/>
                <a:gd name="T60" fmla="*/ 695 w 1376"/>
                <a:gd name="T61" fmla="*/ 379 h 1956"/>
                <a:gd name="T62" fmla="*/ 724 w 1376"/>
                <a:gd name="T63" fmla="*/ 246 h 1956"/>
                <a:gd name="T64" fmla="*/ 840 w 1376"/>
                <a:gd name="T65" fmla="*/ 139 h 1956"/>
                <a:gd name="T66" fmla="*/ 843 w 1376"/>
                <a:gd name="T67" fmla="*/ 84 h 1956"/>
                <a:gd name="T68" fmla="*/ 887 w 1376"/>
                <a:gd name="T69" fmla="*/ 35 h 1956"/>
                <a:gd name="T70" fmla="*/ 794 w 1376"/>
                <a:gd name="T71" fmla="*/ 25 h 1956"/>
                <a:gd name="T72" fmla="*/ 740 w 1376"/>
                <a:gd name="T73" fmla="*/ 88 h 1956"/>
                <a:gd name="T74" fmla="*/ 657 w 1376"/>
                <a:gd name="T75" fmla="*/ 98 h 1956"/>
                <a:gd name="T76" fmla="*/ 598 w 1376"/>
                <a:gd name="T77" fmla="*/ 138 h 1956"/>
                <a:gd name="T78" fmla="*/ 529 w 1376"/>
                <a:gd name="T79" fmla="*/ 157 h 1956"/>
                <a:gd name="T80" fmla="*/ 412 w 1376"/>
                <a:gd name="T81" fmla="*/ 187 h 1956"/>
                <a:gd name="T82" fmla="*/ 373 w 1376"/>
                <a:gd name="T83" fmla="*/ 265 h 1956"/>
                <a:gd name="T84" fmla="*/ 299 w 1376"/>
                <a:gd name="T85" fmla="*/ 343 h 1956"/>
                <a:gd name="T86" fmla="*/ 265 w 1376"/>
                <a:gd name="T87" fmla="*/ 416 h 1956"/>
                <a:gd name="T88" fmla="*/ 219 w 1376"/>
                <a:gd name="T89" fmla="*/ 438 h 1956"/>
                <a:gd name="T90" fmla="*/ 123 w 1376"/>
                <a:gd name="T91" fmla="*/ 589 h 1956"/>
                <a:gd name="T92" fmla="*/ 133 w 1376"/>
                <a:gd name="T93" fmla="*/ 603 h 1956"/>
                <a:gd name="T94" fmla="*/ 138 w 1376"/>
                <a:gd name="T95" fmla="*/ 769 h 1956"/>
                <a:gd name="T96" fmla="*/ 143 w 1376"/>
                <a:gd name="T97" fmla="*/ 838 h 1956"/>
                <a:gd name="T98" fmla="*/ 157 w 1376"/>
                <a:gd name="T99" fmla="*/ 945 h 1956"/>
                <a:gd name="T100" fmla="*/ 167 w 1376"/>
                <a:gd name="T101" fmla="*/ 1033 h 1956"/>
                <a:gd name="T102" fmla="*/ 123 w 1376"/>
                <a:gd name="T103" fmla="*/ 1107 h 1956"/>
                <a:gd name="T104" fmla="*/ 55 w 1376"/>
                <a:gd name="T105" fmla="*/ 1151 h 1956"/>
                <a:gd name="T106" fmla="*/ 10 w 1376"/>
                <a:gd name="T107" fmla="*/ 1244 h 1956"/>
                <a:gd name="T108" fmla="*/ 0 w 1376"/>
                <a:gd name="T109" fmla="*/ 1307 h 1956"/>
                <a:gd name="T110" fmla="*/ 66 w 1376"/>
                <a:gd name="T111" fmla="*/ 1349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76" h="1956">
                  <a:moveTo>
                    <a:pt x="66" y="1349"/>
                  </a:moveTo>
                  <a:cubicBezTo>
                    <a:pt x="103" y="1349"/>
                    <a:pt x="162" y="1393"/>
                    <a:pt x="162" y="1393"/>
                  </a:cubicBezTo>
                  <a:cubicBezTo>
                    <a:pt x="162" y="1393"/>
                    <a:pt x="273" y="1453"/>
                    <a:pt x="295" y="1430"/>
                  </a:cubicBezTo>
                  <a:cubicBezTo>
                    <a:pt x="317" y="1408"/>
                    <a:pt x="406" y="1453"/>
                    <a:pt x="436" y="1453"/>
                  </a:cubicBezTo>
                  <a:cubicBezTo>
                    <a:pt x="465" y="1453"/>
                    <a:pt x="495" y="1512"/>
                    <a:pt x="525" y="1541"/>
                  </a:cubicBezTo>
                  <a:cubicBezTo>
                    <a:pt x="554" y="1571"/>
                    <a:pt x="606" y="1608"/>
                    <a:pt x="628" y="1645"/>
                  </a:cubicBezTo>
                  <a:cubicBezTo>
                    <a:pt x="650" y="1682"/>
                    <a:pt x="643" y="1741"/>
                    <a:pt x="658" y="1771"/>
                  </a:cubicBezTo>
                  <a:cubicBezTo>
                    <a:pt x="673" y="1800"/>
                    <a:pt x="739" y="1793"/>
                    <a:pt x="798" y="1763"/>
                  </a:cubicBezTo>
                  <a:cubicBezTo>
                    <a:pt x="858" y="1734"/>
                    <a:pt x="887" y="1749"/>
                    <a:pt x="946" y="1749"/>
                  </a:cubicBezTo>
                  <a:cubicBezTo>
                    <a:pt x="1006" y="1749"/>
                    <a:pt x="1006" y="1793"/>
                    <a:pt x="1006" y="1823"/>
                  </a:cubicBezTo>
                  <a:cubicBezTo>
                    <a:pt x="1006" y="1852"/>
                    <a:pt x="932" y="1956"/>
                    <a:pt x="983" y="1956"/>
                  </a:cubicBezTo>
                  <a:cubicBezTo>
                    <a:pt x="1035" y="1956"/>
                    <a:pt x="1072" y="1956"/>
                    <a:pt x="1109" y="1904"/>
                  </a:cubicBezTo>
                  <a:cubicBezTo>
                    <a:pt x="1146" y="1852"/>
                    <a:pt x="1087" y="1830"/>
                    <a:pt x="1094" y="1778"/>
                  </a:cubicBezTo>
                  <a:cubicBezTo>
                    <a:pt x="1102" y="1726"/>
                    <a:pt x="1132" y="1712"/>
                    <a:pt x="1139" y="1667"/>
                  </a:cubicBezTo>
                  <a:cubicBezTo>
                    <a:pt x="1146" y="1623"/>
                    <a:pt x="1087" y="1645"/>
                    <a:pt x="1087" y="1608"/>
                  </a:cubicBezTo>
                  <a:cubicBezTo>
                    <a:pt x="1087" y="1571"/>
                    <a:pt x="1050" y="1534"/>
                    <a:pt x="1043" y="1512"/>
                  </a:cubicBezTo>
                  <a:cubicBezTo>
                    <a:pt x="1035" y="1490"/>
                    <a:pt x="1065" y="1430"/>
                    <a:pt x="1109" y="1415"/>
                  </a:cubicBezTo>
                  <a:cubicBezTo>
                    <a:pt x="1154" y="1401"/>
                    <a:pt x="1168" y="1371"/>
                    <a:pt x="1146" y="1364"/>
                  </a:cubicBezTo>
                  <a:cubicBezTo>
                    <a:pt x="1124" y="1356"/>
                    <a:pt x="1094" y="1327"/>
                    <a:pt x="1094" y="1290"/>
                  </a:cubicBezTo>
                  <a:cubicBezTo>
                    <a:pt x="1094" y="1253"/>
                    <a:pt x="1124" y="1253"/>
                    <a:pt x="1191" y="1245"/>
                  </a:cubicBezTo>
                  <a:cubicBezTo>
                    <a:pt x="1257" y="1238"/>
                    <a:pt x="1272" y="1275"/>
                    <a:pt x="1309" y="1267"/>
                  </a:cubicBezTo>
                  <a:cubicBezTo>
                    <a:pt x="1346" y="1260"/>
                    <a:pt x="1376" y="1216"/>
                    <a:pt x="1376" y="1186"/>
                  </a:cubicBezTo>
                  <a:cubicBezTo>
                    <a:pt x="1376" y="1156"/>
                    <a:pt x="1331" y="1134"/>
                    <a:pt x="1353" y="1097"/>
                  </a:cubicBezTo>
                  <a:cubicBezTo>
                    <a:pt x="1376" y="1060"/>
                    <a:pt x="1368" y="994"/>
                    <a:pt x="1339" y="957"/>
                  </a:cubicBezTo>
                  <a:cubicBezTo>
                    <a:pt x="1309" y="920"/>
                    <a:pt x="1309" y="868"/>
                    <a:pt x="1324" y="823"/>
                  </a:cubicBezTo>
                  <a:cubicBezTo>
                    <a:pt x="1339" y="779"/>
                    <a:pt x="1361" y="712"/>
                    <a:pt x="1302" y="727"/>
                  </a:cubicBezTo>
                  <a:cubicBezTo>
                    <a:pt x="1243" y="742"/>
                    <a:pt x="1176" y="705"/>
                    <a:pt x="1139" y="668"/>
                  </a:cubicBezTo>
                  <a:cubicBezTo>
                    <a:pt x="1102" y="631"/>
                    <a:pt x="1072" y="601"/>
                    <a:pt x="976" y="631"/>
                  </a:cubicBezTo>
                  <a:cubicBezTo>
                    <a:pt x="880" y="661"/>
                    <a:pt x="776" y="653"/>
                    <a:pt x="776" y="616"/>
                  </a:cubicBezTo>
                  <a:cubicBezTo>
                    <a:pt x="776" y="579"/>
                    <a:pt x="791" y="542"/>
                    <a:pt x="761" y="505"/>
                  </a:cubicBezTo>
                  <a:cubicBezTo>
                    <a:pt x="732" y="468"/>
                    <a:pt x="724" y="416"/>
                    <a:pt x="695" y="379"/>
                  </a:cubicBezTo>
                  <a:cubicBezTo>
                    <a:pt x="665" y="342"/>
                    <a:pt x="687" y="291"/>
                    <a:pt x="724" y="246"/>
                  </a:cubicBezTo>
                  <a:cubicBezTo>
                    <a:pt x="747" y="218"/>
                    <a:pt x="802" y="171"/>
                    <a:pt x="840" y="139"/>
                  </a:cubicBezTo>
                  <a:cubicBezTo>
                    <a:pt x="826" y="120"/>
                    <a:pt x="821" y="98"/>
                    <a:pt x="843" y="84"/>
                  </a:cubicBezTo>
                  <a:cubicBezTo>
                    <a:pt x="872" y="64"/>
                    <a:pt x="931" y="59"/>
                    <a:pt x="887" y="35"/>
                  </a:cubicBezTo>
                  <a:cubicBezTo>
                    <a:pt x="843" y="10"/>
                    <a:pt x="799" y="0"/>
                    <a:pt x="794" y="25"/>
                  </a:cubicBezTo>
                  <a:cubicBezTo>
                    <a:pt x="789" y="49"/>
                    <a:pt x="764" y="84"/>
                    <a:pt x="740" y="88"/>
                  </a:cubicBezTo>
                  <a:cubicBezTo>
                    <a:pt x="715" y="94"/>
                    <a:pt x="671" y="88"/>
                    <a:pt x="657" y="98"/>
                  </a:cubicBezTo>
                  <a:cubicBezTo>
                    <a:pt x="642" y="108"/>
                    <a:pt x="622" y="113"/>
                    <a:pt x="598" y="138"/>
                  </a:cubicBezTo>
                  <a:cubicBezTo>
                    <a:pt x="573" y="162"/>
                    <a:pt x="593" y="152"/>
                    <a:pt x="529" y="157"/>
                  </a:cubicBezTo>
                  <a:cubicBezTo>
                    <a:pt x="466" y="162"/>
                    <a:pt x="422" y="152"/>
                    <a:pt x="412" y="187"/>
                  </a:cubicBezTo>
                  <a:cubicBezTo>
                    <a:pt x="402" y="221"/>
                    <a:pt x="373" y="240"/>
                    <a:pt x="373" y="265"/>
                  </a:cubicBezTo>
                  <a:cubicBezTo>
                    <a:pt x="373" y="289"/>
                    <a:pt x="319" y="328"/>
                    <a:pt x="299" y="343"/>
                  </a:cubicBezTo>
                  <a:cubicBezTo>
                    <a:pt x="280" y="358"/>
                    <a:pt x="265" y="416"/>
                    <a:pt x="265" y="416"/>
                  </a:cubicBezTo>
                  <a:cubicBezTo>
                    <a:pt x="265" y="416"/>
                    <a:pt x="243" y="434"/>
                    <a:pt x="219" y="438"/>
                  </a:cubicBezTo>
                  <a:cubicBezTo>
                    <a:pt x="211" y="493"/>
                    <a:pt x="189" y="561"/>
                    <a:pt x="123" y="589"/>
                  </a:cubicBezTo>
                  <a:cubicBezTo>
                    <a:pt x="130" y="592"/>
                    <a:pt x="134" y="596"/>
                    <a:pt x="133" y="603"/>
                  </a:cubicBezTo>
                  <a:cubicBezTo>
                    <a:pt x="128" y="622"/>
                    <a:pt x="147" y="745"/>
                    <a:pt x="138" y="769"/>
                  </a:cubicBezTo>
                  <a:cubicBezTo>
                    <a:pt x="128" y="793"/>
                    <a:pt x="113" y="793"/>
                    <a:pt x="143" y="838"/>
                  </a:cubicBezTo>
                  <a:cubicBezTo>
                    <a:pt x="172" y="882"/>
                    <a:pt x="138" y="896"/>
                    <a:pt x="157" y="945"/>
                  </a:cubicBezTo>
                  <a:cubicBezTo>
                    <a:pt x="177" y="994"/>
                    <a:pt x="196" y="994"/>
                    <a:pt x="167" y="1033"/>
                  </a:cubicBezTo>
                  <a:cubicBezTo>
                    <a:pt x="138" y="1073"/>
                    <a:pt x="152" y="1087"/>
                    <a:pt x="123" y="1107"/>
                  </a:cubicBezTo>
                  <a:cubicBezTo>
                    <a:pt x="94" y="1127"/>
                    <a:pt x="59" y="1127"/>
                    <a:pt x="55" y="1151"/>
                  </a:cubicBezTo>
                  <a:cubicBezTo>
                    <a:pt x="50" y="1175"/>
                    <a:pt x="1" y="1210"/>
                    <a:pt x="10" y="1244"/>
                  </a:cubicBezTo>
                  <a:cubicBezTo>
                    <a:pt x="20" y="1277"/>
                    <a:pt x="38" y="1296"/>
                    <a:pt x="0" y="1307"/>
                  </a:cubicBezTo>
                  <a:cubicBezTo>
                    <a:pt x="19" y="1332"/>
                    <a:pt x="45" y="1349"/>
                    <a:pt x="66" y="1349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2" name="Freeform 223">
              <a:extLst>
                <a:ext uri="{FF2B5EF4-FFF2-40B4-BE49-F238E27FC236}">
                  <a16:creationId xmlns:a16="http://schemas.microsoft.com/office/drawing/2014/main" id="{EA40BC4F-6875-4F2E-A48B-66AE70E76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2971" y="4583103"/>
              <a:ext cx="393700" cy="303211"/>
            </a:xfrm>
            <a:custGeom>
              <a:avLst/>
              <a:gdLst>
                <a:gd name="T0" fmla="*/ 733 w 1602"/>
                <a:gd name="T1" fmla="*/ 1314 h 1388"/>
                <a:gd name="T2" fmla="*/ 896 w 1602"/>
                <a:gd name="T3" fmla="*/ 1373 h 1388"/>
                <a:gd name="T4" fmla="*/ 1036 w 1602"/>
                <a:gd name="T5" fmla="*/ 1285 h 1388"/>
                <a:gd name="T6" fmla="*/ 1110 w 1602"/>
                <a:gd name="T7" fmla="*/ 1181 h 1388"/>
                <a:gd name="T8" fmla="*/ 1066 w 1602"/>
                <a:gd name="T9" fmla="*/ 1181 h 1388"/>
                <a:gd name="T10" fmla="*/ 1059 w 1602"/>
                <a:gd name="T11" fmla="*/ 1070 h 1388"/>
                <a:gd name="T12" fmla="*/ 1147 w 1602"/>
                <a:gd name="T13" fmla="*/ 1033 h 1388"/>
                <a:gd name="T14" fmla="*/ 1281 w 1602"/>
                <a:gd name="T15" fmla="*/ 981 h 1388"/>
                <a:gd name="T16" fmla="*/ 1421 w 1602"/>
                <a:gd name="T17" fmla="*/ 915 h 1388"/>
                <a:gd name="T18" fmla="*/ 1458 w 1602"/>
                <a:gd name="T19" fmla="*/ 796 h 1388"/>
                <a:gd name="T20" fmla="*/ 1421 w 1602"/>
                <a:gd name="T21" fmla="*/ 678 h 1388"/>
                <a:gd name="T22" fmla="*/ 1525 w 1602"/>
                <a:gd name="T23" fmla="*/ 633 h 1388"/>
                <a:gd name="T24" fmla="*/ 1532 w 1602"/>
                <a:gd name="T25" fmla="*/ 537 h 1388"/>
                <a:gd name="T26" fmla="*/ 1602 w 1602"/>
                <a:gd name="T27" fmla="*/ 472 h 1388"/>
                <a:gd name="T28" fmla="*/ 1588 w 1602"/>
                <a:gd name="T29" fmla="*/ 456 h 1388"/>
                <a:gd name="T30" fmla="*/ 1553 w 1602"/>
                <a:gd name="T31" fmla="*/ 407 h 1388"/>
                <a:gd name="T32" fmla="*/ 1485 w 1602"/>
                <a:gd name="T33" fmla="*/ 397 h 1388"/>
                <a:gd name="T34" fmla="*/ 1426 w 1602"/>
                <a:gd name="T35" fmla="*/ 299 h 1388"/>
                <a:gd name="T36" fmla="*/ 1353 w 1602"/>
                <a:gd name="T37" fmla="*/ 270 h 1388"/>
                <a:gd name="T38" fmla="*/ 1235 w 1602"/>
                <a:gd name="T39" fmla="*/ 260 h 1388"/>
                <a:gd name="T40" fmla="*/ 1113 w 1602"/>
                <a:gd name="T41" fmla="*/ 172 h 1388"/>
                <a:gd name="T42" fmla="*/ 986 w 1602"/>
                <a:gd name="T43" fmla="*/ 226 h 1388"/>
                <a:gd name="T44" fmla="*/ 878 w 1602"/>
                <a:gd name="T45" fmla="*/ 235 h 1388"/>
                <a:gd name="T46" fmla="*/ 760 w 1602"/>
                <a:gd name="T47" fmla="*/ 274 h 1388"/>
                <a:gd name="T48" fmla="*/ 755 w 1602"/>
                <a:gd name="T49" fmla="*/ 201 h 1388"/>
                <a:gd name="T50" fmla="*/ 653 w 1602"/>
                <a:gd name="T51" fmla="*/ 211 h 1388"/>
                <a:gd name="T52" fmla="*/ 584 w 1602"/>
                <a:gd name="T53" fmla="*/ 157 h 1388"/>
                <a:gd name="T54" fmla="*/ 530 w 1602"/>
                <a:gd name="T55" fmla="*/ 103 h 1388"/>
                <a:gd name="T56" fmla="*/ 447 w 1602"/>
                <a:gd name="T57" fmla="*/ 59 h 1388"/>
                <a:gd name="T58" fmla="*/ 344 w 1602"/>
                <a:gd name="T59" fmla="*/ 15 h 1388"/>
                <a:gd name="T60" fmla="*/ 290 w 1602"/>
                <a:gd name="T61" fmla="*/ 83 h 1388"/>
                <a:gd name="T62" fmla="*/ 261 w 1602"/>
                <a:gd name="T63" fmla="*/ 133 h 1388"/>
                <a:gd name="T64" fmla="*/ 192 w 1602"/>
                <a:gd name="T65" fmla="*/ 152 h 1388"/>
                <a:gd name="T66" fmla="*/ 175 w 1602"/>
                <a:gd name="T67" fmla="*/ 134 h 1388"/>
                <a:gd name="T68" fmla="*/ 59 w 1602"/>
                <a:gd name="T69" fmla="*/ 241 h 1388"/>
                <a:gd name="T70" fmla="*/ 30 w 1602"/>
                <a:gd name="T71" fmla="*/ 374 h 1388"/>
                <a:gd name="T72" fmla="*/ 96 w 1602"/>
                <a:gd name="T73" fmla="*/ 500 h 1388"/>
                <a:gd name="T74" fmla="*/ 111 w 1602"/>
                <a:gd name="T75" fmla="*/ 611 h 1388"/>
                <a:gd name="T76" fmla="*/ 311 w 1602"/>
                <a:gd name="T77" fmla="*/ 626 h 1388"/>
                <a:gd name="T78" fmla="*/ 474 w 1602"/>
                <a:gd name="T79" fmla="*/ 663 h 1388"/>
                <a:gd name="T80" fmla="*/ 637 w 1602"/>
                <a:gd name="T81" fmla="*/ 722 h 1388"/>
                <a:gd name="T82" fmla="*/ 659 w 1602"/>
                <a:gd name="T83" fmla="*/ 818 h 1388"/>
                <a:gd name="T84" fmla="*/ 674 w 1602"/>
                <a:gd name="T85" fmla="*/ 952 h 1388"/>
                <a:gd name="T86" fmla="*/ 688 w 1602"/>
                <a:gd name="T87" fmla="*/ 1092 h 1388"/>
                <a:gd name="T88" fmla="*/ 711 w 1602"/>
                <a:gd name="T89" fmla="*/ 1181 h 1388"/>
                <a:gd name="T90" fmla="*/ 695 w 1602"/>
                <a:gd name="T91" fmla="*/ 1224 h 1388"/>
                <a:gd name="T92" fmla="*/ 733 w 1602"/>
                <a:gd name="T93" fmla="*/ 1314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02" h="1388">
                  <a:moveTo>
                    <a:pt x="733" y="1314"/>
                  </a:moveTo>
                  <a:cubicBezTo>
                    <a:pt x="792" y="1329"/>
                    <a:pt x="866" y="1388"/>
                    <a:pt x="896" y="1373"/>
                  </a:cubicBezTo>
                  <a:cubicBezTo>
                    <a:pt x="925" y="1359"/>
                    <a:pt x="999" y="1299"/>
                    <a:pt x="1036" y="1285"/>
                  </a:cubicBezTo>
                  <a:cubicBezTo>
                    <a:pt x="1073" y="1270"/>
                    <a:pt x="1147" y="1233"/>
                    <a:pt x="1110" y="1181"/>
                  </a:cubicBezTo>
                  <a:cubicBezTo>
                    <a:pt x="1073" y="1129"/>
                    <a:pt x="1110" y="1181"/>
                    <a:pt x="1066" y="1181"/>
                  </a:cubicBezTo>
                  <a:cubicBezTo>
                    <a:pt x="1022" y="1181"/>
                    <a:pt x="1066" y="1107"/>
                    <a:pt x="1059" y="1070"/>
                  </a:cubicBezTo>
                  <a:cubicBezTo>
                    <a:pt x="1051" y="1033"/>
                    <a:pt x="1118" y="1048"/>
                    <a:pt x="1147" y="1033"/>
                  </a:cubicBezTo>
                  <a:cubicBezTo>
                    <a:pt x="1177" y="1018"/>
                    <a:pt x="1221" y="989"/>
                    <a:pt x="1281" y="981"/>
                  </a:cubicBezTo>
                  <a:cubicBezTo>
                    <a:pt x="1340" y="974"/>
                    <a:pt x="1377" y="952"/>
                    <a:pt x="1421" y="915"/>
                  </a:cubicBezTo>
                  <a:cubicBezTo>
                    <a:pt x="1466" y="878"/>
                    <a:pt x="1466" y="826"/>
                    <a:pt x="1458" y="796"/>
                  </a:cubicBezTo>
                  <a:cubicBezTo>
                    <a:pt x="1451" y="767"/>
                    <a:pt x="1451" y="707"/>
                    <a:pt x="1421" y="678"/>
                  </a:cubicBezTo>
                  <a:cubicBezTo>
                    <a:pt x="1392" y="648"/>
                    <a:pt x="1495" y="648"/>
                    <a:pt x="1525" y="633"/>
                  </a:cubicBezTo>
                  <a:cubicBezTo>
                    <a:pt x="1554" y="619"/>
                    <a:pt x="1547" y="567"/>
                    <a:pt x="1532" y="537"/>
                  </a:cubicBezTo>
                  <a:cubicBezTo>
                    <a:pt x="1521" y="514"/>
                    <a:pt x="1567" y="487"/>
                    <a:pt x="1602" y="472"/>
                  </a:cubicBezTo>
                  <a:cubicBezTo>
                    <a:pt x="1596" y="467"/>
                    <a:pt x="1591" y="462"/>
                    <a:pt x="1588" y="456"/>
                  </a:cubicBezTo>
                  <a:cubicBezTo>
                    <a:pt x="1573" y="431"/>
                    <a:pt x="1583" y="407"/>
                    <a:pt x="1553" y="407"/>
                  </a:cubicBezTo>
                  <a:cubicBezTo>
                    <a:pt x="1524" y="407"/>
                    <a:pt x="1495" y="417"/>
                    <a:pt x="1485" y="397"/>
                  </a:cubicBezTo>
                  <a:cubicBezTo>
                    <a:pt x="1475" y="377"/>
                    <a:pt x="1441" y="309"/>
                    <a:pt x="1426" y="299"/>
                  </a:cubicBezTo>
                  <a:cubicBezTo>
                    <a:pt x="1411" y="289"/>
                    <a:pt x="1397" y="270"/>
                    <a:pt x="1353" y="270"/>
                  </a:cubicBezTo>
                  <a:cubicBezTo>
                    <a:pt x="1309" y="270"/>
                    <a:pt x="1235" y="260"/>
                    <a:pt x="1235" y="260"/>
                  </a:cubicBezTo>
                  <a:cubicBezTo>
                    <a:pt x="1235" y="260"/>
                    <a:pt x="1172" y="152"/>
                    <a:pt x="1113" y="172"/>
                  </a:cubicBezTo>
                  <a:cubicBezTo>
                    <a:pt x="1054" y="191"/>
                    <a:pt x="1010" y="211"/>
                    <a:pt x="986" y="226"/>
                  </a:cubicBezTo>
                  <a:cubicBezTo>
                    <a:pt x="961" y="240"/>
                    <a:pt x="917" y="226"/>
                    <a:pt x="878" y="235"/>
                  </a:cubicBezTo>
                  <a:cubicBezTo>
                    <a:pt x="839" y="245"/>
                    <a:pt x="765" y="299"/>
                    <a:pt x="760" y="274"/>
                  </a:cubicBezTo>
                  <a:cubicBezTo>
                    <a:pt x="755" y="250"/>
                    <a:pt x="780" y="206"/>
                    <a:pt x="755" y="201"/>
                  </a:cubicBezTo>
                  <a:cubicBezTo>
                    <a:pt x="731" y="196"/>
                    <a:pt x="672" y="206"/>
                    <a:pt x="653" y="211"/>
                  </a:cubicBezTo>
                  <a:cubicBezTo>
                    <a:pt x="633" y="216"/>
                    <a:pt x="594" y="182"/>
                    <a:pt x="584" y="157"/>
                  </a:cubicBezTo>
                  <a:cubicBezTo>
                    <a:pt x="574" y="133"/>
                    <a:pt x="594" y="103"/>
                    <a:pt x="530" y="103"/>
                  </a:cubicBezTo>
                  <a:cubicBezTo>
                    <a:pt x="467" y="103"/>
                    <a:pt x="486" y="83"/>
                    <a:pt x="447" y="59"/>
                  </a:cubicBezTo>
                  <a:cubicBezTo>
                    <a:pt x="408" y="35"/>
                    <a:pt x="378" y="0"/>
                    <a:pt x="344" y="15"/>
                  </a:cubicBezTo>
                  <a:cubicBezTo>
                    <a:pt x="310" y="30"/>
                    <a:pt x="276" y="54"/>
                    <a:pt x="290" y="83"/>
                  </a:cubicBezTo>
                  <a:cubicBezTo>
                    <a:pt x="305" y="113"/>
                    <a:pt x="295" y="128"/>
                    <a:pt x="261" y="133"/>
                  </a:cubicBezTo>
                  <a:cubicBezTo>
                    <a:pt x="227" y="137"/>
                    <a:pt x="217" y="172"/>
                    <a:pt x="192" y="152"/>
                  </a:cubicBezTo>
                  <a:cubicBezTo>
                    <a:pt x="186" y="147"/>
                    <a:pt x="180" y="141"/>
                    <a:pt x="175" y="134"/>
                  </a:cubicBezTo>
                  <a:cubicBezTo>
                    <a:pt x="137" y="166"/>
                    <a:pt x="82" y="213"/>
                    <a:pt x="59" y="241"/>
                  </a:cubicBezTo>
                  <a:cubicBezTo>
                    <a:pt x="22" y="286"/>
                    <a:pt x="0" y="337"/>
                    <a:pt x="30" y="374"/>
                  </a:cubicBezTo>
                  <a:cubicBezTo>
                    <a:pt x="59" y="411"/>
                    <a:pt x="67" y="463"/>
                    <a:pt x="96" y="500"/>
                  </a:cubicBezTo>
                  <a:cubicBezTo>
                    <a:pt x="126" y="537"/>
                    <a:pt x="111" y="574"/>
                    <a:pt x="111" y="611"/>
                  </a:cubicBezTo>
                  <a:cubicBezTo>
                    <a:pt x="111" y="648"/>
                    <a:pt x="215" y="656"/>
                    <a:pt x="311" y="626"/>
                  </a:cubicBezTo>
                  <a:cubicBezTo>
                    <a:pt x="407" y="596"/>
                    <a:pt x="437" y="626"/>
                    <a:pt x="474" y="663"/>
                  </a:cubicBezTo>
                  <a:cubicBezTo>
                    <a:pt x="511" y="700"/>
                    <a:pt x="578" y="737"/>
                    <a:pt x="637" y="722"/>
                  </a:cubicBezTo>
                  <a:cubicBezTo>
                    <a:pt x="696" y="707"/>
                    <a:pt x="674" y="774"/>
                    <a:pt x="659" y="818"/>
                  </a:cubicBezTo>
                  <a:cubicBezTo>
                    <a:pt x="644" y="863"/>
                    <a:pt x="644" y="915"/>
                    <a:pt x="674" y="952"/>
                  </a:cubicBezTo>
                  <a:cubicBezTo>
                    <a:pt x="703" y="989"/>
                    <a:pt x="711" y="1055"/>
                    <a:pt x="688" y="1092"/>
                  </a:cubicBezTo>
                  <a:cubicBezTo>
                    <a:pt x="666" y="1129"/>
                    <a:pt x="711" y="1151"/>
                    <a:pt x="711" y="1181"/>
                  </a:cubicBezTo>
                  <a:cubicBezTo>
                    <a:pt x="711" y="1194"/>
                    <a:pt x="705" y="1210"/>
                    <a:pt x="695" y="1224"/>
                  </a:cubicBezTo>
                  <a:cubicBezTo>
                    <a:pt x="710" y="1262"/>
                    <a:pt x="698" y="1305"/>
                    <a:pt x="733" y="1314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3" name="Freeform 224">
              <a:extLst>
                <a:ext uri="{FF2B5EF4-FFF2-40B4-BE49-F238E27FC236}">
                  <a16:creationId xmlns:a16="http://schemas.microsoft.com/office/drawing/2014/main" id="{17643600-75B0-478B-A91D-1B9FEEA8F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5871" y="4686290"/>
              <a:ext cx="138112" cy="179386"/>
            </a:xfrm>
            <a:custGeom>
              <a:avLst/>
              <a:gdLst>
                <a:gd name="T0" fmla="*/ 555 w 562"/>
                <a:gd name="T1" fmla="*/ 642 h 827"/>
                <a:gd name="T2" fmla="*/ 532 w 562"/>
                <a:gd name="T3" fmla="*/ 568 h 827"/>
                <a:gd name="T4" fmla="*/ 473 w 562"/>
                <a:gd name="T5" fmla="*/ 517 h 827"/>
                <a:gd name="T6" fmla="*/ 444 w 562"/>
                <a:gd name="T7" fmla="*/ 406 h 827"/>
                <a:gd name="T8" fmla="*/ 518 w 562"/>
                <a:gd name="T9" fmla="*/ 332 h 827"/>
                <a:gd name="T10" fmla="*/ 522 w 562"/>
                <a:gd name="T11" fmla="*/ 261 h 827"/>
                <a:gd name="T12" fmla="*/ 445 w 562"/>
                <a:gd name="T13" fmla="*/ 214 h 827"/>
                <a:gd name="T14" fmla="*/ 392 w 562"/>
                <a:gd name="T15" fmla="*/ 150 h 827"/>
                <a:gd name="T16" fmla="*/ 347 w 562"/>
                <a:gd name="T17" fmla="*/ 101 h 827"/>
                <a:gd name="T18" fmla="*/ 299 w 562"/>
                <a:gd name="T19" fmla="*/ 32 h 827"/>
                <a:gd name="T20" fmla="*/ 210 w 562"/>
                <a:gd name="T21" fmla="*/ 0 h 827"/>
                <a:gd name="T22" fmla="*/ 140 w 562"/>
                <a:gd name="T23" fmla="*/ 65 h 827"/>
                <a:gd name="T24" fmla="*/ 133 w 562"/>
                <a:gd name="T25" fmla="*/ 161 h 827"/>
                <a:gd name="T26" fmla="*/ 29 w 562"/>
                <a:gd name="T27" fmla="*/ 206 h 827"/>
                <a:gd name="T28" fmla="*/ 66 w 562"/>
                <a:gd name="T29" fmla="*/ 324 h 827"/>
                <a:gd name="T30" fmla="*/ 70 w 562"/>
                <a:gd name="T31" fmla="*/ 354 h 827"/>
                <a:gd name="T32" fmla="*/ 133 w 562"/>
                <a:gd name="T33" fmla="*/ 368 h 827"/>
                <a:gd name="T34" fmla="*/ 177 w 562"/>
                <a:gd name="T35" fmla="*/ 480 h 827"/>
                <a:gd name="T36" fmla="*/ 192 w 562"/>
                <a:gd name="T37" fmla="*/ 606 h 827"/>
                <a:gd name="T38" fmla="*/ 244 w 562"/>
                <a:gd name="T39" fmla="*/ 761 h 827"/>
                <a:gd name="T40" fmla="*/ 429 w 562"/>
                <a:gd name="T41" fmla="*/ 813 h 827"/>
                <a:gd name="T42" fmla="*/ 547 w 562"/>
                <a:gd name="T43" fmla="*/ 754 h 827"/>
                <a:gd name="T44" fmla="*/ 555 w 562"/>
                <a:gd name="T45" fmla="*/ 642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2" h="827">
                  <a:moveTo>
                    <a:pt x="555" y="642"/>
                  </a:moveTo>
                  <a:cubicBezTo>
                    <a:pt x="562" y="613"/>
                    <a:pt x="532" y="568"/>
                    <a:pt x="532" y="568"/>
                  </a:cubicBezTo>
                  <a:cubicBezTo>
                    <a:pt x="532" y="568"/>
                    <a:pt x="444" y="539"/>
                    <a:pt x="473" y="517"/>
                  </a:cubicBezTo>
                  <a:cubicBezTo>
                    <a:pt x="503" y="494"/>
                    <a:pt x="414" y="428"/>
                    <a:pt x="444" y="406"/>
                  </a:cubicBezTo>
                  <a:cubicBezTo>
                    <a:pt x="473" y="383"/>
                    <a:pt x="488" y="361"/>
                    <a:pt x="518" y="332"/>
                  </a:cubicBezTo>
                  <a:cubicBezTo>
                    <a:pt x="532" y="317"/>
                    <a:pt x="529" y="288"/>
                    <a:pt x="522" y="261"/>
                  </a:cubicBezTo>
                  <a:cubicBezTo>
                    <a:pt x="491" y="256"/>
                    <a:pt x="453" y="243"/>
                    <a:pt x="445" y="214"/>
                  </a:cubicBezTo>
                  <a:cubicBezTo>
                    <a:pt x="436" y="175"/>
                    <a:pt x="416" y="160"/>
                    <a:pt x="392" y="150"/>
                  </a:cubicBezTo>
                  <a:cubicBezTo>
                    <a:pt x="367" y="140"/>
                    <a:pt x="357" y="130"/>
                    <a:pt x="347" y="101"/>
                  </a:cubicBezTo>
                  <a:cubicBezTo>
                    <a:pt x="338" y="72"/>
                    <a:pt x="357" y="42"/>
                    <a:pt x="299" y="32"/>
                  </a:cubicBezTo>
                  <a:cubicBezTo>
                    <a:pt x="255" y="25"/>
                    <a:pt x="227" y="15"/>
                    <a:pt x="210" y="0"/>
                  </a:cubicBezTo>
                  <a:cubicBezTo>
                    <a:pt x="175" y="15"/>
                    <a:pt x="129" y="42"/>
                    <a:pt x="140" y="65"/>
                  </a:cubicBezTo>
                  <a:cubicBezTo>
                    <a:pt x="155" y="95"/>
                    <a:pt x="162" y="147"/>
                    <a:pt x="133" y="161"/>
                  </a:cubicBezTo>
                  <a:cubicBezTo>
                    <a:pt x="103" y="176"/>
                    <a:pt x="0" y="176"/>
                    <a:pt x="29" y="206"/>
                  </a:cubicBezTo>
                  <a:cubicBezTo>
                    <a:pt x="59" y="235"/>
                    <a:pt x="59" y="295"/>
                    <a:pt x="66" y="324"/>
                  </a:cubicBezTo>
                  <a:cubicBezTo>
                    <a:pt x="68" y="332"/>
                    <a:pt x="70" y="343"/>
                    <a:pt x="70" y="354"/>
                  </a:cubicBezTo>
                  <a:cubicBezTo>
                    <a:pt x="91" y="360"/>
                    <a:pt x="113" y="366"/>
                    <a:pt x="133" y="368"/>
                  </a:cubicBezTo>
                  <a:cubicBezTo>
                    <a:pt x="192" y="376"/>
                    <a:pt x="185" y="450"/>
                    <a:pt x="177" y="480"/>
                  </a:cubicBezTo>
                  <a:cubicBezTo>
                    <a:pt x="170" y="509"/>
                    <a:pt x="185" y="554"/>
                    <a:pt x="192" y="606"/>
                  </a:cubicBezTo>
                  <a:cubicBezTo>
                    <a:pt x="199" y="657"/>
                    <a:pt x="199" y="731"/>
                    <a:pt x="244" y="761"/>
                  </a:cubicBezTo>
                  <a:cubicBezTo>
                    <a:pt x="288" y="790"/>
                    <a:pt x="377" y="827"/>
                    <a:pt x="429" y="813"/>
                  </a:cubicBezTo>
                  <a:cubicBezTo>
                    <a:pt x="478" y="799"/>
                    <a:pt x="507" y="759"/>
                    <a:pt x="547" y="754"/>
                  </a:cubicBezTo>
                  <a:cubicBezTo>
                    <a:pt x="540" y="715"/>
                    <a:pt x="550" y="661"/>
                    <a:pt x="555" y="642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4" name="Freeform 225">
              <a:extLst>
                <a:ext uri="{FF2B5EF4-FFF2-40B4-BE49-F238E27FC236}">
                  <a16:creationId xmlns:a16="http://schemas.microsoft.com/office/drawing/2014/main" id="{41D81740-1859-469D-8F27-CFA43B3BE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7471" y="4743440"/>
              <a:ext cx="120650" cy="112711"/>
            </a:xfrm>
            <a:custGeom>
              <a:avLst/>
              <a:gdLst>
                <a:gd name="T0" fmla="*/ 415 w 492"/>
                <a:gd name="T1" fmla="*/ 248 h 522"/>
                <a:gd name="T2" fmla="*/ 392 w 492"/>
                <a:gd name="T3" fmla="*/ 122 h 522"/>
                <a:gd name="T4" fmla="*/ 492 w 492"/>
                <a:gd name="T5" fmla="*/ 46 h 522"/>
                <a:gd name="T6" fmla="*/ 428 w 492"/>
                <a:gd name="T7" fmla="*/ 11 h 522"/>
                <a:gd name="T8" fmla="*/ 301 w 492"/>
                <a:gd name="T9" fmla="*/ 21 h 522"/>
                <a:gd name="T10" fmla="*/ 217 w 492"/>
                <a:gd name="T11" fmla="*/ 11 h 522"/>
                <a:gd name="T12" fmla="*/ 134 w 492"/>
                <a:gd name="T13" fmla="*/ 2 h 522"/>
                <a:gd name="T14" fmla="*/ 108 w 492"/>
                <a:gd name="T15" fmla="*/ 0 h 522"/>
                <a:gd name="T16" fmla="*/ 104 w 492"/>
                <a:gd name="T17" fmla="*/ 71 h 522"/>
                <a:gd name="T18" fmla="*/ 30 w 492"/>
                <a:gd name="T19" fmla="*/ 145 h 522"/>
                <a:gd name="T20" fmla="*/ 59 w 492"/>
                <a:gd name="T21" fmla="*/ 256 h 522"/>
                <a:gd name="T22" fmla="*/ 118 w 492"/>
                <a:gd name="T23" fmla="*/ 307 h 522"/>
                <a:gd name="T24" fmla="*/ 141 w 492"/>
                <a:gd name="T25" fmla="*/ 381 h 522"/>
                <a:gd name="T26" fmla="*/ 133 w 492"/>
                <a:gd name="T27" fmla="*/ 493 h 522"/>
                <a:gd name="T28" fmla="*/ 141 w 492"/>
                <a:gd name="T29" fmla="*/ 492 h 522"/>
                <a:gd name="T30" fmla="*/ 252 w 492"/>
                <a:gd name="T31" fmla="*/ 500 h 522"/>
                <a:gd name="T32" fmla="*/ 363 w 492"/>
                <a:gd name="T33" fmla="*/ 433 h 522"/>
                <a:gd name="T34" fmla="*/ 376 w 492"/>
                <a:gd name="T35" fmla="*/ 437 h 522"/>
                <a:gd name="T36" fmla="*/ 444 w 492"/>
                <a:gd name="T37" fmla="*/ 337 h 522"/>
                <a:gd name="T38" fmla="*/ 415 w 492"/>
                <a:gd name="T39" fmla="*/ 248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2" h="522">
                  <a:moveTo>
                    <a:pt x="415" y="248"/>
                  </a:moveTo>
                  <a:cubicBezTo>
                    <a:pt x="407" y="226"/>
                    <a:pt x="385" y="167"/>
                    <a:pt x="392" y="122"/>
                  </a:cubicBezTo>
                  <a:cubicBezTo>
                    <a:pt x="400" y="78"/>
                    <a:pt x="492" y="46"/>
                    <a:pt x="492" y="46"/>
                  </a:cubicBezTo>
                  <a:cubicBezTo>
                    <a:pt x="462" y="21"/>
                    <a:pt x="467" y="7"/>
                    <a:pt x="428" y="11"/>
                  </a:cubicBezTo>
                  <a:cubicBezTo>
                    <a:pt x="389" y="16"/>
                    <a:pt x="320" y="21"/>
                    <a:pt x="301" y="21"/>
                  </a:cubicBezTo>
                  <a:cubicBezTo>
                    <a:pt x="281" y="21"/>
                    <a:pt x="242" y="21"/>
                    <a:pt x="217" y="11"/>
                  </a:cubicBezTo>
                  <a:cubicBezTo>
                    <a:pt x="193" y="2"/>
                    <a:pt x="164" y="2"/>
                    <a:pt x="134" y="2"/>
                  </a:cubicBezTo>
                  <a:cubicBezTo>
                    <a:pt x="127" y="2"/>
                    <a:pt x="118" y="1"/>
                    <a:pt x="108" y="0"/>
                  </a:cubicBezTo>
                  <a:cubicBezTo>
                    <a:pt x="115" y="27"/>
                    <a:pt x="118" y="56"/>
                    <a:pt x="104" y="71"/>
                  </a:cubicBezTo>
                  <a:cubicBezTo>
                    <a:pt x="74" y="100"/>
                    <a:pt x="59" y="122"/>
                    <a:pt x="30" y="145"/>
                  </a:cubicBezTo>
                  <a:cubicBezTo>
                    <a:pt x="0" y="167"/>
                    <a:pt x="89" y="233"/>
                    <a:pt x="59" y="256"/>
                  </a:cubicBezTo>
                  <a:cubicBezTo>
                    <a:pt x="30" y="278"/>
                    <a:pt x="118" y="307"/>
                    <a:pt x="118" y="307"/>
                  </a:cubicBezTo>
                  <a:cubicBezTo>
                    <a:pt x="118" y="307"/>
                    <a:pt x="148" y="352"/>
                    <a:pt x="141" y="381"/>
                  </a:cubicBezTo>
                  <a:cubicBezTo>
                    <a:pt x="136" y="400"/>
                    <a:pt x="126" y="454"/>
                    <a:pt x="133" y="493"/>
                  </a:cubicBezTo>
                  <a:cubicBezTo>
                    <a:pt x="136" y="493"/>
                    <a:pt x="138" y="492"/>
                    <a:pt x="141" y="492"/>
                  </a:cubicBezTo>
                  <a:cubicBezTo>
                    <a:pt x="185" y="492"/>
                    <a:pt x="200" y="522"/>
                    <a:pt x="252" y="500"/>
                  </a:cubicBezTo>
                  <a:cubicBezTo>
                    <a:pt x="303" y="478"/>
                    <a:pt x="326" y="426"/>
                    <a:pt x="363" y="433"/>
                  </a:cubicBezTo>
                  <a:cubicBezTo>
                    <a:pt x="367" y="434"/>
                    <a:pt x="371" y="435"/>
                    <a:pt x="376" y="437"/>
                  </a:cubicBezTo>
                  <a:cubicBezTo>
                    <a:pt x="397" y="398"/>
                    <a:pt x="429" y="352"/>
                    <a:pt x="444" y="337"/>
                  </a:cubicBezTo>
                  <a:cubicBezTo>
                    <a:pt x="466" y="315"/>
                    <a:pt x="422" y="270"/>
                    <a:pt x="415" y="248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5" name="Freeform 226">
              <a:extLst>
                <a:ext uri="{FF2B5EF4-FFF2-40B4-BE49-F238E27FC236}">
                  <a16:creationId xmlns:a16="http://schemas.microsoft.com/office/drawing/2014/main" id="{8E174EAD-8B7C-4E99-811D-3D7BD57F3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9546" y="4752965"/>
              <a:ext cx="82549" cy="98425"/>
            </a:xfrm>
            <a:custGeom>
              <a:avLst/>
              <a:gdLst>
                <a:gd name="T0" fmla="*/ 325 w 335"/>
                <a:gd name="T1" fmla="*/ 125 h 452"/>
                <a:gd name="T2" fmla="*/ 287 w 335"/>
                <a:gd name="T3" fmla="*/ 88 h 452"/>
                <a:gd name="T4" fmla="*/ 218 w 335"/>
                <a:gd name="T5" fmla="*/ 34 h 452"/>
                <a:gd name="T6" fmla="*/ 116 w 335"/>
                <a:gd name="T7" fmla="*/ 0 h 452"/>
                <a:gd name="T8" fmla="*/ 16 w 335"/>
                <a:gd name="T9" fmla="*/ 76 h 452"/>
                <a:gd name="T10" fmla="*/ 39 w 335"/>
                <a:gd name="T11" fmla="*/ 202 h 452"/>
                <a:gd name="T12" fmla="*/ 68 w 335"/>
                <a:gd name="T13" fmla="*/ 291 h 452"/>
                <a:gd name="T14" fmla="*/ 0 w 335"/>
                <a:gd name="T15" fmla="*/ 391 h 452"/>
                <a:gd name="T16" fmla="*/ 135 w 335"/>
                <a:gd name="T17" fmla="*/ 439 h 452"/>
                <a:gd name="T18" fmla="*/ 283 w 335"/>
                <a:gd name="T19" fmla="*/ 335 h 452"/>
                <a:gd name="T20" fmla="*/ 320 w 335"/>
                <a:gd name="T21" fmla="*/ 202 h 452"/>
                <a:gd name="T22" fmla="*/ 325 w 335"/>
                <a:gd name="T23" fmla="*/ 125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5" h="452">
                  <a:moveTo>
                    <a:pt x="325" y="125"/>
                  </a:moveTo>
                  <a:cubicBezTo>
                    <a:pt x="312" y="116"/>
                    <a:pt x="300" y="104"/>
                    <a:pt x="287" y="88"/>
                  </a:cubicBezTo>
                  <a:cubicBezTo>
                    <a:pt x="262" y="59"/>
                    <a:pt x="258" y="39"/>
                    <a:pt x="218" y="34"/>
                  </a:cubicBezTo>
                  <a:cubicBezTo>
                    <a:pt x="179" y="29"/>
                    <a:pt x="145" y="24"/>
                    <a:pt x="116" y="0"/>
                  </a:cubicBezTo>
                  <a:cubicBezTo>
                    <a:pt x="116" y="0"/>
                    <a:pt x="24" y="32"/>
                    <a:pt x="16" y="76"/>
                  </a:cubicBezTo>
                  <a:cubicBezTo>
                    <a:pt x="9" y="121"/>
                    <a:pt x="31" y="180"/>
                    <a:pt x="39" y="202"/>
                  </a:cubicBezTo>
                  <a:cubicBezTo>
                    <a:pt x="46" y="224"/>
                    <a:pt x="90" y="269"/>
                    <a:pt x="68" y="291"/>
                  </a:cubicBezTo>
                  <a:cubicBezTo>
                    <a:pt x="53" y="306"/>
                    <a:pt x="21" y="352"/>
                    <a:pt x="0" y="391"/>
                  </a:cubicBezTo>
                  <a:cubicBezTo>
                    <a:pt x="37" y="407"/>
                    <a:pt x="89" y="452"/>
                    <a:pt x="135" y="439"/>
                  </a:cubicBezTo>
                  <a:cubicBezTo>
                    <a:pt x="187" y="424"/>
                    <a:pt x="231" y="365"/>
                    <a:pt x="283" y="335"/>
                  </a:cubicBezTo>
                  <a:cubicBezTo>
                    <a:pt x="335" y="306"/>
                    <a:pt x="320" y="254"/>
                    <a:pt x="320" y="202"/>
                  </a:cubicBezTo>
                  <a:cubicBezTo>
                    <a:pt x="320" y="180"/>
                    <a:pt x="321" y="151"/>
                    <a:pt x="325" y="125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6" name="Freeform 227">
              <a:extLst>
                <a:ext uri="{FF2B5EF4-FFF2-40B4-BE49-F238E27FC236}">
                  <a16:creationId xmlns:a16="http://schemas.microsoft.com/office/drawing/2014/main" id="{3D3668C1-BDA6-4CD1-9C9C-B296F2513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5046" y="6499211"/>
              <a:ext cx="142875" cy="114299"/>
            </a:xfrm>
            <a:custGeom>
              <a:avLst/>
              <a:gdLst>
                <a:gd name="T0" fmla="*/ 167 w 578"/>
                <a:gd name="T1" fmla="*/ 19 h 528"/>
                <a:gd name="T2" fmla="*/ 89 w 578"/>
                <a:gd name="T3" fmla="*/ 9 h 528"/>
                <a:gd name="T4" fmla="*/ 30 w 578"/>
                <a:gd name="T5" fmla="*/ 44 h 528"/>
                <a:gd name="T6" fmla="*/ 15 w 578"/>
                <a:gd name="T7" fmla="*/ 93 h 528"/>
                <a:gd name="T8" fmla="*/ 74 w 578"/>
                <a:gd name="T9" fmla="*/ 142 h 528"/>
                <a:gd name="T10" fmla="*/ 98 w 578"/>
                <a:gd name="T11" fmla="*/ 171 h 528"/>
                <a:gd name="T12" fmla="*/ 69 w 578"/>
                <a:gd name="T13" fmla="*/ 244 h 528"/>
                <a:gd name="T14" fmla="*/ 59 w 578"/>
                <a:gd name="T15" fmla="*/ 318 h 528"/>
                <a:gd name="T16" fmla="*/ 123 w 578"/>
                <a:gd name="T17" fmla="*/ 352 h 528"/>
                <a:gd name="T18" fmla="*/ 152 w 578"/>
                <a:gd name="T19" fmla="*/ 391 h 528"/>
                <a:gd name="T20" fmla="*/ 211 w 578"/>
                <a:gd name="T21" fmla="*/ 425 h 528"/>
                <a:gd name="T22" fmla="*/ 284 w 578"/>
                <a:gd name="T23" fmla="*/ 479 h 528"/>
                <a:gd name="T24" fmla="*/ 343 w 578"/>
                <a:gd name="T25" fmla="*/ 518 h 528"/>
                <a:gd name="T26" fmla="*/ 436 w 578"/>
                <a:gd name="T27" fmla="*/ 494 h 528"/>
                <a:gd name="T28" fmla="*/ 495 w 578"/>
                <a:gd name="T29" fmla="*/ 465 h 528"/>
                <a:gd name="T30" fmla="*/ 568 w 578"/>
                <a:gd name="T31" fmla="*/ 455 h 528"/>
                <a:gd name="T32" fmla="*/ 485 w 578"/>
                <a:gd name="T33" fmla="*/ 411 h 528"/>
                <a:gd name="T34" fmla="*/ 412 w 578"/>
                <a:gd name="T35" fmla="*/ 342 h 528"/>
                <a:gd name="T36" fmla="*/ 343 w 578"/>
                <a:gd name="T37" fmla="*/ 293 h 528"/>
                <a:gd name="T38" fmla="*/ 294 w 578"/>
                <a:gd name="T39" fmla="*/ 225 h 528"/>
                <a:gd name="T40" fmla="*/ 240 w 578"/>
                <a:gd name="T41" fmla="*/ 166 h 528"/>
                <a:gd name="T42" fmla="*/ 196 w 578"/>
                <a:gd name="T43" fmla="*/ 68 h 528"/>
                <a:gd name="T44" fmla="*/ 167 w 578"/>
                <a:gd name="T45" fmla="*/ 19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8" h="528">
                  <a:moveTo>
                    <a:pt x="167" y="19"/>
                  </a:moveTo>
                  <a:cubicBezTo>
                    <a:pt x="127" y="39"/>
                    <a:pt x="103" y="0"/>
                    <a:pt x="89" y="9"/>
                  </a:cubicBezTo>
                  <a:cubicBezTo>
                    <a:pt x="74" y="19"/>
                    <a:pt x="59" y="39"/>
                    <a:pt x="30" y="44"/>
                  </a:cubicBezTo>
                  <a:cubicBezTo>
                    <a:pt x="0" y="49"/>
                    <a:pt x="20" y="53"/>
                    <a:pt x="15" y="93"/>
                  </a:cubicBezTo>
                  <a:cubicBezTo>
                    <a:pt x="10" y="132"/>
                    <a:pt x="49" y="142"/>
                    <a:pt x="74" y="142"/>
                  </a:cubicBezTo>
                  <a:cubicBezTo>
                    <a:pt x="98" y="142"/>
                    <a:pt x="98" y="151"/>
                    <a:pt x="98" y="171"/>
                  </a:cubicBezTo>
                  <a:cubicBezTo>
                    <a:pt x="98" y="191"/>
                    <a:pt x="79" y="220"/>
                    <a:pt x="69" y="244"/>
                  </a:cubicBezTo>
                  <a:cubicBezTo>
                    <a:pt x="59" y="269"/>
                    <a:pt x="10" y="308"/>
                    <a:pt x="59" y="318"/>
                  </a:cubicBezTo>
                  <a:cubicBezTo>
                    <a:pt x="108" y="328"/>
                    <a:pt x="123" y="323"/>
                    <a:pt x="123" y="352"/>
                  </a:cubicBezTo>
                  <a:cubicBezTo>
                    <a:pt x="123" y="381"/>
                    <a:pt x="128" y="391"/>
                    <a:pt x="152" y="391"/>
                  </a:cubicBezTo>
                  <a:cubicBezTo>
                    <a:pt x="177" y="391"/>
                    <a:pt x="211" y="406"/>
                    <a:pt x="211" y="425"/>
                  </a:cubicBezTo>
                  <a:cubicBezTo>
                    <a:pt x="211" y="445"/>
                    <a:pt x="284" y="479"/>
                    <a:pt x="284" y="479"/>
                  </a:cubicBezTo>
                  <a:cubicBezTo>
                    <a:pt x="284" y="479"/>
                    <a:pt x="328" y="509"/>
                    <a:pt x="343" y="518"/>
                  </a:cubicBezTo>
                  <a:cubicBezTo>
                    <a:pt x="358" y="528"/>
                    <a:pt x="412" y="509"/>
                    <a:pt x="436" y="494"/>
                  </a:cubicBezTo>
                  <a:cubicBezTo>
                    <a:pt x="461" y="479"/>
                    <a:pt x="470" y="460"/>
                    <a:pt x="495" y="465"/>
                  </a:cubicBezTo>
                  <a:cubicBezTo>
                    <a:pt x="519" y="470"/>
                    <a:pt x="559" y="479"/>
                    <a:pt x="568" y="455"/>
                  </a:cubicBezTo>
                  <a:cubicBezTo>
                    <a:pt x="578" y="430"/>
                    <a:pt x="510" y="416"/>
                    <a:pt x="485" y="411"/>
                  </a:cubicBezTo>
                  <a:cubicBezTo>
                    <a:pt x="461" y="406"/>
                    <a:pt x="417" y="381"/>
                    <a:pt x="412" y="342"/>
                  </a:cubicBezTo>
                  <a:cubicBezTo>
                    <a:pt x="407" y="303"/>
                    <a:pt x="368" y="303"/>
                    <a:pt x="343" y="293"/>
                  </a:cubicBezTo>
                  <a:cubicBezTo>
                    <a:pt x="319" y="284"/>
                    <a:pt x="294" y="254"/>
                    <a:pt x="294" y="225"/>
                  </a:cubicBezTo>
                  <a:cubicBezTo>
                    <a:pt x="294" y="195"/>
                    <a:pt x="255" y="186"/>
                    <a:pt x="240" y="166"/>
                  </a:cubicBezTo>
                  <a:cubicBezTo>
                    <a:pt x="226" y="146"/>
                    <a:pt x="186" y="97"/>
                    <a:pt x="196" y="68"/>
                  </a:cubicBezTo>
                  <a:cubicBezTo>
                    <a:pt x="206" y="39"/>
                    <a:pt x="186" y="9"/>
                    <a:pt x="167" y="19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7" name="Freeform 228">
              <a:extLst>
                <a:ext uri="{FF2B5EF4-FFF2-40B4-BE49-F238E27FC236}">
                  <a16:creationId xmlns:a16="http://schemas.microsoft.com/office/drawing/2014/main" id="{3BF10EC5-717C-4F4B-BD51-EC8B716C6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1058" y="5359388"/>
              <a:ext cx="241300" cy="1290635"/>
            </a:xfrm>
            <a:custGeom>
              <a:avLst/>
              <a:gdLst>
                <a:gd name="T0" fmla="*/ 446 w 986"/>
                <a:gd name="T1" fmla="*/ 5014 h 5911"/>
                <a:gd name="T2" fmla="*/ 275 w 986"/>
                <a:gd name="T3" fmla="*/ 4718 h 5911"/>
                <a:gd name="T4" fmla="*/ 335 w 986"/>
                <a:gd name="T5" fmla="*/ 4408 h 5911"/>
                <a:gd name="T6" fmla="*/ 431 w 986"/>
                <a:gd name="T7" fmla="*/ 4119 h 5911"/>
                <a:gd name="T8" fmla="*/ 416 w 986"/>
                <a:gd name="T9" fmla="*/ 3749 h 5911"/>
                <a:gd name="T10" fmla="*/ 483 w 986"/>
                <a:gd name="T11" fmla="*/ 3186 h 5911"/>
                <a:gd name="T12" fmla="*/ 564 w 986"/>
                <a:gd name="T13" fmla="*/ 2705 h 5911"/>
                <a:gd name="T14" fmla="*/ 609 w 986"/>
                <a:gd name="T15" fmla="*/ 2357 h 5911"/>
                <a:gd name="T16" fmla="*/ 660 w 986"/>
                <a:gd name="T17" fmla="*/ 1898 h 5911"/>
                <a:gd name="T18" fmla="*/ 668 w 986"/>
                <a:gd name="T19" fmla="*/ 1551 h 5911"/>
                <a:gd name="T20" fmla="*/ 868 w 986"/>
                <a:gd name="T21" fmla="*/ 1225 h 5911"/>
                <a:gd name="T22" fmla="*/ 919 w 986"/>
                <a:gd name="T23" fmla="*/ 818 h 5911"/>
                <a:gd name="T24" fmla="*/ 831 w 986"/>
                <a:gd name="T25" fmla="*/ 433 h 5911"/>
                <a:gd name="T26" fmla="*/ 757 w 986"/>
                <a:gd name="T27" fmla="*/ 122 h 5911"/>
                <a:gd name="T28" fmla="*/ 599 w 986"/>
                <a:gd name="T29" fmla="*/ 144 h 5911"/>
                <a:gd name="T30" fmla="*/ 597 w 986"/>
                <a:gd name="T31" fmla="*/ 618 h 5911"/>
                <a:gd name="T32" fmla="*/ 568 w 986"/>
                <a:gd name="T33" fmla="*/ 858 h 5911"/>
                <a:gd name="T34" fmla="*/ 558 w 986"/>
                <a:gd name="T35" fmla="*/ 1167 h 5911"/>
                <a:gd name="T36" fmla="*/ 465 w 986"/>
                <a:gd name="T37" fmla="*/ 1460 h 5911"/>
                <a:gd name="T38" fmla="*/ 445 w 986"/>
                <a:gd name="T39" fmla="*/ 1774 h 5911"/>
                <a:gd name="T40" fmla="*/ 421 w 986"/>
                <a:gd name="T41" fmla="*/ 2215 h 5911"/>
                <a:gd name="T42" fmla="*/ 274 w 986"/>
                <a:gd name="T43" fmla="*/ 2542 h 5911"/>
                <a:gd name="T44" fmla="*/ 254 w 986"/>
                <a:gd name="T45" fmla="*/ 2787 h 5911"/>
                <a:gd name="T46" fmla="*/ 191 w 986"/>
                <a:gd name="T47" fmla="*/ 3101 h 5911"/>
                <a:gd name="T48" fmla="*/ 152 w 986"/>
                <a:gd name="T49" fmla="*/ 3473 h 5911"/>
                <a:gd name="T50" fmla="*/ 250 w 986"/>
                <a:gd name="T51" fmla="*/ 3478 h 5911"/>
                <a:gd name="T52" fmla="*/ 313 w 986"/>
                <a:gd name="T53" fmla="*/ 3252 h 5911"/>
                <a:gd name="T54" fmla="*/ 308 w 986"/>
                <a:gd name="T55" fmla="*/ 3546 h 5911"/>
                <a:gd name="T56" fmla="*/ 201 w 986"/>
                <a:gd name="T57" fmla="*/ 3767 h 5911"/>
                <a:gd name="T58" fmla="*/ 63 w 986"/>
                <a:gd name="T59" fmla="*/ 4031 h 5911"/>
                <a:gd name="T60" fmla="*/ 112 w 986"/>
                <a:gd name="T61" fmla="*/ 4148 h 5911"/>
                <a:gd name="T62" fmla="*/ 44 w 986"/>
                <a:gd name="T63" fmla="*/ 4354 h 5911"/>
                <a:gd name="T64" fmla="*/ 29 w 986"/>
                <a:gd name="T65" fmla="*/ 4608 h 5911"/>
                <a:gd name="T66" fmla="*/ 93 w 986"/>
                <a:gd name="T67" fmla="*/ 4765 h 5911"/>
                <a:gd name="T68" fmla="*/ 112 w 986"/>
                <a:gd name="T69" fmla="*/ 4927 h 5911"/>
                <a:gd name="T70" fmla="*/ 142 w 986"/>
                <a:gd name="T71" fmla="*/ 5069 h 5911"/>
                <a:gd name="T72" fmla="*/ 186 w 986"/>
                <a:gd name="T73" fmla="*/ 5220 h 5911"/>
                <a:gd name="T74" fmla="*/ 205 w 986"/>
                <a:gd name="T75" fmla="*/ 5362 h 5911"/>
                <a:gd name="T76" fmla="*/ 440 w 986"/>
                <a:gd name="T77" fmla="*/ 5632 h 5911"/>
                <a:gd name="T78" fmla="*/ 773 w 986"/>
                <a:gd name="T79" fmla="*/ 5808 h 5911"/>
                <a:gd name="T80" fmla="*/ 906 w 986"/>
                <a:gd name="T81" fmla="*/ 5769 h 5911"/>
                <a:gd name="T82" fmla="*/ 720 w 986"/>
                <a:gd name="T83" fmla="*/ 5641 h 5911"/>
                <a:gd name="T84" fmla="*/ 612 w 986"/>
                <a:gd name="T85" fmla="*/ 5436 h 5911"/>
                <a:gd name="T86" fmla="*/ 534 w 986"/>
                <a:gd name="T87" fmla="*/ 5269 h 5911"/>
                <a:gd name="T88" fmla="*/ 705 w 986"/>
                <a:gd name="T89" fmla="*/ 5176 h 5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6" h="5911">
                  <a:moveTo>
                    <a:pt x="712" y="5118"/>
                  </a:moveTo>
                  <a:cubicBezTo>
                    <a:pt x="656" y="5094"/>
                    <a:pt x="594" y="5088"/>
                    <a:pt x="527" y="5096"/>
                  </a:cubicBezTo>
                  <a:cubicBezTo>
                    <a:pt x="460" y="5103"/>
                    <a:pt x="446" y="5051"/>
                    <a:pt x="446" y="5014"/>
                  </a:cubicBezTo>
                  <a:cubicBezTo>
                    <a:pt x="446" y="4978"/>
                    <a:pt x="446" y="4940"/>
                    <a:pt x="424" y="4881"/>
                  </a:cubicBezTo>
                  <a:cubicBezTo>
                    <a:pt x="401" y="4822"/>
                    <a:pt x="394" y="4866"/>
                    <a:pt x="335" y="4852"/>
                  </a:cubicBezTo>
                  <a:cubicBezTo>
                    <a:pt x="275" y="4837"/>
                    <a:pt x="238" y="4800"/>
                    <a:pt x="275" y="4718"/>
                  </a:cubicBezTo>
                  <a:cubicBezTo>
                    <a:pt x="313" y="4637"/>
                    <a:pt x="312" y="4622"/>
                    <a:pt x="312" y="4585"/>
                  </a:cubicBezTo>
                  <a:cubicBezTo>
                    <a:pt x="312" y="4548"/>
                    <a:pt x="253" y="4541"/>
                    <a:pt x="224" y="4519"/>
                  </a:cubicBezTo>
                  <a:cubicBezTo>
                    <a:pt x="194" y="4496"/>
                    <a:pt x="283" y="4437"/>
                    <a:pt x="335" y="4408"/>
                  </a:cubicBezTo>
                  <a:cubicBezTo>
                    <a:pt x="386" y="4378"/>
                    <a:pt x="394" y="4348"/>
                    <a:pt x="372" y="4326"/>
                  </a:cubicBezTo>
                  <a:cubicBezTo>
                    <a:pt x="349" y="4304"/>
                    <a:pt x="372" y="4259"/>
                    <a:pt x="409" y="4215"/>
                  </a:cubicBezTo>
                  <a:cubicBezTo>
                    <a:pt x="446" y="4171"/>
                    <a:pt x="438" y="4149"/>
                    <a:pt x="431" y="4119"/>
                  </a:cubicBezTo>
                  <a:cubicBezTo>
                    <a:pt x="424" y="4089"/>
                    <a:pt x="431" y="4045"/>
                    <a:pt x="446" y="4015"/>
                  </a:cubicBezTo>
                  <a:cubicBezTo>
                    <a:pt x="460" y="3986"/>
                    <a:pt x="468" y="3926"/>
                    <a:pt x="468" y="3889"/>
                  </a:cubicBezTo>
                  <a:cubicBezTo>
                    <a:pt x="468" y="3852"/>
                    <a:pt x="424" y="3815"/>
                    <a:pt x="416" y="3749"/>
                  </a:cubicBezTo>
                  <a:cubicBezTo>
                    <a:pt x="409" y="3682"/>
                    <a:pt x="446" y="3630"/>
                    <a:pt x="446" y="3542"/>
                  </a:cubicBezTo>
                  <a:cubicBezTo>
                    <a:pt x="446" y="3453"/>
                    <a:pt x="424" y="3401"/>
                    <a:pt x="424" y="3349"/>
                  </a:cubicBezTo>
                  <a:cubicBezTo>
                    <a:pt x="424" y="3297"/>
                    <a:pt x="475" y="3246"/>
                    <a:pt x="483" y="3186"/>
                  </a:cubicBezTo>
                  <a:cubicBezTo>
                    <a:pt x="490" y="3127"/>
                    <a:pt x="460" y="3075"/>
                    <a:pt x="468" y="3001"/>
                  </a:cubicBezTo>
                  <a:cubicBezTo>
                    <a:pt x="475" y="2927"/>
                    <a:pt x="505" y="2875"/>
                    <a:pt x="520" y="2839"/>
                  </a:cubicBezTo>
                  <a:cubicBezTo>
                    <a:pt x="534" y="2802"/>
                    <a:pt x="557" y="2772"/>
                    <a:pt x="564" y="2705"/>
                  </a:cubicBezTo>
                  <a:cubicBezTo>
                    <a:pt x="571" y="2639"/>
                    <a:pt x="542" y="2616"/>
                    <a:pt x="527" y="2579"/>
                  </a:cubicBezTo>
                  <a:cubicBezTo>
                    <a:pt x="512" y="2542"/>
                    <a:pt x="534" y="2498"/>
                    <a:pt x="571" y="2461"/>
                  </a:cubicBezTo>
                  <a:cubicBezTo>
                    <a:pt x="609" y="2424"/>
                    <a:pt x="638" y="2387"/>
                    <a:pt x="609" y="2357"/>
                  </a:cubicBezTo>
                  <a:cubicBezTo>
                    <a:pt x="579" y="2328"/>
                    <a:pt x="601" y="2269"/>
                    <a:pt x="668" y="2217"/>
                  </a:cubicBezTo>
                  <a:cubicBezTo>
                    <a:pt x="734" y="2165"/>
                    <a:pt x="697" y="2106"/>
                    <a:pt x="668" y="2061"/>
                  </a:cubicBezTo>
                  <a:cubicBezTo>
                    <a:pt x="638" y="2017"/>
                    <a:pt x="675" y="1928"/>
                    <a:pt x="660" y="1898"/>
                  </a:cubicBezTo>
                  <a:cubicBezTo>
                    <a:pt x="645" y="1869"/>
                    <a:pt x="616" y="1832"/>
                    <a:pt x="601" y="1787"/>
                  </a:cubicBezTo>
                  <a:cubicBezTo>
                    <a:pt x="586" y="1743"/>
                    <a:pt x="623" y="1721"/>
                    <a:pt x="660" y="1677"/>
                  </a:cubicBezTo>
                  <a:cubicBezTo>
                    <a:pt x="697" y="1632"/>
                    <a:pt x="660" y="1617"/>
                    <a:pt x="668" y="1551"/>
                  </a:cubicBezTo>
                  <a:cubicBezTo>
                    <a:pt x="675" y="1484"/>
                    <a:pt x="720" y="1484"/>
                    <a:pt x="720" y="1432"/>
                  </a:cubicBezTo>
                  <a:cubicBezTo>
                    <a:pt x="720" y="1380"/>
                    <a:pt x="742" y="1314"/>
                    <a:pt x="779" y="1284"/>
                  </a:cubicBezTo>
                  <a:cubicBezTo>
                    <a:pt x="816" y="1255"/>
                    <a:pt x="845" y="1262"/>
                    <a:pt x="868" y="1225"/>
                  </a:cubicBezTo>
                  <a:cubicBezTo>
                    <a:pt x="890" y="1188"/>
                    <a:pt x="868" y="1144"/>
                    <a:pt x="853" y="1099"/>
                  </a:cubicBezTo>
                  <a:cubicBezTo>
                    <a:pt x="838" y="1055"/>
                    <a:pt x="801" y="1025"/>
                    <a:pt x="808" y="973"/>
                  </a:cubicBezTo>
                  <a:cubicBezTo>
                    <a:pt x="816" y="921"/>
                    <a:pt x="890" y="855"/>
                    <a:pt x="919" y="818"/>
                  </a:cubicBezTo>
                  <a:cubicBezTo>
                    <a:pt x="949" y="781"/>
                    <a:pt x="986" y="722"/>
                    <a:pt x="971" y="677"/>
                  </a:cubicBezTo>
                  <a:cubicBezTo>
                    <a:pt x="956" y="633"/>
                    <a:pt x="927" y="633"/>
                    <a:pt x="927" y="596"/>
                  </a:cubicBezTo>
                  <a:cubicBezTo>
                    <a:pt x="927" y="559"/>
                    <a:pt x="875" y="492"/>
                    <a:pt x="831" y="433"/>
                  </a:cubicBezTo>
                  <a:cubicBezTo>
                    <a:pt x="786" y="374"/>
                    <a:pt x="794" y="344"/>
                    <a:pt x="823" y="292"/>
                  </a:cubicBezTo>
                  <a:cubicBezTo>
                    <a:pt x="853" y="241"/>
                    <a:pt x="831" y="189"/>
                    <a:pt x="808" y="196"/>
                  </a:cubicBezTo>
                  <a:cubicBezTo>
                    <a:pt x="786" y="204"/>
                    <a:pt x="742" y="167"/>
                    <a:pt x="757" y="122"/>
                  </a:cubicBezTo>
                  <a:cubicBezTo>
                    <a:pt x="765" y="96"/>
                    <a:pt x="727" y="41"/>
                    <a:pt x="694" y="0"/>
                  </a:cubicBezTo>
                  <a:cubicBezTo>
                    <a:pt x="691" y="8"/>
                    <a:pt x="687" y="16"/>
                    <a:pt x="682" y="26"/>
                  </a:cubicBezTo>
                  <a:cubicBezTo>
                    <a:pt x="667" y="57"/>
                    <a:pt x="631" y="102"/>
                    <a:pt x="599" y="144"/>
                  </a:cubicBezTo>
                  <a:cubicBezTo>
                    <a:pt x="610" y="163"/>
                    <a:pt x="619" y="182"/>
                    <a:pt x="617" y="202"/>
                  </a:cubicBezTo>
                  <a:cubicBezTo>
                    <a:pt x="612" y="251"/>
                    <a:pt x="612" y="462"/>
                    <a:pt x="617" y="506"/>
                  </a:cubicBezTo>
                  <a:cubicBezTo>
                    <a:pt x="622" y="550"/>
                    <a:pt x="627" y="604"/>
                    <a:pt x="597" y="618"/>
                  </a:cubicBezTo>
                  <a:cubicBezTo>
                    <a:pt x="568" y="633"/>
                    <a:pt x="558" y="677"/>
                    <a:pt x="582" y="692"/>
                  </a:cubicBezTo>
                  <a:cubicBezTo>
                    <a:pt x="607" y="707"/>
                    <a:pt x="622" y="721"/>
                    <a:pt x="607" y="761"/>
                  </a:cubicBezTo>
                  <a:cubicBezTo>
                    <a:pt x="592" y="800"/>
                    <a:pt x="543" y="819"/>
                    <a:pt x="568" y="858"/>
                  </a:cubicBezTo>
                  <a:cubicBezTo>
                    <a:pt x="592" y="898"/>
                    <a:pt x="607" y="932"/>
                    <a:pt x="592" y="956"/>
                  </a:cubicBezTo>
                  <a:cubicBezTo>
                    <a:pt x="578" y="981"/>
                    <a:pt x="548" y="986"/>
                    <a:pt x="548" y="1030"/>
                  </a:cubicBezTo>
                  <a:cubicBezTo>
                    <a:pt x="548" y="1074"/>
                    <a:pt x="568" y="1132"/>
                    <a:pt x="558" y="1167"/>
                  </a:cubicBezTo>
                  <a:cubicBezTo>
                    <a:pt x="548" y="1201"/>
                    <a:pt x="465" y="1235"/>
                    <a:pt x="494" y="1274"/>
                  </a:cubicBezTo>
                  <a:cubicBezTo>
                    <a:pt x="524" y="1314"/>
                    <a:pt x="509" y="1377"/>
                    <a:pt x="499" y="1397"/>
                  </a:cubicBezTo>
                  <a:cubicBezTo>
                    <a:pt x="489" y="1416"/>
                    <a:pt x="445" y="1426"/>
                    <a:pt x="465" y="1460"/>
                  </a:cubicBezTo>
                  <a:cubicBezTo>
                    <a:pt x="485" y="1495"/>
                    <a:pt x="494" y="1510"/>
                    <a:pt x="485" y="1544"/>
                  </a:cubicBezTo>
                  <a:cubicBezTo>
                    <a:pt x="475" y="1578"/>
                    <a:pt x="426" y="1612"/>
                    <a:pt x="436" y="1637"/>
                  </a:cubicBezTo>
                  <a:cubicBezTo>
                    <a:pt x="445" y="1661"/>
                    <a:pt x="445" y="1740"/>
                    <a:pt x="445" y="1774"/>
                  </a:cubicBezTo>
                  <a:cubicBezTo>
                    <a:pt x="445" y="1808"/>
                    <a:pt x="431" y="1862"/>
                    <a:pt x="436" y="1891"/>
                  </a:cubicBezTo>
                  <a:cubicBezTo>
                    <a:pt x="440" y="1921"/>
                    <a:pt x="470" y="1945"/>
                    <a:pt x="431" y="2043"/>
                  </a:cubicBezTo>
                  <a:cubicBezTo>
                    <a:pt x="391" y="2141"/>
                    <a:pt x="421" y="2185"/>
                    <a:pt x="421" y="2215"/>
                  </a:cubicBezTo>
                  <a:cubicBezTo>
                    <a:pt x="421" y="2244"/>
                    <a:pt x="391" y="2293"/>
                    <a:pt x="367" y="2337"/>
                  </a:cubicBezTo>
                  <a:cubicBezTo>
                    <a:pt x="343" y="2381"/>
                    <a:pt x="343" y="2425"/>
                    <a:pt x="328" y="2464"/>
                  </a:cubicBezTo>
                  <a:cubicBezTo>
                    <a:pt x="313" y="2503"/>
                    <a:pt x="269" y="2508"/>
                    <a:pt x="274" y="2542"/>
                  </a:cubicBezTo>
                  <a:cubicBezTo>
                    <a:pt x="279" y="2577"/>
                    <a:pt x="303" y="2592"/>
                    <a:pt x="274" y="2616"/>
                  </a:cubicBezTo>
                  <a:cubicBezTo>
                    <a:pt x="245" y="2640"/>
                    <a:pt x="225" y="2645"/>
                    <a:pt x="230" y="2680"/>
                  </a:cubicBezTo>
                  <a:cubicBezTo>
                    <a:pt x="235" y="2714"/>
                    <a:pt x="254" y="2743"/>
                    <a:pt x="254" y="2787"/>
                  </a:cubicBezTo>
                  <a:cubicBezTo>
                    <a:pt x="254" y="2831"/>
                    <a:pt x="259" y="2875"/>
                    <a:pt x="245" y="2914"/>
                  </a:cubicBezTo>
                  <a:cubicBezTo>
                    <a:pt x="230" y="2954"/>
                    <a:pt x="240" y="2959"/>
                    <a:pt x="215" y="3003"/>
                  </a:cubicBezTo>
                  <a:cubicBezTo>
                    <a:pt x="191" y="3047"/>
                    <a:pt x="191" y="3061"/>
                    <a:pt x="191" y="3101"/>
                  </a:cubicBezTo>
                  <a:cubicBezTo>
                    <a:pt x="191" y="3140"/>
                    <a:pt x="186" y="3204"/>
                    <a:pt x="171" y="3238"/>
                  </a:cubicBezTo>
                  <a:cubicBezTo>
                    <a:pt x="156" y="3272"/>
                    <a:pt x="152" y="3331"/>
                    <a:pt x="147" y="3360"/>
                  </a:cubicBezTo>
                  <a:cubicBezTo>
                    <a:pt x="142" y="3390"/>
                    <a:pt x="157" y="3434"/>
                    <a:pt x="152" y="3473"/>
                  </a:cubicBezTo>
                  <a:cubicBezTo>
                    <a:pt x="147" y="3512"/>
                    <a:pt x="83" y="3536"/>
                    <a:pt x="117" y="3551"/>
                  </a:cubicBezTo>
                  <a:cubicBezTo>
                    <a:pt x="152" y="3566"/>
                    <a:pt x="171" y="3590"/>
                    <a:pt x="205" y="3566"/>
                  </a:cubicBezTo>
                  <a:cubicBezTo>
                    <a:pt x="240" y="3541"/>
                    <a:pt x="250" y="3527"/>
                    <a:pt x="250" y="3478"/>
                  </a:cubicBezTo>
                  <a:cubicBezTo>
                    <a:pt x="250" y="3429"/>
                    <a:pt x="245" y="3424"/>
                    <a:pt x="264" y="3394"/>
                  </a:cubicBezTo>
                  <a:cubicBezTo>
                    <a:pt x="284" y="3365"/>
                    <a:pt x="240" y="3355"/>
                    <a:pt x="264" y="3316"/>
                  </a:cubicBezTo>
                  <a:cubicBezTo>
                    <a:pt x="289" y="3277"/>
                    <a:pt x="298" y="3277"/>
                    <a:pt x="313" y="3252"/>
                  </a:cubicBezTo>
                  <a:cubicBezTo>
                    <a:pt x="328" y="3228"/>
                    <a:pt x="333" y="3267"/>
                    <a:pt x="338" y="3311"/>
                  </a:cubicBezTo>
                  <a:cubicBezTo>
                    <a:pt x="343" y="3355"/>
                    <a:pt x="328" y="3394"/>
                    <a:pt x="313" y="3434"/>
                  </a:cubicBezTo>
                  <a:cubicBezTo>
                    <a:pt x="298" y="3473"/>
                    <a:pt x="318" y="3507"/>
                    <a:pt x="308" y="3546"/>
                  </a:cubicBezTo>
                  <a:cubicBezTo>
                    <a:pt x="298" y="3585"/>
                    <a:pt x="269" y="3585"/>
                    <a:pt x="279" y="3629"/>
                  </a:cubicBezTo>
                  <a:cubicBezTo>
                    <a:pt x="289" y="3673"/>
                    <a:pt x="298" y="3718"/>
                    <a:pt x="264" y="3737"/>
                  </a:cubicBezTo>
                  <a:cubicBezTo>
                    <a:pt x="230" y="3757"/>
                    <a:pt x="225" y="3747"/>
                    <a:pt x="201" y="3767"/>
                  </a:cubicBezTo>
                  <a:cubicBezTo>
                    <a:pt x="176" y="3786"/>
                    <a:pt x="122" y="3850"/>
                    <a:pt x="122" y="3884"/>
                  </a:cubicBezTo>
                  <a:cubicBezTo>
                    <a:pt x="122" y="3918"/>
                    <a:pt x="137" y="3928"/>
                    <a:pt x="108" y="3962"/>
                  </a:cubicBezTo>
                  <a:cubicBezTo>
                    <a:pt x="78" y="3997"/>
                    <a:pt x="63" y="3997"/>
                    <a:pt x="63" y="4031"/>
                  </a:cubicBezTo>
                  <a:cubicBezTo>
                    <a:pt x="63" y="4065"/>
                    <a:pt x="29" y="4065"/>
                    <a:pt x="15" y="4104"/>
                  </a:cubicBezTo>
                  <a:cubicBezTo>
                    <a:pt x="0" y="4143"/>
                    <a:pt x="5" y="4168"/>
                    <a:pt x="44" y="4158"/>
                  </a:cubicBezTo>
                  <a:cubicBezTo>
                    <a:pt x="83" y="4148"/>
                    <a:pt x="98" y="4119"/>
                    <a:pt x="112" y="4148"/>
                  </a:cubicBezTo>
                  <a:cubicBezTo>
                    <a:pt x="127" y="4178"/>
                    <a:pt x="137" y="4178"/>
                    <a:pt x="137" y="4217"/>
                  </a:cubicBezTo>
                  <a:cubicBezTo>
                    <a:pt x="137" y="4256"/>
                    <a:pt x="152" y="4281"/>
                    <a:pt x="112" y="4305"/>
                  </a:cubicBezTo>
                  <a:cubicBezTo>
                    <a:pt x="73" y="4329"/>
                    <a:pt x="54" y="4315"/>
                    <a:pt x="44" y="4354"/>
                  </a:cubicBezTo>
                  <a:cubicBezTo>
                    <a:pt x="34" y="4393"/>
                    <a:pt x="29" y="4432"/>
                    <a:pt x="29" y="4462"/>
                  </a:cubicBezTo>
                  <a:cubicBezTo>
                    <a:pt x="29" y="4491"/>
                    <a:pt x="24" y="4501"/>
                    <a:pt x="15" y="4535"/>
                  </a:cubicBezTo>
                  <a:cubicBezTo>
                    <a:pt x="5" y="4569"/>
                    <a:pt x="5" y="4579"/>
                    <a:pt x="29" y="4608"/>
                  </a:cubicBezTo>
                  <a:cubicBezTo>
                    <a:pt x="54" y="4638"/>
                    <a:pt x="39" y="4658"/>
                    <a:pt x="39" y="4682"/>
                  </a:cubicBezTo>
                  <a:cubicBezTo>
                    <a:pt x="39" y="4706"/>
                    <a:pt x="24" y="4726"/>
                    <a:pt x="59" y="4745"/>
                  </a:cubicBezTo>
                  <a:cubicBezTo>
                    <a:pt x="93" y="4765"/>
                    <a:pt x="83" y="4721"/>
                    <a:pt x="93" y="4765"/>
                  </a:cubicBezTo>
                  <a:cubicBezTo>
                    <a:pt x="103" y="4809"/>
                    <a:pt x="98" y="4814"/>
                    <a:pt x="88" y="4834"/>
                  </a:cubicBezTo>
                  <a:cubicBezTo>
                    <a:pt x="78" y="4853"/>
                    <a:pt x="34" y="4863"/>
                    <a:pt x="63" y="4888"/>
                  </a:cubicBezTo>
                  <a:cubicBezTo>
                    <a:pt x="93" y="4912"/>
                    <a:pt x="93" y="4902"/>
                    <a:pt x="112" y="4927"/>
                  </a:cubicBezTo>
                  <a:cubicBezTo>
                    <a:pt x="132" y="4951"/>
                    <a:pt x="117" y="4966"/>
                    <a:pt x="108" y="4986"/>
                  </a:cubicBezTo>
                  <a:cubicBezTo>
                    <a:pt x="98" y="5005"/>
                    <a:pt x="127" y="5034"/>
                    <a:pt x="127" y="5034"/>
                  </a:cubicBezTo>
                  <a:cubicBezTo>
                    <a:pt x="127" y="5034"/>
                    <a:pt x="137" y="5044"/>
                    <a:pt x="142" y="5069"/>
                  </a:cubicBezTo>
                  <a:cubicBezTo>
                    <a:pt x="147" y="5093"/>
                    <a:pt x="161" y="5083"/>
                    <a:pt x="147" y="5113"/>
                  </a:cubicBezTo>
                  <a:cubicBezTo>
                    <a:pt x="132" y="5142"/>
                    <a:pt x="103" y="5157"/>
                    <a:pt x="142" y="5167"/>
                  </a:cubicBezTo>
                  <a:cubicBezTo>
                    <a:pt x="181" y="5176"/>
                    <a:pt x="176" y="5191"/>
                    <a:pt x="186" y="5220"/>
                  </a:cubicBezTo>
                  <a:cubicBezTo>
                    <a:pt x="196" y="5250"/>
                    <a:pt x="264" y="5260"/>
                    <a:pt x="225" y="5284"/>
                  </a:cubicBezTo>
                  <a:cubicBezTo>
                    <a:pt x="186" y="5309"/>
                    <a:pt x="137" y="5289"/>
                    <a:pt x="137" y="5313"/>
                  </a:cubicBezTo>
                  <a:cubicBezTo>
                    <a:pt x="137" y="5338"/>
                    <a:pt x="176" y="5358"/>
                    <a:pt x="205" y="5362"/>
                  </a:cubicBezTo>
                  <a:cubicBezTo>
                    <a:pt x="235" y="5367"/>
                    <a:pt x="205" y="5397"/>
                    <a:pt x="245" y="5426"/>
                  </a:cubicBezTo>
                  <a:cubicBezTo>
                    <a:pt x="284" y="5455"/>
                    <a:pt x="284" y="5544"/>
                    <a:pt x="333" y="5558"/>
                  </a:cubicBezTo>
                  <a:cubicBezTo>
                    <a:pt x="382" y="5573"/>
                    <a:pt x="431" y="5597"/>
                    <a:pt x="440" y="5632"/>
                  </a:cubicBezTo>
                  <a:cubicBezTo>
                    <a:pt x="450" y="5666"/>
                    <a:pt x="524" y="5681"/>
                    <a:pt x="563" y="5690"/>
                  </a:cubicBezTo>
                  <a:cubicBezTo>
                    <a:pt x="602" y="5700"/>
                    <a:pt x="602" y="5720"/>
                    <a:pt x="627" y="5739"/>
                  </a:cubicBezTo>
                  <a:cubicBezTo>
                    <a:pt x="651" y="5759"/>
                    <a:pt x="739" y="5818"/>
                    <a:pt x="773" y="5808"/>
                  </a:cubicBezTo>
                  <a:cubicBezTo>
                    <a:pt x="808" y="5798"/>
                    <a:pt x="803" y="5818"/>
                    <a:pt x="847" y="5842"/>
                  </a:cubicBezTo>
                  <a:cubicBezTo>
                    <a:pt x="891" y="5867"/>
                    <a:pt x="881" y="5911"/>
                    <a:pt x="891" y="5867"/>
                  </a:cubicBezTo>
                  <a:cubicBezTo>
                    <a:pt x="901" y="5823"/>
                    <a:pt x="906" y="5769"/>
                    <a:pt x="906" y="5769"/>
                  </a:cubicBezTo>
                  <a:cubicBezTo>
                    <a:pt x="906" y="5769"/>
                    <a:pt x="842" y="5749"/>
                    <a:pt x="871" y="5739"/>
                  </a:cubicBezTo>
                  <a:cubicBezTo>
                    <a:pt x="901" y="5730"/>
                    <a:pt x="798" y="5686"/>
                    <a:pt x="788" y="5671"/>
                  </a:cubicBezTo>
                  <a:cubicBezTo>
                    <a:pt x="778" y="5656"/>
                    <a:pt x="759" y="5637"/>
                    <a:pt x="720" y="5641"/>
                  </a:cubicBezTo>
                  <a:cubicBezTo>
                    <a:pt x="680" y="5646"/>
                    <a:pt x="641" y="5597"/>
                    <a:pt x="641" y="5578"/>
                  </a:cubicBezTo>
                  <a:cubicBezTo>
                    <a:pt x="641" y="5558"/>
                    <a:pt x="622" y="5568"/>
                    <a:pt x="612" y="5534"/>
                  </a:cubicBezTo>
                  <a:cubicBezTo>
                    <a:pt x="602" y="5500"/>
                    <a:pt x="612" y="5470"/>
                    <a:pt x="612" y="5436"/>
                  </a:cubicBezTo>
                  <a:cubicBezTo>
                    <a:pt x="612" y="5402"/>
                    <a:pt x="607" y="5382"/>
                    <a:pt x="573" y="5387"/>
                  </a:cubicBezTo>
                  <a:cubicBezTo>
                    <a:pt x="538" y="5392"/>
                    <a:pt x="524" y="5387"/>
                    <a:pt x="524" y="5362"/>
                  </a:cubicBezTo>
                  <a:cubicBezTo>
                    <a:pt x="524" y="5338"/>
                    <a:pt x="489" y="5294"/>
                    <a:pt x="534" y="5269"/>
                  </a:cubicBezTo>
                  <a:cubicBezTo>
                    <a:pt x="578" y="5245"/>
                    <a:pt x="592" y="5235"/>
                    <a:pt x="612" y="5216"/>
                  </a:cubicBezTo>
                  <a:cubicBezTo>
                    <a:pt x="631" y="5196"/>
                    <a:pt x="617" y="5167"/>
                    <a:pt x="661" y="5172"/>
                  </a:cubicBezTo>
                  <a:cubicBezTo>
                    <a:pt x="705" y="5176"/>
                    <a:pt x="671" y="5206"/>
                    <a:pt x="705" y="5176"/>
                  </a:cubicBezTo>
                  <a:cubicBezTo>
                    <a:pt x="725" y="5160"/>
                    <a:pt x="731" y="5143"/>
                    <a:pt x="740" y="5136"/>
                  </a:cubicBezTo>
                  <a:cubicBezTo>
                    <a:pt x="734" y="5130"/>
                    <a:pt x="725" y="5124"/>
                    <a:pt x="712" y="5118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8" name="Freeform 229">
              <a:extLst>
                <a:ext uri="{FF2B5EF4-FFF2-40B4-BE49-F238E27FC236}">
                  <a16:creationId xmlns:a16="http://schemas.microsoft.com/office/drawing/2014/main" id="{8157C3C5-0ACA-40AD-B0FA-3B68DACE9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5983" y="4762490"/>
              <a:ext cx="1158874" cy="1057273"/>
            </a:xfrm>
            <a:custGeom>
              <a:avLst/>
              <a:gdLst>
                <a:gd name="T0" fmla="*/ 4577 w 4710"/>
                <a:gd name="T1" fmla="*/ 1211 h 4835"/>
                <a:gd name="T2" fmla="*/ 4308 w 4710"/>
                <a:gd name="T3" fmla="*/ 1157 h 4835"/>
                <a:gd name="T4" fmla="*/ 4054 w 4710"/>
                <a:gd name="T5" fmla="*/ 961 h 4835"/>
                <a:gd name="T6" fmla="*/ 3794 w 4710"/>
                <a:gd name="T7" fmla="*/ 947 h 4835"/>
                <a:gd name="T8" fmla="*/ 3505 w 4710"/>
                <a:gd name="T9" fmla="*/ 834 h 4835"/>
                <a:gd name="T10" fmla="*/ 3256 w 4710"/>
                <a:gd name="T11" fmla="*/ 746 h 4835"/>
                <a:gd name="T12" fmla="*/ 3074 w 4710"/>
                <a:gd name="T13" fmla="*/ 623 h 4835"/>
                <a:gd name="T14" fmla="*/ 2830 w 4710"/>
                <a:gd name="T15" fmla="*/ 452 h 4835"/>
                <a:gd name="T16" fmla="*/ 2722 w 4710"/>
                <a:gd name="T17" fmla="*/ 153 h 4835"/>
                <a:gd name="T18" fmla="*/ 2613 w 4710"/>
                <a:gd name="T19" fmla="*/ 155 h 4835"/>
                <a:gd name="T20" fmla="*/ 2280 w 4710"/>
                <a:gd name="T21" fmla="*/ 340 h 4835"/>
                <a:gd name="T22" fmla="*/ 1932 w 4710"/>
                <a:gd name="T23" fmla="*/ 459 h 4835"/>
                <a:gd name="T24" fmla="*/ 1680 w 4710"/>
                <a:gd name="T25" fmla="*/ 126 h 4835"/>
                <a:gd name="T26" fmla="*/ 1532 w 4710"/>
                <a:gd name="T27" fmla="*/ 89 h 4835"/>
                <a:gd name="T28" fmla="*/ 1170 w 4710"/>
                <a:gd name="T29" fmla="*/ 244 h 4835"/>
                <a:gd name="T30" fmla="*/ 1147 w 4710"/>
                <a:gd name="T31" fmla="*/ 459 h 4835"/>
                <a:gd name="T32" fmla="*/ 806 w 4710"/>
                <a:gd name="T33" fmla="*/ 398 h 4835"/>
                <a:gd name="T34" fmla="*/ 540 w 4710"/>
                <a:gd name="T35" fmla="*/ 459 h 4835"/>
                <a:gd name="T36" fmla="*/ 489 w 4710"/>
                <a:gd name="T37" fmla="*/ 681 h 4835"/>
                <a:gd name="T38" fmla="*/ 540 w 4710"/>
                <a:gd name="T39" fmla="*/ 947 h 4835"/>
                <a:gd name="T40" fmla="*/ 424 w 4710"/>
                <a:gd name="T41" fmla="*/ 1124 h 4835"/>
                <a:gd name="T42" fmla="*/ 133 w 4710"/>
                <a:gd name="T43" fmla="*/ 1325 h 4835"/>
                <a:gd name="T44" fmla="*/ 74 w 4710"/>
                <a:gd name="T45" fmla="*/ 1628 h 4835"/>
                <a:gd name="T46" fmla="*/ 333 w 4710"/>
                <a:gd name="T47" fmla="*/ 1835 h 4835"/>
                <a:gd name="T48" fmla="*/ 755 w 4710"/>
                <a:gd name="T49" fmla="*/ 1894 h 4835"/>
                <a:gd name="T50" fmla="*/ 1044 w 4710"/>
                <a:gd name="T51" fmla="*/ 1894 h 4835"/>
                <a:gd name="T52" fmla="*/ 1406 w 4710"/>
                <a:gd name="T53" fmla="*/ 2176 h 4835"/>
                <a:gd name="T54" fmla="*/ 1643 w 4710"/>
                <a:gd name="T55" fmla="*/ 2390 h 4835"/>
                <a:gd name="T56" fmla="*/ 1873 w 4710"/>
                <a:gd name="T57" fmla="*/ 2694 h 4835"/>
                <a:gd name="T58" fmla="*/ 1895 w 4710"/>
                <a:gd name="T59" fmla="*/ 3027 h 4835"/>
                <a:gd name="T60" fmla="*/ 2184 w 4710"/>
                <a:gd name="T61" fmla="*/ 3323 h 4835"/>
                <a:gd name="T62" fmla="*/ 2369 w 4710"/>
                <a:gd name="T63" fmla="*/ 3545 h 4835"/>
                <a:gd name="T64" fmla="*/ 2443 w 4710"/>
                <a:gd name="T65" fmla="*/ 3893 h 4835"/>
                <a:gd name="T66" fmla="*/ 2087 w 4710"/>
                <a:gd name="T67" fmla="*/ 4248 h 4835"/>
                <a:gd name="T68" fmla="*/ 2243 w 4710"/>
                <a:gd name="T69" fmla="*/ 4433 h 4835"/>
                <a:gd name="T70" fmla="*/ 2523 w 4710"/>
                <a:gd name="T71" fmla="*/ 4835 h 4835"/>
                <a:gd name="T72" fmla="*/ 2786 w 4710"/>
                <a:gd name="T73" fmla="*/ 4496 h 4835"/>
                <a:gd name="T74" fmla="*/ 3035 w 4710"/>
                <a:gd name="T75" fmla="*/ 4153 h 4835"/>
                <a:gd name="T76" fmla="*/ 3065 w 4710"/>
                <a:gd name="T77" fmla="*/ 3850 h 4835"/>
                <a:gd name="T78" fmla="*/ 3265 w 4710"/>
                <a:gd name="T79" fmla="*/ 3561 h 4835"/>
                <a:gd name="T80" fmla="*/ 3652 w 4710"/>
                <a:gd name="T81" fmla="*/ 3390 h 4835"/>
                <a:gd name="T82" fmla="*/ 3917 w 4710"/>
                <a:gd name="T83" fmla="*/ 3306 h 4835"/>
                <a:gd name="T84" fmla="*/ 4049 w 4710"/>
                <a:gd name="T85" fmla="*/ 3076 h 4835"/>
                <a:gd name="T86" fmla="*/ 4151 w 4710"/>
                <a:gd name="T87" fmla="*/ 2782 h 4835"/>
                <a:gd name="T88" fmla="*/ 4220 w 4710"/>
                <a:gd name="T89" fmla="*/ 2366 h 4835"/>
                <a:gd name="T90" fmla="*/ 4352 w 4710"/>
                <a:gd name="T91" fmla="*/ 2073 h 4835"/>
                <a:gd name="T92" fmla="*/ 4587 w 4710"/>
                <a:gd name="T93" fmla="*/ 1779 h 4835"/>
                <a:gd name="T94" fmla="*/ 4695 w 4710"/>
                <a:gd name="T95" fmla="*/ 1529 h 4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10" h="4835">
                  <a:moveTo>
                    <a:pt x="4661" y="1422"/>
                  </a:moveTo>
                  <a:cubicBezTo>
                    <a:pt x="4661" y="1402"/>
                    <a:pt x="4690" y="1319"/>
                    <a:pt x="4661" y="1289"/>
                  </a:cubicBezTo>
                  <a:cubicBezTo>
                    <a:pt x="4631" y="1260"/>
                    <a:pt x="4602" y="1216"/>
                    <a:pt x="4577" y="1211"/>
                  </a:cubicBezTo>
                  <a:cubicBezTo>
                    <a:pt x="4553" y="1206"/>
                    <a:pt x="4543" y="1216"/>
                    <a:pt x="4514" y="1226"/>
                  </a:cubicBezTo>
                  <a:cubicBezTo>
                    <a:pt x="4484" y="1235"/>
                    <a:pt x="4401" y="1201"/>
                    <a:pt x="4391" y="1186"/>
                  </a:cubicBezTo>
                  <a:cubicBezTo>
                    <a:pt x="4382" y="1172"/>
                    <a:pt x="4333" y="1172"/>
                    <a:pt x="4308" y="1157"/>
                  </a:cubicBezTo>
                  <a:cubicBezTo>
                    <a:pt x="4284" y="1142"/>
                    <a:pt x="4269" y="1118"/>
                    <a:pt x="4254" y="1089"/>
                  </a:cubicBezTo>
                  <a:cubicBezTo>
                    <a:pt x="4240" y="1059"/>
                    <a:pt x="4210" y="1035"/>
                    <a:pt x="4176" y="1025"/>
                  </a:cubicBezTo>
                  <a:cubicBezTo>
                    <a:pt x="4142" y="1015"/>
                    <a:pt x="4073" y="981"/>
                    <a:pt x="4054" y="961"/>
                  </a:cubicBezTo>
                  <a:cubicBezTo>
                    <a:pt x="4034" y="942"/>
                    <a:pt x="3975" y="927"/>
                    <a:pt x="3961" y="927"/>
                  </a:cubicBezTo>
                  <a:cubicBezTo>
                    <a:pt x="3946" y="927"/>
                    <a:pt x="3990" y="966"/>
                    <a:pt x="3931" y="971"/>
                  </a:cubicBezTo>
                  <a:cubicBezTo>
                    <a:pt x="3872" y="976"/>
                    <a:pt x="3838" y="956"/>
                    <a:pt x="3794" y="947"/>
                  </a:cubicBezTo>
                  <a:cubicBezTo>
                    <a:pt x="3750" y="937"/>
                    <a:pt x="3730" y="912"/>
                    <a:pt x="3691" y="922"/>
                  </a:cubicBezTo>
                  <a:cubicBezTo>
                    <a:pt x="3652" y="932"/>
                    <a:pt x="3639" y="918"/>
                    <a:pt x="3613" y="912"/>
                  </a:cubicBezTo>
                  <a:cubicBezTo>
                    <a:pt x="3544" y="898"/>
                    <a:pt x="3510" y="868"/>
                    <a:pt x="3505" y="834"/>
                  </a:cubicBezTo>
                  <a:cubicBezTo>
                    <a:pt x="3500" y="800"/>
                    <a:pt x="3486" y="780"/>
                    <a:pt x="3442" y="780"/>
                  </a:cubicBezTo>
                  <a:cubicBezTo>
                    <a:pt x="3398" y="780"/>
                    <a:pt x="3398" y="761"/>
                    <a:pt x="3363" y="751"/>
                  </a:cubicBezTo>
                  <a:cubicBezTo>
                    <a:pt x="3329" y="741"/>
                    <a:pt x="3285" y="746"/>
                    <a:pt x="3256" y="746"/>
                  </a:cubicBezTo>
                  <a:cubicBezTo>
                    <a:pt x="3226" y="746"/>
                    <a:pt x="3216" y="736"/>
                    <a:pt x="3167" y="717"/>
                  </a:cubicBezTo>
                  <a:cubicBezTo>
                    <a:pt x="3118" y="697"/>
                    <a:pt x="3133" y="672"/>
                    <a:pt x="3133" y="658"/>
                  </a:cubicBezTo>
                  <a:cubicBezTo>
                    <a:pt x="3133" y="643"/>
                    <a:pt x="3118" y="614"/>
                    <a:pt x="3074" y="623"/>
                  </a:cubicBezTo>
                  <a:cubicBezTo>
                    <a:pt x="3030" y="633"/>
                    <a:pt x="3006" y="653"/>
                    <a:pt x="2962" y="638"/>
                  </a:cubicBezTo>
                  <a:cubicBezTo>
                    <a:pt x="2918" y="623"/>
                    <a:pt x="2952" y="609"/>
                    <a:pt x="2903" y="589"/>
                  </a:cubicBezTo>
                  <a:cubicBezTo>
                    <a:pt x="2854" y="570"/>
                    <a:pt x="2830" y="486"/>
                    <a:pt x="2830" y="452"/>
                  </a:cubicBezTo>
                  <a:cubicBezTo>
                    <a:pt x="2830" y="418"/>
                    <a:pt x="2786" y="389"/>
                    <a:pt x="2786" y="359"/>
                  </a:cubicBezTo>
                  <a:cubicBezTo>
                    <a:pt x="2786" y="330"/>
                    <a:pt x="2732" y="290"/>
                    <a:pt x="2732" y="256"/>
                  </a:cubicBezTo>
                  <a:cubicBezTo>
                    <a:pt x="2732" y="222"/>
                    <a:pt x="2722" y="183"/>
                    <a:pt x="2722" y="153"/>
                  </a:cubicBezTo>
                  <a:cubicBezTo>
                    <a:pt x="2722" y="124"/>
                    <a:pt x="2683" y="105"/>
                    <a:pt x="2653" y="95"/>
                  </a:cubicBezTo>
                  <a:cubicBezTo>
                    <a:pt x="2640" y="90"/>
                    <a:pt x="2629" y="85"/>
                    <a:pt x="2618" y="78"/>
                  </a:cubicBezTo>
                  <a:cubicBezTo>
                    <a:pt x="2614" y="104"/>
                    <a:pt x="2613" y="133"/>
                    <a:pt x="2613" y="155"/>
                  </a:cubicBezTo>
                  <a:cubicBezTo>
                    <a:pt x="2613" y="207"/>
                    <a:pt x="2628" y="259"/>
                    <a:pt x="2576" y="288"/>
                  </a:cubicBezTo>
                  <a:cubicBezTo>
                    <a:pt x="2524" y="318"/>
                    <a:pt x="2480" y="377"/>
                    <a:pt x="2428" y="392"/>
                  </a:cubicBezTo>
                  <a:cubicBezTo>
                    <a:pt x="2376" y="407"/>
                    <a:pt x="2317" y="348"/>
                    <a:pt x="2280" y="340"/>
                  </a:cubicBezTo>
                  <a:cubicBezTo>
                    <a:pt x="2243" y="333"/>
                    <a:pt x="2220" y="385"/>
                    <a:pt x="2169" y="407"/>
                  </a:cubicBezTo>
                  <a:cubicBezTo>
                    <a:pt x="2117" y="429"/>
                    <a:pt x="2102" y="399"/>
                    <a:pt x="2058" y="399"/>
                  </a:cubicBezTo>
                  <a:cubicBezTo>
                    <a:pt x="2013" y="399"/>
                    <a:pt x="1984" y="444"/>
                    <a:pt x="1932" y="459"/>
                  </a:cubicBezTo>
                  <a:cubicBezTo>
                    <a:pt x="1880" y="473"/>
                    <a:pt x="1791" y="436"/>
                    <a:pt x="1747" y="407"/>
                  </a:cubicBezTo>
                  <a:cubicBezTo>
                    <a:pt x="1702" y="377"/>
                    <a:pt x="1702" y="303"/>
                    <a:pt x="1695" y="252"/>
                  </a:cubicBezTo>
                  <a:cubicBezTo>
                    <a:pt x="1688" y="200"/>
                    <a:pt x="1673" y="155"/>
                    <a:pt x="1680" y="126"/>
                  </a:cubicBezTo>
                  <a:cubicBezTo>
                    <a:pt x="1688" y="96"/>
                    <a:pt x="1695" y="22"/>
                    <a:pt x="1636" y="14"/>
                  </a:cubicBezTo>
                  <a:cubicBezTo>
                    <a:pt x="1616" y="12"/>
                    <a:pt x="1594" y="6"/>
                    <a:pt x="1573" y="0"/>
                  </a:cubicBezTo>
                  <a:cubicBezTo>
                    <a:pt x="1573" y="28"/>
                    <a:pt x="1564" y="62"/>
                    <a:pt x="1532" y="89"/>
                  </a:cubicBezTo>
                  <a:cubicBezTo>
                    <a:pt x="1488" y="126"/>
                    <a:pt x="1451" y="148"/>
                    <a:pt x="1392" y="155"/>
                  </a:cubicBezTo>
                  <a:cubicBezTo>
                    <a:pt x="1332" y="163"/>
                    <a:pt x="1288" y="192"/>
                    <a:pt x="1258" y="207"/>
                  </a:cubicBezTo>
                  <a:cubicBezTo>
                    <a:pt x="1229" y="222"/>
                    <a:pt x="1162" y="207"/>
                    <a:pt x="1170" y="244"/>
                  </a:cubicBezTo>
                  <a:cubicBezTo>
                    <a:pt x="1177" y="281"/>
                    <a:pt x="1133" y="355"/>
                    <a:pt x="1177" y="355"/>
                  </a:cubicBezTo>
                  <a:cubicBezTo>
                    <a:pt x="1221" y="355"/>
                    <a:pt x="1184" y="303"/>
                    <a:pt x="1221" y="355"/>
                  </a:cubicBezTo>
                  <a:cubicBezTo>
                    <a:pt x="1258" y="407"/>
                    <a:pt x="1184" y="444"/>
                    <a:pt x="1147" y="459"/>
                  </a:cubicBezTo>
                  <a:cubicBezTo>
                    <a:pt x="1110" y="473"/>
                    <a:pt x="1036" y="533"/>
                    <a:pt x="1007" y="547"/>
                  </a:cubicBezTo>
                  <a:cubicBezTo>
                    <a:pt x="977" y="562"/>
                    <a:pt x="903" y="503"/>
                    <a:pt x="844" y="488"/>
                  </a:cubicBezTo>
                  <a:cubicBezTo>
                    <a:pt x="809" y="479"/>
                    <a:pt x="821" y="436"/>
                    <a:pt x="806" y="398"/>
                  </a:cubicBezTo>
                  <a:cubicBezTo>
                    <a:pt x="794" y="417"/>
                    <a:pt x="776" y="432"/>
                    <a:pt x="755" y="436"/>
                  </a:cubicBezTo>
                  <a:cubicBezTo>
                    <a:pt x="718" y="444"/>
                    <a:pt x="703" y="407"/>
                    <a:pt x="637" y="414"/>
                  </a:cubicBezTo>
                  <a:cubicBezTo>
                    <a:pt x="570" y="422"/>
                    <a:pt x="540" y="422"/>
                    <a:pt x="540" y="459"/>
                  </a:cubicBezTo>
                  <a:cubicBezTo>
                    <a:pt x="540" y="496"/>
                    <a:pt x="570" y="525"/>
                    <a:pt x="592" y="533"/>
                  </a:cubicBezTo>
                  <a:cubicBezTo>
                    <a:pt x="614" y="540"/>
                    <a:pt x="600" y="570"/>
                    <a:pt x="555" y="584"/>
                  </a:cubicBezTo>
                  <a:cubicBezTo>
                    <a:pt x="511" y="599"/>
                    <a:pt x="481" y="659"/>
                    <a:pt x="489" y="681"/>
                  </a:cubicBezTo>
                  <a:cubicBezTo>
                    <a:pt x="496" y="703"/>
                    <a:pt x="533" y="740"/>
                    <a:pt x="533" y="777"/>
                  </a:cubicBezTo>
                  <a:cubicBezTo>
                    <a:pt x="533" y="814"/>
                    <a:pt x="592" y="792"/>
                    <a:pt x="585" y="836"/>
                  </a:cubicBezTo>
                  <a:cubicBezTo>
                    <a:pt x="578" y="881"/>
                    <a:pt x="548" y="895"/>
                    <a:pt x="540" y="947"/>
                  </a:cubicBezTo>
                  <a:cubicBezTo>
                    <a:pt x="533" y="999"/>
                    <a:pt x="592" y="1021"/>
                    <a:pt x="555" y="1073"/>
                  </a:cubicBezTo>
                  <a:cubicBezTo>
                    <a:pt x="518" y="1125"/>
                    <a:pt x="481" y="1125"/>
                    <a:pt x="429" y="1125"/>
                  </a:cubicBezTo>
                  <a:cubicBezTo>
                    <a:pt x="427" y="1125"/>
                    <a:pt x="425" y="1125"/>
                    <a:pt x="424" y="1124"/>
                  </a:cubicBezTo>
                  <a:cubicBezTo>
                    <a:pt x="409" y="1145"/>
                    <a:pt x="385" y="1165"/>
                    <a:pt x="348" y="1162"/>
                  </a:cubicBezTo>
                  <a:cubicBezTo>
                    <a:pt x="274" y="1154"/>
                    <a:pt x="185" y="1176"/>
                    <a:pt x="178" y="1214"/>
                  </a:cubicBezTo>
                  <a:cubicBezTo>
                    <a:pt x="170" y="1251"/>
                    <a:pt x="178" y="1295"/>
                    <a:pt x="133" y="1325"/>
                  </a:cubicBezTo>
                  <a:cubicBezTo>
                    <a:pt x="89" y="1354"/>
                    <a:pt x="89" y="1384"/>
                    <a:pt x="89" y="1428"/>
                  </a:cubicBezTo>
                  <a:cubicBezTo>
                    <a:pt x="89" y="1473"/>
                    <a:pt x="59" y="1465"/>
                    <a:pt x="30" y="1510"/>
                  </a:cubicBezTo>
                  <a:cubicBezTo>
                    <a:pt x="0" y="1554"/>
                    <a:pt x="52" y="1598"/>
                    <a:pt x="74" y="1628"/>
                  </a:cubicBezTo>
                  <a:cubicBezTo>
                    <a:pt x="96" y="1658"/>
                    <a:pt x="126" y="1702"/>
                    <a:pt x="111" y="1747"/>
                  </a:cubicBezTo>
                  <a:cubicBezTo>
                    <a:pt x="96" y="1791"/>
                    <a:pt x="178" y="1783"/>
                    <a:pt x="207" y="1813"/>
                  </a:cubicBezTo>
                  <a:cubicBezTo>
                    <a:pt x="237" y="1843"/>
                    <a:pt x="252" y="1843"/>
                    <a:pt x="333" y="1835"/>
                  </a:cubicBezTo>
                  <a:cubicBezTo>
                    <a:pt x="400" y="1829"/>
                    <a:pt x="512" y="1863"/>
                    <a:pt x="533" y="1900"/>
                  </a:cubicBezTo>
                  <a:cubicBezTo>
                    <a:pt x="573" y="1885"/>
                    <a:pt x="621" y="1874"/>
                    <a:pt x="629" y="1894"/>
                  </a:cubicBezTo>
                  <a:cubicBezTo>
                    <a:pt x="644" y="1932"/>
                    <a:pt x="733" y="1932"/>
                    <a:pt x="755" y="1894"/>
                  </a:cubicBezTo>
                  <a:cubicBezTo>
                    <a:pt x="777" y="1858"/>
                    <a:pt x="792" y="1858"/>
                    <a:pt x="873" y="1850"/>
                  </a:cubicBezTo>
                  <a:cubicBezTo>
                    <a:pt x="955" y="1843"/>
                    <a:pt x="992" y="1843"/>
                    <a:pt x="1029" y="1828"/>
                  </a:cubicBezTo>
                  <a:cubicBezTo>
                    <a:pt x="1066" y="1813"/>
                    <a:pt x="1059" y="1858"/>
                    <a:pt x="1044" y="1894"/>
                  </a:cubicBezTo>
                  <a:cubicBezTo>
                    <a:pt x="1029" y="1932"/>
                    <a:pt x="1110" y="1983"/>
                    <a:pt x="1110" y="2028"/>
                  </a:cubicBezTo>
                  <a:cubicBezTo>
                    <a:pt x="1110" y="2072"/>
                    <a:pt x="1214" y="2065"/>
                    <a:pt x="1258" y="2094"/>
                  </a:cubicBezTo>
                  <a:cubicBezTo>
                    <a:pt x="1303" y="2124"/>
                    <a:pt x="1406" y="2146"/>
                    <a:pt x="1406" y="2176"/>
                  </a:cubicBezTo>
                  <a:cubicBezTo>
                    <a:pt x="1406" y="2205"/>
                    <a:pt x="1517" y="2228"/>
                    <a:pt x="1547" y="2220"/>
                  </a:cubicBezTo>
                  <a:cubicBezTo>
                    <a:pt x="1577" y="2213"/>
                    <a:pt x="1599" y="2250"/>
                    <a:pt x="1599" y="2287"/>
                  </a:cubicBezTo>
                  <a:cubicBezTo>
                    <a:pt x="1599" y="2324"/>
                    <a:pt x="1680" y="2339"/>
                    <a:pt x="1643" y="2390"/>
                  </a:cubicBezTo>
                  <a:cubicBezTo>
                    <a:pt x="1606" y="2442"/>
                    <a:pt x="1658" y="2546"/>
                    <a:pt x="1717" y="2561"/>
                  </a:cubicBezTo>
                  <a:cubicBezTo>
                    <a:pt x="1776" y="2575"/>
                    <a:pt x="1850" y="2531"/>
                    <a:pt x="1865" y="2568"/>
                  </a:cubicBezTo>
                  <a:cubicBezTo>
                    <a:pt x="1880" y="2605"/>
                    <a:pt x="1850" y="2664"/>
                    <a:pt x="1873" y="2694"/>
                  </a:cubicBezTo>
                  <a:cubicBezTo>
                    <a:pt x="1895" y="2724"/>
                    <a:pt x="1939" y="2716"/>
                    <a:pt x="1962" y="2753"/>
                  </a:cubicBezTo>
                  <a:cubicBezTo>
                    <a:pt x="1984" y="2790"/>
                    <a:pt x="1939" y="2857"/>
                    <a:pt x="1932" y="2901"/>
                  </a:cubicBezTo>
                  <a:cubicBezTo>
                    <a:pt x="1924" y="2945"/>
                    <a:pt x="1895" y="2990"/>
                    <a:pt x="1895" y="3027"/>
                  </a:cubicBezTo>
                  <a:cubicBezTo>
                    <a:pt x="1895" y="3064"/>
                    <a:pt x="1991" y="3123"/>
                    <a:pt x="1954" y="3190"/>
                  </a:cubicBezTo>
                  <a:cubicBezTo>
                    <a:pt x="1917" y="3256"/>
                    <a:pt x="1962" y="3308"/>
                    <a:pt x="2028" y="3308"/>
                  </a:cubicBezTo>
                  <a:cubicBezTo>
                    <a:pt x="2095" y="3308"/>
                    <a:pt x="2176" y="3301"/>
                    <a:pt x="2184" y="3323"/>
                  </a:cubicBezTo>
                  <a:cubicBezTo>
                    <a:pt x="2191" y="3345"/>
                    <a:pt x="2213" y="3412"/>
                    <a:pt x="2206" y="3456"/>
                  </a:cubicBezTo>
                  <a:cubicBezTo>
                    <a:pt x="2198" y="3501"/>
                    <a:pt x="2235" y="3530"/>
                    <a:pt x="2272" y="3530"/>
                  </a:cubicBezTo>
                  <a:cubicBezTo>
                    <a:pt x="2309" y="3530"/>
                    <a:pt x="2376" y="3515"/>
                    <a:pt x="2369" y="3545"/>
                  </a:cubicBezTo>
                  <a:cubicBezTo>
                    <a:pt x="2361" y="3575"/>
                    <a:pt x="2354" y="3663"/>
                    <a:pt x="2324" y="3671"/>
                  </a:cubicBezTo>
                  <a:cubicBezTo>
                    <a:pt x="2295" y="3678"/>
                    <a:pt x="2295" y="3745"/>
                    <a:pt x="2346" y="3767"/>
                  </a:cubicBezTo>
                  <a:cubicBezTo>
                    <a:pt x="2398" y="3789"/>
                    <a:pt x="2465" y="3841"/>
                    <a:pt x="2443" y="3893"/>
                  </a:cubicBezTo>
                  <a:cubicBezTo>
                    <a:pt x="2420" y="3945"/>
                    <a:pt x="2369" y="3974"/>
                    <a:pt x="2332" y="3996"/>
                  </a:cubicBezTo>
                  <a:cubicBezTo>
                    <a:pt x="2295" y="4019"/>
                    <a:pt x="2250" y="4056"/>
                    <a:pt x="2198" y="4115"/>
                  </a:cubicBezTo>
                  <a:cubicBezTo>
                    <a:pt x="2147" y="4174"/>
                    <a:pt x="2132" y="4211"/>
                    <a:pt x="2087" y="4248"/>
                  </a:cubicBezTo>
                  <a:cubicBezTo>
                    <a:pt x="2053" y="4277"/>
                    <a:pt x="2027" y="4288"/>
                    <a:pt x="2003" y="4319"/>
                  </a:cubicBezTo>
                  <a:cubicBezTo>
                    <a:pt x="2036" y="4338"/>
                    <a:pt x="2065" y="4369"/>
                    <a:pt x="2087" y="4396"/>
                  </a:cubicBezTo>
                  <a:cubicBezTo>
                    <a:pt x="2124" y="4441"/>
                    <a:pt x="2161" y="4433"/>
                    <a:pt x="2243" y="4433"/>
                  </a:cubicBezTo>
                  <a:cubicBezTo>
                    <a:pt x="2324" y="4433"/>
                    <a:pt x="2287" y="4522"/>
                    <a:pt x="2354" y="4559"/>
                  </a:cubicBezTo>
                  <a:cubicBezTo>
                    <a:pt x="2420" y="4596"/>
                    <a:pt x="2457" y="4640"/>
                    <a:pt x="2472" y="4729"/>
                  </a:cubicBezTo>
                  <a:cubicBezTo>
                    <a:pt x="2481" y="4782"/>
                    <a:pt x="2505" y="4816"/>
                    <a:pt x="2523" y="4835"/>
                  </a:cubicBezTo>
                  <a:cubicBezTo>
                    <a:pt x="2540" y="4812"/>
                    <a:pt x="2540" y="4781"/>
                    <a:pt x="2570" y="4751"/>
                  </a:cubicBezTo>
                  <a:cubicBezTo>
                    <a:pt x="2604" y="4716"/>
                    <a:pt x="2599" y="4687"/>
                    <a:pt x="2624" y="4667"/>
                  </a:cubicBezTo>
                  <a:cubicBezTo>
                    <a:pt x="2649" y="4648"/>
                    <a:pt x="2746" y="4560"/>
                    <a:pt x="2786" y="4496"/>
                  </a:cubicBezTo>
                  <a:cubicBezTo>
                    <a:pt x="2825" y="4432"/>
                    <a:pt x="2834" y="4408"/>
                    <a:pt x="2854" y="4364"/>
                  </a:cubicBezTo>
                  <a:cubicBezTo>
                    <a:pt x="2874" y="4320"/>
                    <a:pt x="2908" y="4251"/>
                    <a:pt x="2937" y="4217"/>
                  </a:cubicBezTo>
                  <a:cubicBezTo>
                    <a:pt x="2967" y="4183"/>
                    <a:pt x="3021" y="4163"/>
                    <a:pt x="3035" y="4153"/>
                  </a:cubicBezTo>
                  <a:cubicBezTo>
                    <a:pt x="3050" y="4143"/>
                    <a:pt x="3084" y="4065"/>
                    <a:pt x="3079" y="4041"/>
                  </a:cubicBezTo>
                  <a:cubicBezTo>
                    <a:pt x="3074" y="4016"/>
                    <a:pt x="3040" y="3972"/>
                    <a:pt x="3070" y="3933"/>
                  </a:cubicBezTo>
                  <a:cubicBezTo>
                    <a:pt x="3099" y="3894"/>
                    <a:pt x="3070" y="3884"/>
                    <a:pt x="3065" y="3850"/>
                  </a:cubicBezTo>
                  <a:cubicBezTo>
                    <a:pt x="3060" y="3815"/>
                    <a:pt x="3035" y="3757"/>
                    <a:pt x="3079" y="3727"/>
                  </a:cubicBezTo>
                  <a:cubicBezTo>
                    <a:pt x="3123" y="3698"/>
                    <a:pt x="3162" y="3673"/>
                    <a:pt x="3182" y="3649"/>
                  </a:cubicBezTo>
                  <a:cubicBezTo>
                    <a:pt x="3202" y="3625"/>
                    <a:pt x="3207" y="3571"/>
                    <a:pt x="3265" y="3561"/>
                  </a:cubicBezTo>
                  <a:cubicBezTo>
                    <a:pt x="3324" y="3551"/>
                    <a:pt x="3432" y="3502"/>
                    <a:pt x="3471" y="3478"/>
                  </a:cubicBezTo>
                  <a:cubicBezTo>
                    <a:pt x="3510" y="3453"/>
                    <a:pt x="3510" y="3463"/>
                    <a:pt x="3569" y="3443"/>
                  </a:cubicBezTo>
                  <a:cubicBezTo>
                    <a:pt x="3628" y="3424"/>
                    <a:pt x="3603" y="3380"/>
                    <a:pt x="3652" y="3390"/>
                  </a:cubicBezTo>
                  <a:cubicBezTo>
                    <a:pt x="3701" y="3399"/>
                    <a:pt x="3726" y="3414"/>
                    <a:pt x="3755" y="3414"/>
                  </a:cubicBezTo>
                  <a:cubicBezTo>
                    <a:pt x="3784" y="3414"/>
                    <a:pt x="3809" y="3409"/>
                    <a:pt x="3838" y="3375"/>
                  </a:cubicBezTo>
                  <a:cubicBezTo>
                    <a:pt x="3867" y="3341"/>
                    <a:pt x="3872" y="3311"/>
                    <a:pt x="3917" y="3306"/>
                  </a:cubicBezTo>
                  <a:cubicBezTo>
                    <a:pt x="3961" y="3301"/>
                    <a:pt x="3975" y="3282"/>
                    <a:pt x="3970" y="3252"/>
                  </a:cubicBezTo>
                  <a:cubicBezTo>
                    <a:pt x="3965" y="3223"/>
                    <a:pt x="3931" y="3203"/>
                    <a:pt x="3970" y="3174"/>
                  </a:cubicBezTo>
                  <a:cubicBezTo>
                    <a:pt x="4009" y="3145"/>
                    <a:pt x="4014" y="3096"/>
                    <a:pt x="4049" y="3076"/>
                  </a:cubicBezTo>
                  <a:cubicBezTo>
                    <a:pt x="4083" y="3057"/>
                    <a:pt x="4088" y="3022"/>
                    <a:pt x="4112" y="2993"/>
                  </a:cubicBezTo>
                  <a:cubicBezTo>
                    <a:pt x="4137" y="2964"/>
                    <a:pt x="4156" y="2944"/>
                    <a:pt x="4166" y="2915"/>
                  </a:cubicBezTo>
                  <a:cubicBezTo>
                    <a:pt x="4176" y="2885"/>
                    <a:pt x="4151" y="2807"/>
                    <a:pt x="4151" y="2782"/>
                  </a:cubicBezTo>
                  <a:cubicBezTo>
                    <a:pt x="4151" y="2758"/>
                    <a:pt x="4151" y="2704"/>
                    <a:pt x="4166" y="2685"/>
                  </a:cubicBezTo>
                  <a:cubicBezTo>
                    <a:pt x="4181" y="2665"/>
                    <a:pt x="4215" y="2582"/>
                    <a:pt x="4215" y="2513"/>
                  </a:cubicBezTo>
                  <a:cubicBezTo>
                    <a:pt x="4215" y="2445"/>
                    <a:pt x="4201" y="2410"/>
                    <a:pt x="4220" y="2366"/>
                  </a:cubicBezTo>
                  <a:cubicBezTo>
                    <a:pt x="4240" y="2322"/>
                    <a:pt x="4240" y="2288"/>
                    <a:pt x="4245" y="2244"/>
                  </a:cubicBezTo>
                  <a:cubicBezTo>
                    <a:pt x="4249" y="2200"/>
                    <a:pt x="4240" y="2171"/>
                    <a:pt x="4279" y="2146"/>
                  </a:cubicBezTo>
                  <a:cubicBezTo>
                    <a:pt x="4318" y="2121"/>
                    <a:pt x="4323" y="2102"/>
                    <a:pt x="4352" y="2073"/>
                  </a:cubicBezTo>
                  <a:cubicBezTo>
                    <a:pt x="4382" y="2043"/>
                    <a:pt x="4416" y="1984"/>
                    <a:pt x="4426" y="1960"/>
                  </a:cubicBezTo>
                  <a:cubicBezTo>
                    <a:pt x="4435" y="1936"/>
                    <a:pt x="4450" y="1926"/>
                    <a:pt x="4494" y="1906"/>
                  </a:cubicBezTo>
                  <a:cubicBezTo>
                    <a:pt x="4538" y="1887"/>
                    <a:pt x="4558" y="1798"/>
                    <a:pt x="4587" y="1779"/>
                  </a:cubicBezTo>
                  <a:cubicBezTo>
                    <a:pt x="4617" y="1759"/>
                    <a:pt x="4656" y="1720"/>
                    <a:pt x="4666" y="1705"/>
                  </a:cubicBezTo>
                  <a:cubicBezTo>
                    <a:pt x="4675" y="1691"/>
                    <a:pt x="4675" y="1637"/>
                    <a:pt x="4675" y="1617"/>
                  </a:cubicBezTo>
                  <a:cubicBezTo>
                    <a:pt x="4675" y="1598"/>
                    <a:pt x="4680" y="1568"/>
                    <a:pt x="4695" y="1529"/>
                  </a:cubicBezTo>
                  <a:cubicBezTo>
                    <a:pt x="4710" y="1490"/>
                    <a:pt x="4661" y="1441"/>
                    <a:pt x="4661" y="1422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9" name="Freeform 230">
              <a:extLst>
                <a:ext uri="{FF2B5EF4-FFF2-40B4-BE49-F238E27FC236}">
                  <a16:creationId xmlns:a16="http://schemas.microsoft.com/office/drawing/2014/main" id="{AC286372-D66E-44F5-8087-35530DBE7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4770" y="5707051"/>
              <a:ext cx="161925" cy="157161"/>
            </a:xfrm>
            <a:custGeom>
              <a:avLst/>
              <a:gdLst>
                <a:gd name="T0" fmla="*/ 489 w 658"/>
                <a:gd name="T1" fmla="*/ 240 h 720"/>
                <a:gd name="T2" fmla="*/ 378 w 658"/>
                <a:gd name="T3" fmla="*/ 114 h 720"/>
                <a:gd name="T4" fmla="*/ 222 w 658"/>
                <a:gd name="T5" fmla="*/ 77 h 720"/>
                <a:gd name="T6" fmla="*/ 138 w 658"/>
                <a:gd name="T7" fmla="*/ 0 h 720"/>
                <a:gd name="T8" fmla="*/ 119 w 658"/>
                <a:gd name="T9" fmla="*/ 33 h 720"/>
                <a:gd name="T10" fmla="*/ 67 w 658"/>
                <a:gd name="T11" fmla="*/ 188 h 720"/>
                <a:gd name="T12" fmla="*/ 30 w 658"/>
                <a:gd name="T13" fmla="*/ 270 h 720"/>
                <a:gd name="T14" fmla="*/ 30 w 658"/>
                <a:gd name="T15" fmla="*/ 410 h 720"/>
                <a:gd name="T16" fmla="*/ 8 w 658"/>
                <a:gd name="T17" fmla="*/ 492 h 720"/>
                <a:gd name="T18" fmla="*/ 26 w 658"/>
                <a:gd name="T19" fmla="*/ 578 h 720"/>
                <a:gd name="T20" fmla="*/ 118 w 658"/>
                <a:gd name="T21" fmla="*/ 613 h 720"/>
                <a:gd name="T22" fmla="*/ 220 w 658"/>
                <a:gd name="T23" fmla="*/ 652 h 720"/>
                <a:gd name="T24" fmla="*/ 260 w 658"/>
                <a:gd name="T25" fmla="*/ 691 h 720"/>
                <a:gd name="T26" fmla="*/ 343 w 658"/>
                <a:gd name="T27" fmla="*/ 676 h 720"/>
                <a:gd name="T28" fmla="*/ 392 w 658"/>
                <a:gd name="T29" fmla="*/ 706 h 720"/>
                <a:gd name="T30" fmla="*/ 460 w 658"/>
                <a:gd name="T31" fmla="*/ 711 h 720"/>
                <a:gd name="T32" fmla="*/ 529 w 658"/>
                <a:gd name="T33" fmla="*/ 686 h 720"/>
                <a:gd name="T34" fmla="*/ 588 w 658"/>
                <a:gd name="T35" fmla="*/ 588 h 720"/>
                <a:gd name="T36" fmla="*/ 651 w 658"/>
                <a:gd name="T37" fmla="*/ 525 h 720"/>
                <a:gd name="T38" fmla="*/ 658 w 658"/>
                <a:gd name="T39" fmla="*/ 516 h 720"/>
                <a:gd name="T40" fmla="*/ 607 w 658"/>
                <a:gd name="T41" fmla="*/ 410 h 720"/>
                <a:gd name="T42" fmla="*/ 489 w 658"/>
                <a:gd name="T43" fmla="*/ 24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8" h="720">
                  <a:moveTo>
                    <a:pt x="489" y="240"/>
                  </a:moveTo>
                  <a:cubicBezTo>
                    <a:pt x="422" y="203"/>
                    <a:pt x="459" y="114"/>
                    <a:pt x="378" y="114"/>
                  </a:cubicBezTo>
                  <a:cubicBezTo>
                    <a:pt x="296" y="114"/>
                    <a:pt x="259" y="122"/>
                    <a:pt x="222" y="77"/>
                  </a:cubicBezTo>
                  <a:cubicBezTo>
                    <a:pt x="200" y="50"/>
                    <a:pt x="171" y="19"/>
                    <a:pt x="138" y="0"/>
                  </a:cubicBezTo>
                  <a:cubicBezTo>
                    <a:pt x="132" y="9"/>
                    <a:pt x="125" y="20"/>
                    <a:pt x="119" y="33"/>
                  </a:cubicBezTo>
                  <a:cubicBezTo>
                    <a:pt x="89" y="92"/>
                    <a:pt x="111" y="151"/>
                    <a:pt x="67" y="188"/>
                  </a:cubicBezTo>
                  <a:cubicBezTo>
                    <a:pt x="22" y="225"/>
                    <a:pt x="15" y="210"/>
                    <a:pt x="30" y="270"/>
                  </a:cubicBezTo>
                  <a:cubicBezTo>
                    <a:pt x="45" y="329"/>
                    <a:pt x="30" y="381"/>
                    <a:pt x="30" y="410"/>
                  </a:cubicBezTo>
                  <a:cubicBezTo>
                    <a:pt x="30" y="440"/>
                    <a:pt x="22" y="447"/>
                    <a:pt x="8" y="492"/>
                  </a:cubicBezTo>
                  <a:cubicBezTo>
                    <a:pt x="0" y="515"/>
                    <a:pt x="12" y="550"/>
                    <a:pt x="26" y="578"/>
                  </a:cubicBezTo>
                  <a:cubicBezTo>
                    <a:pt x="51" y="569"/>
                    <a:pt x="94" y="589"/>
                    <a:pt x="118" y="613"/>
                  </a:cubicBezTo>
                  <a:cubicBezTo>
                    <a:pt x="142" y="637"/>
                    <a:pt x="196" y="652"/>
                    <a:pt x="220" y="652"/>
                  </a:cubicBezTo>
                  <a:cubicBezTo>
                    <a:pt x="245" y="652"/>
                    <a:pt x="240" y="686"/>
                    <a:pt x="260" y="691"/>
                  </a:cubicBezTo>
                  <a:cubicBezTo>
                    <a:pt x="279" y="696"/>
                    <a:pt x="323" y="676"/>
                    <a:pt x="343" y="676"/>
                  </a:cubicBezTo>
                  <a:cubicBezTo>
                    <a:pt x="362" y="676"/>
                    <a:pt x="358" y="691"/>
                    <a:pt x="392" y="706"/>
                  </a:cubicBezTo>
                  <a:cubicBezTo>
                    <a:pt x="426" y="720"/>
                    <a:pt x="436" y="716"/>
                    <a:pt x="460" y="711"/>
                  </a:cubicBezTo>
                  <a:cubicBezTo>
                    <a:pt x="485" y="706"/>
                    <a:pt x="529" y="686"/>
                    <a:pt x="529" y="686"/>
                  </a:cubicBezTo>
                  <a:cubicBezTo>
                    <a:pt x="529" y="686"/>
                    <a:pt x="588" y="623"/>
                    <a:pt x="588" y="588"/>
                  </a:cubicBezTo>
                  <a:cubicBezTo>
                    <a:pt x="588" y="554"/>
                    <a:pt x="627" y="549"/>
                    <a:pt x="651" y="525"/>
                  </a:cubicBezTo>
                  <a:cubicBezTo>
                    <a:pt x="654" y="522"/>
                    <a:pt x="656" y="519"/>
                    <a:pt x="658" y="516"/>
                  </a:cubicBezTo>
                  <a:cubicBezTo>
                    <a:pt x="640" y="497"/>
                    <a:pt x="616" y="463"/>
                    <a:pt x="607" y="410"/>
                  </a:cubicBezTo>
                  <a:cubicBezTo>
                    <a:pt x="592" y="321"/>
                    <a:pt x="555" y="277"/>
                    <a:pt x="489" y="240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0" name="Freeform 231">
              <a:extLst>
                <a:ext uri="{FF2B5EF4-FFF2-40B4-BE49-F238E27FC236}">
                  <a16:creationId xmlns:a16="http://schemas.microsoft.com/office/drawing/2014/main" id="{B3FC215D-ABCD-4C55-A6EC-F7115D353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9808" y="5159364"/>
              <a:ext cx="363537" cy="346074"/>
            </a:xfrm>
            <a:custGeom>
              <a:avLst/>
              <a:gdLst>
                <a:gd name="T0" fmla="*/ 385 w 1481"/>
                <a:gd name="T1" fmla="*/ 1503 h 1584"/>
                <a:gd name="T2" fmla="*/ 556 w 1481"/>
                <a:gd name="T3" fmla="*/ 1465 h 1584"/>
                <a:gd name="T4" fmla="*/ 681 w 1481"/>
                <a:gd name="T5" fmla="*/ 1517 h 1584"/>
                <a:gd name="T6" fmla="*/ 800 w 1481"/>
                <a:gd name="T7" fmla="*/ 1473 h 1584"/>
                <a:gd name="T8" fmla="*/ 896 w 1481"/>
                <a:gd name="T9" fmla="*/ 1347 h 1584"/>
                <a:gd name="T10" fmla="*/ 948 w 1481"/>
                <a:gd name="T11" fmla="*/ 1177 h 1584"/>
                <a:gd name="T12" fmla="*/ 1103 w 1481"/>
                <a:gd name="T13" fmla="*/ 1155 h 1584"/>
                <a:gd name="T14" fmla="*/ 1274 w 1481"/>
                <a:gd name="T15" fmla="*/ 1147 h 1584"/>
                <a:gd name="T16" fmla="*/ 1394 w 1481"/>
                <a:gd name="T17" fmla="*/ 1196 h 1584"/>
                <a:gd name="T18" fmla="*/ 1429 w 1481"/>
                <a:gd name="T19" fmla="*/ 1088 h 1584"/>
                <a:gd name="T20" fmla="*/ 1459 w 1481"/>
                <a:gd name="T21" fmla="*/ 940 h 1584"/>
                <a:gd name="T22" fmla="*/ 1370 w 1481"/>
                <a:gd name="T23" fmla="*/ 881 h 1584"/>
                <a:gd name="T24" fmla="*/ 1362 w 1481"/>
                <a:gd name="T25" fmla="*/ 755 h 1584"/>
                <a:gd name="T26" fmla="*/ 1214 w 1481"/>
                <a:gd name="T27" fmla="*/ 748 h 1584"/>
                <a:gd name="T28" fmla="*/ 1140 w 1481"/>
                <a:gd name="T29" fmla="*/ 577 h 1584"/>
                <a:gd name="T30" fmla="*/ 1096 w 1481"/>
                <a:gd name="T31" fmla="*/ 474 h 1584"/>
                <a:gd name="T32" fmla="*/ 1044 w 1481"/>
                <a:gd name="T33" fmla="*/ 407 h 1584"/>
                <a:gd name="T34" fmla="*/ 903 w 1481"/>
                <a:gd name="T35" fmla="*/ 363 h 1584"/>
                <a:gd name="T36" fmla="*/ 755 w 1481"/>
                <a:gd name="T37" fmla="*/ 281 h 1584"/>
                <a:gd name="T38" fmla="*/ 607 w 1481"/>
                <a:gd name="T39" fmla="*/ 215 h 1584"/>
                <a:gd name="T40" fmla="*/ 541 w 1481"/>
                <a:gd name="T41" fmla="*/ 81 h 1584"/>
                <a:gd name="T42" fmla="*/ 526 w 1481"/>
                <a:gd name="T43" fmla="*/ 15 h 1584"/>
                <a:gd name="T44" fmla="*/ 370 w 1481"/>
                <a:gd name="T45" fmla="*/ 37 h 1584"/>
                <a:gd name="T46" fmla="*/ 252 w 1481"/>
                <a:gd name="T47" fmla="*/ 81 h 1584"/>
                <a:gd name="T48" fmla="*/ 126 w 1481"/>
                <a:gd name="T49" fmla="*/ 81 h 1584"/>
                <a:gd name="T50" fmla="*/ 30 w 1481"/>
                <a:gd name="T51" fmla="*/ 87 h 1584"/>
                <a:gd name="T52" fmla="*/ 30 w 1481"/>
                <a:gd name="T53" fmla="*/ 111 h 1584"/>
                <a:gd name="T54" fmla="*/ 89 w 1481"/>
                <a:gd name="T55" fmla="*/ 185 h 1584"/>
                <a:gd name="T56" fmla="*/ 119 w 1481"/>
                <a:gd name="T57" fmla="*/ 333 h 1584"/>
                <a:gd name="T58" fmla="*/ 89 w 1481"/>
                <a:gd name="T59" fmla="*/ 474 h 1584"/>
                <a:gd name="T60" fmla="*/ 52 w 1481"/>
                <a:gd name="T61" fmla="*/ 607 h 1584"/>
                <a:gd name="T62" fmla="*/ 75 w 1481"/>
                <a:gd name="T63" fmla="*/ 696 h 1584"/>
                <a:gd name="T64" fmla="*/ 82 w 1481"/>
                <a:gd name="T65" fmla="*/ 822 h 1584"/>
                <a:gd name="T66" fmla="*/ 49 w 1481"/>
                <a:gd name="T67" fmla="*/ 914 h 1584"/>
                <a:gd name="T68" fmla="*/ 112 w 1481"/>
                <a:gd name="T69" fmla="*/ 1036 h 1584"/>
                <a:gd name="T70" fmla="*/ 163 w 1481"/>
                <a:gd name="T71" fmla="*/ 1110 h 1584"/>
                <a:gd name="T72" fmla="*/ 178 w 1481"/>
                <a:gd name="T73" fmla="*/ 1206 h 1584"/>
                <a:gd name="T74" fmla="*/ 186 w 1481"/>
                <a:gd name="T75" fmla="*/ 1347 h 1584"/>
                <a:gd name="T76" fmla="*/ 282 w 1481"/>
                <a:gd name="T77" fmla="*/ 1510 h 1584"/>
                <a:gd name="T78" fmla="*/ 323 w 1481"/>
                <a:gd name="T79" fmla="*/ 1584 h 1584"/>
                <a:gd name="T80" fmla="*/ 385 w 1481"/>
                <a:gd name="T81" fmla="*/ 1503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1" h="1584">
                  <a:moveTo>
                    <a:pt x="385" y="1503"/>
                  </a:moveTo>
                  <a:cubicBezTo>
                    <a:pt x="400" y="1465"/>
                    <a:pt x="467" y="1443"/>
                    <a:pt x="556" y="1465"/>
                  </a:cubicBezTo>
                  <a:cubicBezTo>
                    <a:pt x="644" y="1488"/>
                    <a:pt x="637" y="1547"/>
                    <a:pt x="681" y="1517"/>
                  </a:cubicBezTo>
                  <a:cubicBezTo>
                    <a:pt x="726" y="1488"/>
                    <a:pt x="726" y="1465"/>
                    <a:pt x="800" y="1473"/>
                  </a:cubicBezTo>
                  <a:cubicBezTo>
                    <a:pt x="874" y="1480"/>
                    <a:pt x="896" y="1391"/>
                    <a:pt x="896" y="1347"/>
                  </a:cubicBezTo>
                  <a:cubicBezTo>
                    <a:pt x="896" y="1303"/>
                    <a:pt x="911" y="1214"/>
                    <a:pt x="948" y="1177"/>
                  </a:cubicBezTo>
                  <a:cubicBezTo>
                    <a:pt x="985" y="1140"/>
                    <a:pt x="1015" y="1162"/>
                    <a:pt x="1103" y="1155"/>
                  </a:cubicBezTo>
                  <a:cubicBezTo>
                    <a:pt x="1192" y="1147"/>
                    <a:pt x="1214" y="1118"/>
                    <a:pt x="1274" y="1147"/>
                  </a:cubicBezTo>
                  <a:cubicBezTo>
                    <a:pt x="1304" y="1162"/>
                    <a:pt x="1353" y="1181"/>
                    <a:pt x="1394" y="1196"/>
                  </a:cubicBezTo>
                  <a:cubicBezTo>
                    <a:pt x="1401" y="1163"/>
                    <a:pt x="1423" y="1126"/>
                    <a:pt x="1429" y="1088"/>
                  </a:cubicBezTo>
                  <a:cubicBezTo>
                    <a:pt x="1436" y="1044"/>
                    <a:pt x="1481" y="977"/>
                    <a:pt x="1459" y="940"/>
                  </a:cubicBezTo>
                  <a:cubicBezTo>
                    <a:pt x="1436" y="903"/>
                    <a:pt x="1392" y="911"/>
                    <a:pt x="1370" y="881"/>
                  </a:cubicBezTo>
                  <a:cubicBezTo>
                    <a:pt x="1347" y="851"/>
                    <a:pt x="1377" y="792"/>
                    <a:pt x="1362" y="755"/>
                  </a:cubicBezTo>
                  <a:cubicBezTo>
                    <a:pt x="1347" y="718"/>
                    <a:pt x="1273" y="762"/>
                    <a:pt x="1214" y="748"/>
                  </a:cubicBezTo>
                  <a:cubicBezTo>
                    <a:pt x="1155" y="733"/>
                    <a:pt x="1103" y="629"/>
                    <a:pt x="1140" y="577"/>
                  </a:cubicBezTo>
                  <a:cubicBezTo>
                    <a:pt x="1177" y="526"/>
                    <a:pt x="1096" y="511"/>
                    <a:pt x="1096" y="474"/>
                  </a:cubicBezTo>
                  <a:cubicBezTo>
                    <a:pt x="1096" y="437"/>
                    <a:pt x="1074" y="400"/>
                    <a:pt x="1044" y="407"/>
                  </a:cubicBezTo>
                  <a:cubicBezTo>
                    <a:pt x="1014" y="415"/>
                    <a:pt x="903" y="392"/>
                    <a:pt x="903" y="363"/>
                  </a:cubicBezTo>
                  <a:cubicBezTo>
                    <a:pt x="903" y="333"/>
                    <a:pt x="800" y="311"/>
                    <a:pt x="755" y="281"/>
                  </a:cubicBezTo>
                  <a:cubicBezTo>
                    <a:pt x="711" y="252"/>
                    <a:pt x="607" y="259"/>
                    <a:pt x="607" y="215"/>
                  </a:cubicBezTo>
                  <a:cubicBezTo>
                    <a:pt x="607" y="170"/>
                    <a:pt x="526" y="119"/>
                    <a:pt x="541" y="81"/>
                  </a:cubicBezTo>
                  <a:cubicBezTo>
                    <a:pt x="556" y="45"/>
                    <a:pt x="563" y="0"/>
                    <a:pt x="526" y="15"/>
                  </a:cubicBezTo>
                  <a:cubicBezTo>
                    <a:pt x="489" y="30"/>
                    <a:pt x="452" y="30"/>
                    <a:pt x="370" y="37"/>
                  </a:cubicBezTo>
                  <a:cubicBezTo>
                    <a:pt x="289" y="45"/>
                    <a:pt x="274" y="45"/>
                    <a:pt x="252" y="81"/>
                  </a:cubicBezTo>
                  <a:cubicBezTo>
                    <a:pt x="230" y="119"/>
                    <a:pt x="141" y="119"/>
                    <a:pt x="126" y="81"/>
                  </a:cubicBezTo>
                  <a:cubicBezTo>
                    <a:pt x="118" y="61"/>
                    <a:pt x="70" y="72"/>
                    <a:pt x="30" y="87"/>
                  </a:cubicBezTo>
                  <a:cubicBezTo>
                    <a:pt x="35" y="95"/>
                    <a:pt x="35" y="103"/>
                    <a:pt x="30" y="111"/>
                  </a:cubicBezTo>
                  <a:cubicBezTo>
                    <a:pt x="0" y="155"/>
                    <a:pt x="52" y="155"/>
                    <a:pt x="89" y="185"/>
                  </a:cubicBezTo>
                  <a:cubicBezTo>
                    <a:pt x="126" y="215"/>
                    <a:pt x="141" y="281"/>
                    <a:pt x="119" y="333"/>
                  </a:cubicBezTo>
                  <a:cubicBezTo>
                    <a:pt x="97" y="385"/>
                    <a:pt x="75" y="444"/>
                    <a:pt x="89" y="474"/>
                  </a:cubicBezTo>
                  <a:cubicBezTo>
                    <a:pt x="104" y="503"/>
                    <a:pt x="67" y="585"/>
                    <a:pt x="52" y="607"/>
                  </a:cubicBezTo>
                  <a:cubicBezTo>
                    <a:pt x="37" y="629"/>
                    <a:pt x="30" y="666"/>
                    <a:pt x="75" y="696"/>
                  </a:cubicBezTo>
                  <a:cubicBezTo>
                    <a:pt x="119" y="725"/>
                    <a:pt x="104" y="777"/>
                    <a:pt x="82" y="822"/>
                  </a:cubicBezTo>
                  <a:cubicBezTo>
                    <a:pt x="63" y="859"/>
                    <a:pt x="65" y="875"/>
                    <a:pt x="49" y="914"/>
                  </a:cubicBezTo>
                  <a:cubicBezTo>
                    <a:pt x="82" y="955"/>
                    <a:pt x="120" y="1010"/>
                    <a:pt x="112" y="1036"/>
                  </a:cubicBezTo>
                  <a:cubicBezTo>
                    <a:pt x="97" y="1081"/>
                    <a:pt x="141" y="1118"/>
                    <a:pt x="163" y="1110"/>
                  </a:cubicBezTo>
                  <a:cubicBezTo>
                    <a:pt x="186" y="1103"/>
                    <a:pt x="208" y="1155"/>
                    <a:pt x="178" y="1206"/>
                  </a:cubicBezTo>
                  <a:cubicBezTo>
                    <a:pt x="149" y="1258"/>
                    <a:pt x="141" y="1288"/>
                    <a:pt x="186" y="1347"/>
                  </a:cubicBezTo>
                  <a:cubicBezTo>
                    <a:pt x="230" y="1406"/>
                    <a:pt x="282" y="1473"/>
                    <a:pt x="282" y="1510"/>
                  </a:cubicBezTo>
                  <a:cubicBezTo>
                    <a:pt x="282" y="1545"/>
                    <a:pt x="308" y="1547"/>
                    <a:pt x="323" y="1584"/>
                  </a:cubicBezTo>
                  <a:cubicBezTo>
                    <a:pt x="371" y="1577"/>
                    <a:pt x="373" y="1534"/>
                    <a:pt x="385" y="1503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1" name="Freeform 232">
              <a:extLst>
                <a:ext uri="{FF2B5EF4-FFF2-40B4-BE49-F238E27FC236}">
                  <a16:creationId xmlns:a16="http://schemas.microsoft.com/office/drawing/2014/main" id="{D5F4BADC-3C9D-4CA6-B827-4BABFB553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1" y="5403838"/>
              <a:ext cx="246063" cy="238125"/>
            </a:xfrm>
            <a:custGeom>
              <a:avLst/>
              <a:gdLst>
                <a:gd name="T0" fmla="*/ 45 w 1000"/>
                <a:gd name="T1" fmla="*/ 414 h 1088"/>
                <a:gd name="T2" fmla="*/ 112 w 1000"/>
                <a:gd name="T3" fmla="*/ 518 h 1088"/>
                <a:gd name="T4" fmla="*/ 282 w 1000"/>
                <a:gd name="T5" fmla="*/ 629 h 1088"/>
                <a:gd name="T6" fmla="*/ 408 w 1000"/>
                <a:gd name="T7" fmla="*/ 680 h 1088"/>
                <a:gd name="T8" fmla="*/ 549 w 1000"/>
                <a:gd name="T9" fmla="*/ 755 h 1088"/>
                <a:gd name="T10" fmla="*/ 526 w 1000"/>
                <a:gd name="T11" fmla="*/ 910 h 1088"/>
                <a:gd name="T12" fmla="*/ 423 w 1000"/>
                <a:gd name="T13" fmla="*/ 984 h 1088"/>
                <a:gd name="T14" fmla="*/ 541 w 1000"/>
                <a:gd name="T15" fmla="*/ 1029 h 1088"/>
                <a:gd name="T16" fmla="*/ 741 w 1000"/>
                <a:gd name="T17" fmla="*/ 1058 h 1088"/>
                <a:gd name="T18" fmla="*/ 867 w 1000"/>
                <a:gd name="T19" fmla="*/ 1006 h 1088"/>
                <a:gd name="T20" fmla="*/ 933 w 1000"/>
                <a:gd name="T21" fmla="*/ 910 h 1088"/>
                <a:gd name="T22" fmla="*/ 985 w 1000"/>
                <a:gd name="T23" fmla="*/ 843 h 1088"/>
                <a:gd name="T24" fmla="*/ 970 w 1000"/>
                <a:gd name="T25" fmla="*/ 836 h 1088"/>
                <a:gd name="T26" fmla="*/ 948 w 1000"/>
                <a:gd name="T27" fmla="*/ 740 h 1088"/>
                <a:gd name="T28" fmla="*/ 993 w 1000"/>
                <a:gd name="T29" fmla="*/ 614 h 1088"/>
                <a:gd name="T30" fmla="*/ 896 w 1000"/>
                <a:gd name="T31" fmla="*/ 599 h 1088"/>
                <a:gd name="T32" fmla="*/ 830 w 1000"/>
                <a:gd name="T33" fmla="*/ 525 h 1088"/>
                <a:gd name="T34" fmla="*/ 808 w 1000"/>
                <a:gd name="T35" fmla="*/ 392 h 1088"/>
                <a:gd name="T36" fmla="*/ 652 w 1000"/>
                <a:gd name="T37" fmla="*/ 377 h 1088"/>
                <a:gd name="T38" fmla="*/ 578 w 1000"/>
                <a:gd name="T39" fmla="*/ 259 h 1088"/>
                <a:gd name="T40" fmla="*/ 519 w 1000"/>
                <a:gd name="T41" fmla="*/ 96 h 1088"/>
                <a:gd name="T42" fmla="*/ 521 w 1000"/>
                <a:gd name="T43" fmla="*/ 78 h 1088"/>
                <a:gd name="T44" fmla="*/ 401 w 1000"/>
                <a:gd name="T45" fmla="*/ 29 h 1088"/>
                <a:gd name="T46" fmla="*/ 230 w 1000"/>
                <a:gd name="T47" fmla="*/ 37 h 1088"/>
                <a:gd name="T48" fmla="*/ 75 w 1000"/>
                <a:gd name="T49" fmla="*/ 59 h 1088"/>
                <a:gd name="T50" fmla="*/ 23 w 1000"/>
                <a:gd name="T51" fmla="*/ 229 h 1088"/>
                <a:gd name="T52" fmla="*/ 0 w 1000"/>
                <a:gd name="T53" fmla="*/ 316 h 1088"/>
                <a:gd name="T54" fmla="*/ 45 w 1000"/>
                <a:gd name="T55" fmla="*/ 414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00" h="1088">
                  <a:moveTo>
                    <a:pt x="45" y="414"/>
                  </a:moveTo>
                  <a:cubicBezTo>
                    <a:pt x="97" y="422"/>
                    <a:pt x="112" y="473"/>
                    <a:pt x="112" y="518"/>
                  </a:cubicBezTo>
                  <a:cubicBezTo>
                    <a:pt x="112" y="562"/>
                    <a:pt x="208" y="629"/>
                    <a:pt x="282" y="629"/>
                  </a:cubicBezTo>
                  <a:cubicBezTo>
                    <a:pt x="356" y="629"/>
                    <a:pt x="401" y="644"/>
                    <a:pt x="408" y="680"/>
                  </a:cubicBezTo>
                  <a:cubicBezTo>
                    <a:pt x="415" y="718"/>
                    <a:pt x="489" y="732"/>
                    <a:pt x="549" y="755"/>
                  </a:cubicBezTo>
                  <a:cubicBezTo>
                    <a:pt x="608" y="777"/>
                    <a:pt x="549" y="866"/>
                    <a:pt x="526" y="910"/>
                  </a:cubicBezTo>
                  <a:cubicBezTo>
                    <a:pt x="504" y="954"/>
                    <a:pt x="423" y="984"/>
                    <a:pt x="423" y="984"/>
                  </a:cubicBezTo>
                  <a:cubicBezTo>
                    <a:pt x="423" y="984"/>
                    <a:pt x="475" y="1036"/>
                    <a:pt x="541" y="1029"/>
                  </a:cubicBezTo>
                  <a:cubicBezTo>
                    <a:pt x="608" y="1021"/>
                    <a:pt x="689" y="1029"/>
                    <a:pt x="741" y="1058"/>
                  </a:cubicBezTo>
                  <a:cubicBezTo>
                    <a:pt x="793" y="1088"/>
                    <a:pt x="822" y="1043"/>
                    <a:pt x="867" y="1006"/>
                  </a:cubicBezTo>
                  <a:cubicBezTo>
                    <a:pt x="911" y="969"/>
                    <a:pt x="896" y="954"/>
                    <a:pt x="933" y="910"/>
                  </a:cubicBezTo>
                  <a:cubicBezTo>
                    <a:pt x="950" y="891"/>
                    <a:pt x="969" y="865"/>
                    <a:pt x="985" y="843"/>
                  </a:cubicBezTo>
                  <a:cubicBezTo>
                    <a:pt x="980" y="841"/>
                    <a:pt x="975" y="838"/>
                    <a:pt x="970" y="836"/>
                  </a:cubicBezTo>
                  <a:cubicBezTo>
                    <a:pt x="919" y="814"/>
                    <a:pt x="919" y="747"/>
                    <a:pt x="948" y="740"/>
                  </a:cubicBezTo>
                  <a:cubicBezTo>
                    <a:pt x="978" y="732"/>
                    <a:pt x="985" y="644"/>
                    <a:pt x="993" y="614"/>
                  </a:cubicBezTo>
                  <a:cubicBezTo>
                    <a:pt x="1000" y="584"/>
                    <a:pt x="933" y="599"/>
                    <a:pt x="896" y="599"/>
                  </a:cubicBezTo>
                  <a:cubicBezTo>
                    <a:pt x="859" y="599"/>
                    <a:pt x="822" y="570"/>
                    <a:pt x="830" y="525"/>
                  </a:cubicBezTo>
                  <a:cubicBezTo>
                    <a:pt x="837" y="481"/>
                    <a:pt x="815" y="414"/>
                    <a:pt x="808" y="392"/>
                  </a:cubicBezTo>
                  <a:cubicBezTo>
                    <a:pt x="800" y="370"/>
                    <a:pt x="719" y="377"/>
                    <a:pt x="652" y="377"/>
                  </a:cubicBezTo>
                  <a:cubicBezTo>
                    <a:pt x="586" y="377"/>
                    <a:pt x="541" y="325"/>
                    <a:pt x="578" y="259"/>
                  </a:cubicBezTo>
                  <a:cubicBezTo>
                    <a:pt x="615" y="192"/>
                    <a:pt x="519" y="133"/>
                    <a:pt x="519" y="96"/>
                  </a:cubicBezTo>
                  <a:cubicBezTo>
                    <a:pt x="519" y="90"/>
                    <a:pt x="520" y="84"/>
                    <a:pt x="521" y="78"/>
                  </a:cubicBezTo>
                  <a:cubicBezTo>
                    <a:pt x="480" y="63"/>
                    <a:pt x="431" y="44"/>
                    <a:pt x="401" y="29"/>
                  </a:cubicBezTo>
                  <a:cubicBezTo>
                    <a:pt x="341" y="0"/>
                    <a:pt x="319" y="29"/>
                    <a:pt x="230" y="37"/>
                  </a:cubicBezTo>
                  <a:cubicBezTo>
                    <a:pt x="142" y="44"/>
                    <a:pt x="112" y="22"/>
                    <a:pt x="75" y="59"/>
                  </a:cubicBezTo>
                  <a:cubicBezTo>
                    <a:pt x="38" y="96"/>
                    <a:pt x="23" y="185"/>
                    <a:pt x="23" y="229"/>
                  </a:cubicBezTo>
                  <a:cubicBezTo>
                    <a:pt x="23" y="252"/>
                    <a:pt x="17" y="288"/>
                    <a:pt x="0" y="316"/>
                  </a:cubicBezTo>
                  <a:cubicBezTo>
                    <a:pt x="13" y="369"/>
                    <a:pt x="6" y="409"/>
                    <a:pt x="45" y="414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2" name="Freeform 233">
              <a:extLst>
                <a:ext uri="{FF2B5EF4-FFF2-40B4-BE49-F238E27FC236}">
                  <a16:creationId xmlns:a16="http://schemas.microsoft.com/office/drawing/2014/main" id="{BC9AA197-6B78-473B-9B7B-7116BABD6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8683" y="5472101"/>
              <a:ext cx="592138" cy="1017585"/>
            </a:xfrm>
            <a:custGeom>
              <a:avLst/>
              <a:gdLst>
                <a:gd name="T0" fmla="*/ 2257 w 2411"/>
                <a:gd name="T1" fmla="*/ 594 h 4656"/>
                <a:gd name="T2" fmla="*/ 2065 w 2411"/>
                <a:gd name="T3" fmla="*/ 742 h 4656"/>
                <a:gd name="T4" fmla="*/ 1747 w 2411"/>
                <a:gd name="T5" fmla="*/ 668 h 4656"/>
                <a:gd name="T6" fmla="*/ 1873 w 2411"/>
                <a:gd name="T7" fmla="*/ 439 h 4656"/>
                <a:gd name="T8" fmla="*/ 1606 w 2411"/>
                <a:gd name="T9" fmla="*/ 313 h 4656"/>
                <a:gd name="T10" fmla="*/ 1369 w 2411"/>
                <a:gd name="T11" fmla="*/ 98 h 4656"/>
                <a:gd name="T12" fmla="*/ 1251 w 2411"/>
                <a:gd name="T13" fmla="*/ 39 h 4656"/>
                <a:gd name="T14" fmla="*/ 1007 w 2411"/>
                <a:gd name="T15" fmla="*/ 31 h 4656"/>
                <a:gd name="T16" fmla="*/ 774 w 2411"/>
                <a:gd name="T17" fmla="*/ 150 h 4656"/>
                <a:gd name="T18" fmla="*/ 725 w 2411"/>
                <a:gd name="T19" fmla="*/ 298 h 4656"/>
                <a:gd name="T20" fmla="*/ 659 w 2411"/>
                <a:gd name="T21" fmla="*/ 579 h 4656"/>
                <a:gd name="T22" fmla="*/ 585 w 2411"/>
                <a:gd name="T23" fmla="*/ 764 h 4656"/>
                <a:gd name="T24" fmla="*/ 474 w 2411"/>
                <a:gd name="T25" fmla="*/ 1031 h 4656"/>
                <a:gd name="T26" fmla="*/ 407 w 2411"/>
                <a:gd name="T27" fmla="*/ 1267 h 4656"/>
                <a:gd name="T28" fmla="*/ 474 w 2411"/>
                <a:gd name="T29" fmla="*/ 1541 h 4656"/>
                <a:gd name="T30" fmla="*/ 415 w 2411"/>
                <a:gd name="T31" fmla="*/ 1837 h 4656"/>
                <a:gd name="T32" fmla="*/ 333 w 2411"/>
                <a:gd name="T33" fmla="*/ 2059 h 4656"/>
                <a:gd name="T34" fmla="*/ 326 w 2411"/>
                <a:gd name="T35" fmla="*/ 2319 h 4656"/>
                <a:gd name="T36" fmla="*/ 289 w 2411"/>
                <a:gd name="T37" fmla="*/ 2666 h 4656"/>
                <a:gd name="T38" fmla="*/ 252 w 2411"/>
                <a:gd name="T39" fmla="*/ 3022 h 4656"/>
                <a:gd name="T40" fmla="*/ 274 w 2411"/>
                <a:gd name="T41" fmla="*/ 3369 h 4656"/>
                <a:gd name="T42" fmla="*/ 237 w 2411"/>
                <a:gd name="T43" fmla="*/ 3599 h 4656"/>
                <a:gd name="T44" fmla="*/ 178 w 2411"/>
                <a:gd name="T45" fmla="*/ 3806 h 4656"/>
                <a:gd name="T46" fmla="*/ 30 w 2411"/>
                <a:gd name="T47" fmla="*/ 3999 h 4656"/>
                <a:gd name="T48" fmla="*/ 81 w 2411"/>
                <a:gd name="T49" fmla="*/ 4198 h 4656"/>
                <a:gd name="T50" fmla="*/ 230 w 2411"/>
                <a:gd name="T51" fmla="*/ 4361 h 4656"/>
                <a:gd name="T52" fmla="*/ 333 w 2411"/>
                <a:gd name="T53" fmla="*/ 4576 h 4656"/>
                <a:gd name="T54" fmla="*/ 546 w 2411"/>
                <a:gd name="T55" fmla="*/ 4616 h 4656"/>
                <a:gd name="T56" fmla="*/ 633 w 2411"/>
                <a:gd name="T57" fmla="*/ 4637 h 4656"/>
                <a:gd name="T58" fmla="*/ 599 w 2411"/>
                <a:gd name="T59" fmla="*/ 4519 h 4656"/>
                <a:gd name="T60" fmla="*/ 574 w 2411"/>
                <a:gd name="T61" fmla="*/ 4353 h 4656"/>
                <a:gd name="T62" fmla="*/ 658 w 2411"/>
                <a:gd name="T63" fmla="*/ 4235 h 4656"/>
                <a:gd name="T64" fmla="*/ 765 w 2411"/>
                <a:gd name="T65" fmla="*/ 4118 h 4656"/>
                <a:gd name="T66" fmla="*/ 824 w 2411"/>
                <a:gd name="T67" fmla="*/ 3956 h 4656"/>
                <a:gd name="T68" fmla="*/ 942 w 2411"/>
                <a:gd name="T69" fmla="*/ 3824 h 4656"/>
                <a:gd name="T70" fmla="*/ 951 w 2411"/>
                <a:gd name="T71" fmla="*/ 3692 h 4656"/>
                <a:gd name="T72" fmla="*/ 795 w 2411"/>
                <a:gd name="T73" fmla="*/ 3619 h 4656"/>
                <a:gd name="T74" fmla="*/ 765 w 2411"/>
                <a:gd name="T75" fmla="*/ 3506 h 4656"/>
                <a:gd name="T76" fmla="*/ 844 w 2411"/>
                <a:gd name="T77" fmla="*/ 3389 h 4656"/>
                <a:gd name="T78" fmla="*/ 991 w 2411"/>
                <a:gd name="T79" fmla="*/ 3330 h 4656"/>
                <a:gd name="T80" fmla="*/ 1045 w 2411"/>
                <a:gd name="T81" fmla="*/ 3183 h 4656"/>
                <a:gd name="T82" fmla="*/ 1084 w 2411"/>
                <a:gd name="T83" fmla="*/ 3036 h 4656"/>
                <a:gd name="T84" fmla="*/ 1118 w 2411"/>
                <a:gd name="T85" fmla="*/ 2918 h 4656"/>
                <a:gd name="T86" fmla="*/ 1196 w 2411"/>
                <a:gd name="T87" fmla="*/ 2894 h 4656"/>
                <a:gd name="T88" fmla="*/ 1118 w 2411"/>
                <a:gd name="T89" fmla="*/ 2870 h 4656"/>
                <a:gd name="T90" fmla="*/ 1059 w 2411"/>
                <a:gd name="T91" fmla="*/ 2703 h 4656"/>
                <a:gd name="T92" fmla="*/ 1201 w 2411"/>
                <a:gd name="T93" fmla="*/ 2684 h 4656"/>
                <a:gd name="T94" fmla="*/ 1324 w 2411"/>
                <a:gd name="T95" fmla="*/ 2723 h 4656"/>
                <a:gd name="T96" fmla="*/ 1348 w 2411"/>
                <a:gd name="T97" fmla="*/ 2615 h 4656"/>
                <a:gd name="T98" fmla="*/ 1402 w 2411"/>
                <a:gd name="T99" fmla="*/ 2483 h 4656"/>
                <a:gd name="T100" fmla="*/ 1446 w 2411"/>
                <a:gd name="T101" fmla="*/ 2355 h 4656"/>
                <a:gd name="T102" fmla="*/ 1671 w 2411"/>
                <a:gd name="T103" fmla="*/ 2341 h 4656"/>
                <a:gd name="T104" fmla="*/ 1891 w 2411"/>
                <a:gd name="T105" fmla="*/ 2248 h 4656"/>
                <a:gd name="T106" fmla="*/ 2053 w 2411"/>
                <a:gd name="T107" fmla="*/ 2032 h 4656"/>
                <a:gd name="T108" fmla="*/ 1994 w 2411"/>
                <a:gd name="T109" fmla="*/ 1900 h 4656"/>
                <a:gd name="T110" fmla="*/ 1960 w 2411"/>
                <a:gd name="T111" fmla="*/ 1792 h 4656"/>
                <a:gd name="T112" fmla="*/ 1838 w 2411"/>
                <a:gd name="T113" fmla="*/ 1651 h 4656"/>
                <a:gd name="T114" fmla="*/ 1821 w 2411"/>
                <a:gd name="T115" fmla="*/ 1564 h 4656"/>
                <a:gd name="T116" fmla="*/ 1843 w 2411"/>
                <a:gd name="T117" fmla="*/ 1342 h 4656"/>
                <a:gd name="T118" fmla="*/ 1932 w 2411"/>
                <a:gd name="T119" fmla="*/ 1105 h 4656"/>
                <a:gd name="T120" fmla="*/ 2146 w 2411"/>
                <a:gd name="T121" fmla="*/ 868 h 4656"/>
                <a:gd name="T122" fmla="*/ 2391 w 2411"/>
                <a:gd name="T123" fmla="*/ 646 h 4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11" h="4656">
                  <a:moveTo>
                    <a:pt x="2309" y="527"/>
                  </a:moveTo>
                  <a:cubicBezTo>
                    <a:pt x="2293" y="549"/>
                    <a:pt x="2274" y="575"/>
                    <a:pt x="2257" y="594"/>
                  </a:cubicBezTo>
                  <a:cubicBezTo>
                    <a:pt x="2220" y="638"/>
                    <a:pt x="2235" y="653"/>
                    <a:pt x="2191" y="690"/>
                  </a:cubicBezTo>
                  <a:cubicBezTo>
                    <a:pt x="2146" y="727"/>
                    <a:pt x="2117" y="772"/>
                    <a:pt x="2065" y="742"/>
                  </a:cubicBezTo>
                  <a:cubicBezTo>
                    <a:pt x="2013" y="713"/>
                    <a:pt x="1932" y="705"/>
                    <a:pt x="1865" y="713"/>
                  </a:cubicBezTo>
                  <a:cubicBezTo>
                    <a:pt x="1799" y="720"/>
                    <a:pt x="1747" y="668"/>
                    <a:pt x="1747" y="668"/>
                  </a:cubicBezTo>
                  <a:cubicBezTo>
                    <a:pt x="1747" y="668"/>
                    <a:pt x="1828" y="638"/>
                    <a:pt x="1850" y="594"/>
                  </a:cubicBezTo>
                  <a:cubicBezTo>
                    <a:pt x="1873" y="550"/>
                    <a:pt x="1932" y="461"/>
                    <a:pt x="1873" y="439"/>
                  </a:cubicBezTo>
                  <a:cubicBezTo>
                    <a:pt x="1813" y="416"/>
                    <a:pt x="1739" y="402"/>
                    <a:pt x="1732" y="364"/>
                  </a:cubicBezTo>
                  <a:cubicBezTo>
                    <a:pt x="1725" y="328"/>
                    <a:pt x="1680" y="313"/>
                    <a:pt x="1606" y="313"/>
                  </a:cubicBezTo>
                  <a:cubicBezTo>
                    <a:pt x="1532" y="313"/>
                    <a:pt x="1436" y="246"/>
                    <a:pt x="1436" y="202"/>
                  </a:cubicBezTo>
                  <a:cubicBezTo>
                    <a:pt x="1436" y="157"/>
                    <a:pt x="1421" y="106"/>
                    <a:pt x="1369" y="98"/>
                  </a:cubicBezTo>
                  <a:cubicBezTo>
                    <a:pt x="1330" y="93"/>
                    <a:pt x="1337" y="53"/>
                    <a:pt x="1324" y="0"/>
                  </a:cubicBezTo>
                  <a:cubicBezTo>
                    <a:pt x="1309" y="24"/>
                    <a:pt x="1286" y="43"/>
                    <a:pt x="1251" y="39"/>
                  </a:cubicBezTo>
                  <a:cubicBezTo>
                    <a:pt x="1177" y="31"/>
                    <a:pt x="1177" y="54"/>
                    <a:pt x="1132" y="83"/>
                  </a:cubicBezTo>
                  <a:cubicBezTo>
                    <a:pt x="1088" y="113"/>
                    <a:pt x="1095" y="54"/>
                    <a:pt x="1007" y="31"/>
                  </a:cubicBezTo>
                  <a:cubicBezTo>
                    <a:pt x="918" y="9"/>
                    <a:pt x="851" y="31"/>
                    <a:pt x="836" y="69"/>
                  </a:cubicBezTo>
                  <a:cubicBezTo>
                    <a:pt x="824" y="100"/>
                    <a:pt x="822" y="143"/>
                    <a:pt x="774" y="150"/>
                  </a:cubicBezTo>
                  <a:cubicBezTo>
                    <a:pt x="775" y="152"/>
                    <a:pt x="776" y="155"/>
                    <a:pt x="777" y="157"/>
                  </a:cubicBezTo>
                  <a:cubicBezTo>
                    <a:pt x="792" y="202"/>
                    <a:pt x="755" y="261"/>
                    <a:pt x="725" y="298"/>
                  </a:cubicBezTo>
                  <a:cubicBezTo>
                    <a:pt x="696" y="335"/>
                    <a:pt x="622" y="401"/>
                    <a:pt x="614" y="453"/>
                  </a:cubicBezTo>
                  <a:cubicBezTo>
                    <a:pt x="607" y="505"/>
                    <a:pt x="644" y="535"/>
                    <a:pt x="659" y="579"/>
                  </a:cubicBezTo>
                  <a:cubicBezTo>
                    <a:pt x="674" y="624"/>
                    <a:pt x="696" y="668"/>
                    <a:pt x="674" y="705"/>
                  </a:cubicBezTo>
                  <a:cubicBezTo>
                    <a:pt x="651" y="742"/>
                    <a:pt x="622" y="735"/>
                    <a:pt x="585" y="764"/>
                  </a:cubicBezTo>
                  <a:cubicBezTo>
                    <a:pt x="548" y="794"/>
                    <a:pt x="526" y="860"/>
                    <a:pt x="526" y="912"/>
                  </a:cubicBezTo>
                  <a:cubicBezTo>
                    <a:pt x="526" y="964"/>
                    <a:pt x="481" y="964"/>
                    <a:pt x="474" y="1031"/>
                  </a:cubicBezTo>
                  <a:cubicBezTo>
                    <a:pt x="466" y="1097"/>
                    <a:pt x="503" y="1112"/>
                    <a:pt x="466" y="1157"/>
                  </a:cubicBezTo>
                  <a:cubicBezTo>
                    <a:pt x="429" y="1201"/>
                    <a:pt x="392" y="1223"/>
                    <a:pt x="407" y="1267"/>
                  </a:cubicBezTo>
                  <a:cubicBezTo>
                    <a:pt x="422" y="1312"/>
                    <a:pt x="451" y="1349"/>
                    <a:pt x="466" y="1378"/>
                  </a:cubicBezTo>
                  <a:cubicBezTo>
                    <a:pt x="481" y="1408"/>
                    <a:pt x="444" y="1497"/>
                    <a:pt x="474" y="1541"/>
                  </a:cubicBezTo>
                  <a:cubicBezTo>
                    <a:pt x="503" y="1586"/>
                    <a:pt x="540" y="1645"/>
                    <a:pt x="474" y="1697"/>
                  </a:cubicBezTo>
                  <a:cubicBezTo>
                    <a:pt x="407" y="1749"/>
                    <a:pt x="385" y="1808"/>
                    <a:pt x="415" y="1837"/>
                  </a:cubicBezTo>
                  <a:cubicBezTo>
                    <a:pt x="444" y="1867"/>
                    <a:pt x="415" y="1904"/>
                    <a:pt x="377" y="1941"/>
                  </a:cubicBezTo>
                  <a:cubicBezTo>
                    <a:pt x="340" y="1978"/>
                    <a:pt x="318" y="2022"/>
                    <a:pt x="333" y="2059"/>
                  </a:cubicBezTo>
                  <a:cubicBezTo>
                    <a:pt x="348" y="2096"/>
                    <a:pt x="377" y="2119"/>
                    <a:pt x="370" y="2185"/>
                  </a:cubicBezTo>
                  <a:cubicBezTo>
                    <a:pt x="363" y="2252"/>
                    <a:pt x="340" y="2282"/>
                    <a:pt x="326" y="2319"/>
                  </a:cubicBezTo>
                  <a:cubicBezTo>
                    <a:pt x="311" y="2355"/>
                    <a:pt x="281" y="2407"/>
                    <a:pt x="274" y="2481"/>
                  </a:cubicBezTo>
                  <a:cubicBezTo>
                    <a:pt x="266" y="2555"/>
                    <a:pt x="296" y="2607"/>
                    <a:pt x="289" y="2666"/>
                  </a:cubicBezTo>
                  <a:cubicBezTo>
                    <a:pt x="281" y="2726"/>
                    <a:pt x="230" y="2777"/>
                    <a:pt x="230" y="2829"/>
                  </a:cubicBezTo>
                  <a:cubicBezTo>
                    <a:pt x="230" y="2881"/>
                    <a:pt x="252" y="2933"/>
                    <a:pt x="252" y="3022"/>
                  </a:cubicBezTo>
                  <a:cubicBezTo>
                    <a:pt x="252" y="3110"/>
                    <a:pt x="215" y="3162"/>
                    <a:pt x="222" y="3229"/>
                  </a:cubicBezTo>
                  <a:cubicBezTo>
                    <a:pt x="230" y="3295"/>
                    <a:pt x="274" y="3332"/>
                    <a:pt x="274" y="3369"/>
                  </a:cubicBezTo>
                  <a:cubicBezTo>
                    <a:pt x="274" y="3406"/>
                    <a:pt x="266" y="3466"/>
                    <a:pt x="252" y="3495"/>
                  </a:cubicBezTo>
                  <a:cubicBezTo>
                    <a:pt x="237" y="3525"/>
                    <a:pt x="230" y="3569"/>
                    <a:pt x="237" y="3599"/>
                  </a:cubicBezTo>
                  <a:cubicBezTo>
                    <a:pt x="244" y="3629"/>
                    <a:pt x="252" y="3651"/>
                    <a:pt x="215" y="3695"/>
                  </a:cubicBezTo>
                  <a:cubicBezTo>
                    <a:pt x="178" y="3739"/>
                    <a:pt x="155" y="3784"/>
                    <a:pt x="178" y="3806"/>
                  </a:cubicBezTo>
                  <a:cubicBezTo>
                    <a:pt x="200" y="3828"/>
                    <a:pt x="192" y="3858"/>
                    <a:pt x="141" y="3888"/>
                  </a:cubicBezTo>
                  <a:cubicBezTo>
                    <a:pt x="89" y="3917"/>
                    <a:pt x="0" y="3976"/>
                    <a:pt x="30" y="3999"/>
                  </a:cubicBezTo>
                  <a:cubicBezTo>
                    <a:pt x="59" y="4021"/>
                    <a:pt x="118" y="4028"/>
                    <a:pt x="118" y="4065"/>
                  </a:cubicBezTo>
                  <a:cubicBezTo>
                    <a:pt x="118" y="4102"/>
                    <a:pt x="119" y="4117"/>
                    <a:pt x="81" y="4198"/>
                  </a:cubicBezTo>
                  <a:cubicBezTo>
                    <a:pt x="44" y="4280"/>
                    <a:pt x="81" y="4317"/>
                    <a:pt x="141" y="4332"/>
                  </a:cubicBezTo>
                  <a:cubicBezTo>
                    <a:pt x="200" y="4346"/>
                    <a:pt x="207" y="4302"/>
                    <a:pt x="230" y="4361"/>
                  </a:cubicBezTo>
                  <a:cubicBezTo>
                    <a:pt x="252" y="4420"/>
                    <a:pt x="252" y="4458"/>
                    <a:pt x="252" y="4494"/>
                  </a:cubicBezTo>
                  <a:cubicBezTo>
                    <a:pt x="252" y="4531"/>
                    <a:pt x="266" y="4583"/>
                    <a:pt x="333" y="4576"/>
                  </a:cubicBezTo>
                  <a:cubicBezTo>
                    <a:pt x="400" y="4568"/>
                    <a:pt x="462" y="4574"/>
                    <a:pt x="518" y="4598"/>
                  </a:cubicBezTo>
                  <a:cubicBezTo>
                    <a:pt x="531" y="4604"/>
                    <a:pt x="540" y="4610"/>
                    <a:pt x="546" y="4616"/>
                  </a:cubicBezTo>
                  <a:cubicBezTo>
                    <a:pt x="553" y="4611"/>
                    <a:pt x="560" y="4612"/>
                    <a:pt x="574" y="4622"/>
                  </a:cubicBezTo>
                  <a:cubicBezTo>
                    <a:pt x="609" y="4647"/>
                    <a:pt x="619" y="4656"/>
                    <a:pt x="633" y="4637"/>
                  </a:cubicBezTo>
                  <a:cubicBezTo>
                    <a:pt x="648" y="4617"/>
                    <a:pt x="628" y="4603"/>
                    <a:pt x="623" y="4583"/>
                  </a:cubicBezTo>
                  <a:cubicBezTo>
                    <a:pt x="619" y="4563"/>
                    <a:pt x="604" y="4544"/>
                    <a:pt x="599" y="4519"/>
                  </a:cubicBezTo>
                  <a:cubicBezTo>
                    <a:pt x="594" y="4495"/>
                    <a:pt x="584" y="4485"/>
                    <a:pt x="574" y="4456"/>
                  </a:cubicBezTo>
                  <a:cubicBezTo>
                    <a:pt x="565" y="4426"/>
                    <a:pt x="550" y="4377"/>
                    <a:pt x="574" y="4353"/>
                  </a:cubicBezTo>
                  <a:cubicBezTo>
                    <a:pt x="599" y="4328"/>
                    <a:pt x="614" y="4319"/>
                    <a:pt x="604" y="4294"/>
                  </a:cubicBezTo>
                  <a:cubicBezTo>
                    <a:pt x="594" y="4270"/>
                    <a:pt x="619" y="4235"/>
                    <a:pt x="658" y="4235"/>
                  </a:cubicBezTo>
                  <a:cubicBezTo>
                    <a:pt x="697" y="4235"/>
                    <a:pt x="717" y="4221"/>
                    <a:pt x="731" y="4206"/>
                  </a:cubicBezTo>
                  <a:cubicBezTo>
                    <a:pt x="746" y="4191"/>
                    <a:pt x="785" y="4147"/>
                    <a:pt x="765" y="4118"/>
                  </a:cubicBezTo>
                  <a:cubicBezTo>
                    <a:pt x="746" y="4088"/>
                    <a:pt x="741" y="4044"/>
                    <a:pt x="746" y="4020"/>
                  </a:cubicBezTo>
                  <a:cubicBezTo>
                    <a:pt x="751" y="3995"/>
                    <a:pt x="785" y="3976"/>
                    <a:pt x="824" y="3956"/>
                  </a:cubicBezTo>
                  <a:cubicBezTo>
                    <a:pt x="863" y="3937"/>
                    <a:pt x="927" y="3922"/>
                    <a:pt x="927" y="3888"/>
                  </a:cubicBezTo>
                  <a:cubicBezTo>
                    <a:pt x="927" y="3858"/>
                    <a:pt x="922" y="3829"/>
                    <a:pt x="942" y="3824"/>
                  </a:cubicBezTo>
                  <a:cubicBezTo>
                    <a:pt x="961" y="3819"/>
                    <a:pt x="976" y="3795"/>
                    <a:pt x="966" y="3765"/>
                  </a:cubicBezTo>
                  <a:cubicBezTo>
                    <a:pt x="956" y="3736"/>
                    <a:pt x="951" y="3712"/>
                    <a:pt x="951" y="3692"/>
                  </a:cubicBezTo>
                  <a:cubicBezTo>
                    <a:pt x="951" y="3672"/>
                    <a:pt x="942" y="3663"/>
                    <a:pt x="903" y="3667"/>
                  </a:cubicBezTo>
                  <a:cubicBezTo>
                    <a:pt x="863" y="3672"/>
                    <a:pt x="795" y="3638"/>
                    <a:pt x="795" y="3619"/>
                  </a:cubicBezTo>
                  <a:cubicBezTo>
                    <a:pt x="795" y="3599"/>
                    <a:pt x="834" y="3628"/>
                    <a:pt x="795" y="3599"/>
                  </a:cubicBezTo>
                  <a:cubicBezTo>
                    <a:pt x="756" y="3570"/>
                    <a:pt x="765" y="3530"/>
                    <a:pt x="765" y="3506"/>
                  </a:cubicBezTo>
                  <a:cubicBezTo>
                    <a:pt x="765" y="3481"/>
                    <a:pt x="751" y="3462"/>
                    <a:pt x="780" y="3442"/>
                  </a:cubicBezTo>
                  <a:cubicBezTo>
                    <a:pt x="810" y="3423"/>
                    <a:pt x="829" y="3413"/>
                    <a:pt x="844" y="3389"/>
                  </a:cubicBezTo>
                  <a:cubicBezTo>
                    <a:pt x="859" y="3364"/>
                    <a:pt x="859" y="3364"/>
                    <a:pt x="922" y="3359"/>
                  </a:cubicBezTo>
                  <a:cubicBezTo>
                    <a:pt x="986" y="3354"/>
                    <a:pt x="976" y="3354"/>
                    <a:pt x="991" y="3330"/>
                  </a:cubicBezTo>
                  <a:cubicBezTo>
                    <a:pt x="1005" y="3305"/>
                    <a:pt x="991" y="3276"/>
                    <a:pt x="1015" y="3256"/>
                  </a:cubicBezTo>
                  <a:cubicBezTo>
                    <a:pt x="1040" y="3237"/>
                    <a:pt x="1054" y="3222"/>
                    <a:pt x="1045" y="3183"/>
                  </a:cubicBezTo>
                  <a:cubicBezTo>
                    <a:pt x="1035" y="3144"/>
                    <a:pt x="966" y="3129"/>
                    <a:pt x="1020" y="3105"/>
                  </a:cubicBezTo>
                  <a:cubicBezTo>
                    <a:pt x="1074" y="3080"/>
                    <a:pt x="1084" y="3080"/>
                    <a:pt x="1084" y="3036"/>
                  </a:cubicBezTo>
                  <a:cubicBezTo>
                    <a:pt x="1084" y="2992"/>
                    <a:pt x="1054" y="2967"/>
                    <a:pt x="1064" y="2948"/>
                  </a:cubicBezTo>
                  <a:cubicBezTo>
                    <a:pt x="1074" y="2928"/>
                    <a:pt x="1079" y="2904"/>
                    <a:pt x="1118" y="2918"/>
                  </a:cubicBezTo>
                  <a:cubicBezTo>
                    <a:pt x="1157" y="2933"/>
                    <a:pt x="1157" y="2997"/>
                    <a:pt x="1191" y="2972"/>
                  </a:cubicBezTo>
                  <a:cubicBezTo>
                    <a:pt x="1226" y="2948"/>
                    <a:pt x="1182" y="2914"/>
                    <a:pt x="1196" y="2894"/>
                  </a:cubicBezTo>
                  <a:cubicBezTo>
                    <a:pt x="1211" y="2874"/>
                    <a:pt x="1240" y="2850"/>
                    <a:pt x="1191" y="2845"/>
                  </a:cubicBezTo>
                  <a:cubicBezTo>
                    <a:pt x="1142" y="2840"/>
                    <a:pt x="1167" y="2889"/>
                    <a:pt x="1118" y="2870"/>
                  </a:cubicBezTo>
                  <a:cubicBezTo>
                    <a:pt x="1069" y="2850"/>
                    <a:pt x="1079" y="2825"/>
                    <a:pt x="1059" y="2811"/>
                  </a:cubicBezTo>
                  <a:cubicBezTo>
                    <a:pt x="1040" y="2796"/>
                    <a:pt x="1074" y="2732"/>
                    <a:pt x="1059" y="2703"/>
                  </a:cubicBezTo>
                  <a:cubicBezTo>
                    <a:pt x="1045" y="2674"/>
                    <a:pt x="1079" y="2639"/>
                    <a:pt x="1108" y="2649"/>
                  </a:cubicBezTo>
                  <a:cubicBezTo>
                    <a:pt x="1137" y="2659"/>
                    <a:pt x="1152" y="2693"/>
                    <a:pt x="1201" y="2684"/>
                  </a:cubicBezTo>
                  <a:cubicBezTo>
                    <a:pt x="1250" y="2674"/>
                    <a:pt x="1211" y="2649"/>
                    <a:pt x="1250" y="2674"/>
                  </a:cubicBezTo>
                  <a:cubicBezTo>
                    <a:pt x="1289" y="2698"/>
                    <a:pt x="1279" y="2728"/>
                    <a:pt x="1324" y="2723"/>
                  </a:cubicBezTo>
                  <a:cubicBezTo>
                    <a:pt x="1368" y="2718"/>
                    <a:pt x="1363" y="2777"/>
                    <a:pt x="1368" y="2718"/>
                  </a:cubicBezTo>
                  <a:cubicBezTo>
                    <a:pt x="1373" y="2659"/>
                    <a:pt x="1324" y="2634"/>
                    <a:pt x="1348" y="2615"/>
                  </a:cubicBezTo>
                  <a:cubicBezTo>
                    <a:pt x="1373" y="2595"/>
                    <a:pt x="1373" y="2581"/>
                    <a:pt x="1382" y="2561"/>
                  </a:cubicBezTo>
                  <a:cubicBezTo>
                    <a:pt x="1392" y="2541"/>
                    <a:pt x="1421" y="2512"/>
                    <a:pt x="1402" y="2483"/>
                  </a:cubicBezTo>
                  <a:cubicBezTo>
                    <a:pt x="1382" y="2453"/>
                    <a:pt x="1343" y="2429"/>
                    <a:pt x="1382" y="2414"/>
                  </a:cubicBezTo>
                  <a:cubicBezTo>
                    <a:pt x="1421" y="2400"/>
                    <a:pt x="1407" y="2350"/>
                    <a:pt x="1446" y="2355"/>
                  </a:cubicBezTo>
                  <a:cubicBezTo>
                    <a:pt x="1485" y="2360"/>
                    <a:pt x="1549" y="2380"/>
                    <a:pt x="1578" y="2370"/>
                  </a:cubicBezTo>
                  <a:cubicBezTo>
                    <a:pt x="1608" y="2360"/>
                    <a:pt x="1612" y="2346"/>
                    <a:pt x="1671" y="2341"/>
                  </a:cubicBezTo>
                  <a:cubicBezTo>
                    <a:pt x="1730" y="2336"/>
                    <a:pt x="1793" y="2346"/>
                    <a:pt x="1818" y="2316"/>
                  </a:cubicBezTo>
                  <a:cubicBezTo>
                    <a:pt x="1842" y="2287"/>
                    <a:pt x="1852" y="2262"/>
                    <a:pt x="1891" y="2248"/>
                  </a:cubicBezTo>
                  <a:cubicBezTo>
                    <a:pt x="1931" y="2233"/>
                    <a:pt x="1940" y="2184"/>
                    <a:pt x="1960" y="2169"/>
                  </a:cubicBezTo>
                  <a:cubicBezTo>
                    <a:pt x="1980" y="2155"/>
                    <a:pt x="2048" y="2081"/>
                    <a:pt x="2053" y="2032"/>
                  </a:cubicBezTo>
                  <a:cubicBezTo>
                    <a:pt x="2058" y="1983"/>
                    <a:pt x="2019" y="1949"/>
                    <a:pt x="2019" y="1949"/>
                  </a:cubicBezTo>
                  <a:cubicBezTo>
                    <a:pt x="2019" y="1949"/>
                    <a:pt x="1975" y="1925"/>
                    <a:pt x="1994" y="1900"/>
                  </a:cubicBezTo>
                  <a:cubicBezTo>
                    <a:pt x="2014" y="1876"/>
                    <a:pt x="1980" y="1876"/>
                    <a:pt x="1999" y="1856"/>
                  </a:cubicBezTo>
                  <a:cubicBezTo>
                    <a:pt x="2019" y="1836"/>
                    <a:pt x="2004" y="1797"/>
                    <a:pt x="1960" y="1792"/>
                  </a:cubicBezTo>
                  <a:cubicBezTo>
                    <a:pt x="1916" y="1788"/>
                    <a:pt x="1842" y="1797"/>
                    <a:pt x="1852" y="1758"/>
                  </a:cubicBezTo>
                  <a:cubicBezTo>
                    <a:pt x="1862" y="1719"/>
                    <a:pt x="1813" y="1660"/>
                    <a:pt x="1838" y="1651"/>
                  </a:cubicBezTo>
                  <a:cubicBezTo>
                    <a:pt x="1838" y="1650"/>
                    <a:pt x="1838" y="1650"/>
                    <a:pt x="1839" y="1650"/>
                  </a:cubicBezTo>
                  <a:cubicBezTo>
                    <a:pt x="1825" y="1622"/>
                    <a:pt x="1813" y="1587"/>
                    <a:pt x="1821" y="1564"/>
                  </a:cubicBezTo>
                  <a:cubicBezTo>
                    <a:pt x="1835" y="1519"/>
                    <a:pt x="1843" y="1512"/>
                    <a:pt x="1843" y="1482"/>
                  </a:cubicBezTo>
                  <a:cubicBezTo>
                    <a:pt x="1843" y="1453"/>
                    <a:pt x="1858" y="1401"/>
                    <a:pt x="1843" y="1342"/>
                  </a:cubicBezTo>
                  <a:cubicBezTo>
                    <a:pt x="1828" y="1282"/>
                    <a:pt x="1835" y="1297"/>
                    <a:pt x="1880" y="1260"/>
                  </a:cubicBezTo>
                  <a:cubicBezTo>
                    <a:pt x="1924" y="1223"/>
                    <a:pt x="1902" y="1164"/>
                    <a:pt x="1932" y="1105"/>
                  </a:cubicBezTo>
                  <a:cubicBezTo>
                    <a:pt x="1961" y="1046"/>
                    <a:pt x="1991" y="1038"/>
                    <a:pt x="2035" y="1001"/>
                  </a:cubicBezTo>
                  <a:cubicBezTo>
                    <a:pt x="2080" y="964"/>
                    <a:pt x="2095" y="927"/>
                    <a:pt x="2146" y="868"/>
                  </a:cubicBezTo>
                  <a:cubicBezTo>
                    <a:pt x="2198" y="809"/>
                    <a:pt x="2243" y="772"/>
                    <a:pt x="2280" y="749"/>
                  </a:cubicBezTo>
                  <a:cubicBezTo>
                    <a:pt x="2317" y="727"/>
                    <a:pt x="2368" y="698"/>
                    <a:pt x="2391" y="646"/>
                  </a:cubicBezTo>
                  <a:cubicBezTo>
                    <a:pt x="2411" y="599"/>
                    <a:pt x="2358" y="552"/>
                    <a:pt x="2309" y="527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3" name="Freeform 234">
              <a:extLst>
                <a:ext uri="{FF2B5EF4-FFF2-40B4-BE49-F238E27FC236}">
                  <a16:creationId xmlns:a16="http://schemas.microsoft.com/office/drawing/2014/main" id="{E62D8A52-4EDF-466C-93F3-BA1267171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8021" y="4899015"/>
              <a:ext cx="365125" cy="492124"/>
            </a:xfrm>
            <a:custGeom>
              <a:avLst/>
              <a:gdLst>
                <a:gd name="T0" fmla="*/ 1435 w 1487"/>
                <a:gd name="T1" fmla="*/ 1379 h 2252"/>
                <a:gd name="T2" fmla="*/ 1376 w 1487"/>
                <a:gd name="T3" fmla="*/ 1305 h 2252"/>
                <a:gd name="T4" fmla="*/ 1176 w 1487"/>
                <a:gd name="T5" fmla="*/ 1216 h 2252"/>
                <a:gd name="T6" fmla="*/ 1050 w 1487"/>
                <a:gd name="T7" fmla="*/ 1194 h 2252"/>
                <a:gd name="T8" fmla="*/ 954 w 1487"/>
                <a:gd name="T9" fmla="*/ 1128 h 2252"/>
                <a:gd name="T10" fmla="*/ 917 w 1487"/>
                <a:gd name="T11" fmla="*/ 1009 h 2252"/>
                <a:gd name="T12" fmla="*/ 873 w 1487"/>
                <a:gd name="T13" fmla="*/ 891 h 2252"/>
                <a:gd name="T14" fmla="*/ 932 w 1487"/>
                <a:gd name="T15" fmla="*/ 809 h 2252"/>
                <a:gd name="T16" fmla="*/ 976 w 1487"/>
                <a:gd name="T17" fmla="*/ 706 h 2252"/>
                <a:gd name="T18" fmla="*/ 1021 w 1487"/>
                <a:gd name="T19" fmla="*/ 595 h 2252"/>
                <a:gd name="T20" fmla="*/ 1191 w 1487"/>
                <a:gd name="T21" fmla="*/ 543 h 2252"/>
                <a:gd name="T22" fmla="*/ 1267 w 1487"/>
                <a:gd name="T23" fmla="*/ 505 h 2252"/>
                <a:gd name="T24" fmla="*/ 1295 w 1487"/>
                <a:gd name="T25" fmla="*/ 373 h 2252"/>
                <a:gd name="T26" fmla="*/ 1235 w 1487"/>
                <a:gd name="T27" fmla="*/ 299 h 2252"/>
                <a:gd name="T28" fmla="*/ 1087 w 1487"/>
                <a:gd name="T29" fmla="*/ 313 h 2252"/>
                <a:gd name="T30" fmla="*/ 947 w 1487"/>
                <a:gd name="T31" fmla="*/ 321 h 2252"/>
                <a:gd name="T32" fmla="*/ 917 w 1487"/>
                <a:gd name="T33" fmla="*/ 195 h 2252"/>
                <a:gd name="T34" fmla="*/ 814 w 1487"/>
                <a:gd name="T35" fmla="*/ 91 h 2252"/>
                <a:gd name="T36" fmla="*/ 725 w 1487"/>
                <a:gd name="T37" fmla="*/ 3 h 2252"/>
                <a:gd name="T38" fmla="*/ 710 w 1487"/>
                <a:gd name="T39" fmla="*/ 0 h 2252"/>
                <a:gd name="T40" fmla="*/ 725 w 1487"/>
                <a:gd name="T41" fmla="*/ 150 h 2252"/>
                <a:gd name="T42" fmla="*/ 599 w 1487"/>
                <a:gd name="T43" fmla="*/ 284 h 2252"/>
                <a:gd name="T44" fmla="*/ 444 w 1487"/>
                <a:gd name="T45" fmla="*/ 358 h 2252"/>
                <a:gd name="T46" fmla="*/ 347 w 1487"/>
                <a:gd name="T47" fmla="*/ 454 h 2252"/>
                <a:gd name="T48" fmla="*/ 310 w 1487"/>
                <a:gd name="T49" fmla="*/ 580 h 2252"/>
                <a:gd name="T50" fmla="*/ 170 w 1487"/>
                <a:gd name="T51" fmla="*/ 587 h 2252"/>
                <a:gd name="T52" fmla="*/ 74 w 1487"/>
                <a:gd name="T53" fmla="*/ 624 h 2252"/>
                <a:gd name="T54" fmla="*/ 0 w 1487"/>
                <a:gd name="T55" fmla="*/ 689 h 2252"/>
                <a:gd name="T56" fmla="*/ 25 w 1487"/>
                <a:gd name="T57" fmla="*/ 719 h 2252"/>
                <a:gd name="T58" fmla="*/ 84 w 1487"/>
                <a:gd name="T59" fmla="*/ 768 h 2252"/>
                <a:gd name="T60" fmla="*/ 128 w 1487"/>
                <a:gd name="T61" fmla="*/ 812 h 2252"/>
                <a:gd name="T62" fmla="*/ 250 w 1487"/>
                <a:gd name="T63" fmla="*/ 896 h 2252"/>
                <a:gd name="T64" fmla="*/ 378 w 1487"/>
                <a:gd name="T65" fmla="*/ 1209 h 2252"/>
                <a:gd name="T66" fmla="*/ 481 w 1487"/>
                <a:gd name="T67" fmla="*/ 1356 h 2252"/>
                <a:gd name="T68" fmla="*/ 500 w 1487"/>
                <a:gd name="T69" fmla="*/ 1463 h 2252"/>
                <a:gd name="T70" fmla="*/ 593 w 1487"/>
                <a:gd name="T71" fmla="*/ 1576 h 2252"/>
                <a:gd name="T72" fmla="*/ 671 w 1487"/>
                <a:gd name="T73" fmla="*/ 1738 h 2252"/>
                <a:gd name="T74" fmla="*/ 789 w 1487"/>
                <a:gd name="T75" fmla="*/ 1845 h 2252"/>
                <a:gd name="T76" fmla="*/ 931 w 1487"/>
                <a:gd name="T77" fmla="*/ 1938 h 2252"/>
                <a:gd name="T78" fmla="*/ 1039 w 1487"/>
                <a:gd name="T79" fmla="*/ 1987 h 2252"/>
                <a:gd name="T80" fmla="*/ 1161 w 1487"/>
                <a:gd name="T81" fmla="*/ 2085 h 2252"/>
                <a:gd name="T82" fmla="*/ 1254 w 1487"/>
                <a:gd name="T83" fmla="*/ 2178 h 2252"/>
                <a:gd name="T84" fmla="*/ 1300 w 1487"/>
                <a:gd name="T85" fmla="*/ 2252 h 2252"/>
                <a:gd name="T86" fmla="*/ 1383 w 1487"/>
                <a:gd name="T87" fmla="*/ 2134 h 2252"/>
                <a:gd name="T88" fmla="*/ 1428 w 1487"/>
                <a:gd name="T89" fmla="*/ 2016 h 2252"/>
                <a:gd name="T90" fmla="*/ 1421 w 1487"/>
                <a:gd name="T91" fmla="*/ 1890 h 2252"/>
                <a:gd name="T92" fmla="*/ 1398 w 1487"/>
                <a:gd name="T93" fmla="*/ 1801 h 2252"/>
                <a:gd name="T94" fmla="*/ 1435 w 1487"/>
                <a:gd name="T95" fmla="*/ 1668 h 2252"/>
                <a:gd name="T96" fmla="*/ 1465 w 1487"/>
                <a:gd name="T97" fmla="*/ 1527 h 2252"/>
                <a:gd name="T98" fmla="*/ 1435 w 1487"/>
                <a:gd name="T99" fmla="*/ 1379 h 2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7" h="2252">
                  <a:moveTo>
                    <a:pt x="1435" y="1379"/>
                  </a:moveTo>
                  <a:cubicBezTo>
                    <a:pt x="1398" y="1349"/>
                    <a:pt x="1346" y="1349"/>
                    <a:pt x="1376" y="1305"/>
                  </a:cubicBezTo>
                  <a:cubicBezTo>
                    <a:pt x="1406" y="1261"/>
                    <a:pt x="1258" y="1209"/>
                    <a:pt x="1176" y="1216"/>
                  </a:cubicBezTo>
                  <a:cubicBezTo>
                    <a:pt x="1095" y="1224"/>
                    <a:pt x="1080" y="1224"/>
                    <a:pt x="1050" y="1194"/>
                  </a:cubicBezTo>
                  <a:cubicBezTo>
                    <a:pt x="1021" y="1164"/>
                    <a:pt x="939" y="1172"/>
                    <a:pt x="954" y="1128"/>
                  </a:cubicBezTo>
                  <a:cubicBezTo>
                    <a:pt x="969" y="1083"/>
                    <a:pt x="939" y="1039"/>
                    <a:pt x="917" y="1009"/>
                  </a:cubicBezTo>
                  <a:cubicBezTo>
                    <a:pt x="895" y="979"/>
                    <a:pt x="843" y="935"/>
                    <a:pt x="873" y="891"/>
                  </a:cubicBezTo>
                  <a:cubicBezTo>
                    <a:pt x="902" y="846"/>
                    <a:pt x="932" y="854"/>
                    <a:pt x="932" y="809"/>
                  </a:cubicBezTo>
                  <a:cubicBezTo>
                    <a:pt x="932" y="765"/>
                    <a:pt x="932" y="735"/>
                    <a:pt x="976" y="706"/>
                  </a:cubicBezTo>
                  <a:cubicBezTo>
                    <a:pt x="1021" y="676"/>
                    <a:pt x="1013" y="632"/>
                    <a:pt x="1021" y="595"/>
                  </a:cubicBezTo>
                  <a:cubicBezTo>
                    <a:pt x="1028" y="557"/>
                    <a:pt x="1117" y="535"/>
                    <a:pt x="1191" y="543"/>
                  </a:cubicBezTo>
                  <a:cubicBezTo>
                    <a:pt x="1228" y="546"/>
                    <a:pt x="1252" y="526"/>
                    <a:pt x="1267" y="505"/>
                  </a:cubicBezTo>
                  <a:cubicBezTo>
                    <a:pt x="1227" y="497"/>
                    <a:pt x="1295" y="401"/>
                    <a:pt x="1295" y="373"/>
                  </a:cubicBezTo>
                  <a:cubicBezTo>
                    <a:pt x="1295" y="343"/>
                    <a:pt x="1295" y="299"/>
                    <a:pt x="1235" y="299"/>
                  </a:cubicBezTo>
                  <a:cubicBezTo>
                    <a:pt x="1176" y="299"/>
                    <a:pt x="1147" y="284"/>
                    <a:pt x="1087" y="313"/>
                  </a:cubicBezTo>
                  <a:cubicBezTo>
                    <a:pt x="1028" y="343"/>
                    <a:pt x="962" y="350"/>
                    <a:pt x="947" y="321"/>
                  </a:cubicBezTo>
                  <a:cubicBezTo>
                    <a:pt x="932" y="291"/>
                    <a:pt x="939" y="232"/>
                    <a:pt x="917" y="195"/>
                  </a:cubicBezTo>
                  <a:cubicBezTo>
                    <a:pt x="895" y="158"/>
                    <a:pt x="843" y="121"/>
                    <a:pt x="814" y="91"/>
                  </a:cubicBezTo>
                  <a:cubicBezTo>
                    <a:pt x="784" y="62"/>
                    <a:pt x="754" y="3"/>
                    <a:pt x="725" y="3"/>
                  </a:cubicBezTo>
                  <a:cubicBezTo>
                    <a:pt x="721" y="3"/>
                    <a:pt x="716" y="2"/>
                    <a:pt x="710" y="0"/>
                  </a:cubicBezTo>
                  <a:cubicBezTo>
                    <a:pt x="717" y="50"/>
                    <a:pt x="725" y="119"/>
                    <a:pt x="725" y="150"/>
                  </a:cubicBezTo>
                  <a:cubicBezTo>
                    <a:pt x="725" y="202"/>
                    <a:pt x="643" y="254"/>
                    <a:pt x="599" y="284"/>
                  </a:cubicBezTo>
                  <a:cubicBezTo>
                    <a:pt x="555" y="313"/>
                    <a:pt x="481" y="328"/>
                    <a:pt x="444" y="358"/>
                  </a:cubicBezTo>
                  <a:cubicBezTo>
                    <a:pt x="407" y="387"/>
                    <a:pt x="325" y="402"/>
                    <a:pt x="347" y="454"/>
                  </a:cubicBezTo>
                  <a:cubicBezTo>
                    <a:pt x="370" y="506"/>
                    <a:pt x="377" y="558"/>
                    <a:pt x="310" y="580"/>
                  </a:cubicBezTo>
                  <a:cubicBezTo>
                    <a:pt x="244" y="602"/>
                    <a:pt x="236" y="617"/>
                    <a:pt x="170" y="587"/>
                  </a:cubicBezTo>
                  <a:cubicBezTo>
                    <a:pt x="103" y="558"/>
                    <a:pt x="74" y="580"/>
                    <a:pt x="74" y="624"/>
                  </a:cubicBezTo>
                  <a:cubicBezTo>
                    <a:pt x="74" y="655"/>
                    <a:pt x="28" y="664"/>
                    <a:pt x="0" y="689"/>
                  </a:cubicBezTo>
                  <a:cubicBezTo>
                    <a:pt x="0" y="703"/>
                    <a:pt x="7" y="713"/>
                    <a:pt x="25" y="719"/>
                  </a:cubicBezTo>
                  <a:cubicBezTo>
                    <a:pt x="55" y="729"/>
                    <a:pt x="79" y="749"/>
                    <a:pt x="84" y="768"/>
                  </a:cubicBezTo>
                  <a:cubicBezTo>
                    <a:pt x="89" y="788"/>
                    <a:pt x="111" y="809"/>
                    <a:pt x="128" y="812"/>
                  </a:cubicBezTo>
                  <a:cubicBezTo>
                    <a:pt x="216" y="827"/>
                    <a:pt x="241" y="866"/>
                    <a:pt x="250" y="896"/>
                  </a:cubicBezTo>
                  <a:cubicBezTo>
                    <a:pt x="260" y="925"/>
                    <a:pt x="378" y="1155"/>
                    <a:pt x="378" y="1209"/>
                  </a:cubicBezTo>
                  <a:cubicBezTo>
                    <a:pt x="378" y="1263"/>
                    <a:pt x="461" y="1317"/>
                    <a:pt x="481" y="1356"/>
                  </a:cubicBezTo>
                  <a:cubicBezTo>
                    <a:pt x="500" y="1395"/>
                    <a:pt x="451" y="1419"/>
                    <a:pt x="500" y="1463"/>
                  </a:cubicBezTo>
                  <a:cubicBezTo>
                    <a:pt x="549" y="1507"/>
                    <a:pt x="583" y="1517"/>
                    <a:pt x="593" y="1576"/>
                  </a:cubicBezTo>
                  <a:cubicBezTo>
                    <a:pt x="603" y="1635"/>
                    <a:pt x="627" y="1703"/>
                    <a:pt x="671" y="1738"/>
                  </a:cubicBezTo>
                  <a:cubicBezTo>
                    <a:pt x="716" y="1772"/>
                    <a:pt x="750" y="1791"/>
                    <a:pt x="789" y="1845"/>
                  </a:cubicBezTo>
                  <a:cubicBezTo>
                    <a:pt x="828" y="1899"/>
                    <a:pt x="887" y="1929"/>
                    <a:pt x="931" y="1938"/>
                  </a:cubicBezTo>
                  <a:cubicBezTo>
                    <a:pt x="975" y="1948"/>
                    <a:pt x="990" y="1958"/>
                    <a:pt x="1039" y="1987"/>
                  </a:cubicBezTo>
                  <a:cubicBezTo>
                    <a:pt x="1088" y="2017"/>
                    <a:pt x="1141" y="2046"/>
                    <a:pt x="1161" y="2085"/>
                  </a:cubicBezTo>
                  <a:cubicBezTo>
                    <a:pt x="1181" y="2124"/>
                    <a:pt x="1239" y="2134"/>
                    <a:pt x="1254" y="2178"/>
                  </a:cubicBezTo>
                  <a:cubicBezTo>
                    <a:pt x="1263" y="2203"/>
                    <a:pt x="1284" y="2227"/>
                    <a:pt x="1300" y="2252"/>
                  </a:cubicBezTo>
                  <a:cubicBezTo>
                    <a:pt x="1332" y="2210"/>
                    <a:pt x="1368" y="2165"/>
                    <a:pt x="1383" y="2134"/>
                  </a:cubicBezTo>
                  <a:cubicBezTo>
                    <a:pt x="1413" y="2075"/>
                    <a:pt x="1406" y="2060"/>
                    <a:pt x="1428" y="2016"/>
                  </a:cubicBezTo>
                  <a:cubicBezTo>
                    <a:pt x="1450" y="1971"/>
                    <a:pt x="1465" y="1919"/>
                    <a:pt x="1421" y="1890"/>
                  </a:cubicBezTo>
                  <a:cubicBezTo>
                    <a:pt x="1376" y="1860"/>
                    <a:pt x="1383" y="1823"/>
                    <a:pt x="1398" y="1801"/>
                  </a:cubicBezTo>
                  <a:cubicBezTo>
                    <a:pt x="1413" y="1779"/>
                    <a:pt x="1450" y="1697"/>
                    <a:pt x="1435" y="1668"/>
                  </a:cubicBezTo>
                  <a:cubicBezTo>
                    <a:pt x="1421" y="1638"/>
                    <a:pt x="1443" y="1579"/>
                    <a:pt x="1465" y="1527"/>
                  </a:cubicBezTo>
                  <a:cubicBezTo>
                    <a:pt x="1487" y="1475"/>
                    <a:pt x="1472" y="1409"/>
                    <a:pt x="1435" y="1379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4" name="Freeform 235">
              <a:extLst>
                <a:ext uri="{FF2B5EF4-FFF2-40B4-BE49-F238E27FC236}">
                  <a16:creationId xmlns:a16="http://schemas.microsoft.com/office/drawing/2014/main" id="{6980EE31-7429-4C05-A111-8937D53AE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0083" y="4867265"/>
              <a:ext cx="185738" cy="180974"/>
            </a:xfrm>
            <a:custGeom>
              <a:avLst/>
              <a:gdLst>
                <a:gd name="T0" fmla="*/ 103 w 754"/>
                <a:gd name="T1" fmla="*/ 767 h 832"/>
                <a:gd name="T2" fmla="*/ 199 w 754"/>
                <a:gd name="T3" fmla="*/ 730 h 832"/>
                <a:gd name="T4" fmla="*/ 339 w 754"/>
                <a:gd name="T5" fmla="*/ 723 h 832"/>
                <a:gd name="T6" fmla="*/ 376 w 754"/>
                <a:gd name="T7" fmla="*/ 597 h 832"/>
                <a:gd name="T8" fmla="*/ 473 w 754"/>
                <a:gd name="T9" fmla="*/ 501 h 832"/>
                <a:gd name="T10" fmla="*/ 628 w 754"/>
                <a:gd name="T11" fmla="*/ 427 h 832"/>
                <a:gd name="T12" fmla="*/ 754 w 754"/>
                <a:gd name="T13" fmla="*/ 293 h 832"/>
                <a:gd name="T14" fmla="*/ 739 w 754"/>
                <a:gd name="T15" fmla="*/ 143 h 832"/>
                <a:gd name="T16" fmla="*/ 613 w 754"/>
                <a:gd name="T17" fmla="*/ 123 h 832"/>
                <a:gd name="T18" fmla="*/ 480 w 754"/>
                <a:gd name="T19" fmla="*/ 86 h 832"/>
                <a:gd name="T20" fmla="*/ 384 w 754"/>
                <a:gd name="T21" fmla="*/ 42 h 832"/>
                <a:gd name="T22" fmla="*/ 318 w 754"/>
                <a:gd name="T23" fmla="*/ 0 h 832"/>
                <a:gd name="T24" fmla="*/ 314 w 754"/>
                <a:gd name="T25" fmla="*/ 1 h 832"/>
                <a:gd name="T26" fmla="*/ 211 w 754"/>
                <a:gd name="T27" fmla="*/ 50 h 832"/>
                <a:gd name="T28" fmla="*/ 147 w 754"/>
                <a:gd name="T29" fmla="*/ 138 h 832"/>
                <a:gd name="T30" fmla="*/ 113 w 754"/>
                <a:gd name="T31" fmla="*/ 236 h 832"/>
                <a:gd name="T32" fmla="*/ 79 w 754"/>
                <a:gd name="T33" fmla="*/ 338 h 832"/>
                <a:gd name="T34" fmla="*/ 108 w 754"/>
                <a:gd name="T35" fmla="*/ 441 h 832"/>
                <a:gd name="T36" fmla="*/ 157 w 754"/>
                <a:gd name="T37" fmla="*/ 485 h 832"/>
                <a:gd name="T38" fmla="*/ 103 w 754"/>
                <a:gd name="T39" fmla="*/ 539 h 832"/>
                <a:gd name="T40" fmla="*/ 49 w 754"/>
                <a:gd name="T41" fmla="*/ 613 h 832"/>
                <a:gd name="T42" fmla="*/ 20 w 754"/>
                <a:gd name="T43" fmla="*/ 725 h 832"/>
                <a:gd name="T44" fmla="*/ 35 w 754"/>
                <a:gd name="T45" fmla="*/ 799 h 832"/>
                <a:gd name="T46" fmla="*/ 29 w 754"/>
                <a:gd name="T47" fmla="*/ 832 h 832"/>
                <a:gd name="T48" fmla="*/ 103 w 754"/>
                <a:gd name="T49" fmla="*/ 76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54" h="832">
                  <a:moveTo>
                    <a:pt x="103" y="767"/>
                  </a:moveTo>
                  <a:cubicBezTo>
                    <a:pt x="103" y="723"/>
                    <a:pt x="132" y="701"/>
                    <a:pt x="199" y="730"/>
                  </a:cubicBezTo>
                  <a:cubicBezTo>
                    <a:pt x="265" y="760"/>
                    <a:pt x="273" y="745"/>
                    <a:pt x="339" y="723"/>
                  </a:cubicBezTo>
                  <a:cubicBezTo>
                    <a:pt x="406" y="701"/>
                    <a:pt x="399" y="649"/>
                    <a:pt x="376" y="597"/>
                  </a:cubicBezTo>
                  <a:cubicBezTo>
                    <a:pt x="354" y="545"/>
                    <a:pt x="436" y="530"/>
                    <a:pt x="473" y="501"/>
                  </a:cubicBezTo>
                  <a:cubicBezTo>
                    <a:pt x="510" y="471"/>
                    <a:pt x="584" y="456"/>
                    <a:pt x="628" y="427"/>
                  </a:cubicBezTo>
                  <a:cubicBezTo>
                    <a:pt x="672" y="397"/>
                    <a:pt x="754" y="345"/>
                    <a:pt x="754" y="293"/>
                  </a:cubicBezTo>
                  <a:cubicBezTo>
                    <a:pt x="754" y="262"/>
                    <a:pt x="746" y="193"/>
                    <a:pt x="739" y="143"/>
                  </a:cubicBezTo>
                  <a:cubicBezTo>
                    <a:pt x="702" y="135"/>
                    <a:pt x="632" y="104"/>
                    <a:pt x="613" y="123"/>
                  </a:cubicBezTo>
                  <a:cubicBezTo>
                    <a:pt x="591" y="146"/>
                    <a:pt x="480" y="86"/>
                    <a:pt x="480" y="86"/>
                  </a:cubicBezTo>
                  <a:cubicBezTo>
                    <a:pt x="480" y="86"/>
                    <a:pt x="421" y="42"/>
                    <a:pt x="384" y="42"/>
                  </a:cubicBezTo>
                  <a:cubicBezTo>
                    <a:pt x="363" y="42"/>
                    <a:pt x="337" y="25"/>
                    <a:pt x="318" y="0"/>
                  </a:cubicBezTo>
                  <a:cubicBezTo>
                    <a:pt x="317" y="0"/>
                    <a:pt x="315" y="0"/>
                    <a:pt x="314" y="1"/>
                  </a:cubicBezTo>
                  <a:cubicBezTo>
                    <a:pt x="270" y="10"/>
                    <a:pt x="235" y="10"/>
                    <a:pt x="211" y="50"/>
                  </a:cubicBezTo>
                  <a:cubicBezTo>
                    <a:pt x="186" y="89"/>
                    <a:pt x="162" y="103"/>
                    <a:pt x="147" y="138"/>
                  </a:cubicBezTo>
                  <a:cubicBezTo>
                    <a:pt x="133" y="172"/>
                    <a:pt x="133" y="196"/>
                    <a:pt x="113" y="236"/>
                  </a:cubicBezTo>
                  <a:cubicBezTo>
                    <a:pt x="93" y="275"/>
                    <a:pt x="44" y="290"/>
                    <a:pt x="79" y="338"/>
                  </a:cubicBezTo>
                  <a:cubicBezTo>
                    <a:pt x="113" y="387"/>
                    <a:pt x="89" y="422"/>
                    <a:pt x="108" y="441"/>
                  </a:cubicBezTo>
                  <a:cubicBezTo>
                    <a:pt x="128" y="461"/>
                    <a:pt x="142" y="471"/>
                    <a:pt x="157" y="485"/>
                  </a:cubicBezTo>
                  <a:cubicBezTo>
                    <a:pt x="172" y="500"/>
                    <a:pt x="118" y="515"/>
                    <a:pt x="103" y="539"/>
                  </a:cubicBezTo>
                  <a:cubicBezTo>
                    <a:pt x="89" y="564"/>
                    <a:pt x="64" y="578"/>
                    <a:pt x="49" y="613"/>
                  </a:cubicBezTo>
                  <a:cubicBezTo>
                    <a:pt x="35" y="647"/>
                    <a:pt x="0" y="696"/>
                    <a:pt x="20" y="725"/>
                  </a:cubicBezTo>
                  <a:cubicBezTo>
                    <a:pt x="40" y="755"/>
                    <a:pt x="44" y="764"/>
                    <a:pt x="35" y="799"/>
                  </a:cubicBezTo>
                  <a:cubicBezTo>
                    <a:pt x="31" y="812"/>
                    <a:pt x="29" y="823"/>
                    <a:pt x="29" y="832"/>
                  </a:cubicBezTo>
                  <a:cubicBezTo>
                    <a:pt x="57" y="807"/>
                    <a:pt x="103" y="798"/>
                    <a:pt x="103" y="767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5" name="Freeform 236">
              <a:extLst>
                <a:ext uri="{FF2B5EF4-FFF2-40B4-BE49-F238E27FC236}">
                  <a16:creationId xmlns:a16="http://schemas.microsoft.com/office/drawing/2014/main" id="{0238CB52-BB1D-4681-B839-0DA031AA0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0746" y="4373554"/>
              <a:ext cx="95250" cy="68262"/>
            </a:xfrm>
            <a:custGeom>
              <a:avLst/>
              <a:gdLst>
                <a:gd name="T0" fmla="*/ 384 w 389"/>
                <a:gd name="T1" fmla="*/ 162 h 312"/>
                <a:gd name="T2" fmla="*/ 355 w 389"/>
                <a:gd name="T3" fmla="*/ 88 h 312"/>
                <a:gd name="T4" fmla="*/ 347 w 389"/>
                <a:gd name="T5" fmla="*/ 14 h 312"/>
                <a:gd name="T6" fmla="*/ 317 w 389"/>
                <a:gd name="T7" fmla="*/ 5 h 312"/>
                <a:gd name="T8" fmla="*/ 247 w 389"/>
                <a:gd name="T9" fmla="*/ 25 h 312"/>
                <a:gd name="T10" fmla="*/ 116 w 389"/>
                <a:gd name="T11" fmla="*/ 30 h 312"/>
                <a:gd name="T12" fmla="*/ 50 w 389"/>
                <a:gd name="T13" fmla="*/ 80 h 312"/>
                <a:gd name="T14" fmla="*/ 116 w 389"/>
                <a:gd name="T15" fmla="*/ 136 h 312"/>
                <a:gd name="T16" fmla="*/ 116 w 389"/>
                <a:gd name="T17" fmla="*/ 196 h 312"/>
                <a:gd name="T18" fmla="*/ 60 w 389"/>
                <a:gd name="T19" fmla="*/ 226 h 312"/>
                <a:gd name="T20" fmla="*/ 186 w 389"/>
                <a:gd name="T21" fmla="*/ 231 h 312"/>
                <a:gd name="T22" fmla="*/ 262 w 389"/>
                <a:gd name="T23" fmla="*/ 271 h 312"/>
                <a:gd name="T24" fmla="*/ 307 w 389"/>
                <a:gd name="T25" fmla="*/ 297 h 312"/>
                <a:gd name="T26" fmla="*/ 367 w 389"/>
                <a:gd name="T27" fmla="*/ 221 h 312"/>
                <a:gd name="T28" fmla="*/ 384 w 389"/>
                <a:gd name="T29" fmla="*/ 215 h 312"/>
                <a:gd name="T30" fmla="*/ 384 w 389"/>
                <a:gd name="T31" fmla="*/ 16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9" h="312">
                  <a:moveTo>
                    <a:pt x="384" y="162"/>
                  </a:moveTo>
                  <a:cubicBezTo>
                    <a:pt x="389" y="118"/>
                    <a:pt x="369" y="123"/>
                    <a:pt x="355" y="88"/>
                  </a:cubicBezTo>
                  <a:cubicBezTo>
                    <a:pt x="344" y="63"/>
                    <a:pt x="339" y="39"/>
                    <a:pt x="347" y="14"/>
                  </a:cubicBezTo>
                  <a:cubicBezTo>
                    <a:pt x="336" y="10"/>
                    <a:pt x="325" y="6"/>
                    <a:pt x="317" y="5"/>
                  </a:cubicBezTo>
                  <a:cubicBezTo>
                    <a:pt x="287" y="0"/>
                    <a:pt x="282" y="10"/>
                    <a:pt x="247" y="25"/>
                  </a:cubicBezTo>
                  <a:cubicBezTo>
                    <a:pt x="208" y="41"/>
                    <a:pt x="136" y="15"/>
                    <a:pt x="116" y="30"/>
                  </a:cubicBezTo>
                  <a:cubicBezTo>
                    <a:pt x="96" y="45"/>
                    <a:pt x="20" y="65"/>
                    <a:pt x="50" y="80"/>
                  </a:cubicBezTo>
                  <a:cubicBezTo>
                    <a:pt x="80" y="95"/>
                    <a:pt x="111" y="110"/>
                    <a:pt x="116" y="136"/>
                  </a:cubicBezTo>
                  <a:cubicBezTo>
                    <a:pt x="121" y="161"/>
                    <a:pt x="151" y="196"/>
                    <a:pt x="116" y="196"/>
                  </a:cubicBezTo>
                  <a:cubicBezTo>
                    <a:pt x="80" y="196"/>
                    <a:pt x="0" y="221"/>
                    <a:pt x="60" y="226"/>
                  </a:cubicBezTo>
                  <a:cubicBezTo>
                    <a:pt x="121" y="231"/>
                    <a:pt x="146" y="236"/>
                    <a:pt x="186" y="231"/>
                  </a:cubicBezTo>
                  <a:cubicBezTo>
                    <a:pt x="226" y="226"/>
                    <a:pt x="262" y="246"/>
                    <a:pt x="262" y="271"/>
                  </a:cubicBezTo>
                  <a:cubicBezTo>
                    <a:pt x="262" y="297"/>
                    <a:pt x="282" y="312"/>
                    <a:pt x="307" y="297"/>
                  </a:cubicBezTo>
                  <a:cubicBezTo>
                    <a:pt x="332" y="282"/>
                    <a:pt x="332" y="236"/>
                    <a:pt x="367" y="221"/>
                  </a:cubicBezTo>
                  <a:cubicBezTo>
                    <a:pt x="374" y="218"/>
                    <a:pt x="379" y="216"/>
                    <a:pt x="384" y="215"/>
                  </a:cubicBezTo>
                  <a:cubicBezTo>
                    <a:pt x="383" y="197"/>
                    <a:pt x="382" y="179"/>
                    <a:pt x="384" y="162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6" name="Freeform 237">
              <a:extLst>
                <a:ext uri="{FF2B5EF4-FFF2-40B4-BE49-F238E27FC236}">
                  <a16:creationId xmlns:a16="http://schemas.microsoft.com/office/drawing/2014/main" id="{38797961-4D65-4834-8F54-2E7B8ED24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3295" y="4376729"/>
              <a:ext cx="93663" cy="46037"/>
            </a:xfrm>
            <a:custGeom>
              <a:avLst/>
              <a:gdLst>
                <a:gd name="T0" fmla="*/ 270 w 375"/>
                <a:gd name="T1" fmla="*/ 101 h 212"/>
                <a:gd name="T2" fmla="*/ 204 w 375"/>
                <a:gd name="T3" fmla="*/ 46 h 212"/>
                <a:gd name="T4" fmla="*/ 99 w 375"/>
                <a:gd name="T5" fmla="*/ 36 h 212"/>
                <a:gd name="T6" fmla="*/ 8 w 375"/>
                <a:gd name="T7" fmla="*/ 0 h 212"/>
                <a:gd name="T8" fmla="*/ 16 w 375"/>
                <a:gd name="T9" fmla="*/ 74 h 212"/>
                <a:gd name="T10" fmla="*/ 45 w 375"/>
                <a:gd name="T11" fmla="*/ 148 h 212"/>
                <a:gd name="T12" fmla="*/ 45 w 375"/>
                <a:gd name="T13" fmla="*/ 201 h 212"/>
                <a:gd name="T14" fmla="*/ 99 w 375"/>
                <a:gd name="T15" fmla="*/ 207 h 212"/>
                <a:gd name="T16" fmla="*/ 194 w 375"/>
                <a:gd name="T17" fmla="*/ 187 h 212"/>
                <a:gd name="T18" fmla="*/ 270 w 375"/>
                <a:gd name="T19" fmla="*/ 192 h 212"/>
                <a:gd name="T20" fmla="*/ 365 w 375"/>
                <a:gd name="T21" fmla="*/ 167 h 212"/>
                <a:gd name="T22" fmla="*/ 270 w 375"/>
                <a:gd name="T23" fmla="*/ 10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5" h="212">
                  <a:moveTo>
                    <a:pt x="270" y="101"/>
                  </a:moveTo>
                  <a:cubicBezTo>
                    <a:pt x="245" y="86"/>
                    <a:pt x="250" y="61"/>
                    <a:pt x="204" y="46"/>
                  </a:cubicBezTo>
                  <a:cubicBezTo>
                    <a:pt x="159" y="31"/>
                    <a:pt x="134" y="46"/>
                    <a:pt x="99" y="36"/>
                  </a:cubicBezTo>
                  <a:cubicBezTo>
                    <a:pt x="73" y="29"/>
                    <a:pt x="38" y="11"/>
                    <a:pt x="8" y="0"/>
                  </a:cubicBezTo>
                  <a:cubicBezTo>
                    <a:pt x="0" y="25"/>
                    <a:pt x="5" y="49"/>
                    <a:pt x="16" y="74"/>
                  </a:cubicBezTo>
                  <a:cubicBezTo>
                    <a:pt x="30" y="109"/>
                    <a:pt x="50" y="104"/>
                    <a:pt x="45" y="148"/>
                  </a:cubicBezTo>
                  <a:cubicBezTo>
                    <a:pt x="43" y="165"/>
                    <a:pt x="44" y="183"/>
                    <a:pt x="45" y="201"/>
                  </a:cubicBezTo>
                  <a:cubicBezTo>
                    <a:pt x="63" y="196"/>
                    <a:pt x="66" y="203"/>
                    <a:pt x="99" y="207"/>
                  </a:cubicBezTo>
                  <a:cubicBezTo>
                    <a:pt x="139" y="212"/>
                    <a:pt x="164" y="192"/>
                    <a:pt x="194" y="187"/>
                  </a:cubicBezTo>
                  <a:cubicBezTo>
                    <a:pt x="225" y="182"/>
                    <a:pt x="220" y="187"/>
                    <a:pt x="270" y="192"/>
                  </a:cubicBezTo>
                  <a:cubicBezTo>
                    <a:pt x="320" y="197"/>
                    <a:pt x="355" y="192"/>
                    <a:pt x="365" y="167"/>
                  </a:cubicBezTo>
                  <a:cubicBezTo>
                    <a:pt x="375" y="142"/>
                    <a:pt x="295" y="116"/>
                    <a:pt x="270" y="101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7" name="Freeform 238">
              <a:extLst>
                <a:ext uri="{FF2B5EF4-FFF2-40B4-BE49-F238E27FC236}">
                  <a16:creationId xmlns:a16="http://schemas.microsoft.com/office/drawing/2014/main" id="{32F59C3C-AB04-4539-8E8B-0AC9E4900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338" y="3225793"/>
              <a:ext cx="131762" cy="125412"/>
            </a:xfrm>
            <a:custGeom>
              <a:avLst/>
              <a:gdLst>
                <a:gd name="T0" fmla="*/ 441 w 536"/>
                <a:gd name="T1" fmla="*/ 52 h 573"/>
                <a:gd name="T2" fmla="*/ 421 w 536"/>
                <a:gd name="T3" fmla="*/ 18 h 573"/>
                <a:gd name="T4" fmla="*/ 346 w 536"/>
                <a:gd name="T5" fmla="*/ 10 h 573"/>
                <a:gd name="T6" fmla="*/ 298 w 536"/>
                <a:gd name="T7" fmla="*/ 10 h 573"/>
                <a:gd name="T8" fmla="*/ 225 w 536"/>
                <a:gd name="T9" fmla="*/ 13 h 573"/>
                <a:gd name="T10" fmla="*/ 194 w 536"/>
                <a:gd name="T11" fmla="*/ 8 h 573"/>
                <a:gd name="T12" fmla="*/ 171 w 536"/>
                <a:gd name="T13" fmla="*/ 17 h 573"/>
                <a:gd name="T14" fmla="*/ 115 w 536"/>
                <a:gd name="T15" fmla="*/ 7 h 573"/>
                <a:gd name="T16" fmla="*/ 52 w 536"/>
                <a:gd name="T17" fmla="*/ 43 h 573"/>
                <a:gd name="T18" fmla="*/ 33 w 536"/>
                <a:gd name="T19" fmla="*/ 99 h 573"/>
                <a:gd name="T20" fmla="*/ 42 w 536"/>
                <a:gd name="T21" fmla="*/ 145 h 573"/>
                <a:gd name="T22" fmla="*/ 36 w 536"/>
                <a:gd name="T23" fmla="*/ 204 h 573"/>
                <a:gd name="T24" fmla="*/ 85 w 536"/>
                <a:gd name="T25" fmla="*/ 241 h 573"/>
                <a:gd name="T26" fmla="*/ 141 w 536"/>
                <a:gd name="T27" fmla="*/ 237 h 573"/>
                <a:gd name="T28" fmla="*/ 135 w 536"/>
                <a:gd name="T29" fmla="*/ 287 h 573"/>
                <a:gd name="T30" fmla="*/ 95 w 536"/>
                <a:gd name="T31" fmla="*/ 343 h 573"/>
                <a:gd name="T32" fmla="*/ 52 w 536"/>
                <a:gd name="T33" fmla="*/ 369 h 573"/>
                <a:gd name="T34" fmla="*/ 36 w 536"/>
                <a:gd name="T35" fmla="*/ 405 h 573"/>
                <a:gd name="T36" fmla="*/ 0 w 536"/>
                <a:gd name="T37" fmla="*/ 445 h 573"/>
                <a:gd name="T38" fmla="*/ 23 w 536"/>
                <a:gd name="T39" fmla="*/ 504 h 573"/>
                <a:gd name="T40" fmla="*/ 42 w 536"/>
                <a:gd name="T41" fmla="*/ 560 h 573"/>
                <a:gd name="T42" fmla="*/ 125 w 536"/>
                <a:gd name="T43" fmla="*/ 556 h 573"/>
                <a:gd name="T44" fmla="*/ 174 w 536"/>
                <a:gd name="T45" fmla="*/ 553 h 573"/>
                <a:gd name="T46" fmla="*/ 214 w 536"/>
                <a:gd name="T47" fmla="*/ 520 h 573"/>
                <a:gd name="T48" fmla="*/ 276 w 536"/>
                <a:gd name="T49" fmla="*/ 494 h 573"/>
                <a:gd name="T50" fmla="*/ 329 w 536"/>
                <a:gd name="T51" fmla="*/ 461 h 573"/>
                <a:gd name="T52" fmla="*/ 394 w 536"/>
                <a:gd name="T53" fmla="*/ 458 h 573"/>
                <a:gd name="T54" fmla="*/ 460 w 536"/>
                <a:gd name="T55" fmla="*/ 448 h 573"/>
                <a:gd name="T56" fmla="*/ 503 w 536"/>
                <a:gd name="T57" fmla="*/ 372 h 573"/>
                <a:gd name="T58" fmla="*/ 510 w 536"/>
                <a:gd name="T59" fmla="*/ 310 h 573"/>
                <a:gd name="T60" fmla="*/ 506 w 536"/>
                <a:gd name="T61" fmla="*/ 237 h 573"/>
                <a:gd name="T62" fmla="*/ 523 w 536"/>
                <a:gd name="T63" fmla="*/ 178 h 573"/>
                <a:gd name="T64" fmla="*/ 477 w 536"/>
                <a:gd name="T65" fmla="*/ 142 h 573"/>
                <a:gd name="T66" fmla="*/ 467 w 536"/>
                <a:gd name="T67" fmla="*/ 71 h 573"/>
                <a:gd name="T68" fmla="*/ 441 w 536"/>
                <a:gd name="T69" fmla="*/ 52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6" h="573">
                  <a:moveTo>
                    <a:pt x="441" y="52"/>
                  </a:moveTo>
                  <a:cubicBezTo>
                    <a:pt x="429" y="53"/>
                    <a:pt x="436" y="33"/>
                    <a:pt x="421" y="18"/>
                  </a:cubicBezTo>
                  <a:cubicBezTo>
                    <a:pt x="406" y="3"/>
                    <a:pt x="366" y="0"/>
                    <a:pt x="346" y="10"/>
                  </a:cubicBezTo>
                  <a:cubicBezTo>
                    <a:pt x="327" y="21"/>
                    <a:pt x="319" y="16"/>
                    <a:pt x="298" y="10"/>
                  </a:cubicBezTo>
                  <a:cubicBezTo>
                    <a:pt x="278" y="4"/>
                    <a:pt x="248" y="8"/>
                    <a:pt x="225" y="13"/>
                  </a:cubicBezTo>
                  <a:cubicBezTo>
                    <a:pt x="211" y="16"/>
                    <a:pt x="201" y="13"/>
                    <a:pt x="194" y="8"/>
                  </a:cubicBezTo>
                  <a:cubicBezTo>
                    <a:pt x="188" y="13"/>
                    <a:pt x="180" y="17"/>
                    <a:pt x="171" y="17"/>
                  </a:cubicBezTo>
                  <a:cubicBezTo>
                    <a:pt x="141" y="17"/>
                    <a:pt x="148" y="0"/>
                    <a:pt x="115" y="7"/>
                  </a:cubicBezTo>
                  <a:cubicBezTo>
                    <a:pt x="82" y="14"/>
                    <a:pt x="72" y="30"/>
                    <a:pt x="52" y="43"/>
                  </a:cubicBezTo>
                  <a:cubicBezTo>
                    <a:pt x="33" y="56"/>
                    <a:pt x="10" y="89"/>
                    <a:pt x="33" y="99"/>
                  </a:cubicBezTo>
                  <a:cubicBezTo>
                    <a:pt x="56" y="109"/>
                    <a:pt x="56" y="125"/>
                    <a:pt x="42" y="145"/>
                  </a:cubicBezTo>
                  <a:cubicBezTo>
                    <a:pt x="29" y="165"/>
                    <a:pt x="16" y="191"/>
                    <a:pt x="36" y="204"/>
                  </a:cubicBezTo>
                  <a:cubicBezTo>
                    <a:pt x="56" y="218"/>
                    <a:pt x="72" y="257"/>
                    <a:pt x="85" y="241"/>
                  </a:cubicBezTo>
                  <a:cubicBezTo>
                    <a:pt x="98" y="224"/>
                    <a:pt x="135" y="224"/>
                    <a:pt x="141" y="237"/>
                  </a:cubicBezTo>
                  <a:cubicBezTo>
                    <a:pt x="148" y="250"/>
                    <a:pt x="154" y="270"/>
                    <a:pt x="135" y="287"/>
                  </a:cubicBezTo>
                  <a:cubicBezTo>
                    <a:pt x="115" y="303"/>
                    <a:pt x="85" y="329"/>
                    <a:pt x="95" y="343"/>
                  </a:cubicBezTo>
                  <a:cubicBezTo>
                    <a:pt x="105" y="356"/>
                    <a:pt x="72" y="362"/>
                    <a:pt x="52" y="369"/>
                  </a:cubicBezTo>
                  <a:cubicBezTo>
                    <a:pt x="33" y="375"/>
                    <a:pt x="33" y="389"/>
                    <a:pt x="36" y="405"/>
                  </a:cubicBezTo>
                  <a:cubicBezTo>
                    <a:pt x="39" y="422"/>
                    <a:pt x="0" y="431"/>
                    <a:pt x="0" y="445"/>
                  </a:cubicBezTo>
                  <a:cubicBezTo>
                    <a:pt x="0" y="458"/>
                    <a:pt x="3" y="484"/>
                    <a:pt x="23" y="504"/>
                  </a:cubicBezTo>
                  <a:cubicBezTo>
                    <a:pt x="42" y="523"/>
                    <a:pt x="26" y="547"/>
                    <a:pt x="42" y="560"/>
                  </a:cubicBezTo>
                  <a:cubicBezTo>
                    <a:pt x="59" y="573"/>
                    <a:pt x="112" y="566"/>
                    <a:pt x="125" y="556"/>
                  </a:cubicBezTo>
                  <a:cubicBezTo>
                    <a:pt x="138" y="547"/>
                    <a:pt x="154" y="553"/>
                    <a:pt x="174" y="553"/>
                  </a:cubicBezTo>
                  <a:cubicBezTo>
                    <a:pt x="194" y="553"/>
                    <a:pt x="200" y="533"/>
                    <a:pt x="214" y="520"/>
                  </a:cubicBezTo>
                  <a:cubicBezTo>
                    <a:pt x="227" y="507"/>
                    <a:pt x="260" y="491"/>
                    <a:pt x="276" y="494"/>
                  </a:cubicBezTo>
                  <a:cubicBezTo>
                    <a:pt x="293" y="497"/>
                    <a:pt x="302" y="477"/>
                    <a:pt x="329" y="461"/>
                  </a:cubicBezTo>
                  <a:cubicBezTo>
                    <a:pt x="355" y="445"/>
                    <a:pt x="375" y="458"/>
                    <a:pt x="394" y="458"/>
                  </a:cubicBezTo>
                  <a:cubicBezTo>
                    <a:pt x="414" y="458"/>
                    <a:pt x="444" y="474"/>
                    <a:pt x="460" y="448"/>
                  </a:cubicBezTo>
                  <a:cubicBezTo>
                    <a:pt x="477" y="422"/>
                    <a:pt x="493" y="385"/>
                    <a:pt x="503" y="372"/>
                  </a:cubicBezTo>
                  <a:cubicBezTo>
                    <a:pt x="513" y="359"/>
                    <a:pt x="526" y="329"/>
                    <a:pt x="510" y="310"/>
                  </a:cubicBezTo>
                  <a:cubicBezTo>
                    <a:pt x="493" y="290"/>
                    <a:pt x="477" y="254"/>
                    <a:pt x="506" y="237"/>
                  </a:cubicBezTo>
                  <a:cubicBezTo>
                    <a:pt x="536" y="221"/>
                    <a:pt x="533" y="198"/>
                    <a:pt x="523" y="178"/>
                  </a:cubicBezTo>
                  <a:cubicBezTo>
                    <a:pt x="513" y="158"/>
                    <a:pt x="487" y="165"/>
                    <a:pt x="477" y="142"/>
                  </a:cubicBezTo>
                  <a:cubicBezTo>
                    <a:pt x="470" y="125"/>
                    <a:pt x="463" y="91"/>
                    <a:pt x="467" y="71"/>
                  </a:cubicBezTo>
                  <a:cubicBezTo>
                    <a:pt x="458" y="61"/>
                    <a:pt x="447" y="52"/>
                    <a:pt x="441" y="52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8" name="Freeform 239">
              <a:extLst>
                <a:ext uri="{FF2B5EF4-FFF2-40B4-BE49-F238E27FC236}">
                  <a16:creationId xmlns:a16="http://schemas.microsoft.com/office/drawing/2014/main" id="{41703A54-5C55-4600-866D-0B2CB7E88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852" y="3179757"/>
              <a:ext cx="107950" cy="61912"/>
            </a:xfrm>
            <a:custGeom>
              <a:avLst/>
              <a:gdLst>
                <a:gd name="T0" fmla="*/ 405 w 438"/>
                <a:gd name="T1" fmla="*/ 119 h 278"/>
                <a:gd name="T2" fmla="*/ 362 w 438"/>
                <a:gd name="T3" fmla="*/ 59 h 278"/>
                <a:gd name="T4" fmla="*/ 296 w 438"/>
                <a:gd name="T5" fmla="*/ 36 h 278"/>
                <a:gd name="T6" fmla="*/ 243 w 438"/>
                <a:gd name="T7" fmla="*/ 43 h 278"/>
                <a:gd name="T8" fmla="*/ 188 w 438"/>
                <a:gd name="T9" fmla="*/ 10 h 278"/>
                <a:gd name="T10" fmla="*/ 109 w 438"/>
                <a:gd name="T11" fmla="*/ 33 h 278"/>
                <a:gd name="T12" fmla="*/ 59 w 438"/>
                <a:gd name="T13" fmla="*/ 43 h 278"/>
                <a:gd name="T14" fmla="*/ 66 w 438"/>
                <a:gd name="T15" fmla="*/ 99 h 278"/>
                <a:gd name="T16" fmla="*/ 23 w 438"/>
                <a:gd name="T17" fmla="*/ 145 h 278"/>
                <a:gd name="T18" fmla="*/ 69 w 438"/>
                <a:gd name="T19" fmla="*/ 175 h 278"/>
                <a:gd name="T20" fmla="*/ 43 w 438"/>
                <a:gd name="T21" fmla="*/ 215 h 278"/>
                <a:gd name="T22" fmla="*/ 74 w 438"/>
                <a:gd name="T23" fmla="*/ 220 h 278"/>
                <a:gd name="T24" fmla="*/ 147 w 438"/>
                <a:gd name="T25" fmla="*/ 217 h 278"/>
                <a:gd name="T26" fmla="*/ 195 w 438"/>
                <a:gd name="T27" fmla="*/ 217 h 278"/>
                <a:gd name="T28" fmla="*/ 270 w 438"/>
                <a:gd name="T29" fmla="*/ 225 h 278"/>
                <a:gd name="T30" fmla="*/ 290 w 438"/>
                <a:gd name="T31" fmla="*/ 259 h 278"/>
                <a:gd name="T32" fmla="*/ 316 w 438"/>
                <a:gd name="T33" fmla="*/ 278 h 278"/>
                <a:gd name="T34" fmla="*/ 329 w 438"/>
                <a:gd name="T35" fmla="*/ 263 h 278"/>
                <a:gd name="T36" fmla="*/ 375 w 438"/>
                <a:gd name="T37" fmla="*/ 247 h 278"/>
                <a:gd name="T38" fmla="*/ 418 w 438"/>
                <a:gd name="T39" fmla="*/ 188 h 278"/>
                <a:gd name="T40" fmla="*/ 405 w 438"/>
                <a:gd name="T41" fmla="*/ 11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8" h="278">
                  <a:moveTo>
                    <a:pt x="405" y="119"/>
                  </a:moveTo>
                  <a:cubicBezTo>
                    <a:pt x="372" y="99"/>
                    <a:pt x="365" y="79"/>
                    <a:pt x="362" y="59"/>
                  </a:cubicBezTo>
                  <a:cubicBezTo>
                    <a:pt x="359" y="40"/>
                    <a:pt x="319" y="23"/>
                    <a:pt x="296" y="36"/>
                  </a:cubicBezTo>
                  <a:cubicBezTo>
                    <a:pt x="281" y="45"/>
                    <a:pt x="250" y="59"/>
                    <a:pt x="243" y="43"/>
                  </a:cubicBezTo>
                  <a:cubicBezTo>
                    <a:pt x="237" y="27"/>
                    <a:pt x="220" y="0"/>
                    <a:pt x="188" y="10"/>
                  </a:cubicBezTo>
                  <a:cubicBezTo>
                    <a:pt x="155" y="20"/>
                    <a:pt x="112" y="46"/>
                    <a:pt x="109" y="33"/>
                  </a:cubicBezTo>
                  <a:cubicBezTo>
                    <a:pt x="105" y="20"/>
                    <a:pt x="59" y="23"/>
                    <a:pt x="59" y="43"/>
                  </a:cubicBezTo>
                  <a:cubicBezTo>
                    <a:pt x="59" y="63"/>
                    <a:pt x="79" y="73"/>
                    <a:pt x="66" y="99"/>
                  </a:cubicBezTo>
                  <a:cubicBezTo>
                    <a:pt x="53" y="125"/>
                    <a:pt x="0" y="135"/>
                    <a:pt x="23" y="145"/>
                  </a:cubicBezTo>
                  <a:cubicBezTo>
                    <a:pt x="46" y="155"/>
                    <a:pt x="79" y="161"/>
                    <a:pt x="69" y="175"/>
                  </a:cubicBezTo>
                  <a:cubicBezTo>
                    <a:pt x="62" y="184"/>
                    <a:pt x="56" y="203"/>
                    <a:pt x="43" y="215"/>
                  </a:cubicBezTo>
                  <a:cubicBezTo>
                    <a:pt x="50" y="220"/>
                    <a:pt x="60" y="223"/>
                    <a:pt x="74" y="220"/>
                  </a:cubicBezTo>
                  <a:cubicBezTo>
                    <a:pt x="97" y="215"/>
                    <a:pt x="127" y="211"/>
                    <a:pt x="147" y="217"/>
                  </a:cubicBezTo>
                  <a:cubicBezTo>
                    <a:pt x="168" y="223"/>
                    <a:pt x="176" y="228"/>
                    <a:pt x="195" y="217"/>
                  </a:cubicBezTo>
                  <a:cubicBezTo>
                    <a:pt x="215" y="207"/>
                    <a:pt x="255" y="210"/>
                    <a:pt x="270" y="225"/>
                  </a:cubicBezTo>
                  <a:cubicBezTo>
                    <a:pt x="285" y="240"/>
                    <a:pt x="278" y="260"/>
                    <a:pt x="290" y="259"/>
                  </a:cubicBezTo>
                  <a:cubicBezTo>
                    <a:pt x="296" y="259"/>
                    <a:pt x="307" y="268"/>
                    <a:pt x="316" y="278"/>
                  </a:cubicBezTo>
                  <a:cubicBezTo>
                    <a:pt x="318" y="270"/>
                    <a:pt x="322" y="264"/>
                    <a:pt x="329" y="263"/>
                  </a:cubicBezTo>
                  <a:cubicBezTo>
                    <a:pt x="352" y="260"/>
                    <a:pt x="352" y="267"/>
                    <a:pt x="375" y="247"/>
                  </a:cubicBezTo>
                  <a:cubicBezTo>
                    <a:pt x="398" y="227"/>
                    <a:pt x="418" y="207"/>
                    <a:pt x="418" y="188"/>
                  </a:cubicBezTo>
                  <a:cubicBezTo>
                    <a:pt x="418" y="168"/>
                    <a:pt x="438" y="138"/>
                    <a:pt x="405" y="119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9" name="Freeform 240">
              <a:extLst>
                <a:ext uri="{FF2B5EF4-FFF2-40B4-BE49-F238E27FC236}">
                  <a16:creationId xmlns:a16="http://schemas.microsoft.com/office/drawing/2014/main" id="{9EE783CF-2DDD-45FC-98FB-B55076506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7413" y="3136895"/>
              <a:ext cx="277813" cy="220661"/>
            </a:xfrm>
            <a:custGeom>
              <a:avLst/>
              <a:gdLst>
                <a:gd name="T0" fmla="*/ 194 w 1130"/>
                <a:gd name="T1" fmla="*/ 911 h 1009"/>
                <a:gd name="T2" fmla="*/ 335 w 1130"/>
                <a:gd name="T3" fmla="*/ 947 h 1009"/>
                <a:gd name="T4" fmla="*/ 431 w 1130"/>
                <a:gd name="T5" fmla="*/ 898 h 1009"/>
                <a:gd name="T6" fmla="*/ 572 w 1130"/>
                <a:gd name="T7" fmla="*/ 934 h 1009"/>
                <a:gd name="T8" fmla="*/ 714 w 1130"/>
                <a:gd name="T9" fmla="*/ 921 h 1009"/>
                <a:gd name="T10" fmla="*/ 855 w 1130"/>
                <a:gd name="T11" fmla="*/ 993 h 1009"/>
                <a:gd name="T12" fmla="*/ 908 w 1130"/>
                <a:gd name="T13" fmla="*/ 894 h 1009"/>
                <a:gd name="T14" fmla="*/ 1013 w 1130"/>
                <a:gd name="T15" fmla="*/ 815 h 1009"/>
                <a:gd name="T16" fmla="*/ 1051 w 1130"/>
                <a:gd name="T17" fmla="*/ 772 h 1009"/>
                <a:gd name="T18" fmla="*/ 982 w 1130"/>
                <a:gd name="T19" fmla="*/ 671 h 1009"/>
                <a:gd name="T20" fmla="*/ 1051 w 1130"/>
                <a:gd name="T21" fmla="*/ 611 h 1009"/>
                <a:gd name="T22" fmla="*/ 1120 w 1130"/>
                <a:gd name="T23" fmla="*/ 518 h 1009"/>
                <a:gd name="T24" fmla="*/ 1036 w 1130"/>
                <a:gd name="T25" fmla="*/ 473 h 1009"/>
                <a:gd name="T26" fmla="*/ 967 w 1130"/>
                <a:gd name="T27" fmla="*/ 370 h 1009"/>
                <a:gd name="T28" fmla="*/ 913 w 1130"/>
                <a:gd name="T29" fmla="*/ 296 h 1009"/>
                <a:gd name="T30" fmla="*/ 932 w 1130"/>
                <a:gd name="T31" fmla="*/ 123 h 1009"/>
                <a:gd name="T32" fmla="*/ 878 w 1130"/>
                <a:gd name="T33" fmla="*/ 34 h 1009"/>
                <a:gd name="T34" fmla="*/ 799 w 1130"/>
                <a:gd name="T35" fmla="*/ 64 h 1009"/>
                <a:gd name="T36" fmla="*/ 681 w 1130"/>
                <a:gd name="T37" fmla="*/ 19 h 1009"/>
                <a:gd name="T38" fmla="*/ 581 w 1130"/>
                <a:gd name="T39" fmla="*/ 8 h 1009"/>
                <a:gd name="T40" fmla="*/ 488 w 1130"/>
                <a:gd name="T41" fmla="*/ 74 h 1009"/>
                <a:gd name="T42" fmla="*/ 385 w 1130"/>
                <a:gd name="T43" fmla="*/ 98 h 1009"/>
                <a:gd name="T44" fmla="*/ 340 w 1130"/>
                <a:gd name="T45" fmla="*/ 207 h 1009"/>
                <a:gd name="T46" fmla="*/ 276 w 1130"/>
                <a:gd name="T47" fmla="*/ 296 h 1009"/>
                <a:gd name="T48" fmla="*/ 237 w 1130"/>
                <a:gd name="T49" fmla="*/ 399 h 1009"/>
                <a:gd name="T50" fmla="*/ 75 w 1130"/>
                <a:gd name="T51" fmla="*/ 491 h 1009"/>
                <a:gd name="T52" fmla="*/ 64 w 1130"/>
                <a:gd name="T53" fmla="*/ 567 h 1009"/>
                <a:gd name="T54" fmla="*/ 69 w 1130"/>
                <a:gd name="T55" fmla="*/ 750 h 1009"/>
                <a:gd name="T56" fmla="*/ 10 w 1130"/>
                <a:gd name="T57" fmla="*/ 814 h 1009"/>
                <a:gd name="T58" fmla="*/ 47 w 1130"/>
                <a:gd name="T59" fmla="*/ 925 h 1009"/>
                <a:gd name="T60" fmla="*/ 194 w 1130"/>
                <a:gd name="T61" fmla="*/ 911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30" h="1009">
                  <a:moveTo>
                    <a:pt x="194" y="911"/>
                  </a:moveTo>
                  <a:cubicBezTo>
                    <a:pt x="230" y="927"/>
                    <a:pt x="286" y="947"/>
                    <a:pt x="335" y="947"/>
                  </a:cubicBezTo>
                  <a:cubicBezTo>
                    <a:pt x="385" y="947"/>
                    <a:pt x="381" y="891"/>
                    <a:pt x="431" y="898"/>
                  </a:cubicBezTo>
                  <a:cubicBezTo>
                    <a:pt x="480" y="904"/>
                    <a:pt x="510" y="930"/>
                    <a:pt x="572" y="934"/>
                  </a:cubicBezTo>
                  <a:cubicBezTo>
                    <a:pt x="635" y="937"/>
                    <a:pt x="658" y="904"/>
                    <a:pt x="714" y="921"/>
                  </a:cubicBezTo>
                  <a:cubicBezTo>
                    <a:pt x="770" y="937"/>
                    <a:pt x="819" y="1009"/>
                    <a:pt x="855" y="993"/>
                  </a:cubicBezTo>
                  <a:cubicBezTo>
                    <a:pt x="891" y="976"/>
                    <a:pt x="894" y="944"/>
                    <a:pt x="908" y="894"/>
                  </a:cubicBezTo>
                  <a:cubicBezTo>
                    <a:pt x="921" y="845"/>
                    <a:pt x="960" y="832"/>
                    <a:pt x="1013" y="815"/>
                  </a:cubicBezTo>
                  <a:cubicBezTo>
                    <a:pt x="1039" y="807"/>
                    <a:pt x="1048" y="788"/>
                    <a:pt x="1051" y="772"/>
                  </a:cubicBezTo>
                  <a:cubicBezTo>
                    <a:pt x="1000" y="758"/>
                    <a:pt x="968" y="698"/>
                    <a:pt x="982" y="671"/>
                  </a:cubicBezTo>
                  <a:cubicBezTo>
                    <a:pt x="996" y="641"/>
                    <a:pt x="1001" y="616"/>
                    <a:pt x="1051" y="611"/>
                  </a:cubicBezTo>
                  <a:cubicBezTo>
                    <a:pt x="1100" y="606"/>
                    <a:pt x="1110" y="557"/>
                    <a:pt x="1120" y="518"/>
                  </a:cubicBezTo>
                  <a:cubicBezTo>
                    <a:pt x="1130" y="478"/>
                    <a:pt x="1066" y="488"/>
                    <a:pt x="1036" y="473"/>
                  </a:cubicBezTo>
                  <a:cubicBezTo>
                    <a:pt x="1006" y="458"/>
                    <a:pt x="987" y="414"/>
                    <a:pt x="967" y="370"/>
                  </a:cubicBezTo>
                  <a:cubicBezTo>
                    <a:pt x="947" y="325"/>
                    <a:pt x="927" y="320"/>
                    <a:pt x="913" y="296"/>
                  </a:cubicBezTo>
                  <a:cubicBezTo>
                    <a:pt x="898" y="271"/>
                    <a:pt x="932" y="162"/>
                    <a:pt x="932" y="123"/>
                  </a:cubicBezTo>
                  <a:cubicBezTo>
                    <a:pt x="932" y="83"/>
                    <a:pt x="908" y="69"/>
                    <a:pt x="878" y="34"/>
                  </a:cubicBezTo>
                  <a:cubicBezTo>
                    <a:pt x="848" y="0"/>
                    <a:pt x="834" y="29"/>
                    <a:pt x="799" y="64"/>
                  </a:cubicBezTo>
                  <a:cubicBezTo>
                    <a:pt x="765" y="98"/>
                    <a:pt x="715" y="39"/>
                    <a:pt x="681" y="19"/>
                  </a:cubicBezTo>
                  <a:cubicBezTo>
                    <a:pt x="656" y="5"/>
                    <a:pt x="604" y="16"/>
                    <a:pt x="581" y="8"/>
                  </a:cubicBezTo>
                  <a:cubicBezTo>
                    <a:pt x="554" y="35"/>
                    <a:pt x="515" y="71"/>
                    <a:pt x="488" y="74"/>
                  </a:cubicBezTo>
                  <a:cubicBezTo>
                    <a:pt x="444" y="78"/>
                    <a:pt x="394" y="78"/>
                    <a:pt x="385" y="98"/>
                  </a:cubicBezTo>
                  <a:cubicBezTo>
                    <a:pt x="375" y="118"/>
                    <a:pt x="355" y="172"/>
                    <a:pt x="340" y="207"/>
                  </a:cubicBezTo>
                  <a:cubicBezTo>
                    <a:pt x="325" y="241"/>
                    <a:pt x="276" y="271"/>
                    <a:pt x="276" y="296"/>
                  </a:cubicBezTo>
                  <a:cubicBezTo>
                    <a:pt x="276" y="320"/>
                    <a:pt x="286" y="375"/>
                    <a:pt x="237" y="399"/>
                  </a:cubicBezTo>
                  <a:cubicBezTo>
                    <a:pt x="194" y="420"/>
                    <a:pt x="145" y="478"/>
                    <a:pt x="75" y="491"/>
                  </a:cubicBezTo>
                  <a:cubicBezTo>
                    <a:pt x="64" y="514"/>
                    <a:pt x="60" y="546"/>
                    <a:pt x="64" y="567"/>
                  </a:cubicBezTo>
                  <a:cubicBezTo>
                    <a:pt x="69" y="597"/>
                    <a:pt x="108" y="725"/>
                    <a:pt x="69" y="750"/>
                  </a:cubicBezTo>
                  <a:cubicBezTo>
                    <a:pt x="29" y="774"/>
                    <a:pt x="0" y="789"/>
                    <a:pt x="10" y="814"/>
                  </a:cubicBezTo>
                  <a:cubicBezTo>
                    <a:pt x="18" y="835"/>
                    <a:pt x="40" y="891"/>
                    <a:pt x="47" y="925"/>
                  </a:cubicBezTo>
                  <a:cubicBezTo>
                    <a:pt x="103" y="913"/>
                    <a:pt x="173" y="901"/>
                    <a:pt x="194" y="911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0" name="Freeform 241">
              <a:extLst>
                <a:ext uri="{FF2B5EF4-FFF2-40B4-BE49-F238E27FC236}">
                  <a16:creationId xmlns:a16="http://schemas.microsoft.com/office/drawing/2014/main" id="{F42C9989-7B65-4754-9AB7-286E5A3C4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2487" y="3298820"/>
              <a:ext cx="531812" cy="317500"/>
            </a:xfrm>
            <a:custGeom>
              <a:avLst/>
              <a:gdLst>
                <a:gd name="T0" fmla="*/ 2023 w 2161"/>
                <a:gd name="T1" fmla="*/ 483 h 1454"/>
                <a:gd name="T2" fmla="*/ 1860 w 2161"/>
                <a:gd name="T3" fmla="*/ 394 h 1454"/>
                <a:gd name="T4" fmla="*/ 1712 w 2161"/>
                <a:gd name="T5" fmla="*/ 409 h 1454"/>
                <a:gd name="T6" fmla="*/ 1608 w 2161"/>
                <a:gd name="T7" fmla="*/ 291 h 1454"/>
                <a:gd name="T8" fmla="*/ 1431 w 2161"/>
                <a:gd name="T9" fmla="*/ 177 h 1454"/>
                <a:gd name="T10" fmla="*/ 1322 w 2161"/>
                <a:gd name="T11" fmla="*/ 34 h 1454"/>
                <a:gd name="T12" fmla="*/ 1194 w 2161"/>
                <a:gd name="T13" fmla="*/ 32 h 1454"/>
                <a:gd name="T14" fmla="*/ 1051 w 2161"/>
                <a:gd name="T15" fmla="*/ 154 h 1454"/>
                <a:gd name="T16" fmla="*/ 857 w 2161"/>
                <a:gd name="T17" fmla="*/ 181 h 1454"/>
                <a:gd name="T18" fmla="*/ 574 w 2161"/>
                <a:gd name="T19" fmla="*/ 158 h 1454"/>
                <a:gd name="T20" fmla="*/ 337 w 2161"/>
                <a:gd name="T21" fmla="*/ 171 h 1454"/>
                <a:gd name="T22" fmla="*/ 192 w 2161"/>
                <a:gd name="T23" fmla="*/ 202 h 1454"/>
                <a:gd name="T24" fmla="*/ 237 w 2161"/>
                <a:gd name="T25" fmla="*/ 424 h 1454"/>
                <a:gd name="T26" fmla="*/ 79 w 2161"/>
                <a:gd name="T27" fmla="*/ 577 h 1454"/>
                <a:gd name="T28" fmla="*/ 34 w 2161"/>
                <a:gd name="T29" fmla="*/ 626 h 1454"/>
                <a:gd name="T30" fmla="*/ 16 w 2161"/>
                <a:gd name="T31" fmla="*/ 764 h 1454"/>
                <a:gd name="T32" fmla="*/ 113 w 2161"/>
                <a:gd name="T33" fmla="*/ 868 h 1454"/>
                <a:gd name="T34" fmla="*/ 394 w 2161"/>
                <a:gd name="T35" fmla="*/ 853 h 1454"/>
                <a:gd name="T36" fmla="*/ 607 w 2161"/>
                <a:gd name="T37" fmla="*/ 769 h 1454"/>
                <a:gd name="T38" fmla="*/ 686 w 2161"/>
                <a:gd name="T39" fmla="*/ 977 h 1454"/>
                <a:gd name="T40" fmla="*/ 695 w 2161"/>
                <a:gd name="T41" fmla="*/ 1164 h 1454"/>
                <a:gd name="T42" fmla="*/ 794 w 2161"/>
                <a:gd name="T43" fmla="*/ 1297 h 1454"/>
                <a:gd name="T44" fmla="*/ 881 w 2161"/>
                <a:gd name="T45" fmla="*/ 1277 h 1454"/>
                <a:gd name="T46" fmla="*/ 1118 w 2161"/>
                <a:gd name="T47" fmla="*/ 1114 h 1454"/>
                <a:gd name="T48" fmla="*/ 1318 w 2161"/>
                <a:gd name="T49" fmla="*/ 1217 h 1454"/>
                <a:gd name="T50" fmla="*/ 1340 w 2161"/>
                <a:gd name="T51" fmla="*/ 1425 h 1454"/>
                <a:gd name="T52" fmla="*/ 1629 w 2161"/>
                <a:gd name="T53" fmla="*/ 1343 h 1454"/>
                <a:gd name="T54" fmla="*/ 1518 w 2161"/>
                <a:gd name="T55" fmla="*/ 1269 h 1454"/>
                <a:gd name="T56" fmla="*/ 1696 w 2161"/>
                <a:gd name="T57" fmla="*/ 1084 h 1454"/>
                <a:gd name="T58" fmla="*/ 2009 w 2161"/>
                <a:gd name="T59" fmla="*/ 993 h 1454"/>
                <a:gd name="T60" fmla="*/ 1939 w 2161"/>
                <a:gd name="T61" fmla="*/ 932 h 1454"/>
                <a:gd name="T62" fmla="*/ 2107 w 2161"/>
                <a:gd name="T63" fmla="*/ 839 h 1454"/>
                <a:gd name="T64" fmla="*/ 2141 w 2161"/>
                <a:gd name="T65" fmla="*/ 646 h 1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61" h="1454">
                  <a:moveTo>
                    <a:pt x="2126" y="547"/>
                  </a:moveTo>
                  <a:cubicBezTo>
                    <a:pt x="2126" y="503"/>
                    <a:pt x="2067" y="493"/>
                    <a:pt x="2023" y="483"/>
                  </a:cubicBezTo>
                  <a:cubicBezTo>
                    <a:pt x="1978" y="473"/>
                    <a:pt x="1959" y="478"/>
                    <a:pt x="1919" y="463"/>
                  </a:cubicBezTo>
                  <a:cubicBezTo>
                    <a:pt x="1880" y="449"/>
                    <a:pt x="1899" y="424"/>
                    <a:pt x="1860" y="394"/>
                  </a:cubicBezTo>
                  <a:cubicBezTo>
                    <a:pt x="1821" y="365"/>
                    <a:pt x="1860" y="394"/>
                    <a:pt x="1811" y="419"/>
                  </a:cubicBezTo>
                  <a:cubicBezTo>
                    <a:pt x="1761" y="444"/>
                    <a:pt x="1746" y="399"/>
                    <a:pt x="1712" y="409"/>
                  </a:cubicBezTo>
                  <a:cubicBezTo>
                    <a:pt x="1677" y="419"/>
                    <a:pt x="1648" y="414"/>
                    <a:pt x="1603" y="389"/>
                  </a:cubicBezTo>
                  <a:cubicBezTo>
                    <a:pt x="1559" y="365"/>
                    <a:pt x="1613" y="330"/>
                    <a:pt x="1608" y="291"/>
                  </a:cubicBezTo>
                  <a:cubicBezTo>
                    <a:pt x="1603" y="251"/>
                    <a:pt x="1574" y="236"/>
                    <a:pt x="1515" y="236"/>
                  </a:cubicBezTo>
                  <a:cubicBezTo>
                    <a:pt x="1455" y="236"/>
                    <a:pt x="1450" y="217"/>
                    <a:pt x="1431" y="177"/>
                  </a:cubicBezTo>
                  <a:cubicBezTo>
                    <a:pt x="1411" y="138"/>
                    <a:pt x="1440" y="59"/>
                    <a:pt x="1431" y="29"/>
                  </a:cubicBezTo>
                  <a:cubicBezTo>
                    <a:pt x="1421" y="0"/>
                    <a:pt x="1371" y="34"/>
                    <a:pt x="1322" y="34"/>
                  </a:cubicBezTo>
                  <a:cubicBezTo>
                    <a:pt x="1273" y="34"/>
                    <a:pt x="1268" y="39"/>
                    <a:pt x="1209" y="34"/>
                  </a:cubicBezTo>
                  <a:cubicBezTo>
                    <a:pt x="1203" y="34"/>
                    <a:pt x="1199" y="33"/>
                    <a:pt x="1194" y="32"/>
                  </a:cubicBezTo>
                  <a:cubicBezTo>
                    <a:pt x="1191" y="48"/>
                    <a:pt x="1182" y="67"/>
                    <a:pt x="1156" y="75"/>
                  </a:cubicBezTo>
                  <a:cubicBezTo>
                    <a:pt x="1103" y="92"/>
                    <a:pt x="1064" y="105"/>
                    <a:pt x="1051" y="154"/>
                  </a:cubicBezTo>
                  <a:cubicBezTo>
                    <a:pt x="1037" y="204"/>
                    <a:pt x="1034" y="236"/>
                    <a:pt x="998" y="253"/>
                  </a:cubicBezTo>
                  <a:cubicBezTo>
                    <a:pt x="962" y="269"/>
                    <a:pt x="913" y="197"/>
                    <a:pt x="857" y="181"/>
                  </a:cubicBezTo>
                  <a:cubicBezTo>
                    <a:pt x="801" y="164"/>
                    <a:pt x="778" y="197"/>
                    <a:pt x="715" y="194"/>
                  </a:cubicBezTo>
                  <a:cubicBezTo>
                    <a:pt x="653" y="190"/>
                    <a:pt x="623" y="164"/>
                    <a:pt x="574" y="158"/>
                  </a:cubicBezTo>
                  <a:cubicBezTo>
                    <a:pt x="524" y="151"/>
                    <a:pt x="528" y="207"/>
                    <a:pt x="478" y="207"/>
                  </a:cubicBezTo>
                  <a:cubicBezTo>
                    <a:pt x="429" y="207"/>
                    <a:pt x="373" y="187"/>
                    <a:pt x="337" y="171"/>
                  </a:cubicBezTo>
                  <a:cubicBezTo>
                    <a:pt x="316" y="161"/>
                    <a:pt x="246" y="173"/>
                    <a:pt x="190" y="185"/>
                  </a:cubicBezTo>
                  <a:cubicBezTo>
                    <a:pt x="191" y="192"/>
                    <a:pt x="192" y="197"/>
                    <a:pt x="192" y="202"/>
                  </a:cubicBezTo>
                  <a:cubicBezTo>
                    <a:pt x="192" y="232"/>
                    <a:pt x="187" y="291"/>
                    <a:pt x="202" y="325"/>
                  </a:cubicBezTo>
                  <a:cubicBezTo>
                    <a:pt x="217" y="360"/>
                    <a:pt x="256" y="404"/>
                    <a:pt x="237" y="424"/>
                  </a:cubicBezTo>
                  <a:cubicBezTo>
                    <a:pt x="217" y="444"/>
                    <a:pt x="153" y="449"/>
                    <a:pt x="143" y="483"/>
                  </a:cubicBezTo>
                  <a:cubicBezTo>
                    <a:pt x="133" y="518"/>
                    <a:pt x="93" y="562"/>
                    <a:pt x="79" y="577"/>
                  </a:cubicBezTo>
                  <a:cubicBezTo>
                    <a:pt x="69" y="587"/>
                    <a:pt x="53" y="599"/>
                    <a:pt x="30" y="606"/>
                  </a:cubicBezTo>
                  <a:cubicBezTo>
                    <a:pt x="38" y="612"/>
                    <a:pt x="40" y="618"/>
                    <a:pt x="34" y="626"/>
                  </a:cubicBezTo>
                  <a:cubicBezTo>
                    <a:pt x="14" y="651"/>
                    <a:pt x="0" y="710"/>
                    <a:pt x="10" y="735"/>
                  </a:cubicBezTo>
                  <a:cubicBezTo>
                    <a:pt x="12" y="741"/>
                    <a:pt x="14" y="752"/>
                    <a:pt x="16" y="764"/>
                  </a:cubicBezTo>
                  <a:cubicBezTo>
                    <a:pt x="40" y="779"/>
                    <a:pt x="64" y="798"/>
                    <a:pt x="64" y="814"/>
                  </a:cubicBezTo>
                  <a:cubicBezTo>
                    <a:pt x="64" y="839"/>
                    <a:pt x="88" y="863"/>
                    <a:pt x="113" y="868"/>
                  </a:cubicBezTo>
                  <a:cubicBezTo>
                    <a:pt x="138" y="873"/>
                    <a:pt x="246" y="848"/>
                    <a:pt x="281" y="848"/>
                  </a:cubicBezTo>
                  <a:cubicBezTo>
                    <a:pt x="315" y="848"/>
                    <a:pt x="370" y="858"/>
                    <a:pt x="394" y="853"/>
                  </a:cubicBezTo>
                  <a:cubicBezTo>
                    <a:pt x="419" y="848"/>
                    <a:pt x="454" y="819"/>
                    <a:pt x="488" y="804"/>
                  </a:cubicBezTo>
                  <a:cubicBezTo>
                    <a:pt x="523" y="789"/>
                    <a:pt x="607" y="769"/>
                    <a:pt x="607" y="769"/>
                  </a:cubicBezTo>
                  <a:cubicBezTo>
                    <a:pt x="607" y="769"/>
                    <a:pt x="666" y="858"/>
                    <a:pt x="646" y="883"/>
                  </a:cubicBezTo>
                  <a:cubicBezTo>
                    <a:pt x="626" y="908"/>
                    <a:pt x="686" y="957"/>
                    <a:pt x="686" y="977"/>
                  </a:cubicBezTo>
                  <a:cubicBezTo>
                    <a:pt x="686" y="996"/>
                    <a:pt x="730" y="1046"/>
                    <a:pt x="715" y="1080"/>
                  </a:cubicBezTo>
                  <a:cubicBezTo>
                    <a:pt x="700" y="1115"/>
                    <a:pt x="710" y="1135"/>
                    <a:pt x="695" y="1164"/>
                  </a:cubicBezTo>
                  <a:cubicBezTo>
                    <a:pt x="681" y="1194"/>
                    <a:pt x="695" y="1258"/>
                    <a:pt x="695" y="1278"/>
                  </a:cubicBezTo>
                  <a:cubicBezTo>
                    <a:pt x="695" y="1297"/>
                    <a:pt x="774" y="1293"/>
                    <a:pt x="794" y="1297"/>
                  </a:cubicBezTo>
                  <a:cubicBezTo>
                    <a:pt x="808" y="1301"/>
                    <a:pt x="854" y="1290"/>
                    <a:pt x="882" y="1283"/>
                  </a:cubicBezTo>
                  <a:cubicBezTo>
                    <a:pt x="882" y="1281"/>
                    <a:pt x="881" y="1279"/>
                    <a:pt x="881" y="1277"/>
                  </a:cubicBezTo>
                  <a:cubicBezTo>
                    <a:pt x="881" y="1240"/>
                    <a:pt x="926" y="1217"/>
                    <a:pt x="978" y="1188"/>
                  </a:cubicBezTo>
                  <a:cubicBezTo>
                    <a:pt x="1029" y="1158"/>
                    <a:pt x="1074" y="1114"/>
                    <a:pt x="1118" y="1114"/>
                  </a:cubicBezTo>
                  <a:cubicBezTo>
                    <a:pt x="1163" y="1114"/>
                    <a:pt x="1163" y="1158"/>
                    <a:pt x="1215" y="1173"/>
                  </a:cubicBezTo>
                  <a:cubicBezTo>
                    <a:pt x="1266" y="1188"/>
                    <a:pt x="1311" y="1188"/>
                    <a:pt x="1318" y="1217"/>
                  </a:cubicBezTo>
                  <a:cubicBezTo>
                    <a:pt x="1326" y="1247"/>
                    <a:pt x="1215" y="1321"/>
                    <a:pt x="1252" y="1343"/>
                  </a:cubicBezTo>
                  <a:cubicBezTo>
                    <a:pt x="1289" y="1365"/>
                    <a:pt x="1333" y="1395"/>
                    <a:pt x="1340" y="1425"/>
                  </a:cubicBezTo>
                  <a:cubicBezTo>
                    <a:pt x="1348" y="1454"/>
                    <a:pt x="1414" y="1425"/>
                    <a:pt x="1488" y="1410"/>
                  </a:cubicBezTo>
                  <a:cubicBezTo>
                    <a:pt x="1562" y="1395"/>
                    <a:pt x="1570" y="1336"/>
                    <a:pt x="1629" y="1343"/>
                  </a:cubicBezTo>
                  <a:cubicBezTo>
                    <a:pt x="1688" y="1351"/>
                    <a:pt x="1703" y="1291"/>
                    <a:pt x="1651" y="1277"/>
                  </a:cubicBezTo>
                  <a:cubicBezTo>
                    <a:pt x="1599" y="1262"/>
                    <a:pt x="1570" y="1306"/>
                    <a:pt x="1518" y="1269"/>
                  </a:cubicBezTo>
                  <a:cubicBezTo>
                    <a:pt x="1466" y="1232"/>
                    <a:pt x="1474" y="1166"/>
                    <a:pt x="1525" y="1158"/>
                  </a:cubicBezTo>
                  <a:cubicBezTo>
                    <a:pt x="1577" y="1151"/>
                    <a:pt x="1629" y="1129"/>
                    <a:pt x="1696" y="1084"/>
                  </a:cubicBezTo>
                  <a:cubicBezTo>
                    <a:pt x="1762" y="1040"/>
                    <a:pt x="1829" y="1003"/>
                    <a:pt x="1881" y="1010"/>
                  </a:cubicBezTo>
                  <a:cubicBezTo>
                    <a:pt x="1908" y="1014"/>
                    <a:pt x="1963" y="1004"/>
                    <a:pt x="2009" y="993"/>
                  </a:cubicBezTo>
                  <a:cubicBezTo>
                    <a:pt x="2025" y="954"/>
                    <a:pt x="1978" y="995"/>
                    <a:pt x="1959" y="957"/>
                  </a:cubicBezTo>
                  <a:cubicBezTo>
                    <a:pt x="1939" y="917"/>
                    <a:pt x="1959" y="957"/>
                    <a:pt x="1939" y="932"/>
                  </a:cubicBezTo>
                  <a:cubicBezTo>
                    <a:pt x="1919" y="908"/>
                    <a:pt x="1998" y="893"/>
                    <a:pt x="2013" y="878"/>
                  </a:cubicBezTo>
                  <a:cubicBezTo>
                    <a:pt x="2028" y="863"/>
                    <a:pt x="2077" y="858"/>
                    <a:pt x="2107" y="839"/>
                  </a:cubicBezTo>
                  <a:cubicBezTo>
                    <a:pt x="2136" y="819"/>
                    <a:pt x="2126" y="769"/>
                    <a:pt x="2121" y="730"/>
                  </a:cubicBezTo>
                  <a:cubicBezTo>
                    <a:pt x="2116" y="691"/>
                    <a:pt x="2121" y="671"/>
                    <a:pt x="2141" y="646"/>
                  </a:cubicBezTo>
                  <a:cubicBezTo>
                    <a:pt x="2161" y="621"/>
                    <a:pt x="2126" y="592"/>
                    <a:pt x="2126" y="547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1" name="Freeform 242">
              <a:extLst>
                <a:ext uri="{FF2B5EF4-FFF2-40B4-BE49-F238E27FC236}">
                  <a16:creationId xmlns:a16="http://schemas.microsoft.com/office/drawing/2014/main" id="{60FCFE58-2AE6-43BF-A0D2-7194498CA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2" y="3740145"/>
              <a:ext cx="228599" cy="127000"/>
            </a:xfrm>
            <a:custGeom>
              <a:avLst/>
              <a:gdLst>
                <a:gd name="T0" fmla="*/ 561 w 927"/>
                <a:gd name="T1" fmla="*/ 552 h 578"/>
                <a:gd name="T2" fmla="*/ 745 w 927"/>
                <a:gd name="T3" fmla="*/ 545 h 578"/>
                <a:gd name="T4" fmla="*/ 927 w 927"/>
                <a:gd name="T5" fmla="*/ 524 h 578"/>
                <a:gd name="T6" fmla="*/ 925 w 927"/>
                <a:gd name="T7" fmla="*/ 517 h 578"/>
                <a:gd name="T8" fmla="*/ 875 w 927"/>
                <a:gd name="T9" fmla="*/ 463 h 578"/>
                <a:gd name="T10" fmla="*/ 831 w 927"/>
                <a:gd name="T11" fmla="*/ 334 h 578"/>
                <a:gd name="T12" fmla="*/ 742 w 927"/>
                <a:gd name="T13" fmla="*/ 295 h 578"/>
                <a:gd name="T14" fmla="*/ 725 w 927"/>
                <a:gd name="T15" fmla="*/ 207 h 578"/>
                <a:gd name="T16" fmla="*/ 556 w 927"/>
                <a:gd name="T17" fmla="*/ 193 h 578"/>
                <a:gd name="T18" fmla="*/ 422 w 927"/>
                <a:gd name="T19" fmla="*/ 193 h 578"/>
                <a:gd name="T20" fmla="*/ 296 w 927"/>
                <a:gd name="T21" fmla="*/ 178 h 578"/>
                <a:gd name="T22" fmla="*/ 378 w 927"/>
                <a:gd name="T23" fmla="*/ 89 h 578"/>
                <a:gd name="T24" fmla="*/ 296 w 927"/>
                <a:gd name="T25" fmla="*/ 8 h 578"/>
                <a:gd name="T26" fmla="*/ 200 w 927"/>
                <a:gd name="T27" fmla="*/ 82 h 578"/>
                <a:gd name="T28" fmla="*/ 89 w 927"/>
                <a:gd name="T29" fmla="*/ 178 h 578"/>
                <a:gd name="T30" fmla="*/ 23 w 927"/>
                <a:gd name="T31" fmla="*/ 244 h 578"/>
                <a:gd name="T32" fmla="*/ 74 w 927"/>
                <a:gd name="T33" fmla="*/ 326 h 578"/>
                <a:gd name="T34" fmla="*/ 111 w 927"/>
                <a:gd name="T35" fmla="*/ 444 h 578"/>
                <a:gd name="T36" fmla="*/ 23 w 927"/>
                <a:gd name="T37" fmla="*/ 553 h 578"/>
                <a:gd name="T38" fmla="*/ 66 w 927"/>
                <a:gd name="T39" fmla="*/ 576 h 578"/>
                <a:gd name="T40" fmla="*/ 190 w 927"/>
                <a:gd name="T41" fmla="*/ 552 h 578"/>
                <a:gd name="T42" fmla="*/ 249 w 927"/>
                <a:gd name="T43" fmla="*/ 522 h 578"/>
                <a:gd name="T44" fmla="*/ 338 w 927"/>
                <a:gd name="T45" fmla="*/ 443 h 578"/>
                <a:gd name="T46" fmla="*/ 421 w 927"/>
                <a:gd name="T47" fmla="*/ 403 h 578"/>
                <a:gd name="T48" fmla="*/ 456 w 927"/>
                <a:gd name="T49" fmla="*/ 507 h 578"/>
                <a:gd name="T50" fmla="*/ 476 w 927"/>
                <a:gd name="T51" fmla="*/ 565 h 578"/>
                <a:gd name="T52" fmla="*/ 561 w 927"/>
                <a:gd name="T53" fmla="*/ 552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27" h="578">
                  <a:moveTo>
                    <a:pt x="561" y="552"/>
                  </a:moveTo>
                  <a:cubicBezTo>
                    <a:pt x="627" y="565"/>
                    <a:pt x="670" y="565"/>
                    <a:pt x="745" y="545"/>
                  </a:cubicBezTo>
                  <a:cubicBezTo>
                    <a:pt x="811" y="528"/>
                    <a:pt x="850" y="513"/>
                    <a:pt x="927" y="524"/>
                  </a:cubicBezTo>
                  <a:cubicBezTo>
                    <a:pt x="927" y="522"/>
                    <a:pt x="926" y="519"/>
                    <a:pt x="925" y="517"/>
                  </a:cubicBezTo>
                  <a:cubicBezTo>
                    <a:pt x="915" y="487"/>
                    <a:pt x="890" y="507"/>
                    <a:pt x="875" y="463"/>
                  </a:cubicBezTo>
                  <a:cubicBezTo>
                    <a:pt x="861" y="418"/>
                    <a:pt x="890" y="354"/>
                    <a:pt x="831" y="334"/>
                  </a:cubicBezTo>
                  <a:cubicBezTo>
                    <a:pt x="772" y="314"/>
                    <a:pt x="747" y="329"/>
                    <a:pt x="742" y="295"/>
                  </a:cubicBezTo>
                  <a:cubicBezTo>
                    <a:pt x="739" y="276"/>
                    <a:pt x="729" y="240"/>
                    <a:pt x="725" y="207"/>
                  </a:cubicBezTo>
                  <a:cubicBezTo>
                    <a:pt x="701" y="207"/>
                    <a:pt x="607" y="207"/>
                    <a:pt x="556" y="193"/>
                  </a:cubicBezTo>
                  <a:cubicBezTo>
                    <a:pt x="504" y="178"/>
                    <a:pt x="444" y="170"/>
                    <a:pt x="422" y="193"/>
                  </a:cubicBezTo>
                  <a:cubicBezTo>
                    <a:pt x="400" y="215"/>
                    <a:pt x="326" y="200"/>
                    <a:pt x="296" y="178"/>
                  </a:cubicBezTo>
                  <a:cubicBezTo>
                    <a:pt x="267" y="156"/>
                    <a:pt x="363" y="119"/>
                    <a:pt x="378" y="89"/>
                  </a:cubicBezTo>
                  <a:cubicBezTo>
                    <a:pt x="393" y="59"/>
                    <a:pt x="334" y="0"/>
                    <a:pt x="296" y="8"/>
                  </a:cubicBezTo>
                  <a:cubicBezTo>
                    <a:pt x="259" y="15"/>
                    <a:pt x="259" y="104"/>
                    <a:pt x="200" y="82"/>
                  </a:cubicBezTo>
                  <a:cubicBezTo>
                    <a:pt x="141" y="59"/>
                    <a:pt x="111" y="170"/>
                    <a:pt x="89" y="178"/>
                  </a:cubicBezTo>
                  <a:cubicBezTo>
                    <a:pt x="67" y="185"/>
                    <a:pt x="0" y="230"/>
                    <a:pt x="23" y="244"/>
                  </a:cubicBezTo>
                  <a:cubicBezTo>
                    <a:pt x="45" y="259"/>
                    <a:pt x="52" y="296"/>
                    <a:pt x="74" y="326"/>
                  </a:cubicBezTo>
                  <a:cubicBezTo>
                    <a:pt x="97" y="355"/>
                    <a:pt x="126" y="407"/>
                    <a:pt x="111" y="444"/>
                  </a:cubicBezTo>
                  <a:cubicBezTo>
                    <a:pt x="97" y="480"/>
                    <a:pt x="83" y="529"/>
                    <a:pt x="23" y="553"/>
                  </a:cubicBezTo>
                  <a:cubicBezTo>
                    <a:pt x="31" y="566"/>
                    <a:pt x="44" y="578"/>
                    <a:pt x="66" y="576"/>
                  </a:cubicBezTo>
                  <a:cubicBezTo>
                    <a:pt x="116" y="571"/>
                    <a:pt x="160" y="542"/>
                    <a:pt x="190" y="552"/>
                  </a:cubicBezTo>
                  <a:cubicBezTo>
                    <a:pt x="219" y="561"/>
                    <a:pt x="204" y="542"/>
                    <a:pt x="249" y="522"/>
                  </a:cubicBezTo>
                  <a:cubicBezTo>
                    <a:pt x="293" y="502"/>
                    <a:pt x="303" y="477"/>
                    <a:pt x="338" y="443"/>
                  </a:cubicBezTo>
                  <a:cubicBezTo>
                    <a:pt x="372" y="408"/>
                    <a:pt x="397" y="389"/>
                    <a:pt x="421" y="403"/>
                  </a:cubicBezTo>
                  <a:cubicBezTo>
                    <a:pt x="446" y="418"/>
                    <a:pt x="451" y="473"/>
                    <a:pt x="456" y="507"/>
                  </a:cubicBezTo>
                  <a:cubicBezTo>
                    <a:pt x="458" y="523"/>
                    <a:pt x="467" y="544"/>
                    <a:pt x="476" y="565"/>
                  </a:cubicBezTo>
                  <a:cubicBezTo>
                    <a:pt x="496" y="553"/>
                    <a:pt x="522" y="544"/>
                    <a:pt x="561" y="552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2" name="Freeform 243">
              <a:extLst>
                <a:ext uri="{FF2B5EF4-FFF2-40B4-BE49-F238E27FC236}">
                  <a16:creationId xmlns:a16="http://schemas.microsoft.com/office/drawing/2014/main" id="{AEDB7256-D493-4053-961C-E9E07124C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7075" y="3863969"/>
              <a:ext cx="401638" cy="404812"/>
            </a:xfrm>
            <a:custGeom>
              <a:avLst/>
              <a:gdLst>
                <a:gd name="T0" fmla="*/ 1345 w 1633"/>
                <a:gd name="T1" fmla="*/ 219 h 1848"/>
                <a:gd name="T2" fmla="*/ 1281 w 1633"/>
                <a:gd name="T3" fmla="*/ 135 h 1848"/>
                <a:gd name="T4" fmla="*/ 1242 w 1633"/>
                <a:gd name="T5" fmla="*/ 22 h 1848"/>
                <a:gd name="T6" fmla="*/ 1205 w 1633"/>
                <a:gd name="T7" fmla="*/ 0 h 1848"/>
                <a:gd name="T8" fmla="*/ 1228 w 1633"/>
                <a:gd name="T9" fmla="*/ 64 h 1848"/>
                <a:gd name="T10" fmla="*/ 1199 w 1633"/>
                <a:gd name="T11" fmla="*/ 143 h 1848"/>
                <a:gd name="T12" fmla="*/ 1219 w 1633"/>
                <a:gd name="T13" fmla="*/ 227 h 1848"/>
                <a:gd name="T14" fmla="*/ 1174 w 1633"/>
                <a:gd name="T15" fmla="*/ 360 h 1848"/>
                <a:gd name="T16" fmla="*/ 1154 w 1633"/>
                <a:gd name="T17" fmla="*/ 420 h 1848"/>
                <a:gd name="T18" fmla="*/ 1061 w 1633"/>
                <a:gd name="T19" fmla="*/ 444 h 1848"/>
                <a:gd name="T20" fmla="*/ 1061 w 1633"/>
                <a:gd name="T21" fmla="*/ 509 h 1848"/>
                <a:gd name="T22" fmla="*/ 1001 w 1633"/>
                <a:gd name="T23" fmla="*/ 577 h 1848"/>
                <a:gd name="T24" fmla="*/ 952 w 1633"/>
                <a:gd name="T25" fmla="*/ 652 h 1848"/>
                <a:gd name="T26" fmla="*/ 918 w 1633"/>
                <a:gd name="T27" fmla="*/ 726 h 1848"/>
                <a:gd name="T28" fmla="*/ 819 w 1633"/>
                <a:gd name="T29" fmla="*/ 780 h 1848"/>
                <a:gd name="T30" fmla="*/ 745 w 1633"/>
                <a:gd name="T31" fmla="*/ 819 h 1848"/>
                <a:gd name="T32" fmla="*/ 622 w 1633"/>
                <a:gd name="T33" fmla="*/ 849 h 1848"/>
                <a:gd name="T34" fmla="*/ 602 w 1633"/>
                <a:gd name="T35" fmla="*/ 957 h 1848"/>
                <a:gd name="T36" fmla="*/ 533 w 1633"/>
                <a:gd name="T37" fmla="*/ 1041 h 1848"/>
                <a:gd name="T38" fmla="*/ 395 w 1633"/>
                <a:gd name="T39" fmla="*/ 1076 h 1848"/>
                <a:gd name="T40" fmla="*/ 242 w 1633"/>
                <a:gd name="T41" fmla="*/ 1101 h 1848"/>
                <a:gd name="T42" fmla="*/ 108 w 1633"/>
                <a:gd name="T43" fmla="*/ 1101 h 1848"/>
                <a:gd name="T44" fmla="*/ 10 w 1633"/>
                <a:gd name="T45" fmla="*/ 1071 h 1848"/>
                <a:gd name="T46" fmla="*/ 59 w 1633"/>
                <a:gd name="T47" fmla="*/ 1170 h 1848"/>
                <a:gd name="T48" fmla="*/ 158 w 1633"/>
                <a:gd name="T49" fmla="*/ 1254 h 1848"/>
                <a:gd name="T50" fmla="*/ 177 w 1633"/>
                <a:gd name="T51" fmla="*/ 1337 h 1848"/>
                <a:gd name="T52" fmla="*/ 163 w 1633"/>
                <a:gd name="T53" fmla="*/ 1421 h 1848"/>
                <a:gd name="T54" fmla="*/ 59 w 1633"/>
                <a:gd name="T55" fmla="*/ 1535 h 1848"/>
                <a:gd name="T56" fmla="*/ 0 w 1633"/>
                <a:gd name="T57" fmla="*/ 1656 h 1848"/>
                <a:gd name="T58" fmla="*/ 10 w 1633"/>
                <a:gd name="T59" fmla="*/ 1658 h 1848"/>
                <a:gd name="T60" fmla="*/ 133 w 1633"/>
                <a:gd name="T61" fmla="*/ 1722 h 1848"/>
                <a:gd name="T62" fmla="*/ 227 w 1633"/>
                <a:gd name="T63" fmla="*/ 1663 h 1848"/>
                <a:gd name="T64" fmla="*/ 365 w 1633"/>
                <a:gd name="T65" fmla="*/ 1643 h 1848"/>
                <a:gd name="T66" fmla="*/ 513 w 1633"/>
                <a:gd name="T67" fmla="*/ 1633 h 1848"/>
                <a:gd name="T68" fmla="*/ 617 w 1633"/>
                <a:gd name="T69" fmla="*/ 1638 h 1848"/>
                <a:gd name="T70" fmla="*/ 710 w 1633"/>
                <a:gd name="T71" fmla="*/ 1782 h 1848"/>
                <a:gd name="T72" fmla="*/ 814 w 1633"/>
                <a:gd name="T73" fmla="*/ 1846 h 1848"/>
                <a:gd name="T74" fmla="*/ 818 w 1633"/>
                <a:gd name="T75" fmla="*/ 1848 h 1848"/>
                <a:gd name="T76" fmla="*/ 863 w 1633"/>
                <a:gd name="T77" fmla="*/ 1826 h 1848"/>
                <a:gd name="T78" fmla="*/ 937 w 1633"/>
                <a:gd name="T79" fmla="*/ 1782 h 1848"/>
                <a:gd name="T80" fmla="*/ 1051 w 1633"/>
                <a:gd name="T81" fmla="*/ 1782 h 1848"/>
                <a:gd name="T82" fmla="*/ 1145 w 1633"/>
                <a:gd name="T83" fmla="*/ 1752 h 1848"/>
                <a:gd name="T84" fmla="*/ 1130 w 1633"/>
                <a:gd name="T85" fmla="*/ 1668 h 1848"/>
                <a:gd name="T86" fmla="*/ 1071 w 1633"/>
                <a:gd name="T87" fmla="*/ 1569 h 1848"/>
                <a:gd name="T88" fmla="*/ 1006 w 1633"/>
                <a:gd name="T89" fmla="*/ 1476 h 1848"/>
                <a:gd name="T90" fmla="*/ 982 w 1633"/>
                <a:gd name="T91" fmla="*/ 1397 h 1848"/>
                <a:gd name="T92" fmla="*/ 1031 w 1633"/>
                <a:gd name="T93" fmla="*/ 1273 h 1848"/>
                <a:gd name="T94" fmla="*/ 1130 w 1633"/>
                <a:gd name="T95" fmla="*/ 1268 h 1848"/>
                <a:gd name="T96" fmla="*/ 1199 w 1633"/>
                <a:gd name="T97" fmla="*/ 1303 h 1848"/>
                <a:gd name="T98" fmla="*/ 1268 w 1633"/>
                <a:gd name="T99" fmla="*/ 1234 h 1848"/>
                <a:gd name="T100" fmla="*/ 1357 w 1633"/>
                <a:gd name="T101" fmla="*/ 1145 h 1848"/>
                <a:gd name="T102" fmla="*/ 1460 w 1633"/>
                <a:gd name="T103" fmla="*/ 1032 h 1848"/>
                <a:gd name="T104" fmla="*/ 1495 w 1633"/>
                <a:gd name="T105" fmla="*/ 933 h 1848"/>
                <a:gd name="T106" fmla="*/ 1549 w 1633"/>
                <a:gd name="T107" fmla="*/ 849 h 1848"/>
                <a:gd name="T108" fmla="*/ 1603 w 1633"/>
                <a:gd name="T109" fmla="*/ 780 h 1848"/>
                <a:gd name="T110" fmla="*/ 1613 w 1633"/>
                <a:gd name="T111" fmla="*/ 706 h 1848"/>
                <a:gd name="T112" fmla="*/ 1594 w 1633"/>
                <a:gd name="T113" fmla="*/ 627 h 1848"/>
                <a:gd name="T114" fmla="*/ 1539 w 1633"/>
                <a:gd name="T115" fmla="*/ 602 h 1848"/>
                <a:gd name="T116" fmla="*/ 1505 w 1633"/>
                <a:gd name="T117" fmla="*/ 528 h 1848"/>
                <a:gd name="T118" fmla="*/ 1490 w 1633"/>
                <a:gd name="T119" fmla="*/ 430 h 1848"/>
                <a:gd name="T120" fmla="*/ 1512 w 1633"/>
                <a:gd name="T121" fmla="*/ 364 h 1848"/>
                <a:gd name="T122" fmla="*/ 1345 w 1633"/>
                <a:gd name="T123" fmla="*/ 219 h 1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33" h="1848">
                  <a:moveTo>
                    <a:pt x="1345" y="219"/>
                  </a:moveTo>
                  <a:cubicBezTo>
                    <a:pt x="1362" y="183"/>
                    <a:pt x="1316" y="148"/>
                    <a:pt x="1281" y="135"/>
                  </a:cubicBezTo>
                  <a:cubicBezTo>
                    <a:pt x="1247" y="122"/>
                    <a:pt x="1251" y="40"/>
                    <a:pt x="1242" y="22"/>
                  </a:cubicBezTo>
                  <a:cubicBezTo>
                    <a:pt x="1235" y="10"/>
                    <a:pt x="1217" y="3"/>
                    <a:pt x="1205" y="0"/>
                  </a:cubicBezTo>
                  <a:cubicBezTo>
                    <a:pt x="1215" y="23"/>
                    <a:pt x="1226" y="46"/>
                    <a:pt x="1228" y="64"/>
                  </a:cubicBezTo>
                  <a:cubicBezTo>
                    <a:pt x="1233" y="99"/>
                    <a:pt x="1219" y="124"/>
                    <a:pt x="1199" y="143"/>
                  </a:cubicBezTo>
                  <a:cubicBezTo>
                    <a:pt x="1179" y="163"/>
                    <a:pt x="1214" y="203"/>
                    <a:pt x="1219" y="227"/>
                  </a:cubicBezTo>
                  <a:cubicBezTo>
                    <a:pt x="1224" y="252"/>
                    <a:pt x="1194" y="341"/>
                    <a:pt x="1174" y="360"/>
                  </a:cubicBezTo>
                  <a:cubicBezTo>
                    <a:pt x="1154" y="380"/>
                    <a:pt x="1174" y="395"/>
                    <a:pt x="1154" y="420"/>
                  </a:cubicBezTo>
                  <a:cubicBezTo>
                    <a:pt x="1135" y="444"/>
                    <a:pt x="1080" y="430"/>
                    <a:pt x="1061" y="444"/>
                  </a:cubicBezTo>
                  <a:cubicBezTo>
                    <a:pt x="1041" y="459"/>
                    <a:pt x="1066" y="474"/>
                    <a:pt x="1061" y="509"/>
                  </a:cubicBezTo>
                  <a:cubicBezTo>
                    <a:pt x="1056" y="543"/>
                    <a:pt x="1016" y="558"/>
                    <a:pt x="1001" y="577"/>
                  </a:cubicBezTo>
                  <a:cubicBezTo>
                    <a:pt x="987" y="597"/>
                    <a:pt x="962" y="627"/>
                    <a:pt x="952" y="652"/>
                  </a:cubicBezTo>
                  <a:cubicBezTo>
                    <a:pt x="942" y="676"/>
                    <a:pt x="932" y="691"/>
                    <a:pt x="918" y="726"/>
                  </a:cubicBezTo>
                  <a:cubicBezTo>
                    <a:pt x="903" y="760"/>
                    <a:pt x="853" y="780"/>
                    <a:pt x="819" y="780"/>
                  </a:cubicBezTo>
                  <a:cubicBezTo>
                    <a:pt x="784" y="780"/>
                    <a:pt x="760" y="795"/>
                    <a:pt x="745" y="819"/>
                  </a:cubicBezTo>
                  <a:cubicBezTo>
                    <a:pt x="730" y="844"/>
                    <a:pt x="622" y="829"/>
                    <a:pt x="622" y="849"/>
                  </a:cubicBezTo>
                  <a:cubicBezTo>
                    <a:pt x="622" y="869"/>
                    <a:pt x="607" y="933"/>
                    <a:pt x="602" y="957"/>
                  </a:cubicBezTo>
                  <a:cubicBezTo>
                    <a:pt x="597" y="982"/>
                    <a:pt x="582" y="1032"/>
                    <a:pt x="533" y="1041"/>
                  </a:cubicBezTo>
                  <a:cubicBezTo>
                    <a:pt x="483" y="1051"/>
                    <a:pt x="414" y="1066"/>
                    <a:pt x="395" y="1076"/>
                  </a:cubicBezTo>
                  <a:cubicBezTo>
                    <a:pt x="375" y="1086"/>
                    <a:pt x="301" y="1101"/>
                    <a:pt x="242" y="1101"/>
                  </a:cubicBezTo>
                  <a:cubicBezTo>
                    <a:pt x="182" y="1101"/>
                    <a:pt x="138" y="1091"/>
                    <a:pt x="108" y="1101"/>
                  </a:cubicBezTo>
                  <a:cubicBezTo>
                    <a:pt x="79" y="1110"/>
                    <a:pt x="10" y="1071"/>
                    <a:pt x="10" y="1071"/>
                  </a:cubicBezTo>
                  <a:cubicBezTo>
                    <a:pt x="10" y="1071"/>
                    <a:pt x="19" y="1145"/>
                    <a:pt x="59" y="1170"/>
                  </a:cubicBezTo>
                  <a:cubicBezTo>
                    <a:pt x="99" y="1194"/>
                    <a:pt x="163" y="1224"/>
                    <a:pt x="158" y="1254"/>
                  </a:cubicBezTo>
                  <a:cubicBezTo>
                    <a:pt x="153" y="1283"/>
                    <a:pt x="153" y="1318"/>
                    <a:pt x="177" y="1337"/>
                  </a:cubicBezTo>
                  <a:cubicBezTo>
                    <a:pt x="202" y="1357"/>
                    <a:pt x="187" y="1407"/>
                    <a:pt x="163" y="1421"/>
                  </a:cubicBezTo>
                  <a:cubicBezTo>
                    <a:pt x="138" y="1436"/>
                    <a:pt x="89" y="1495"/>
                    <a:pt x="59" y="1535"/>
                  </a:cubicBezTo>
                  <a:cubicBezTo>
                    <a:pt x="39" y="1561"/>
                    <a:pt x="11" y="1611"/>
                    <a:pt x="0" y="1656"/>
                  </a:cubicBezTo>
                  <a:cubicBezTo>
                    <a:pt x="6" y="1657"/>
                    <a:pt x="10" y="1658"/>
                    <a:pt x="10" y="1658"/>
                  </a:cubicBezTo>
                  <a:cubicBezTo>
                    <a:pt x="10" y="1658"/>
                    <a:pt x="79" y="1727"/>
                    <a:pt x="133" y="1722"/>
                  </a:cubicBezTo>
                  <a:cubicBezTo>
                    <a:pt x="187" y="1717"/>
                    <a:pt x="207" y="1683"/>
                    <a:pt x="227" y="1663"/>
                  </a:cubicBezTo>
                  <a:cubicBezTo>
                    <a:pt x="247" y="1643"/>
                    <a:pt x="316" y="1643"/>
                    <a:pt x="365" y="1643"/>
                  </a:cubicBezTo>
                  <a:cubicBezTo>
                    <a:pt x="414" y="1643"/>
                    <a:pt x="498" y="1658"/>
                    <a:pt x="513" y="1633"/>
                  </a:cubicBezTo>
                  <a:cubicBezTo>
                    <a:pt x="528" y="1609"/>
                    <a:pt x="602" y="1624"/>
                    <a:pt x="617" y="1638"/>
                  </a:cubicBezTo>
                  <a:cubicBezTo>
                    <a:pt x="631" y="1653"/>
                    <a:pt x="681" y="1767"/>
                    <a:pt x="710" y="1782"/>
                  </a:cubicBezTo>
                  <a:cubicBezTo>
                    <a:pt x="740" y="1796"/>
                    <a:pt x="789" y="1836"/>
                    <a:pt x="814" y="1846"/>
                  </a:cubicBezTo>
                  <a:cubicBezTo>
                    <a:pt x="816" y="1846"/>
                    <a:pt x="817" y="1847"/>
                    <a:pt x="818" y="1848"/>
                  </a:cubicBezTo>
                  <a:cubicBezTo>
                    <a:pt x="830" y="1835"/>
                    <a:pt x="846" y="1824"/>
                    <a:pt x="863" y="1826"/>
                  </a:cubicBezTo>
                  <a:cubicBezTo>
                    <a:pt x="903" y="1831"/>
                    <a:pt x="908" y="1782"/>
                    <a:pt x="937" y="1782"/>
                  </a:cubicBezTo>
                  <a:cubicBezTo>
                    <a:pt x="967" y="1782"/>
                    <a:pt x="1016" y="1767"/>
                    <a:pt x="1051" y="1782"/>
                  </a:cubicBezTo>
                  <a:cubicBezTo>
                    <a:pt x="1085" y="1796"/>
                    <a:pt x="1145" y="1752"/>
                    <a:pt x="1145" y="1752"/>
                  </a:cubicBezTo>
                  <a:cubicBezTo>
                    <a:pt x="1145" y="1752"/>
                    <a:pt x="1130" y="1703"/>
                    <a:pt x="1130" y="1668"/>
                  </a:cubicBezTo>
                  <a:cubicBezTo>
                    <a:pt x="1130" y="1633"/>
                    <a:pt x="1085" y="1584"/>
                    <a:pt x="1071" y="1569"/>
                  </a:cubicBezTo>
                  <a:cubicBezTo>
                    <a:pt x="1056" y="1555"/>
                    <a:pt x="1001" y="1510"/>
                    <a:pt x="1006" y="1476"/>
                  </a:cubicBezTo>
                  <a:cubicBezTo>
                    <a:pt x="1011" y="1441"/>
                    <a:pt x="982" y="1416"/>
                    <a:pt x="982" y="1397"/>
                  </a:cubicBezTo>
                  <a:cubicBezTo>
                    <a:pt x="982" y="1377"/>
                    <a:pt x="1001" y="1308"/>
                    <a:pt x="1031" y="1273"/>
                  </a:cubicBezTo>
                  <a:cubicBezTo>
                    <a:pt x="1061" y="1239"/>
                    <a:pt x="1125" y="1224"/>
                    <a:pt x="1130" y="1268"/>
                  </a:cubicBezTo>
                  <a:cubicBezTo>
                    <a:pt x="1135" y="1313"/>
                    <a:pt x="1164" y="1313"/>
                    <a:pt x="1199" y="1303"/>
                  </a:cubicBezTo>
                  <a:cubicBezTo>
                    <a:pt x="1233" y="1293"/>
                    <a:pt x="1219" y="1268"/>
                    <a:pt x="1268" y="1234"/>
                  </a:cubicBezTo>
                  <a:cubicBezTo>
                    <a:pt x="1317" y="1199"/>
                    <a:pt x="1293" y="1185"/>
                    <a:pt x="1357" y="1145"/>
                  </a:cubicBezTo>
                  <a:cubicBezTo>
                    <a:pt x="1421" y="1106"/>
                    <a:pt x="1460" y="1081"/>
                    <a:pt x="1460" y="1032"/>
                  </a:cubicBezTo>
                  <a:cubicBezTo>
                    <a:pt x="1460" y="982"/>
                    <a:pt x="1451" y="948"/>
                    <a:pt x="1495" y="933"/>
                  </a:cubicBezTo>
                  <a:cubicBezTo>
                    <a:pt x="1539" y="918"/>
                    <a:pt x="1534" y="883"/>
                    <a:pt x="1549" y="849"/>
                  </a:cubicBezTo>
                  <a:cubicBezTo>
                    <a:pt x="1564" y="814"/>
                    <a:pt x="1574" y="795"/>
                    <a:pt x="1603" y="780"/>
                  </a:cubicBezTo>
                  <a:cubicBezTo>
                    <a:pt x="1633" y="765"/>
                    <a:pt x="1613" y="735"/>
                    <a:pt x="1613" y="706"/>
                  </a:cubicBezTo>
                  <a:cubicBezTo>
                    <a:pt x="1613" y="676"/>
                    <a:pt x="1594" y="652"/>
                    <a:pt x="1594" y="627"/>
                  </a:cubicBezTo>
                  <a:cubicBezTo>
                    <a:pt x="1594" y="602"/>
                    <a:pt x="1569" y="607"/>
                    <a:pt x="1539" y="602"/>
                  </a:cubicBezTo>
                  <a:cubicBezTo>
                    <a:pt x="1510" y="597"/>
                    <a:pt x="1485" y="548"/>
                    <a:pt x="1505" y="528"/>
                  </a:cubicBezTo>
                  <a:cubicBezTo>
                    <a:pt x="1524" y="509"/>
                    <a:pt x="1495" y="464"/>
                    <a:pt x="1490" y="430"/>
                  </a:cubicBezTo>
                  <a:cubicBezTo>
                    <a:pt x="1487" y="407"/>
                    <a:pt x="1497" y="381"/>
                    <a:pt x="1512" y="364"/>
                  </a:cubicBezTo>
                  <a:cubicBezTo>
                    <a:pt x="1419" y="397"/>
                    <a:pt x="1329" y="254"/>
                    <a:pt x="1345" y="219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3" name="Freeform 244">
              <a:extLst>
                <a:ext uri="{FF2B5EF4-FFF2-40B4-BE49-F238E27FC236}">
                  <a16:creationId xmlns:a16="http://schemas.microsoft.com/office/drawing/2014/main" id="{C4FFA28B-FE3C-46BF-9602-E5D379D32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936" y="3852857"/>
              <a:ext cx="184149" cy="98425"/>
            </a:xfrm>
            <a:custGeom>
              <a:avLst/>
              <a:gdLst>
                <a:gd name="T0" fmla="*/ 587 w 749"/>
                <a:gd name="T1" fmla="*/ 231 h 450"/>
                <a:gd name="T2" fmla="*/ 543 w 749"/>
                <a:gd name="T3" fmla="*/ 117 h 450"/>
                <a:gd name="T4" fmla="*/ 498 w 749"/>
                <a:gd name="T5" fmla="*/ 78 h 450"/>
                <a:gd name="T6" fmla="*/ 451 w 749"/>
                <a:gd name="T7" fmla="*/ 11 h 450"/>
                <a:gd name="T8" fmla="*/ 269 w 749"/>
                <a:gd name="T9" fmla="*/ 32 h 450"/>
                <a:gd name="T10" fmla="*/ 85 w 749"/>
                <a:gd name="T11" fmla="*/ 39 h 450"/>
                <a:gd name="T12" fmla="*/ 0 w 749"/>
                <a:gd name="T13" fmla="*/ 52 h 450"/>
                <a:gd name="T14" fmla="*/ 1 w 749"/>
                <a:gd name="T15" fmla="*/ 53 h 450"/>
                <a:gd name="T16" fmla="*/ 38 w 749"/>
                <a:gd name="T17" fmla="*/ 75 h 450"/>
                <a:gd name="T18" fmla="*/ 77 w 749"/>
                <a:gd name="T19" fmla="*/ 188 h 450"/>
                <a:gd name="T20" fmla="*/ 141 w 749"/>
                <a:gd name="T21" fmla="*/ 272 h 450"/>
                <a:gd name="T22" fmla="*/ 308 w 749"/>
                <a:gd name="T23" fmla="*/ 417 h 450"/>
                <a:gd name="T24" fmla="*/ 335 w 749"/>
                <a:gd name="T25" fmla="*/ 399 h 450"/>
                <a:gd name="T26" fmla="*/ 409 w 749"/>
                <a:gd name="T27" fmla="*/ 399 h 450"/>
                <a:gd name="T28" fmla="*/ 483 w 749"/>
                <a:gd name="T29" fmla="*/ 418 h 450"/>
                <a:gd name="T30" fmla="*/ 577 w 749"/>
                <a:gd name="T31" fmla="*/ 399 h 450"/>
                <a:gd name="T32" fmla="*/ 671 w 749"/>
                <a:gd name="T33" fmla="*/ 369 h 450"/>
                <a:gd name="T34" fmla="*/ 749 w 749"/>
                <a:gd name="T35" fmla="*/ 321 h 450"/>
                <a:gd name="T36" fmla="*/ 587 w 749"/>
                <a:gd name="T37" fmla="*/ 231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9" h="450">
                  <a:moveTo>
                    <a:pt x="587" y="231"/>
                  </a:moveTo>
                  <a:cubicBezTo>
                    <a:pt x="538" y="206"/>
                    <a:pt x="533" y="142"/>
                    <a:pt x="543" y="117"/>
                  </a:cubicBezTo>
                  <a:cubicBezTo>
                    <a:pt x="543" y="117"/>
                    <a:pt x="533" y="88"/>
                    <a:pt x="498" y="78"/>
                  </a:cubicBezTo>
                  <a:cubicBezTo>
                    <a:pt x="467" y="69"/>
                    <a:pt x="460" y="39"/>
                    <a:pt x="451" y="11"/>
                  </a:cubicBezTo>
                  <a:cubicBezTo>
                    <a:pt x="374" y="0"/>
                    <a:pt x="335" y="15"/>
                    <a:pt x="269" y="32"/>
                  </a:cubicBezTo>
                  <a:cubicBezTo>
                    <a:pt x="194" y="52"/>
                    <a:pt x="151" y="52"/>
                    <a:pt x="85" y="39"/>
                  </a:cubicBezTo>
                  <a:cubicBezTo>
                    <a:pt x="46" y="31"/>
                    <a:pt x="20" y="40"/>
                    <a:pt x="0" y="52"/>
                  </a:cubicBezTo>
                  <a:cubicBezTo>
                    <a:pt x="0" y="52"/>
                    <a:pt x="1" y="52"/>
                    <a:pt x="1" y="53"/>
                  </a:cubicBezTo>
                  <a:cubicBezTo>
                    <a:pt x="13" y="56"/>
                    <a:pt x="31" y="63"/>
                    <a:pt x="38" y="75"/>
                  </a:cubicBezTo>
                  <a:cubicBezTo>
                    <a:pt x="47" y="93"/>
                    <a:pt x="43" y="175"/>
                    <a:pt x="77" y="188"/>
                  </a:cubicBezTo>
                  <a:cubicBezTo>
                    <a:pt x="112" y="201"/>
                    <a:pt x="158" y="236"/>
                    <a:pt x="141" y="272"/>
                  </a:cubicBezTo>
                  <a:cubicBezTo>
                    <a:pt x="125" y="307"/>
                    <a:pt x="215" y="450"/>
                    <a:pt x="308" y="417"/>
                  </a:cubicBezTo>
                  <a:cubicBezTo>
                    <a:pt x="316" y="409"/>
                    <a:pt x="325" y="402"/>
                    <a:pt x="335" y="399"/>
                  </a:cubicBezTo>
                  <a:cubicBezTo>
                    <a:pt x="365" y="389"/>
                    <a:pt x="394" y="369"/>
                    <a:pt x="409" y="399"/>
                  </a:cubicBezTo>
                  <a:cubicBezTo>
                    <a:pt x="424" y="428"/>
                    <a:pt x="449" y="438"/>
                    <a:pt x="483" y="418"/>
                  </a:cubicBezTo>
                  <a:cubicBezTo>
                    <a:pt x="518" y="399"/>
                    <a:pt x="543" y="394"/>
                    <a:pt x="577" y="399"/>
                  </a:cubicBezTo>
                  <a:cubicBezTo>
                    <a:pt x="612" y="404"/>
                    <a:pt x="656" y="393"/>
                    <a:pt x="671" y="369"/>
                  </a:cubicBezTo>
                  <a:cubicBezTo>
                    <a:pt x="684" y="348"/>
                    <a:pt x="719" y="332"/>
                    <a:pt x="749" y="321"/>
                  </a:cubicBezTo>
                  <a:cubicBezTo>
                    <a:pt x="704" y="296"/>
                    <a:pt x="626" y="251"/>
                    <a:pt x="587" y="231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4" name="Freeform 245">
              <a:extLst>
                <a:ext uri="{FF2B5EF4-FFF2-40B4-BE49-F238E27FC236}">
                  <a16:creationId xmlns:a16="http://schemas.microsoft.com/office/drawing/2014/main" id="{9E8E985F-0D65-4732-8DD8-ED9C06C6E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0325" y="3851269"/>
              <a:ext cx="292100" cy="239711"/>
            </a:xfrm>
            <a:custGeom>
              <a:avLst/>
              <a:gdLst>
                <a:gd name="T0" fmla="*/ 881 w 1183"/>
                <a:gd name="T1" fmla="*/ 1084 h 1096"/>
                <a:gd name="T2" fmla="*/ 997 w 1183"/>
                <a:gd name="T3" fmla="*/ 1056 h 1096"/>
                <a:gd name="T4" fmla="*/ 1080 w 1183"/>
                <a:gd name="T5" fmla="*/ 1022 h 1096"/>
                <a:gd name="T6" fmla="*/ 1183 w 1183"/>
                <a:gd name="T7" fmla="*/ 1049 h 1096"/>
                <a:gd name="T8" fmla="*/ 1116 w 1183"/>
                <a:gd name="T9" fmla="*/ 950 h 1096"/>
                <a:gd name="T10" fmla="*/ 1074 w 1183"/>
                <a:gd name="T11" fmla="*/ 842 h 1096"/>
                <a:gd name="T12" fmla="*/ 1027 w 1183"/>
                <a:gd name="T13" fmla="*/ 711 h 1096"/>
                <a:gd name="T14" fmla="*/ 943 w 1183"/>
                <a:gd name="T15" fmla="*/ 688 h 1096"/>
                <a:gd name="T16" fmla="*/ 873 w 1183"/>
                <a:gd name="T17" fmla="*/ 585 h 1096"/>
                <a:gd name="T18" fmla="*/ 845 w 1183"/>
                <a:gd name="T19" fmla="*/ 449 h 1096"/>
                <a:gd name="T20" fmla="*/ 882 w 1183"/>
                <a:gd name="T21" fmla="*/ 346 h 1096"/>
                <a:gd name="T22" fmla="*/ 859 w 1183"/>
                <a:gd name="T23" fmla="*/ 253 h 1096"/>
                <a:gd name="T24" fmla="*/ 789 w 1183"/>
                <a:gd name="T25" fmla="*/ 159 h 1096"/>
                <a:gd name="T26" fmla="*/ 695 w 1183"/>
                <a:gd name="T27" fmla="*/ 89 h 1096"/>
                <a:gd name="T28" fmla="*/ 733 w 1183"/>
                <a:gd name="T29" fmla="*/ 0 h 1096"/>
                <a:gd name="T30" fmla="*/ 733 w 1183"/>
                <a:gd name="T31" fmla="*/ 0 h 1096"/>
                <a:gd name="T32" fmla="*/ 626 w 1183"/>
                <a:gd name="T33" fmla="*/ 13 h 1096"/>
                <a:gd name="T34" fmla="*/ 498 w 1183"/>
                <a:gd name="T35" fmla="*/ 37 h 1096"/>
                <a:gd name="T36" fmla="*/ 477 w 1183"/>
                <a:gd name="T37" fmla="*/ 35 h 1096"/>
                <a:gd name="T38" fmla="*/ 400 w 1183"/>
                <a:gd name="T39" fmla="*/ 97 h 1096"/>
                <a:gd name="T40" fmla="*/ 350 w 1183"/>
                <a:gd name="T41" fmla="*/ 181 h 1096"/>
                <a:gd name="T42" fmla="*/ 370 w 1183"/>
                <a:gd name="T43" fmla="*/ 269 h 1096"/>
                <a:gd name="T44" fmla="*/ 345 w 1183"/>
                <a:gd name="T45" fmla="*/ 358 h 1096"/>
                <a:gd name="T46" fmla="*/ 276 w 1183"/>
                <a:gd name="T47" fmla="*/ 437 h 1096"/>
                <a:gd name="T48" fmla="*/ 192 w 1183"/>
                <a:gd name="T49" fmla="*/ 487 h 1096"/>
                <a:gd name="T50" fmla="*/ 118 w 1183"/>
                <a:gd name="T51" fmla="*/ 551 h 1096"/>
                <a:gd name="T52" fmla="*/ 29 w 1183"/>
                <a:gd name="T53" fmla="*/ 590 h 1096"/>
                <a:gd name="T54" fmla="*/ 0 w 1183"/>
                <a:gd name="T55" fmla="*/ 614 h 1096"/>
                <a:gd name="T56" fmla="*/ 59 w 1183"/>
                <a:gd name="T57" fmla="*/ 709 h 1096"/>
                <a:gd name="T58" fmla="*/ 50 w 1183"/>
                <a:gd name="T59" fmla="*/ 763 h 1096"/>
                <a:gd name="T60" fmla="*/ 128 w 1183"/>
                <a:gd name="T61" fmla="*/ 792 h 1096"/>
                <a:gd name="T62" fmla="*/ 301 w 1183"/>
                <a:gd name="T63" fmla="*/ 832 h 1096"/>
                <a:gd name="T64" fmla="*/ 434 w 1183"/>
                <a:gd name="T65" fmla="*/ 931 h 1096"/>
                <a:gd name="T66" fmla="*/ 572 w 1183"/>
                <a:gd name="T67" fmla="*/ 1034 h 1096"/>
                <a:gd name="T68" fmla="*/ 634 w 1183"/>
                <a:gd name="T69" fmla="*/ 1090 h 1096"/>
                <a:gd name="T70" fmla="*/ 705 w 1183"/>
                <a:gd name="T71" fmla="*/ 1079 h 1096"/>
                <a:gd name="T72" fmla="*/ 881 w 1183"/>
                <a:gd name="T73" fmla="*/ 1084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83" h="1096">
                  <a:moveTo>
                    <a:pt x="881" y="1084"/>
                  </a:moveTo>
                  <a:cubicBezTo>
                    <a:pt x="942" y="1096"/>
                    <a:pt x="967" y="1079"/>
                    <a:pt x="997" y="1056"/>
                  </a:cubicBezTo>
                  <a:cubicBezTo>
                    <a:pt x="1026" y="1034"/>
                    <a:pt x="1036" y="1019"/>
                    <a:pt x="1080" y="1022"/>
                  </a:cubicBezTo>
                  <a:cubicBezTo>
                    <a:pt x="1125" y="1024"/>
                    <a:pt x="1183" y="1049"/>
                    <a:pt x="1183" y="1049"/>
                  </a:cubicBezTo>
                  <a:cubicBezTo>
                    <a:pt x="1125" y="1026"/>
                    <a:pt x="1137" y="979"/>
                    <a:pt x="1116" y="950"/>
                  </a:cubicBezTo>
                  <a:cubicBezTo>
                    <a:pt x="1093" y="917"/>
                    <a:pt x="1060" y="884"/>
                    <a:pt x="1074" y="842"/>
                  </a:cubicBezTo>
                  <a:cubicBezTo>
                    <a:pt x="1088" y="800"/>
                    <a:pt x="1051" y="749"/>
                    <a:pt x="1027" y="711"/>
                  </a:cubicBezTo>
                  <a:cubicBezTo>
                    <a:pt x="1004" y="674"/>
                    <a:pt x="981" y="702"/>
                    <a:pt x="943" y="688"/>
                  </a:cubicBezTo>
                  <a:cubicBezTo>
                    <a:pt x="906" y="674"/>
                    <a:pt x="882" y="622"/>
                    <a:pt x="873" y="585"/>
                  </a:cubicBezTo>
                  <a:cubicBezTo>
                    <a:pt x="864" y="547"/>
                    <a:pt x="836" y="487"/>
                    <a:pt x="845" y="449"/>
                  </a:cubicBezTo>
                  <a:cubicBezTo>
                    <a:pt x="854" y="412"/>
                    <a:pt x="873" y="384"/>
                    <a:pt x="882" y="346"/>
                  </a:cubicBezTo>
                  <a:cubicBezTo>
                    <a:pt x="892" y="309"/>
                    <a:pt x="878" y="272"/>
                    <a:pt x="859" y="253"/>
                  </a:cubicBezTo>
                  <a:cubicBezTo>
                    <a:pt x="840" y="234"/>
                    <a:pt x="803" y="211"/>
                    <a:pt x="789" y="159"/>
                  </a:cubicBezTo>
                  <a:cubicBezTo>
                    <a:pt x="775" y="108"/>
                    <a:pt x="723" y="122"/>
                    <a:pt x="695" y="89"/>
                  </a:cubicBezTo>
                  <a:cubicBezTo>
                    <a:pt x="667" y="56"/>
                    <a:pt x="742" y="47"/>
                    <a:pt x="733" y="0"/>
                  </a:cubicBezTo>
                  <a:cubicBezTo>
                    <a:pt x="733" y="0"/>
                    <a:pt x="733" y="0"/>
                    <a:pt x="733" y="0"/>
                  </a:cubicBezTo>
                  <a:cubicBezTo>
                    <a:pt x="708" y="3"/>
                    <a:pt x="661" y="9"/>
                    <a:pt x="626" y="13"/>
                  </a:cubicBezTo>
                  <a:cubicBezTo>
                    <a:pt x="577" y="18"/>
                    <a:pt x="528" y="23"/>
                    <a:pt x="498" y="37"/>
                  </a:cubicBezTo>
                  <a:cubicBezTo>
                    <a:pt x="487" y="43"/>
                    <a:pt x="482" y="40"/>
                    <a:pt x="477" y="35"/>
                  </a:cubicBezTo>
                  <a:cubicBezTo>
                    <a:pt x="448" y="55"/>
                    <a:pt x="409" y="84"/>
                    <a:pt x="400" y="97"/>
                  </a:cubicBezTo>
                  <a:cubicBezTo>
                    <a:pt x="385" y="117"/>
                    <a:pt x="340" y="161"/>
                    <a:pt x="350" y="181"/>
                  </a:cubicBezTo>
                  <a:cubicBezTo>
                    <a:pt x="360" y="200"/>
                    <a:pt x="380" y="235"/>
                    <a:pt x="370" y="269"/>
                  </a:cubicBezTo>
                  <a:cubicBezTo>
                    <a:pt x="360" y="304"/>
                    <a:pt x="355" y="324"/>
                    <a:pt x="345" y="358"/>
                  </a:cubicBezTo>
                  <a:cubicBezTo>
                    <a:pt x="335" y="393"/>
                    <a:pt x="296" y="432"/>
                    <a:pt x="276" y="437"/>
                  </a:cubicBezTo>
                  <a:cubicBezTo>
                    <a:pt x="256" y="442"/>
                    <a:pt x="202" y="457"/>
                    <a:pt x="192" y="487"/>
                  </a:cubicBezTo>
                  <a:cubicBezTo>
                    <a:pt x="182" y="516"/>
                    <a:pt x="143" y="546"/>
                    <a:pt x="118" y="551"/>
                  </a:cubicBezTo>
                  <a:cubicBezTo>
                    <a:pt x="94" y="556"/>
                    <a:pt x="54" y="566"/>
                    <a:pt x="29" y="590"/>
                  </a:cubicBezTo>
                  <a:cubicBezTo>
                    <a:pt x="21" y="599"/>
                    <a:pt x="11" y="607"/>
                    <a:pt x="0" y="614"/>
                  </a:cubicBezTo>
                  <a:cubicBezTo>
                    <a:pt x="31" y="646"/>
                    <a:pt x="72" y="693"/>
                    <a:pt x="59" y="709"/>
                  </a:cubicBezTo>
                  <a:cubicBezTo>
                    <a:pt x="49" y="721"/>
                    <a:pt x="50" y="743"/>
                    <a:pt x="50" y="763"/>
                  </a:cubicBezTo>
                  <a:cubicBezTo>
                    <a:pt x="71" y="779"/>
                    <a:pt x="101" y="795"/>
                    <a:pt x="128" y="792"/>
                  </a:cubicBezTo>
                  <a:cubicBezTo>
                    <a:pt x="177" y="787"/>
                    <a:pt x="281" y="807"/>
                    <a:pt x="301" y="832"/>
                  </a:cubicBezTo>
                  <a:cubicBezTo>
                    <a:pt x="321" y="857"/>
                    <a:pt x="404" y="921"/>
                    <a:pt x="434" y="931"/>
                  </a:cubicBezTo>
                  <a:cubicBezTo>
                    <a:pt x="464" y="940"/>
                    <a:pt x="562" y="985"/>
                    <a:pt x="572" y="1034"/>
                  </a:cubicBezTo>
                  <a:cubicBezTo>
                    <a:pt x="577" y="1058"/>
                    <a:pt x="604" y="1075"/>
                    <a:pt x="634" y="1090"/>
                  </a:cubicBezTo>
                  <a:cubicBezTo>
                    <a:pt x="650" y="1088"/>
                    <a:pt x="678" y="1085"/>
                    <a:pt x="705" y="1079"/>
                  </a:cubicBezTo>
                  <a:cubicBezTo>
                    <a:pt x="747" y="1069"/>
                    <a:pt x="819" y="1071"/>
                    <a:pt x="881" y="1084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5" name="Freeform 246">
              <a:extLst>
                <a:ext uri="{FF2B5EF4-FFF2-40B4-BE49-F238E27FC236}">
                  <a16:creationId xmlns:a16="http://schemas.microsoft.com/office/drawing/2014/main" id="{F45E3B7D-18AC-4DF0-B587-8962B1405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488" y="4075107"/>
              <a:ext cx="134938" cy="52388"/>
            </a:xfrm>
            <a:custGeom>
              <a:avLst/>
              <a:gdLst>
                <a:gd name="T0" fmla="*/ 402 w 549"/>
                <a:gd name="T1" fmla="*/ 148 h 243"/>
                <a:gd name="T2" fmla="*/ 442 w 549"/>
                <a:gd name="T3" fmla="*/ 89 h 243"/>
                <a:gd name="T4" fmla="*/ 491 w 549"/>
                <a:gd name="T5" fmla="*/ 45 h 243"/>
                <a:gd name="T6" fmla="*/ 549 w 549"/>
                <a:gd name="T7" fmla="*/ 30 h 243"/>
                <a:gd name="T8" fmla="*/ 446 w 549"/>
                <a:gd name="T9" fmla="*/ 3 h 243"/>
                <a:gd name="T10" fmla="*/ 363 w 549"/>
                <a:gd name="T11" fmla="*/ 37 h 243"/>
                <a:gd name="T12" fmla="*/ 247 w 549"/>
                <a:gd name="T13" fmla="*/ 65 h 243"/>
                <a:gd name="T14" fmla="*/ 71 w 549"/>
                <a:gd name="T15" fmla="*/ 60 h 243"/>
                <a:gd name="T16" fmla="*/ 0 w 549"/>
                <a:gd name="T17" fmla="*/ 71 h 243"/>
                <a:gd name="T18" fmla="*/ 86 w 549"/>
                <a:gd name="T19" fmla="*/ 124 h 243"/>
                <a:gd name="T20" fmla="*/ 264 w 549"/>
                <a:gd name="T21" fmla="*/ 173 h 243"/>
                <a:gd name="T22" fmla="*/ 358 w 549"/>
                <a:gd name="T23" fmla="*/ 232 h 243"/>
                <a:gd name="T24" fmla="*/ 514 w 549"/>
                <a:gd name="T25" fmla="*/ 216 h 243"/>
                <a:gd name="T26" fmla="*/ 481 w 549"/>
                <a:gd name="T27" fmla="*/ 198 h 243"/>
                <a:gd name="T28" fmla="*/ 402 w 549"/>
                <a:gd name="T29" fmla="*/ 14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9" h="243">
                  <a:moveTo>
                    <a:pt x="402" y="148"/>
                  </a:moveTo>
                  <a:cubicBezTo>
                    <a:pt x="412" y="119"/>
                    <a:pt x="432" y="119"/>
                    <a:pt x="442" y="89"/>
                  </a:cubicBezTo>
                  <a:cubicBezTo>
                    <a:pt x="451" y="60"/>
                    <a:pt x="432" y="50"/>
                    <a:pt x="491" y="45"/>
                  </a:cubicBezTo>
                  <a:cubicBezTo>
                    <a:pt x="537" y="41"/>
                    <a:pt x="532" y="40"/>
                    <a:pt x="549" y="30"/>
                  </a:cubicBezTo>
                  <a:cubicBezTo>
                    <a:pt x="549" y="30"/>
                    <a:pt x="491" y="5"/>
                    <a:pt x="446" y="3"/>
                  </a:cubicBezTo>
                  <a:cubicBezTo>
                    <a:pt x="402" y="0"/>
                    <a:pt x="392" y="15"/>
                    <a:pt x="363" y="37"/>
                  </a:cubicBezTo>
                  <a:cubicBezTo>
                    <a:pt x="333" y="60"/>
                    <a:pt x="308" y="77"/>
                    <a:pt x="247" y="65"/>
                  </a:cubicBezTo>
                  <a:cubicBezTo>
                    <a:pt x="185" y="52"/>
                    <a:pt x="113" y="50"/>
                    <a:pt x="71" y="60"/>
                  </a:cubicBezTo>
                  <a:cubicBezTo>
                    <a:pt x="44" y="66"/>
                    <a:pt x="16" y="69"/>
                    <a:pt x="0" y="71"/>
                  </a:cubicBezTo>
                  <a:cubicBezTo>
                    <a:pt x="34" y="88"/>
                    <a:pt x="71" y="103"/>
                    <a:pt x="86" y="124"/>
                  </a:cubicBezTo>
                  <a:cubicBezTo>
                    <a:pt x="116" y="163"/>
                    <a:pt x="200" y="188"/>
                    <a:pt x="264" y="173"/>
                  </a:cubicBezTo>
                  <a:cubicBezTo>
                    <a:pt x="328" y="158"/>
                    <a:pt x="303" y="217"/>
                    <a:pt x="358" y="232"/>
                  </a:cubicBezTo>
                  <a:cubicBezTo>
                    <a:pt x="395" y="243"/>
                    <a:pt x="471" y="227"/>
                    <a:pt x="514" y="216"/>
                  </a:cubicBezTo>
                  <a:cubicBezTo>
                    <a:pt x="503" y="208"/>
                    <a:pt x="492" y="201"/>
                    <a:pt x="481" y="198"/>
                  </a:cubicBezTo>
                  <a:cubicBezTo>
                    <a:pt x="451" y="188"/>
                    <a:pt x="392" y="178"/>
                    <a:pt x="402" y="148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6" name="Freeform 247">
              <a:extLst>
                <a:ext uri="{FF2B5EF4-FFF2-40B4-BE49-F238E27FC236}">
                  <a16:creationId xmlns:a16="http://schemas.microsoft.com/office/drawing/2014/main" id="{3E20B073-44C1-4F40-8B5C-3FAF57ACC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7" y="4213219"/>
              <a:ext cx="152400" cy="104775"/>
            </a:xfrm>
            <a:custGeom>
              <a:avLst/>
              <a:gdLst>
                <a:gd name="T0" fmla="*/ 533 w 621"/>
                <a:gd name="T1" fmla="*/ 321 h 478"/>
                <a:gd name="T2" fmla="*/ 518 w 621"/>
                <a:gd name="T3" fmla="*/ 261 h 478"/>
                <a:gd name="T4" fmla="*/ 557 w 621"/>
                <a:gd name="T5" fmla="*/ 173 h 478"/>
                <a:gd name="T6" fmla="*/ 621 w 621"/>
                <a:gd name="T7" fmla="*/ 134 h 478"/>
                <a:gd name="T8" fmla="*/ 612 w 621"/>
                <a:gd name="T9" fmla="*/ 109 h 478"/>
                <a:gd name="T10" fmla="*/ 587 w 621"/>
                <a:gd name="T11" fmla="*/ 5 h 478"/>
                <a:gd name="T12" fmla="*/ 478 w 621"/>
                <a:gd name="T13" fmla="*/ 59 h 478"/>
                <a:gd name="T14" fmla="*/ 449 w 621"/>
                <a:gd name="T15" fmla="*/ 133 h 478"/>
                <a:gd name="T16" fmla="*/ 355 w 621"/>
                <a:gd name="T17" fmla="*/ 163 h 478"/>
                <a:gd name="T18" fmla="*/ 311 w 621"/>
                <a:gd name="T19" fmla="*/ 188 h 478"/>
                <a:gd name="T20" fmla="*/ 197 w 621"/>
                <a:gd name="T21" fmla="*/ 183 h 478"/>
                <a:gd name="T22" fmla="*/ 59 w 621"/>
                <a:gd name="T23" fmla="*/ 212 h 478"/>
                <a:gd name="T24" fmla="*/ 29 w 621"/>
                <a:gd name="T25" fmla="*/ 183 h 478"/>
                <a:gd name="T26" fmla="*/ 0 w 621"/>
                <a:gd name="T27" fmla="*/ 192 h 478"/>
                <a:gd name="T28" fmla="*/ 59 w 621"/>
                <a:gd name="T29" fmla="*/ 296 h 478"/>
                <a:gd name="T30" fmla="*/ 158 w 621"/>
                <a:gd name="T31" fmla="*/ 375 h 478"/>
                <a:gd name="T32" fmla="*/ 286 w 621"/>
                <a:gd name="T33" fmla="*/ 429 h 478"/>
                <a:gd name="T34" fmla="*/ 498 w 621"/>
                <a:gd name="T35" fmla="*/ 474 h 478"/>
                <a:gd name="T36" fmla="*/ 498 w 621"/>
                <a:gd name="T37" fmla="*/ 478 h 478"/>
                <a:gd name="T38" fmla="*/ 567 w 621"/>
                <a:gd name="T39" fmla="*/ 405 h 478"/>
                <a:gd name="T40" fmla="*/ 533 w 621"/>
                <a:gd name="T41" fmla="*/ 321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21" h="478">
                  <a:moveTo>
                    <a:pt x="533" y="321"/>
                  </a:moveTo>
                  <a:cubicBezTo>
                    <a:pt x="508" y="301"/>
                    <a:pt x="498" y="291"/>
                    <a:pt x="518" y="261"/>
                  </a:cubicBezTo>
                  <a:cubicBezTo>
                    <a:pt x="537" y="232"/>
                    <a:pt x="552" y="207"/>
                    <a:pt x="557" y="173"/>
                  </a:cubicBezTo>
                  <a:cubicBezTo>
                    <a:pt x="561" y="149"/>
                    <a:pt x="592" y="139"/>
                    <a:pt x="621" y="134"/>
                  </a:cubicBezTo>
                  <a:cubicBezTo>
                    <a:pt x="616" y="125"/>
                    <a:pt x="612" y="116"/>
                    <a:pt x="612" y="109"/>
                  </a:cubicBezTo>
                  <a:cubicBezTo>
                    <a:pt x="612" y="79"/>
                    <a:pt x="621" y="10"/>
                    <a:pt x="587" y="5"/>
                  </a:cubicBezTo>
                  <a:cubicBezTo>
                    <a:pt x="552" y="0"/>
                    <a:pt x="478" y="35"/>
                    <a:pt x="478" y="59"/>
                  </a:cubicBezTo>
                  <a:cubicBezTo>
                    <a:pt x="478" y="84"/>
                    <a:pt x="483" y="128"/>
                    <a:pt x="449" y="133"/>
                  </a:cubicBezTo>
                  <a:cubicBezTo>
                    <a:pt x="414" y="138"/>
                    <a:pt x="355" y="143"/>
                    <a:pt x="355" y="163"/>
                  </a:cubicBezTo>
                  <a:cubicBezTo>
                    <a:pt x="355" y="183"/>
                    <a:pt x="340" y="188"/>
                    <a:pt x="311" y="188"/>
                  </a:cubicBezTo>
                  <a:cubicBezTo>
                    <a:pt x="281" y="188"/>
                    <a:pt x="218" y="175"/>
                    <a:pt x="197" y="183"/>
                  </a:cubicBezTo>
                  <a:cubicBezTo>
                    <a:pt x="118" y="212"/>
                    <a:pt x="74" y="227"/>
                    <a:pt x="59" y="212"/>
                  </a:cubicBezTo>
                  <a:cubicBezTo>
                    <a:pt x="50" y="203"/>
                    <a:pt x="36" y="195"/>
                    <a:pt x="29" y="183"/>
                  </a:cubicBezTo>
                  <a:cubicBezTo>
                    <a:pt x="20" y="186"/>
                    <a:pt x="9" y="189"/>
                    <a:pt x="0" y="192"/>
                  </a:cubicBezTo>
                  <a:cubicBezTo>
                    <a:pt x="30" y="221"/>
                    <a:pt x="78" y="259"/>
                    <a:pt x="59" y="296"/>
                  </a:cubicBezTo>
                  <a:cubicBezTo>
                    <a:pt x="39" y="336"/>
                    <a:pt x="138" y="331"/>
                    <a:pt x="158" y="375"/>
                  </a:cubicBezTo>
                  <a:cubicBezTo>
                    <a:pt x="177" y="419"/>
                    <a:pt x="202" y="429"/>
                    <a:pt x="286" y="429"/>
                  </a:cubicBezTo>
                  <a:cubicBezTo>
                    <a:pt x="370" y="429"/>
                    <a:pt x="503" y="429"/>
                    <a:pt x="498" y="474"/>
                  </a:cubicBezTo>
                  <a:cubicBezTo>
                    <a:pt x="498" y="475"/>
                    <a:pt x="498" y="477"/>
                    <a:pt x="498" y="478"/>
                  </a:cubicBezTo>
                  <a:cubicBezTo>
                    <a:pt x="523" y="456"/>
                    <a:pt x="553" y="422"/>
                    <a:pt x="567" y="405"/>
                  </a:cubicBezTo>
                  <a:cubicBezTo>
                    <a:pt x="587" y="380"/>
                    <a:pt x="557" y="341"/>
                    <a:pt x="533" y="321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7" name="Freeform 248">
              <a:extLst>
                <a:ext uri="{FF2B5EF4-FFF2-40B4-BE49-F238E27FC236}">
                  <a16:creationId xmlns:a16="http://schemas.microsoft.com/office/drawing/2014/main" id="{FC6DA0CD-DE28-4571-9F1F-25B33F8C2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0050" y="4183057"/>
              <a:ext cx="57150" cy="71436"/>
            </a:xfrm>
            <a:custGeom>
              <a:avLst/>
              <a:gdLst>
                <a:gd name="T0" fmla="*/ 163 w 237"/>
                <a:gd name="T1" fmla="*/ 291 h 330"/>
                <a:gd name="T2" fmla="*/ 198 w 237"/>
                <a:gd name="T3" fmla="*/ 222 h 330"/>
                <a:gd name="T4" fmla="*/ 208 w 237"/>
                <a:gd name="T5" fmla="*/ 153 h 330"/>
                <a:gd name="T6" fmla="*/ 109 w 237"/>
                <a:gd name="T7" fmla="*/ 94 h 330"/>
                <a:gd name="T8" fmla="*/ 70 w 237"/>
                <a:gd name="T9" fmla="*/ 39 h 330"/>
                <a:gd name="T10" fmla="*/ 20 w 237"/>
                <a:gd name="T11" fmla="*/ 0 h 330"/>
                <a:gd name="T12" fmla="*/ 0 w 237"/>
                <a:gd name="T13" fmla="*/ 0 h 330"/>
                <a:gd name="T14" fmla="*/ 30 w 237"/>
                <a:gd name="T15" fmla="*/ 103 h 330"/>
                <a:gd name="T16" fmla="*/ 94 w 237"/>
                <a:gd name="T17" fmla="*/ 177 h 330"/>
                <a:gd name="T18" fmla="*/ 134 w 237"/>
                <a:gd name="T19" fmla="*/ 326 h 330"/>
                <a:gd name="T20" fmla="*/ 139 w 237"/>
                <a:gd name="T21" fmla="*/ 330 h 330"/>
                <a:gd name="T22" fmla="*/ 168 w 237"/>
                <a:gd name="T23" fmla="*/ 321 h 330"/>
                <a:gd name="T24" fmla="*/ 163 w 237"/>
                <a:gd name="T25" fmla="*/ 291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" h="330">
                  <a:moveTo>
                    <a:pt x="163" y="291"/>
                  </a:moveTo>
                  <a:cubicBezTo>
                    <a:pt x="173" y="261"/>
                    <a:pt x="163" y="247"/>
                    <a:pt x="198" y="222"/>
                  </a:cubicBezTo>
                  <a:cubicBezTo>
                    <a:pt x="232" y="197"/>
                    <a:pt x="237" y="168"/>
                    <a:pt x="208" y="153"/>
                  </a:cubicBezTo>
                  <a:cubicBezTo>
                    <a:pt x="178" y="138"/>
                    <a:pt x="134" y="99"/>
                    <a:pt x="109" y="94"/>
                  </a:cubicBezTo>
                  <a:cubicBezTo>
                    <a:pt x="84" y="89"/>
                    <a:pt x="70" y="79"/>
                    <a:pt x="70" y="39"/>
                  </a:cubicBezTo>
                  <a:cubicBezTo>
                    <a:pt x="70" y="0"/>
                    <a:pt x="55" y="0"/>
                    <a:pt x="20" y="0"/>
                  </a:cubicBezTo>
                  <a:cubicBezTo>
                    <a:pt x="14" y="0"/>
                    <a:pt x="7" y="0"/>
                    <a:pt x="0" y="0"/>
                  </a:cubicBezTo>
                  <a:cubicBezTo>
                    <a:pt x="14" y="30"/>
                    <a:pt x="37" y="86"/>
                    <a:pt x="30" y="103"/>
                  </a:cubicBezTo>
                  <a:cubicBezTo>
                    <a:pt x="20" y="128"/>
                    <a:pt x="109" y="143"/>
                    <a:pt x="94" y="177"/>
                  </a:cubicBezTo>
                  <a:cubicBezTo>
                    <a:pt x="79" y="212"/>
                    <a:pt x="104" y="296"/>
                    <a:pt x="134" y="326"/>
                  </a:cubicBezTo>
                  <a:cubicBezTo>
                    <a:pt x="135" y="327"/>
                    <a:pt x="137" y="329"/>
                    <a:pt x="139" y="330"/>
                  </a:cubicBezTo>
                  <a:cubicBezTo>
                    <a:pt x="148" y="327"/>
                    <a:pt x="159" y="324"/>
                    <a:pt x="168" y="321"/>
                  </a:cubicBezTo>
                  <a:cubicBezTo>
                    <a:pt x="162" y="313"/>
                    <a:pt x="159" y="303"/>
                    <a:pt x="163" y="291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8" name="Freeform 249">
              <a:extLst>
                <a:ext uri="{FF2B5EF4-FFF2-40B4-BE49-F238E27FC236}">
                  <a16:creationId xmlns:a16="http://schemas.microsoft.com/office/drawing/2014/main" id="{E464F558-C682-429E-99EB-41945F709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202" y="4514842"/>
              <a:ext cx="71438" cy="25400"/>
            </a:xfrm>
            <a:custGeom>
              <a:avLst/>
              <a:gdLst>
                <a:gd name="T0" fmla="*/ 265 w 285"/>
                <a:gd name="T1" fmla="*/ 32 h 113"/>
                <a:gd name="T2" fmla="*/ 174 w 285"/>
                <a:gd name="T3" fmla="*/ 3 h 113"/>
                <a:gd name="T4" fmla="*/ 27 w 285"/>
                <a:gd name="T5" fmla="*/ 14 h 113"/>
                <a:gd name="T6" fmla="*/ 21 w 285"/>
                <a:gd name="T7" fmla="*/ 62 h 113"/>
                <a:gd name="T8" fmla="*/ 52 w 285"/>
                <a:gd name="T9" fmla="*/ 113 h 113"/>
                <a:gd name="T10" fmla="*/ 255 w 285"/>
                <a:gd name="T11" fmla="*/ 86 h 113"/>
                <a:gd name="T12" fmla="*/ 265 w 285"/>
                <a:gd name="T13" fmla="*/ 3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" h="113">
                  <a:moveTo>
                    <a:pt x="265" y="32"/>
                  </a:moveTo>
                  <a:cubicBezTo>
                    <a:pt x="250" y="15"/>
                    <a:pt x="208" y="0"/>
                    <a:pt x="174" y="3"/>
                  </a:cubicBezTo>
                  <a:cubicBezTo>
                    <a:pt x="150" y="4"/>
                    <a:pt x="73" y="11"/>
                    <a:pt x="27" y="14"/>
                  </a:cubicBezTo>
                  <a:cubicBezTo>
                    <a:pt x="11" y="30"/>
                    <a:pt x="0" y="44"/>
                    <a:pt x="21" y="62"/>
                  </a:cubicBezTo>
                  <a:cubicBezTo>
                    <a:pt x="34" y="73"/>
                    <a:pt x="44" y="94"/>
                    <a:pt x="52" y="113"/>
                  </a:cubicBezTo>
                  <a:cubicBezTo>
                    <a:pt x="107" y="101"/>
                    <a:pt x="229" y="91"/>
                    <a:pt x="255" y="86"/>
                  </a:cubicBezTo>
                  <a:cubicBezTo>
                    <a:pt x="285" y="82"/>
                    <a:pt x="280" y="49"/>
                    <a:pt x="265" y="32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9" name="Freeform 250">
              <a:extLst>
                <a:ext uri="{FF2B5EF4-FFF2-40B4-BE49-F238E27FC236}">
                  <a16:creationId xmlns:a16="http://schemas.microsoft.com/office/drawing/2014/main" id="{2809A853-E366-47B6-96EF-B8332919A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138" y="4471981"/>
              <a:ext cx="177799" cy="103187"/>
            </a:xfrm>
            <a:custGeom>
              <a:avLst/>
              <a:gdLst>
                <a:gd name="T0" fmla="*/ 646 w 728"/>
                <a:gd name="T1" fmla="*/ 297 h 474"/>
                <a:gd name="T2" fmla="*/ 597 w 728"/>
                <a:gd name="T3" fmla="*/ 226 h 474"/>
                <a:gd name="T4" fmla="*/ 387 w 728"/>
                <a:gd name="T5" fmla="*/ 67 h 474"/>
                <a:gd name="T6" fmla="*/ 188 w 728"/>
                <a:gd name="T7" fmla="*/ 8 h 474"/>
                <a:gd name="T8" fmla="*/ 54 w 728"/>
                <a:gd name="T9" fmla="*/ 27 h 474"/>
                <a:gd name="T10" fmla="*/ 78 w 728"/>
                <a:gd name="T11" fmla="*/ 98 h 474"/>
                <a:gd name="T12" fmla="*/ 33 w 728"/>
                <a:gd name="T13" fmla="*/ 177 h 474"/>
                <a:gd name="T14" fmla="*/ 0 w 728"/>
                <a:gd name="T15" fmla="*/ 213 h 474"/>
                <a:gd name="T16" fmla="*/ 147 w 728"/>
                <a:gd name="T17" fmla="*/ 202 h 474"/>
                <a:gd name="T18" fmla="*/ 238 w 728"/>
                <a:gd name="T19" fmla="*/ 231 h 474"/>
                <a:gd name="T20" fmla="*/ 228 w 728"/>
                <a:gd name="T21" fmla="*/ 285 h 474"/>
                <a:gd name="T22" fmla="*/ 25 w 728"/>
                <a:gd name="T23" fmla="*/ 312 h 474"/>
                <a:gd name="T24" fmla="*/ 44 w 728"/>
                <a:gd name="T25" fmla="*/ 354 h 474"/>
                <a:gd name="T26" fmla="*/ 121 w 728"/>
                <a:gd name="T27" fmla="*/ 342 h 474"/>
                <a:gd name="T28" fmla="*/ 291 w 728"/>
                <a:gd name="T29" fmla="*/ 357 h 474"/>
                <a:gd name="T30" fmla="*/ 432 w 728"/>
                <a:gd name="T31" fmla="*/ 422 h 474"/>
                <a:gd name="T32" fmla="*/ 572 w 728"/>
                <a:gd name="T33" fmla="*/ 467 h 474"/>
                <a:gd name="T34" fmla="*/ 706 w 728"/>
                <a:gd name="T35" fmla="*/ 400 h 474"/>
                <a:gd name="T36" fmla="*/ 646 w 728"/>
                <a:gd name="T37" fmla="*/ 297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8" h="474">
                  <a:moveTo>
                    <a:pt x="646" y="297"/>
                  </a:moveTo>
                  <a:cubicBezTo>
                    <a:pt x="632" y="286"/>
                    <a:pt x="613" y="255"/>
                    <a:pt x="597" y="226"/>
                  </a:cubicBezTo>
                  <a:cubicBezTo>
                    <a:pt x="572" y="205"/>
                    <a:pt x="459" y="113"/>
                    <a:pt x="387" y="67"/>
                  </a:cubicBezTo>
                  <a:cubicBezTo>
                    <a:pt x="306" y="15"/>
                    <a:pt x="291" y="0"/>
                    <a:pt x="188" y="8"/>
                  </a:cubicBezTo>
                  <a:cubicBezTo>
                    <a:pt x="141" y="11"/>
                    <a:pt x="93" y="19"/>
                    <a:pt x="54" y="27"/>
                  </a:cubicBezTo>
                  <a:cubicBezTo>
                    <a:pt x="66" y="48"/>
                    <a:pt x="78" y="71"/>
                    <a:pt x="78" y="98"/>
                  </a:cubicBezTo>
                  <a:cubicBezTo>
                    <a:pt x="78" y="132"/>
                    <a:pt x="53" y="142"/>
                    <a:pt x="33" y="177"/>
                  </a:cubicBezTo>
                  <a:cubicBezTo>
                    <a:pt x="25" y="191"/>
                    <a:pt x="11" y="203"/>
                    <a:pt x="0" y="213"/>
                  </a:cubicBezTo>
                  <a:cubicBezTo>
                    <a:pt x="46" y="210"/>
                    <a:pt x="123" y="203"/>
                    <a:pt x="147" y="202"/>
                  </a:cubicBezTo>
                  <a:cubicBezTo>
                    <a:pt x="181" y="199"/>
                    <a:pt x="223" y="214"/>
                    <a:pt x="238" y="231"/>
                  </a:cubicBezTo>
                  <a:cubicBezTo>
                    <a:pt x="253" y="248"/>
                    <a:pt x="258" y="281"/>
                    <a:pt x="228" y="285"/>
                  </a:cubicBezTo>
                  <a:cubicBezTo>
                    <a:pt x="202" y="290"/>
                    <a:pt x="80" y="300"/>
                    <a:pt x="25" y="312"/>
                  </a:cubicBezTo>
                  <a:cubicBezTo>
                    <a:pt x="33" y="330"/>
                    <a:pt x="39" y="347"/>
                    <a:pt x="44" y="354"/>
                  </a:cubicBezTo>
                  <a:cubicBezTo>
                    <a:pt x="66" y="350"/>
                    <a:pt x="91" y="345"/>
                    <a:pt x="121" y="342"/>
                  </a:cubicBezTo>
                  <a:cubicBezTo>
                    <a:pt x="202" y="335"/>
                    <a:pt x="239" y="364"/>
                    <a:pt x="291" y="357"/>
                  </a:cubicBezTo>
                  <a:cubicBezTo>
                    <a:pt x="343" y="350"/>
                    <a:pt x="402" y="385"/>
                    <a:pt x="432" y="422"/>
                  </a:cubicBezTo>
                  <a:cubicBezTo>
                    <a:pt x="461" y="459"/>
                    <a:pt x="543" y="474"/>
                    <a:pt x="572" y="467"/>
                  </a:cubicBezTo>
                  <a:cubicBezTo>
                    <a:pt x="602" y="459"/>
                    <a:pt x="683" y="437"/>
                    <a:pt x="706" y="400"/>
                  </a:cubicBezTo>
                  <a:cubicBezTo>
                    <a:pt x="728" y="363"/>
                    <a:pt x="676" y="319"/>
                    <a:pt x="646" y="297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0" name="Freeform 251">
              <a:extLst>
                <a:ext uri="{FF2B5EF4-FFF2-40B4-BE49-F238E27FC236}">
                  <a16:creationId xmlns:a16="http://schemas.microsoft.com/office/drawing/2014/main" id="{4D7CF824-7FF5-4881-9E49-3B93B264A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625" y="4567231"/>
              <a:ext cx="52389" cy="66675"/>
            </a:xfrm>
            <a:custGeom>
              <a:avLst/>
              <a:gdLst>
                <a:gd name="T0" fmla="*/ 141 w 211"/>
                <a:gd name="T1" fmla="*/ 257 h 306"/>
                <a:gd name="T2" fmla="*/ 211 w 211"/>
                <a:gd name="T3" fmla="*/ 250 h 306"/>
                <a:gd name="T4" fmla="*/ 194 w 211"/>
                <a:gd name="T5" fmla="*/ 210 h 306"/>
                <a:gd name="T6" fmla="*/ 120 w 211"/>
                <a:gd name="T7" fmla="*/ 96 h 306"/>
                <a:gd name="T8" fmla="*/ 46 w 211"/>
                <a:gd name="T9" fmla="*/ 17 h 306"/>
                <a:gd name="T10" fmla="*/ 40 w 211"/>
                <a:gd name="T11" fmla="*/ 0 h 306"/>
                <a:gd name="T12" fmla="*/ 15 w 211"/>
                <a:gd name="T13" fmla="*/ 127 h 306"/>
                <a:gd name="T14" fmla="*/ 67 w 211"/>
                <a:gd name="T15" fmla="*/ 260 h 306"/>
                <a:gd name="T16" fmla="*/ 118 w 211"/>
                <a:gd name="T17" fmla="*/ 306 h 306"/>
                <a:gd name="T18" fmla="*/ 141 w 211"/>
                <a:gd name="T19" fmla="*/ 257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306">
                  <a:moveTo>
                    <a:pt x="141" y="257"/>
                  </a:moveTo>
                  <a:cubicBezTo>
                    <a:pt x="156" y="248"/>
                    <a:pt x="192" y="249"/>
                    <a:pt x="211" y="250"/>
                  </a:cubicBezTo>
                  <a:cubicBezTo>
                    <a:pt x="208" y="234"/>
                    <a:pt x="203" y="213"/>
                    <a:pt x="194" y="210"/>
                  </a:cubicBezTo>
                  <a:cubicBezTo>
                    <a:pt x="194" y="210"/>
                    <a:pt x="169" y="121"/>
                    <a:pt x="120" y="96"/>
                  </a:cubicBezTo>
                  <a:cubicBezTo>
                    <a:pt x="71" y="72"/>
                    <a:pt x="56" y="57"/>
                    <a:pt x="46" y="17"/>
                  </a:cubicBezTo>
                  <a:cubicBezTo>
                    <a:pt x="44" y="11"/>
                    <a:pt x="42" y="5"/>
                    <a:pt x="40" y="0"/>
                  </a:cubicBezTo>
                  <a:cubicBezTo>
                    <a:pt x="28" y="32"/>
                    <a:pt x="15" y="79"/>
                    <a:pt x="15" y="127"/>
                  </a:cubicBezTo>
                  <a:cubicBezTo>
                    <a:pt x="15" y="216"/>
                    <a:pt x="0" y="201"/>
                    <a:pt x="67" y="260"/>
                  </a:cubicBezTo>
                  <a:cubicBezTo>
                    <a:pt x="88" y="279"/>
                    <a:pt x="104" y="293"/>
                    <a:pt x="118" y="306"/>
                  </a:cubicBezTo>
                  <a:cubicBezTo>
                    <a:pt x="122" y="288"/>
                    <a:pt x="130" y="265"/>
                    <a:pt x="141" y="257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1" name="Freeform 252">
              <a:extLst>
                <a:ext uri="{FF2B5EF4-FFF2-40B4-BE49-F238E27FC236}">
                  <a16:creationId xmlns:a16="http://schemas.microsoft.com/office/drawing/2014/main" id="{23B875D3-F705-4473-BFA9-CBEC6B8B6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0175" y="4586281"/>
              <a:ext cx="300038" cy="350836"/>
            </a:xfrm>
            <a:custGeom>
              <a:avLst/>
              <a:gdLst>
                <a:gd name="T0" fmla="*/ 1204 w 1219"/>
                <a:gd name="T1" fmla="*/ 15 h 1604"/>
                <a:gd name="T2" fmla="*/ 1017 w 1219"/>
                <a:gd name="T3" fmla="*/ 94 h 1604"/>
                <a:gd name="T4" fmla="*/ 859 w 1219"/>
                <a:gd name="T5" fmla="*/ 114 h 1604"/>
                <a:gd name="T6" fmla="*/ 760 w 1219"/>
                <a:gd name="T7" fmla="*/ 138 h 1604"/>
                <a:gd name="T8" fmla="*/ 607 w 1219"/>
                <a:gd name="T9" fmla="*/ 163 h 1604"/>
                <a:gd name="T10" fmla="*/ 523 w 1219"/>
                <a:gd name="T11" fmla="*/ 193 h 1604"/>
                <a:gd name="T12" fmla="*/ 395 w 1219"/>
                <a:gd name="T13" fmla="*/ 178 h 1604"/>
                <a:gd name="T14" fmla="*/ 392 w 1219"/>
                <a:gd name="T15" fmla="*/ 159 h 1604"/>
                <a:gd name="T16" fmla="*/ 322 w 1219"/>
                <a:gd name="T17" fmla="*/ 166 h 1604"/>
                <a:gd name="T18" fmla="*/ 299 w 1219"/>
                <a:gd name="T19" fmla="*/ 215 h 1604"/>
                <a:gd name="T20" fmla="*/ 359 w 1219"/>
                <a:gd name="T21" fmla="*/ 302 h 1604"/>
                <a:gd name="T22" fmla="*/ 610 w 1219"/>
                <a:gd name="T23" fmla="*/ 436 h 1604"/>
                <a:gd name="T24" fmla="*/ 795 w 1219"/>
                <a:gd name="T25" fmla="*/ 488 h 1604"/>
                <a:gd name="T26" fmla="*/ 692 w 1219"/>
                <a:gd name="T27" fmla="*/ 613 h 1604"/>
                <a:gd name="T28" fmla="*/ 559 w 1219"/>
                <a:gd name="T29" fmla="*/ 739 h 1604"/>
                <a:gd name="T30" fmla="*/ 425 w 1219"/>
                <a:gd name="T31" fmla="*/ 850 h 1604"/>
                <a:gd name="T32" fmla="*/ 196 w 1219"/>
                <a:gd name="T33" fmla="*/ 902 h 1604"/>
                <a:gd name="T34" fmla="*/ 102 w 1219"/>
                <a:gd name="T35" fmla="*/ 954 h 1604"/>
                <a:gd name="T36" fmla="*/ 40 w 1219"/>
                <a:gd name="T37" fmla="*/ 1056 h 1604"/>
                <a:gd name="T38" fmla="*/ 15 w 1219"/>
                <a:gd name="T39" fmla="*/ 1190 h 1604"/>
                <a:gd name="T40" fmla="*/ 15 w 1219"/>
                <a:gd name="T41" fmla="*/ 1367 h 1604"/>
                <a:gd name="T42" fmla="*/ 25 w 1219"/>
                <a:gd name="T43" fmla="*/ 1515 h 1604"/>
                <a:gd name="T44" fmla="*/ 117 w 1219"/>
                <a:gd name="T45" fmla="*/ 1604 h 1604"/>
                <a:gd name="T46" fmla="*/ 158 w 1219"/>
                <a:gd name="T47" fmla="*/ 1515 h 1604"/>
                <a:gd name="T48" fmla="*/ 247 w 1219"/>
                <a:gd name="T49" fmla="*/ 1387 h 1604"/>
                <a:gd name="T50" fmla="*/ 464 w 1219"/>
                <a:gd name="T51" fmla="*/ 1214 h 1604"/>
                <a:gd name="T52" fmla="*/ 558 w 1219"/>
                <a:gd name="T53" fmla="*/ 1155 h 1604"/>
                <a:gd name="T54" fmla="*/ 676 w 1219"/>
                <a:gd name="T55" fmla="*/ 1046 h 1604"/>
                <a:gd name="T56" fmla="*/ 780 w 1219"/>
                <a:gd name="T57" fmla="*/ 938 h 1604"/>
                <a:gd name="T58" fmla="*/ 878 w 1219"/>
                <a:gd name="T59" fmla="*/ 824 h 1604"/>
                <a:gd name="T60" fmla="*/ 967 w 1219"/>
                <a:gd name="T61" fmla="*/ 676 h 1604"/>
                <a:gd name="T62" fmla="*/ 1036 w 1219"/>
                <a:gd name="T63" fmla="*/ 513 h 1604"/>
                <a:gd name="T64" fmla="*/ 1145 w 1219"/>
                <a:gd name="T65" fmla="*/ 370 h 1604"/>
                <a:gd name="T66" fmla="*/ 1189 w 1219"/>
                <a:gd name="T67" fmla="*/ 232 h 1604"/>
                <a:gd name="T68" fmla="*/ 1214 w 1219"/>
                <a:gd name="T69" fmla="*/ 89 h 1604"/>
                <a:gd name="T70" fmla="*/ 1204 w 1219"/>
                <a:gd name="T71" fmla="*/ 15 h 1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19" h="1604">
                  <a:moveTo>
                    <a:pt x="1204" y="15"/>
                  </a:moveTo>
                  <a:cubicBezTo>
                    <a:pt x="1219" y="0"/>
                    <a:pt x="1022" y="74"/>
                    <a:pt x="1017" y="94"/>
                  </a:cubicBezTo>
                  <a:cubicBezTo>
                    <a:pt x="1012" y="114"/>
                    <a:pt x="903" y="114"/>
                    <a:pt x="859" y="114"/>
                  </a:cubicBezTo>
                  <a:cubicBezTo>
                    <a:pt x="814" y="114"/>
                    <a:pt x="775" y="124"/>
                    <a:pt x="760" y="138"/>
                  </a:cubicBezTo>
                  <a:cubicBezTo>
                    <a:pt x="745" y="153"/>
                    <a:pt x="646" y="168"/>
                    <a:pt x="607" y="163"/>
                  </a:cubicBezTo>
                  <a:cubicBezTo>
                    <a:pt x="568" y="158"/>
                    <a:pt x="553" y="178"/>
                    <a:pt x="523" y="193"/>
                  </a:cubicBezTo>
                  <a:cubicBezTo>
                    <a:pt x="494" y="208"/>
                    <a:pt x="395" y="178"/>
                    <a:pt x="395" y="178"/>
                  </a:cubicBezTo>
                  <a:cubicBezTo>
                    <a:pt x="395" y="178"/>
                    <a:pt x="394" y="169"/>
                    <a:pt x="392" y="159"/>
                  </a:cubicBezTo>
                  <a:cubicBezTo>
                    <a:pt x="373" y="158"/>
                    <a:pt x="337" y="157"/>
                    <a:pt x="322" y="166"/>
                  </a:cubicBezTo>
                  <a:cubicBezTo>
                    <a:pt x="311" y="174"/>
                    <a:pt x="303" y="197"/>
                    <a:pt x="299" y="215"/>
                  </a:cubicBezTo>
                  <a:cubicBezTo>
                    <a:pt x="328" y="242"/>
                    <a:pt x="344" y="262"/>
                    <a:pt x="359" y="302"/>
                  </a:cubicBezTo>
                  <a:cubicBezTo>
                    <a:pt x="381" y="362"/>
                    <a:pt x="529" y="421"/>
                    <a:pt x="610" y="436"/>
                  </a:cubicBezTo>
                  <a:cubicBezTo>
                    <a:pt x="692" y="450"/>
                    <a:pt x="803" y="443"/>
                    <a:pt x="795" y="488"/>
                  </a:cubicBezTo>
                  <a:cubicBezTo>
                    <a:pt x="788" y="532"/>
                    <a:pt x="773" y="576"/>
                    <a:pt x="692" y="613"/>
                  </a:cubicBezTo>
                  <a:cubicBezTo>
                    <a:pt x="610" y="650"/>
                    <a:pt x="610" y="687"/>
                    <a:pt x="559" y="739"/>
                  </a:cubicBezTo>
                  <a:cubicBezTo>
                    <a:pt x="507" y="791"/>
                    <a:pt x="492" y="828"/>
                    <a:pt x="425" y="850"/>
                  </a:cubicBezTo>
                  <a:cubicBezTo>
                    <a:pt x="359" y="872"/>
                    <a:pt x="270" y="858"/>
                    <a:pt x="196" y="902"/>
                  </a:cubicBezTo>
                  <a:cubicBezTo>
                    <a:pt x="123" y="946"/>
                    <a:pt x="143" y="954"/>
                    <a:pt x="102" y="954"/>
                  </a:cubicBezTo>
                  <a:cubicBezTo>
                    <a:pt x="77" y="995"/>
                    <a:pt x="50" y="1041"/>
                    <a:pt x="40" y="1056"/>
                  </a:cubicBezTo>
                  <a:cubicBezTo>
                    <a:pt x="20" y="1086"/>
                    <a:pt x="20" y="1140"/>
                    <a:pt x="15" y="1190"/>
                  </a:cubicBezTo>
                  <a:cubicBezTo>
                    <a:pt x="10" y="1239"/>
                    <a:pt x="30" y="1342"/>
                    <a:pt x="15" y="1367"/>
                  </a:cubicBezTo>
                  <a:cubicBezTo>
                    <a:pt x="0" y="1392"/>
                    <a:pt x="25" y="1490"/>
                    <a:pt x="25" y="1515"/>
                  </a:cubicBezTo>
                  <a:cubicBezTo>
                    <a:pt x="25" y="1536"/>
                    <a:pt x="88" y="1581"/>
                    <a:pt x="117" y="1604"/>
                  </a:cubicBezTo>
                  <a:cubicBezTo>
                    <a:pt x="137" y="1572"/>
                    <a:pt x="151" y="1532"/>
                    <a:pt x="158" y="1515"/>
                  </a:cubicBezTo>
                  <a:cubicBezTo>
                    <a:pt x="168" y="1490"/>
                    <a:pt x="192" y="1446"/>
                    <a:pt x="247" y="1387"/>
                  </a:cubicBezTo>
                  <a:cubicBezTo>
                    <a:pt x="301" y="1328"/>
                    <a:pt x="424" y="1214"/>
                    <a:pt x="464" y="1214"/>
                  </a:cubicBezTo>
                  <a:cubicBezTo>
                    <a:pt x="503" y="1214"/>
                    <a:pt x="533" y="1199"/>
                    <a:pt x="558" y="1155"/>
                  </a:cubicBezTo>
                  <a:cubicBezTo>
                    <a:pt x="582" y="1110"/>
                    <a:pt x="637" y="1051"/>
                    <a:pt x="676" y="1046"/>
                  </a:cubicBezTo>
                  <a:cubicBezTo>
                    <a:pt x="716" y="1041"/>
                    <a:pt x="760" y="967"/>
                    <a:pt x="780" y="938"/>
                  </a:cubicBezTo>
                  <a:cubicBezTo>
                    <a:pt x="799" y="908"/>
                    <a:pt x="849" y="844"/>
                    <a:pt x="878" y="824"/>
                  </a:cubicBezTo>
                  <a:cubicBezTo>
                    <a:pt x="908" y="805"/>
                    <a:pt x="947" y="726"/>
                    <a:pt x="967" y="676"/>
                  </a:cubicBezTo>
                  <a:cubicBezTo>
                    <a:pt x="987" y="627"/>
                    <a:pt x="972" y="548"/>
                    <a:pt x="1036" y="513"/>
                  </a:cubicBezTo>
                  <a:cubicBezTo>
                    <a:pt x="1100" y="479"/>
                    <a:pt x="1135" y="415"/>
                    <a:pt x="1145" y="370"/>
                  </a:cubicBezTo>
                  <a:cubicBezTo>
                    <a:pt x="1155" y="326"/>
                    <a:pt x="1170" y="257"/>
                    <a:pt x="1189" y="232"/>
                  </a:cubicBezTo>
                  <a:cubicBezTo>
                    <a:pt x="1209" y="208"/>
                    <a:pt x="1214" y="114"/>
                    <a:pt x="1214" y="89"/>
                  </a:cubicBezTo>
                  <a:cubicBezTo>
                    <a:pt x="1214" y="64"/>
                    <a:pt x="1189" y="30"/>
                    <a:pt x="1204" y="15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2" name="Freeform 253">
              <a:extLst>
                <a:ext uri="{FF2B5EF4-FFF2-40B4-BE49-F238E27FC236}">
                  <a16:creationId xmlns:a16="http://schemas.microsoft.com/office/drawing/2014/main" id="{40C8BA51-7C08-48A0-945C-E1C1C1E24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037" y="4922830"/>
              <a:ext cx="61913" cy="42862"/>
            </a:xfrm>
            <a:custGeom>
              <a:avLst/>
              <a:gdLst>
                <a:gd name="T0" fmla="*/ 218 w 252"/>
                <a:gd name="T1" fmla="*/ 124 h 195"/>
                <a:gd name="T2" fmla="*/ 252 w 252"/>
                <a:gd name="T3" fmla="*/ 5 h 195"/>
                <a:gd name="T4" fmla="*/ 252 w 252"/>
                <a:gd name="T5" fmla="*/ 1 h 195"/>
                <a:gd name="T6" fmla="*/ 168 w 252"/>
                <a:gd name="T7" fmla="*/ 5 h 195"/>
                <a:gd name="T8" fmla="*/ 60 w 252"/>
                <a:gd name="T9" fmla="*/ 59 h 195"/>
                <a:gd name="T10" fmla="*/ 0 w 252"/>
                <a:gd name="T11" fmla="*/ 135 h 195"/>
                <a:gd name="T12" fmla="*/ 162 w 252"/>
                <a:gd name="T13" fmla="*/ 195 h 195"/>
                <a:gd name="T14" fmla="*/ 163 w 252"/>
                <a:gd name="T15" fmla="*/ 192 h 195"/>
                <a:gd name="T16" fmla="*/ 218 w 252"/>
                <a:gd name="T17" fmla="*/ 12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95">
                  <a:moveTo>
                    <a:pt x="218" y="124"/>
                  </a:moveTo>
                  <a:cubicBezTo>
                    <a:pt x="229" y="78"/>
                    <a:pt x="252" y="30"/>
                    <a:pt x="252" y="5"/>
                  </a:cubicBezTo>
                  <a:cubicBezTo>
                    <a:pt x="252" y="3"/>
                    <a:pt x="252" y="2"/>
                    <a:pt x="252" y="1"/>
                  </a:cubicBezTo>
                  <a:cubicBezTo>
                    <a:pt x="223" y="5"/>
                    <a:pt x="192" y="8"/>
                    <a:pt x="168" y="5"/>
                  </a:cubicBezTo>
                  <a:cubicBezTo>
                    <a:pt x="129" y="0"/>
                    <a:pt x="74" y="29"/>
                    <a:pt x="60" y="59"/>
                  </a:cubicBezTo>
                  <a:cubicBezTo>
                    <a:pt x="47" y="84"/>
                    <a:pt x="7" y="112"/>
                    <a:pt x="0" y="135"/>
                  </a:cubicBezTo>
                  <a:cubicBezTo>
                    <a:pt x="31" y="149"/>
                    <a:pt x="103" y="180"/>
                    <a:pt x="162" y="195"/>
                  </a:cubicBezTo>
                  <a:cubicBezTo>
                    <a:pt x="162" y="194"/>
                    <a:pt x="163" y="193"/>
                    <a:pt x="163" y="192"/>
                  </a:cubicBezTo>
                  <a:cubicBezTo>
                    <a:pt x="171" y="172"/>
                    <a:pt x="195" y="145"/>
                    <a:pt x="218" y="124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3" name="Freeform 254">
              <a:extLst>
                <a:ext uri="{FF2B5EF4-FFF2-40B4-BE49-F238E27FC236}">
                  <a16:creationId xmlns:a16="http://schemas.microsoft.com/office/drawing/2014/main" id="{69F93712-C351-4470-A368-304C578D8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513" y="4952993"/>
              <a:ext cx="49213" cy="63500"/>
            </a:xfrm>
            <a:custGeom>
              <a:avLst/>
              <a:gdLst>
                <a:gd name="T0" fmla="*/ 41 w 203"/>
                <a:gd name="T1" fmla="*/ 13 h 291"/>
                <a:gd name="T2" fmla="*/ 0 w 203"/>
                <a:gd name="T3" fmla="*/ 99 h 291"/>
                <a:gd name="T4" fmla="*/ 16 w 203"/>
                <a:gd name="T5" fmla="*/ 136 h 291"/>
                <a:gd name="T6" fmla="*/ 105 w 203"/>
                <a:gd name="T7" fmla="*/ 260 h 291"/>
                <a:gd name="T8" fmla="*/ 179 w 203"/>
                <a:gd name="T9" fmla="*/ 166 h 291"/>
                <a:gd name="T10" fmla="*/ 203 w 203"/>
                <a:gd name="T11" fmla="*/ 60 h 291"/>
                <a:gd name="T12" fmla="*/ 41 w 203"/>
                <a:gd name="T13" fmla="*/ 0 h 291"/>
                <a:gd name="T14" fmla="*/ 41 w 203"/>
                <a:gd name="T15" fmla="*/ 13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3" h="291">
                  <a:moveTo>
                    <a:pt x="41" y="13"/>
                  </a:moveTo>
                  <a:cubicBezTo>
                    <a:pt x="49" y="31"/>
                    <a:pt x="21" y="69"/>
                    <a:pt x="0" y="99"/>
                  </a:cubicBezTo>
                  <a:cubicBezTo>
                    <a:pt x="6" y="110"/>
                    <a:pt x="12" y="122"/>
                    <a:pt x="16" y="136"/>
                  </a:cubicBezTo>
                  <a:cubicBezTo>
                    <a:pt x="58" y="175"/>
                    <a:pt x="94" y="291"/>
                    <a:pt x="105" y="260"/>
                  </a:cubicBezTo>
                  <a:cubicBezTo>
                    <a:pt x="120" y="220"/>
                    <a:pt x="165" y="210"/>
                    <a:pt x="179" y="166"/>
                  </a:cubicBezTo>
                  <a:cubicBezTo>
                    <a:pt x="194" y="123"/>
                    <a:pt x="190" y="98"/>
                    <a:pt x="203" y="60"/>
                  </a:cubicBezTo>
                  <a:cubicBezTo>
                    <a:pt x="144" y="45"/>
                    <a:pt x="72" y="14"/>
                    <a:pt x="41" y="0"/>
                  </a:cubicBezTo>
                  <a:cubicBezTo>
                    <a:pt x="40" y="5"/>
                    <a:pt x="40" y="9"/>
                    <a:pt x="41" y="13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4" name="Freeform 255">
              <a:extLst>
                <a:ext uri="{FF2B5EF4-FFF2-40B4-BE49-F238E27FC236}">
                  <a16:creationId xmlns:a16="http://schemas.microsoft.com/office/drawing/2014/main" id="{F23B96AE-FBAB-4B2D-9DC9-8F1786BD7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1" y="5337166"/>
              <a:ext cx="411163" cy="339725"/>
            </a:xfrm>
            <a:custGeom>
              <a:avLst/>
              <a:gdLst>
                <a:gd name="T0" fmla="*/ 1559 w 1665"/>
                <a:gd name="T1" fmla="*/ 29 h 1554"/>
                <a:gd name="T2" fmla="*/ 1470 w 1665"/>
                <a:gd name="T3" fmla="*/ 44 h 1554"/>
                <a:gd name="T4" fmla="*/ 1378 w 1665"/>
                <a:gd name="T5" fmla="*/ 93 h 1554"/>
                <a:gd name="T6" fmla="*/ 1378 w 1665"/>
                <a:gd name="T7" fmla="*/ 93 h 1554"/>
                <a:gd name="T8" fmla="*/ 1327 w 1665"/>
                <a:gd name="T9" fmla="*/ 88 h 1554"/>
                <a:gd name="T10" fmla="*/ 1098 w 1665"/>
                <a:gd name="T11" fmla="*/ 144 h 1554"/>
                <a:gd name="T12" fmla="*/ 1098 w 1665"/>
                <a:gd name="T13" fmla="*/ 144 h 1554"/>
                <a:gd name="T14" fmla="*/ 1011 w 1665"/>
                <a:gd name="T15" fmla="*/ 128 h 1554"/>
                <a:gd name="T16" fmla="*/ 883 w 1665"/>
                <a:gd name="T17" fmla="*/ 118 h 1554"/>
                <a:gd name="T18" fmla="*/ 819 w 1665"/>
                <a:gd name="T19" fmla="*/ 64 h 1554"/>
                <a:gd name="T20" fmla="*/ 671 w 1665"/>
                <a:gd name="T21" fmla="*/ 54 h 1554"/>
                <a:gd name="T22" fmla="*/ 538 w 1665"/>
                <a:gd name="T23" fmla="*/ 64 h 1554"/>
                <a:gd name="T24" fmla="*/ 390 w 1665"/>
                <a:gd name="T25" fmla="*/ 54 h 1554"/>
                <a:gd name="T26" fmla="*/ 271 w 1665"/>
                <a:gd name="T27" fmla="*/ 74 h 1554"/>
                <a:gd name="T28" fmla="*/ 187 w 1665"/>
                <a:gd name="T29" fmla="*/ 5 h 1554"/>
                <a:gd name="T30" fmla="*/ 19 w 1665"/>
                <a:gd name="T31" fmla="*/ 63 h 1554"/>
                <a:gd name="T32" fmla="*/ 39 w 1665"/>
                <a:gd name="T33" fmla="*/ 103 h 1554"/>
                <a:gd name="T34" fmla="*/ 29 w 1665"/>
                <a:gd name="T35" fmla="*/ 182 h 1554"/>
                <a:gd name="T36" fmla="*/ 153 w 1665"/>
                <a:gd name="T37" fmla="*/ 315 h 1554"/>
                <a:gd name="T38" fmla="*/ 177 w 1665"/>
                <a:gd name="T39" fmla="*/ 414 h 1554"/>
                <a:gd name="T40" fmla="*/ 242 w 1665"/>
                <a:gd name="T41" fmla="*/ 498 h 1554"/>
                <a:gd name="T42" fmla="*/ 271 w 1665"/>
                <a:gd name="T43" fmla="*/ 602 h 1554"/>
                <a:gd name="T44" fmla="*/ 325 w 1665"/>
                <a:gd name="T45" fmla="*/ 666 h 1554"/>
                <a:gd name="T46" fmla="*/ 360 w 1665"/>
                <a:gd name="T47" fmla="*/ 745 h 1554"/>
                <a:gd name="T48" fmla="*/ 355 w 1665"/>
                <a:gd name="T49" fmla="*/ 819 h 1554"/>
                <a:gd name="T50" fmla="*/ 360 w 1665"/>
                <a:gd name="T51" fmla="*/ 917 h 1554"/>
                <a:gd name="T52" fmla="*/ 355 w 1665"/>
                <a:gd name="T53" fmla="*/ 1006 h 1554"/>
                <a:gd name="T54" fmla="*/ 395 w 1665"/>
                <a:gd name="T55" fmla="*/ 1120 h 1554"/>
                <a:gd name="T56" fmla="*/ 419 w 1665"/>
                <a:gd name="T57" fmla="*/ 1223 h 1554"/>
                <a:gd name="T58" fmla="*/ 454 w 1665"/>
                <a:gd name="T59" fmla="*/ 1302 h 1554"/>
                <a:gd name="T60" fmla="*/ 478 w 1665"/>
                <a:gd name="T61" fmla="*/ 1381 h 1554"/>
                <a:gd name="T62" fmla="*/ 573 w 1665"/>
                <a:gd name="T63" fmla="*/ 1489 h 1554"/>
                <a:gd name="T64" fmla="*/ 636 w 1665"/>
                <a:gd name="T65" fmla="*/ 1450 h 1554"/>
                <a:gd name="T66" fmla="*/ 789 w 1665"/>
                <a:gd name="T67" fmla="*/ 1524 h 1554"/>
                <a:gd name="T68" fmla="*/ 932 w 1665"/>
                <a:gd name="T69" fmla="*/ 1524 h 1554"/>
                <a:gd name="T70" fmla="*/ 1021 w 1665"/>
                <a:gd name="T71" fmla="*/ 1411 h 1554"/>
                <a:gd name="T72" fmla="*/ 1021 w 1665"/>
                <a:gd name="T73" fmla="*/ 1297 h 1554"/>
                <a:gd name="T74" fmla="*/ 1026 w 1665"/>
                <a:gd name="T75" fmla="*/ 1120 h 1554"/>
                <a:gd name="T76" fmla="*/ 1062 w 1665"/>
                <a:gd name="T77" fmla="*/ 1017 h 1554"/>
                <a:gd name="T78" fmla="*/ 1026 w 1665"/>
                <a:gd name="T79" fmla="*/ 858 h 1554"/>
                <a:gd name="T80" fmla="*/ 1036 w 1665"/>
                <a:gd name="T81" fmla="*/ 617 h 1554"/>
                <a:gd name="T82" fmla="*/ 1125 w 1665"/>
                <a:gd name="T83" fmla="*/ 612 h 1554"/>
                <a:gd name="T84" fmla="*/ 1140 w 1665"/>
                <a:gd name="T85" fmla="*/ 483 h 1554"/>
                <a:gd name="T86" fmla="*/ 1159 w 1665"/>
                <a:gd name="T87" fmla="*/ 291 h 1554"/>
                <a:gd name="T88" fmla="*/ 1156 w 1665"/>
                <a:gd name="T89" fmla="*/ 182 h 1554"/>
                <a:gd name="T90" fmla="*/ 1156 w 1665"/>
                <a:gd name="T91" fmla="*/ 182 h 1554"/>
                <a:gd name="T92" fmla="*/ 1416 w 1665"/>
                <a:gd name="T93" fmla="*/ 139 h 1554"/>
                <a:gd name="T94" fmla="*/ 1470 w 1665"/>
                <a:gd name="T95" fmla="*/ 158 h 1554"/>
                <a:gd name="T96" fmla="*/ 1599 w 1665"/>
                <a:gd name="T97" fmla="*/ 103 h 1554"/>
                <a:gd name="T98" fmla="*/ 1665 w 1665"/>
                <a:gd name="T99" fmla="*/ 94 h 1554"/>
                <a:gd name="T100" fmla="*/ 1559 w 1665"/>
                <a:gd name="T101" fmla="*/ 29 h 1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65" h="1554">
                  <a:moveTo>
                    <a:pt x="1559" y="29"/>
                  </a:moveTo>
                  <a:cubicBezTo>
                    <a:pt x="1520" y="39"/>
                    <a:pt x="1495" y="54"/>
                    <a:pt x="1470" y="44"/>
                  </a:cubicBezTo>
                  <a:cubicBezTo>
                    <a:pt x="1455" y="38"/>
                    <a:pt x="1409" y="70"/>
                    <a:pt x="1378" y="93"/>
                  </a:cubicBezTo>
                  <a:cubicBezTo>
                    <a:pt x="1378" y="93"/>
                    <a:pt x="1378" y="93"/>
                    <a:pt x="1378" y="93"/>
                  </a:cubicBezTo>
                  <a:cubicBezTo>
                    <a:pt x="1366" y="85"/>
                    <a:pt x="1351" y="81"/>
                    <a:pt x="1327" y="88"/>
                  </a:cubicBezTo>
                  <a:cubicBezTo>
                    <a:pt x="1287" y="101"/>
                    <a:pt x="1166" y="129"/>
                    <a:pt x="1098" y="144"/>
                  </a:cubicBezTo>
                  <a:cubicBezTo>
                    <a:pt x="1098" y="144"/>
                    <a:pt x="1098" y="144"/>
                    <a:pt x="1098" y="144"/>
                  </a:cubicBezTo>
                  <a:cubicBezTo>
                    <a:pt x="1072" y="129"/>
                    <a:pt x="1042" y="117"/>
                    <a:pt x="1011" y="128"/>
                  </a:cubicBezTo>
                  <a:cubicBezTo>
                    <a:pt x="957" y="148"/>
                    <a:pt x="908" y="138"/>
                    <a:pt x="883" y="118"/>
                  </a:cubicBezTo>
                  <a:cubicBezTo>
                    <a:pt x="858" y="98"/>
                    <a:pt x="873" y="79"/>
                    <a:pt x="819" y="64"/>
                  </a:cubicBezTo>
                  <a:cubicBezTo>
                    <a:pt x="765" y="49"/>
                    <a:pt x="710" y="49"/>
                    <a:pt x="671" y="54"/>
                  </a:cubicBezTo>
                  <a:cubicBezTo>
                    <a:pt x="631" y="59"/>
                    <a:pt x="592" y="84"/>
                    <a:pt x="538" y="64"/>
                  </a:cubicBezTo>
                  <a:cubicBezTo>
                    <a:pt x="483" y="44"/>
                    <a:pt x="414" y="49"/>
                    <a:pt x="390" y="54"/>
                  </a:cubicBezTo>
                  <a:cubicBezTo>
                    <a:pt x="365" y="59"/>
                    <a:pt x="311" y="98"/>
                    <a:pt x="271" y="74"/>
                  </a:cubicBezTo>
                  <a:cubicBezTo>
                    <a:pt x="232" y="49"/>
                    <a:pt x="227" y="10"/>
                    <a:pt x="187" y="5"/>
                  </a:cubicBezTo>
                  <a:cubicBezTo>
                    <a:pt x="152" y="0"/>
                    <a:pt x="109" y="66"/>
                    <a:pt x="19" y="63"/>
                  </a:cubicBezTo>
                  <a:cubicBezTo>
                    <a:pt x="29" y="82"/>
                    <a:pt x="39" y="103"/>
                    <a:pt x="39" y="103"/>
                  </a:cubicBezTo>
                  <a:cubicBezTo>
                    <a:pt x="39" y="103"/>
                    <a:pt x="0" y="167"/>
                    <a:pt x="29" y="182"/>
                  </a:cubicBezTo>
                  <a:cubicBezTo>
                    <a:pt x="59" y="197"/>
                    <a:pt x="123" y="306"/>
                    <a:pt x="153" y="315"/>
                  </a:cubicBezTo>
                  <a:cubicBezTo>
                    <a:pt x="153" y="315"/>
                    <a:pt x="168" y="370"/>
                    <a:pt x="177" y="414"/>
                  </a:cubicBezTo>
                  <a:cubicBezTo>
                    <a:pt x="187" y="459"/>
                    <a:pt x="242" y="463"/>
                    <a:pt x="242" y="498"/>
                  </a:cubicBezTo>
                  <a:cubicBezTo>
                    <a:pt x="242" y="533"/>
                    <a:pt x="251" y="577"/>
                    <a:pt x="271" y="602"/>
                  </a:cubicBezTo>
                  <a:cubicBezTo>
                    <a:pt x="291" y="626"/>
                    <a:pt x="311" y="626"/>
                    <a:pt x="325" y="666"/>
                  </a:cubicBezTo>
                  <a:cubicBezTo>
                    <a:pt x="340" y="705"/>
                    <a:pt x="355" y="730"/>
                    <a:pt x="360" y="745"/>
                  </a:cubicBezTo>
                  <a:cubicBezTo>
                    <a:pt x="365" y="760"/>
                    <a:pt x="365" y="784"/>
                    <a:pt x="355" y="819"/>
                  </a:cubicBezTo>
                  <a:cubicBezTo>
                    <a:pt x="345" y="853"/>
                    <a:pt x="355" y="888"/>
                    <a:pt x="360" y="917"/>
                  </a:cubicBezTo>
                  <a:cubicBezTo>
                    <a:pt x="365" y="947"/>
                    <a:pt x="355" y="986"/>
                    <a:pt x="355" y="1006"/>
                  </a:cubicBezTo>
                  <a:cubicBezTo>
                    <a:pt x="355" y="1026"/>
                    <a:pt x="385" y="1085"/>
                    <a:pt x="395" y="1120"/>
                  </a:cubicBezTo>
                  <a:cubicBezTo>
                    <a:pt x="404" y="1154"/>
                    <a:pt x="434" y="1184"/>
                    <a:pt x="419" y="1223"/>
                  </a:cubicBezTo>
                  <a:cubicBezTo>
                    <a:pt x="404" y="1263"/>
                    <a:pt x="444" y="1268"/>
                    <a:pt x="454" y="1302"/>
                  </a:cubicBezTo>
                  <a:cubicBezTo>
                    <a:pt x="464" y="1337"/>
                    <a:pt x="478" y="1361"/>
                    <a:pt x="478" y="1381"/>
                  </a:cubicBezTo>
                  <a:cubicBezTo>
                    <a:pt x="478" y="1399"/>
                    <a:pt x="553" y="1456"/>
                    <a:pt x="573" y="1489"/>
                  </a:cubicBezTo>
                  <a:cubicBezTo>
                    <a:pt x="596" y="1463"/>
                    <a:pt x="622" y="1441"/>
                    <a:pt x="636" y="1450"/>
                  </a:cubicBezTo>
                  <a:cubicBezTo>
                    <a:pt x="666" y="1470"/>
                    <a:pt x="755" y="1510"/>
                    <a:pt x="789" y="1524"/>
                  </a:cubicBezTo>
                  <a:cubicBezTo>
                    <a:pt x="824" y="1539"/>
                    <a:pt x="893" y="1554"/>
                    <a:pt x="932" y="1524"/>
                  </a:cubicBezTo>
                  <a:cubicBezTo>
                    <a:pt x="972" y="1495"/>
                    <a:pt x="997" y="1431"/>
                    <a:pt x="1021" y="1411"/>
                  </a:cubicBezTo>
                  <a:cubicBezTo>
                    <a:pt x="1046" y="1391"/>
                    <a:pt x="1046" y="1347"/>
                    <a:pt x="1021" y="1297"/>
                  </a:cubicBezTo>
                  <a:cubicBezTo>
                    <a:pt x="997" y="1248"/>
                    <a:pt x="1026" y="1174"/>
                    <a:pt x="1026" y="1120"/>
                  </a:cubicBezTo>
                  <a:cubicBezTo>
                    <a:pt x="1026" y="1088"/>
                    <a:pt x="1044" y="1047"/>
                    <a:pt x="1062" y="1017"/>
                  </a:cubicBezTo>
                  <a:cubicBezTo>
                    <a:pt x="1045" y="971"/>
                    <a:pt x="1030" y="895"/>
                    <a:pt x="1026" y="858"/>
                  </a:cubicBezTo>
                  <a:cubicBezTo>
                    <a:pt x="1021" y="809"/>
                    <a:pt x="1026" y="651"/>
                    <a:pt x="1036" y="617"/>
                  </a:cubicBezTo>
                  <a:cubicBezTo>
                    <a:pt x="1046" y="582"/>
                    <a:pt x="1100" y="631"/>
                    <a:pt x="1125" y="612"/>
                  </a:cubicBezTo>
                  <a:cubicBezTo>
                    <a:pt x="1150" y="592"/>
                    <a:pt x="1145" y="518"/>
                    <a:pt x="1140" y="483"/>
                  </a:cubicBezTo>
                  <a:cubicBezTo>
                    <a:pt x="1135" y="449"/>
                    <a:pt x="1154" y="340"/>
                    <a:pt x="1159" y="291"/>
                  </a:cubicBezTo>
                  <a:cubicBezTo>
                    <a:pt x="1164" y="245"/>
                    <a:pt x="1177" y="200"/>
                    <a:pt x="1156" y="182"/>
                  </a:cubicBezTo>
                  <a:cubicBezTo>
                    <a:pt x="1156" y="182"/>
                    <a:pt x="1156" y="182"/>
                    <a:pt x="1156" y="182"/>
                  </a:cubicBezTo>
                  <a:cubicBezTo>
                    <a:pt x="1202" y="174"/>
                    <a:pt x="1362" y="146"/>
                    <a:pt x="1416" y="139"/>
                  </a:cubicBezTo>
                  <a:cubicBezTo>
                    <a:pt x="1437" y="164"/>
                    <a:pt x="1447" y="171"/>
                    <a:pt x="1470" y="158"/>
                  </a:cubicBezTo>
                  <a:cubicBezTo>
                    <a:pt x="1495" y="143"/>
                    <a:pt x="1569" y="118"/>
                    <a:pt x="1599" y="103"/>
                  </a:cubicBezTo>
                  <a:cubicBezTo>
                    <a:pt x="1611" y="97"/>
                    <a:pt x="1637" y="94"/>
                    <a:pt x="1665" y="94"/>
                  </a:cubicBezTo>
                  <a:cubicBezTo>
                    <a:pt x="1640" y="65"/>
                    <a:pt x="1592" y="21"/>
                    <a:pt x="1559" y="29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5" name="Freeform 256">
              <a:extLst>
                <a:ext uri="{FF2B5EF4-FFF2-40B4-BE49-F238E27FC236}">
                  <a16:creationId xmlns:a16="http://schemas.microsoft.com/office/drawing/2014/main" id="{9D2B6260-BBA2-4881-A36F-14AE5D6B0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5813" y="5357803"/>
              <a:ext cx="273050" cy="254000"/>
            </a:xfrm>
            <a:custGeom>
              <a:avLst/>
              <a:gdLst>
                <a:gd name="T0" fmla="*/ 1051 w 1109"/>
                <a:gd name="T1" fmla="*/ 504 h 1165"/>
                <a:gd name="T2" fmla="*/ 958 w 1109"/>
                <a:gd name="T3" fmla="*/ 474 h 1165"/>
                <a:gd name="T4" fmla="*/ 918 w 1109"/>
                <a:gd name="T5" fmla="*/ 346 h 1165"/>
                <a:gd name="T6" fmla="*/ 805 w 1109"/>
                <a:gd name="T7" fmla="*/ 262 h 1165"/>
                <a:gd name="T8" fmla="*/ 706 w 1109"/>
                <a:gd name="T9" fmla="*/ 222 h 1165"/>
                <a:gd name="T10" fmla="*/ 676 w 1109"/>
                <a:gd name="T11" fmla="*/ 99 h 1165"/>
                <a:gd name="T12" fmla="*/ 680 w 1109"/>
                <a:gd name="T13" fmla="*/ 2 h 1165"/>
                <a:gd name="T14" fmla="*/ 578 w 1109"/>
                <a:gd name="T15" fmla="*/ 10 h 1165"/>
                <a:gd name="T16" fmla="*/ 449 w 1109"/>
                <a:gd name="T17" fmla="*/ 65 h 1165"/>
                <a:gd name="T18" fmla="*/ 395 w 1109"/>
                <a:gd name="T19" fmla="*/ 46 h 1165"/>
                <a:gd name="T20" fmla="*/ 135 w 1109"/>
                <a:gd name="T21" fmla="*/ 89 h 1165"/>
                <a:gd name="T22" fmla="*/ 138 w 1109"/>
                <a:gd name="T23" fmla="*/ 198 h 1165"/>
                <a:gd name="T24" fmla="*/ 119 w 1109"/>
                <a:gd name="T25" fmla="*/ 390 h 1165"/>
                <a:gd name="T26" fmla="*/ 104 w 1109"/>
                <a:gd name="T27" fmla="*/ 519 h 1165"/>
                <a:gd name="T28" fmla="*/ 15 w 1109"/>
                <a:gd name="T29" fmla="*/ 524 h 1165"/>
                <a:gd name="T30" fmla="*/ 5 w 1109"/>
                <a:gd name="T31" fmla="*/ 765 h 1165"/>
                <a:gd name="T32" fmla="*/ 59 w 1109"/>
                <a:gd name="T33" fmla="*/ 958 h 1165"/>
                <a:gd name="T34" fmla="*/ 109 w 1109"/>
                <a:gd name="T35" fmla="*/ 1037 h 1165"/>
                <a:gd name="T36" fmla="*/ 89 w 1109"/>
                <a:gd name="T37" fmla="*/ 1135 h 1165"/>
                <a:gd name="T38" fmla="*/ 188 w 1109"/>
                <a:gd name="T39" fmla="*/ 1155 h 1165"/>
                <a:gd name="T40" fmla="*/ 311 w 1109"/>
                <a:gd name="T41" fmla="*/ 1056 h 1165"/>
                <a:gd name="T42" fmla="*/ 370 w 1109"/>
                <a:gd name="T43" fmla="*/ 972 h 1165"/>
                <a:gd name="T44" fmla="*/ 509 w 1109"/>
                <a:gd name="T45" fmla="*/ 1017 h 1165"/>
                <a:gd name="T46" fmla="*/ 607 w 1109"/>
                <a:gd name="T47" fmla="*/ 1017 h 1165"/>
                <a:gd name="T48" fmla="*/ 681 w 1109"/>
                <a:gd name="T49" fmla="*/ 948 h 1165"/>
                <a:gd name="T50" fmla="*/ 750 w 1109"/>
                <a:gd name="T51" fmla="*/ 869 h 1165"/>
                <a:gd name="T52" fmla="*/ 785 w 1109"/>
                <a:gd name="T53" fmla="*/ 815 h 1165"/>
                <a:gd name="T54" fmla="*/ 844 w 1109"/>
                <a:gd name="T55" fmla="*/ 736 h 1165"/>
                <a:gd name="T56" fmla="*/ 1041 w 1109"/>
                <a:gd name="T57" fmla="*/ 578 h 1165"/>
                <a:gd name="T58" fmla="*/ 1109 w 1109"/>
                <a:gd name="T59" fmla="*/ 546 h 1165"/>
                <a:gd name="T60" fmla="*/ 1051 w 1109"/>
                <a:gd name="T61" fmla="*/ 504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09" h="1165">
                  <a:moveTo>
                    <a:pt x="1051" y="504"/>
                  </a:moveTo>
                  <a:cubicBezTo>
                    <a:pt x="1002" y="489"/>
                    <a:pt x="977" y="504"/>
                    <a:pt x="958" y="474"/>
                  </a:cubicBezTo>
                  <a:cubicBezTo>
                    <a:pt x="938" y="445"/>
                    <a:pt x="923" y="375"/>
                    <a:pt x="918" y="346"/>
                  </a:cubicBezTo>
                  <a:cubicBezTo>
                    <a:pt x="913" y="316"/>
                    <a:pt x="849" y="277"/>
                    <a:pt x="805" y="262"/>
                  </a:cubicBezTo>
                  <a:cubicBezTo>
                    <a:pt x="760" y="247"/>
                    <a:pt x="701" y="247"/>
                    <a:pt x="706" y="222"/>
                  </a:cubicBezTo>
                  <a:cubicBezTo>
                    <a:pt x="711" y="198"/>
                    <a:pt x="671" y="129"/>
                    <a:pt x="676" y="99"/>
                  </a:cubicBezTo>
                  <a:cubicBezTo>
                    <a:pt x="679" y="85"/>
                    <a:pt x="680" y="43"/>
                    <a:pt x="680" y="2"/>
                  </a:cubicBezTo>
                  <a:cubicBezTo>
                    <a:pt x="639" y="0"/>
                    <a:pt x="595" y="2"/>
                    <a:pt x="578" y="10"/>
                  </a:cubicBezTo>
                  <a:cubicBezTo>
                    <a:pt x="548" y="25"/>
                    <a:pt x="474" y="50"/>
                    <a:pt x="449" y="65"/>
                  </a:cubicBezTo>
                  <a:cubicBezTo>
                    <a:pt x="427" y="78"/>
                    <a:pt x="416" y="71"/>
                    <a:pt x="395" y="46"/>
                  </a:cubicBezTo>
                  <a:cubicBezTo>
                    <a:pt x="341" y="53"/>
                    <a:pt x="181" y="81"/>
                    <a:pt x="135" y="89"/>
                  </a:cubicBezTo>
                  <a:cubicBezTo>
                    <a:pt x="156" y="107"/>
                    <a:pt x="143" y="152"/>
                    <a:pt x="138" y="198"/>
                  </a:cubicBezTo>
                  <a:cubicBezTo>
                    <a:pt x="133" y="247"/>
                    <a:pt x="114" y="356"/>
                    <a:pt x="119" y="390"/>
                  </a:cubicBezTo>
                  <a:cubicBezTo>
                    <a:pt x="124" y="425"/>
                    <a:pt x="129" y="499"/>
                    <a:pt x="104" y="519"/>
                  </a:cubicBezTo>
                  <a:cubicBezTo>
                    <a:pt x="79" y="538"/>
                    <a:pt x="25" y="489"/>
                    <a:pt x="15" y="524"/>
                  </a:cubicBezTo>
                  <a:cubicBezTo>
                    <a:pt x="5" y="558"/>
                    <a:pt x="0" y="716"/>
                    <a:pt x="5" y="765"/>
                  </a:cubicBezTo>
                  <a:cubicBezTo>
                    <a:pt x="10" y="815"/>
                    <a:pt x="35" y="933"/>
                    <a:pt x="59" y="958"/>
                  </a:cubicBezTo>
                  <a:cubicBezTo>
                    <a:pt x="84" y="982"/>
                    <a:pt x="104" y="997"/>
                    <a:pt x="109" y="1037"/>
                  </a:cubicBezTo>
                  <a:cubicBezTo>
                    <a:pt x="114" y="1076"/>
                    <a:pt x="64" y="1115"/>
                    <a:pt x="89" y="1135"/>
                  </a:cubicBezTo>
                  <a:cubicBezTo>
                    <a:pt x="114" y="1155"/>
                    <a:pt x="168" y="1165"/>
                    <a:pt x="188" y="1155"/>
                  </a:cubicBezTo>
                  <a:cubicBezTo>
                    <a:pt x="208" y="1145"/>
                    <a:pt x="301" y="1081"/>
                    <a:pt x="311" y="1056"/>
                  </a:cubicBezTo>
                  <a:cubicBezTo>
                    <a:pt x="321" y="1032"/>
                    <a:pt x="346" y="987"/>
                    <a:pt x="370" y="972"/>
                  </a:cubicBezTo>
                  <a:cubicBezTo>
                    <a:pt x="395" y="958"/>
                    <a:pt x="474" y="982"/>
                    <a:pt x="509" y="1017"/>
                  </a:cubicBezTo>
                  <a:cubicBezTo>
                    <a:pt x="543" y="1051"/>
                    <a:pt x="578" y="1032"/>
                    <a:pt x="607" y="1017"/>
                  </a:cubicBezTo>
                  <a:cubicBezTo>
                    <a:pt x="637" y="1002"/>
                    <a:pt x="686" y="977"/>
                    <a:pt x="681" y="948"/>
                  </a:cubicBezTo>
                  <a:cubicBezTo>
                    <a:pt x="676" y="918"/>
                    <a:pt x="716" y="879"/>
                    <a:pt x="750" y="869"/>
                  </a:cubicBezTo>
                  <a:cubicBezTo>
                    <a:pt x="785" y="859"/>
                    <a:pt x="800" y="829"/>
                    <a:pt x="785" y="815"/>
                  </a:cubicBezTo>
                  <a:cubicBezTo>
                    <a:pt x="770" y="800"/>
                    <a:pt x="814" y="755"/>
                    <a:pt x="844" y="736"/>
                  </a:cubicBezTo>
                  <a:cubicBezTo>
                    <a:pt x="874" y="716"/>
                    <a:pt x="997" y="602"/>
                    <a:pt x="1041" y="578"/>
                  </a:cubicBezTo>
                  <a:cubicBezTo>
                    <a:pt x="1062" y="566"/>
                    <a:pt x="1085" y="554"/>
                    <a:pt x="1109" y="546"/>
                  </a:cubicBezTo>
                  <a:cubicBezTo>
                    <a:pt x="1092" y="527"/>
                    <a:pt x="1072" y="510"/>
                    <a:pt x="1051" y="504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6" name="Freeform 257">
              <a:extLst>
                <a:ext uri="{FF2B5EF4-FFF2-40B4-BE49-F238E27FC236}">
                  <a16:creationId xmlns:a16="http://schemas.microsoft.com/office/drawing/2014/main" id="{6A1102A0-0E63-4DCC-A376-29A3FF575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9437" y="4724391"/>
              <a:ext cx="125413" cy="133350"/>
            </a:xfrm>
            <a:custGeom>
              <a:avLst/>
              <a:gdLst>
                <a:gd name="T0" fmla="*/ 443 w 511"/>
                <a:gd name="T1" fmla="*/ 572 h 610"/>
                <a:gd name="T2" fmla="*/ 494 w 511"/>
                <a:gd name="T3" fmla="*/ 574 h 610"/>
                <a:gd name="T4" fmla="*/ 495 w 511"/>
                <a:gd name="T5" fmla="*/ 503 h 610"/>
                <a:gd name="T6" fmla="*/ 416 w 511"/>
                <a:gd name="T7" fmla="*/ 419 h 610"/>
                <a:gd name="T8" fmla="*/ 430 w 511"/>
                <a:gd name="T9" fmla="*/ 350 h 610"/>
                <a:gd name="T10" fmla="*/ 411 w 511"/>
                <a:gd name="T11" fmla="*/ 271 h 610"/>
                <a:gd name="T12" fmla="*/ 426 w 511"/>
                <a:gd name="T13" fmla="*/ 187 h 610"/>
                <a:gd name="T14" fmla="*/ 332 w 511"/>
                <a:gd name="T15" fmla="*/ 108 h 610"/>
                <a:gd name="T16" fmla="*/ 218 w 511"/>
                <a:gd name="T17" fmla="*/ 25 h 610"/>
                <a:gd name="T18" fmla="*/ 205 w 511"/>
                <a:gd name="T19" fmla="*/ 22 h 610"/>
                <a:gd name="T20" fmla="*/ 144 w 511"/>
                <a:gd name="T21" fmla="*/ 25 h 610"/>
                <a:gd name="T22" fmla="*/ 50 w 511"/>
                <a:gd name="T23" fmla="*/ 5 h 610"/>
                <a:gd name="T24" fmla="*/ 0 w 511"/>
                <a:gd name="T25" fmla="*/ 18 h 610"/>
                <a:gd name="T26" fmla="*/ 11 w 511"/>
                <a:gd name="T27" fmla="*/ 34 h 610"/>
                <a:gd name="T28" fmla="*/ 41 w 511"/>
                <a:gd name="T29" fmla="*/ 89 h 610"/>
                <a:gd name="T30" fmla="*/ 31 w 511"/>
                <a:gd name="T31" fmla="*/ 178 h 610"/>
                <a:gd name="T32" fmla="*/ 55 w 511"/>
                <a:gd name="T33" fmla="*/ 247 h 610"/>
                <a:gd name="T34" fmla="*/ 129 w 511"/>
                <a:gd name="T35" fmla="*/ 375 h 610"/>
                <a:gd name="T36" fmla="*/ 248 w 511"/>
                <a:gd name="T37" fmla="*/ 498 h 610"/>
                <a:gd name="T38" fmla="*/ 361 w 511"/>
                <a:gd name="T39" fmla="*/ 577 h 610"/>
                <a:gd name="T40" fmla="*/ 402 w 511"/>
                <a:gd name="T41" fmla="*/ 610 h 610"/>
                <a:gd name="T42" fmla="*/ 443 w 511"/>
                <a:gd name="T43" fmla="*/ 572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11" h="610">
                  <a:moveTo>
                    <a:pt x="443" y="572"/>
                  </a:moveTo>
                  <a:cubicBezTo>
                    <a:pt x="460" y="564"/>
                    <a:pt x="483" y="570"/>
                    <a:pt x="494" y="574"/>
                  </a:cubicBezTo>
                  <a:cubicBezTo>
                    <a:pt x="497" y="543"/>
                    <a:pt x="511" y="511"/>
                    <a:pt x="495" y="503"/>
                  </a:cubicBezTo>
                  <a:cubicBezTo>
                    <a:pt x="421" y="469"/>
                    <a:pt x="396" y="449"/>
                    <a:pt x="416" y="419"/>
                  </a:cubicBezTo>
                  <a:cubicBezTo>
                    <a:pt x="435" y="390"/>
                    <a:pt x="455" y="360"/>
                    <a:pt x="430" y="350"/>
                  </a:cubicBezTo>
                  <a:cubicBezTo>
                    <a:pt x="406" y="340"/>
                    <a:pt x="396" y="306"/>
                    <a:pt x="411" y="271"/>
                  </a:cubicBezTo>
                  <a:cubicBezTo>
                    <a:pt x="426" y="237"/>
                    <a:pt x="450" y="202"/>
                    <a:pt x="426" y="187"/>
                  </a:cubicBezTo>
                  <a:cubicBezTo>
                    <a:pt x="401" y="173"/>
                    <a:pt x="352" y="123"/>
                    <a:pt x="332" y="108"/>
                  </a:cubicBezTo>
                  <a:cubicBezTo>
                    <a:pt x="312" y="94"/>
                    <a:pt x="248" y="29"/>
                    <a:pt x="218" y="25"/>
                  </a:cubicBezTo>
                  <a:cubicBezTo>
                    <a:pt x="214" y="24"/>
                    <a:pt x="210" y="23"/>
                    <a:pt x="205" y="22"/>
                  </a:cubicBezTo>
                  <a:cubicBezTo>
                    <a:pt x="186" y="28"/>
                    <a:pt x="164" y="31"/>
                    <a:pt x="144" y="25"/>
                  </a:cubicBezTo>
                  <a:cubicBezTo>
                    <a:pt x="95" y="10"/>
                    <a:pt x="100" y="0"/>
                    <a:pt x="50" y="5"/>
                  </a:cubicBezTo>
                  <a:cubicBezTo>
                    <a:pt x="32" y="7"/>
                    <a:pt x="14" y="12"/>
                    <a:pt x="0" y="18"/>
                  </a:cubicBezTo>
                  <a:cubicBezTo>
                    <a:pt x="2" y="28"/>
                    <a:pt x="5" y="34"/>
                    <a:pt x="11" y="34"/>
                  </a:cubicBezTo>
                  <a:cubicBezTo>
                    <a:pt x="26" y="34"/>
                    <a:pt x="41" y="89"/>
                    <a:pt x="41" y="89"/>
                  </a:cubicBezTo>
                  <a:cubicBezTo>
                    <a:pt x="41" y="89"/>
                    <a:pt x="36" y="163"/>
                    <a:pt x="31" y="178"/>
                  </a:cubicBezTo>
                  <a:cubicBezTo>
                    <a:pt x="26" y="192"/>
                    <a:pt x="46" y="232"/>
                    <a:pt x="55" y="247"/>
                  </a:cubicBezTo>
                  <a:cubicBezTo>
                    <a:pt x="65" y="261"/>
                    <a:pt x="139" y="345"/>
                    <a:pt x="129" y="375"/>
                  </a:cubicBezTo>
                  <a:cubicBezTo>
                    <a:pt x="120" y="405"/>
                    <a:pt x="223" y="474"/>
                    <a:pt x="248" y="498"/>
                  </a:cubicBezTo>
                  <a:cubicBezTo>
                    <a:pt x="273" y="523"/>
                    <a:pt x="332" y="548"/>
                    <a:pt x="361" y="577"/>
                  </a:cubicBezTo>
                  <a:cubicBezTo>
                    <a:pt x="372" y="588"/>
                    <a:pt x="387" y="600"/>
                    <a:pt x="402" y="610"/>
                  </a:cubicBezTo>
                  <a:cubicBezTo>
                    <a:pt x="415" y="600"/>
                    <a:pt x="426" y="581"/>
                    <a:pt x="443" y="572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7" name="Freeform 258">
              <a:extLst>
                <a:ext uri="{FF2B5EF4-FFF2-40B4-BE49-F238E27FC236}">
                  <a16:creationId xmlns:a16="http://schemas.microsoft.com/office/drawing/2014/main" id="{047EA60F-D161-412C-A91F-51E4727FE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861" y="4848216"/>
              <a:ext cx="23813" cy="22225"/>
            </a:xfrm>
            <a:custGeom>
              <a:avLst/>
              <a:gdLst>
                <a:gd name="T0" fmla="*/ 41 w 97"/>
                <a:gd name="T1" fmla="*/ 8 h 102"/>
                <a:gd name="T2" fmla="*/ 0 w 97"/>
                <a:gd name="T3" fmla="*/ 46 h 102"/>
                <a:gd name="T4" fmla="*/ 53 w 97"/>
                <a:gd name="T5" fmla="*/ 82 h 102"/>
                <a:gd name="T6" fmla="*/ 93 w 97"/>
                <a:gd name="T7" fmla="*/ 102 h 102"/>
                <a:gd name="T8" fmla="*/ 93 w 97"/>
                <a:gd name="T9" fmla="*/ 28 h 102"/>
                <a:gd name="T10" fmla="*/ 92 w 97"/>
                <a:gd name="T11" fmla="*/ 10 h 102"/>
                <a:gd name="T12" fmla="*/ 41 w 97"/>
                <a:gd name="T13" fmla="*/ 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02">
                  <a:moveTo>
                    <a:pt x="41" y="8"/>
                  </a:moveTo>
                  <a:cubicBezTo>
                    <a:pt x="24" y="17"/>
                    <a:pt x="13" y="36"/>
                    <a:pt x="0" y="46"/>
                  </a:cubicBezTo>
                  <a:cubicBezTo>
                    <a:pt x="27" y="66"/>
                    <a:pt x="53" y="82"/>
                    <a:pt x="53" y="82"/>
                  </a:cubicBezTo>
                  <a:cubicBezTo>
                    <a:pt x="93" y="102"/>
                    <a:pt x="93" y="102"/>
                    <a:pt x="93" y="102"/>
                  </a:cubicBezTo>
                  <a:cubicBezTo>
                    <a:pt x="93" y="102"/>
                    <a:pt x="97" y="63"/>
                    <a:pt x="93" y="28"/>
                  </a:cubicBezTo>
                  <a:cubicBezTo>
                    <a:pt x="92" y="22"/>
                    <a:pt x="92" y="16"/>
                    <a:pt x="92" y="10"/>
                  </a:cubicBezTo>
                  <a:cubicBezTo>
                    <a:pt x="81" y="6"/>
                    <a:pt x="58" y="0"/>
                    <a:pt x="41" y="8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8" name="Freeform 259">
              <a:extLst>
                <a:ext uri="{FF2B5EF4-FFF2-40B4-BE49-F238E27FC236}">
                  <a16:creationId xmlns:a16="http://schemas.microsoft.com/office/drawing/2014/main" id="{25CEA895-E500-47DF-B095-295665316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1208" y="4192580"/>
              <a:ext cx="22225" cy="15875"/>
            </a:xfrm>
            <a:custGeom>
              <a:avLst/>
              <a:gdLst>
                <a:gd name="T0" fmla="*/ 62 w 89"/>
                <a:gd name="T1" fmla="*/ 16 h 75"/>
                <a:gd name="T2" fmla="*/ 13 w 89"/>
                <a:gd name="T3" fmla="*/ 16 h 75"/>
                <a:gd name="T4" fmla="*/ 45 w 89"/>
                <a:gd name="T5" fmla="*/ 48 h 75"/>
                <a:gd name="T6" fmla="*/ 79 w 89"/>
                <a:gd name="T7" fmla="*/ 53 h 75"/>
                <a:gd name="T8" fmla="*/ 62 w 89"/>
                <a:gd name="T9" fmla="*/ 1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75">
                  <a:moveTo>
                    <a:pt x="62" y="16"/>
                  </a:moveTo>
                  <a:cubicBezTo>
                    <a:pt x="26" y="0"/>
                    <a:pt x="25" y="4"/>
                    <a:pt x="13" y="16"/>
                  </a:cubicBezTo>
                  <a:cubicBezTo>
                    <a:pt x="0" y="29"/>
                    <a:pt x="35" y="21"/>
                    <a:pt x="45" y="48"/>
                  </a:cubicBezTo>
                  <a:cubicBezTo>
                    <a:pt x="55" y="75"/>
                    <a:pt x="82" y="73"/>
                    <a:pt x="79" y="53"/>
                  </a:cubicBezTo>
                  <a:cubicBezTo>
                    <a:pt x="77" y="33"/>
                    <a:pt x="89" y="29"/>
                    <a:pt x="62" y="16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9" name="Freeform 260">
              <a:extLst>
                <a:ext uri="{FF2B5EF4-FFF2-40B4-BE49-F238E27FC236}">
                  <a16:creationId xmlns:a16="http://schemas.microsoft.com/office/drawing/2014/main" id="{F66C8BEB-F3D2-4D08-8E00-9F42E7534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7557" y="4257668"/>
              <a:ext cx="15875" cy="11112"/>
            </a:xfrm>
            <a:custGeom>
              <a:avLst/>
              <a:gdLst>
                <a:gd name="T0" fmla="*/ 26 w 63"/>
                <a:gd name="T1" fmla="*/ 5 h 52"/>
                <a:gd name="T2" fmla="*/ 43 w 63"/>
                <a:gd name="T3" fmla="*/ 45 h 52"/>
                <a:gd name="T4" fmla="*/ 26 w 63"/>
                <a:gd name="T5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2">
                  <a:moveTo>
                    <a:pt x="26" y="5"/>
                  </a:moveTo>
                  <a:cubicBezTo>
                    <a:pt x="0" y="10"/>
                    <a:pt x="24" y="52"/>
                    <a:pt x="43" y="45"/>
                  </a:cubicBezTo>
                  <a:cubicBezTo>
                    <a:pt x="63" y="37"/>
                    <a:pt x="56" y="0"/>
                    <a:pt x="26" y="5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0" name="Freeform 261">
              <a:extLst>
                <a:ext uri="{FF2B5EF4-FFF2-40B4-BE49-F238E27FC236}">
                  <a16:creationId xmlns:a16="http://schemas.microsoft.com/office/drawing/2014/main" id="{0DF4AD08-0011-46F3-B140-E86EA36DF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237" y="3535360"/>
              <a:ext cx="138112" cy="146050"/>
            </a:xfrm>
            <a:custGeom>
              <a:avLst/>
              <a:gdLst>
                <a:gd name="T0" fmla="*/ 283 w 564"/>
                <a:gd name="T1" fmla="*/ 610 h 666"/>
                <a:gd name="T2" fmla="*/ 431 w 564"/>
                <a:gd name="T3" fmla="*/ 666 h 666"/>
                <a:gd name="T4" fmla="*/ 487 w 564"/>
                <a:gd name="T5" fmla="*/ 615 h 666"/>
                <a:gd name="T6" fmla="*/ 300 w 564"/>
                <a:gd name="T7" fmla="*/ 515 h 666"/>
                <a:gd name="T8" fmla="*/ 300 w 564"/>
                <a:gd name="T9" fmla="*/ 515 h 666"/>
                <a:gd name="T10" fmla="*/ 268 w 564"/>
                <a:gd name="T11" fmla="*/ 484 h 666"/>
                <a:gd name="T12" fmla="*/ 174 w 564"/>
                <a:gd name="T13" fmla="*/ 380 h 666"/>
                <a:gd name="T14" fmla="*/ 199 w 564"/>
                <a:gd name="T15" fmla="*/ 267 h 666"/>
                <a:gd name="T16" fmla="*/ 298 w 564"/>
                <a:gd name="T17" fmla="*/ 212 h 666"/>
                <a:gd name="T18" fmla="*/ 401 w 564"/>
                <a:gd name="T19" fmla="*/ 227 h 666"/>
                <a:gd name="T20" fmla="*/ 525 w 564"/>
                <a:gd name="T21" fmla="*/ 257 h 666"/>
                <a:gd name="T22" fmla="*/ 564 w 564"/>
                <a:gd name="T23" fmla="*/ 161 h 666"/>
                <a:gd name="T24" fmla="*/ 495 w 564"/>
                <a:gd name="T25" fmla="*/ 119 h 666"/>
                <a:gd name="T26" fmla="*/ 362 w 564"/>
                <a:gd name="T27" fmla="*/ 99 h 666"/>
                <a:gd name="T28" fmla="*/ 243 w 564"/>
                <a:gd name="T29" fmla="*/ 30 h 666"/>
                <a:gd name="T30" fmla="*/ 164 w 564"/>
                <a:gd name="T31" fmla="*/ 0 h 666"/>
                <a:gd name="T32" fmla="*/ 130 w 564"/>
                <a:gd name="T33" fmla="*/ 99 h 666"/>
                <a:gd name="T34" fmla="*/ 100 w 564"/>
                <a:gd name="T35" fmla="*/ 188 h 666"/>
                <a:gd name="T36" fmla="*/ 12 w 564"/>
                <a:gd name="T37" fmla="*/ 203 h 666"/>
                <a:gd name="T38" fmla="*/ 5 w 564"/>
                <a:gd name="T39" fmla="*/ 352 h 666"/>
                <a:gd name="T40" fmla="*/ 37 w 564"/>
                <a:gd name="T41" fmla="*/ 402 h 666"/>
                <a:gd name="T42" fmla="*/ 137 w 564"/>
                <a:gd name="T43" fmla="*/ 485 h 666"/>
                <a:gd name="T44" fmla="*/ 228 w 564"/>
                <a:gd name="T45" fmla="*/ 552 h 666"/>
                <a:gd name="T46" fmla="*/ 277 w 564"/>
                <a:gd name="T47" fmla="*/ 606 h 666"/>
                <a:gd name="T48" fmla="*/ 283 w 564"/>
                <a:gd name="T49" fmla="*/ 61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4" h="666">
                  <a:moveTo>
                    <a:pt x="283" y="610"/>
                  </a:moveTo>
                  <a:cubicBezTo>
                    <a:pt x="320" y="638"/>
                    <a:pt x="402" y="656"/>
                    <a:pt x="431" y="666"/>
                  </a:cubicBezTo>
                  <a:cubicBezTo>
                    <a:pt x="446" y="650"/>
                    <a:pt x="468" y="631"/>
                    <a:pt x="487" y="615"/>
                  </a:cubicBezTo>
                  <a:cubicBezTo>
                    <a:pt x="406" y="602"/>
                    <a:pt x="314" y="527"/>
                    <a:pt x="300" y="515"/>
                  </a:cubicBezTo>
                  <a:cubicBezTo>
                    <a:pt x="300" y="515"/>
                    <a:pt x="300" y="515"/>
                    <a:pt x="300" y="515"/>
                  </a:cubicBezTo>
                  <a:cubicBezTo>
                    <a:pt x="297" y="500"/>
                    <a:pt x="288" y="489"/>
                    <a:pt x="268" y="484"/>
                  </a:cubicBezTo>
                  <a:cubicBezTo>
                    <a:pt x="204" y="469"/>
                    <a:pt x="189" y="410"/>
                    <a:pt x="174" y="380"/>
                  </a:cubicBezTo>
                  <a:cubicBezTo>
                    <a:pt x="159" y="351"/>
                    <a:pt x="174" y="262"/>
                    <a:pt x="199" y="267"/>
                  </a:cubicBezTo>
                  <a:cubicBezTo>
                    <a:pt x="224" y="272"/>
                    <a:pt x="263" y="232"/>
                    <a:pt x="298" y="212"/>
                  </a:cubicBezTo>
                  <a:cubicBezTo>
                    <a:pt x="332" y="193"/>
                    <a:pt x="372" y="208"/>
                    <a:pt x="401" y="227"/>
                  </a:cubicBezTo>
                  <a:cubicBezTo>
                    <a:pt x="431" y="247"/>
                    <a:pt x="505" y="272"/>
                    <a:pt x="525" y="257"/>
                  </a:cubicBezTo>
                  <a:cubicBezTo>
                    <a:pt x="542" y="244"/>
                    <a:pt x="540" y="188"/>
                    <a:pt x="564" y="161"/>
                  </a:cubicBezTo>
                  <a:cubicBezTo>
                    <a:pt x="545" y="142"/>
                    <a:pt x="526" y="116"/>
                    <a:pt x="495" y="119"/>
                  </a:cubicBezTo>
                  <a:cubicBezTo>
                    <a:pt x="446" y="124"/>
                    <a:pt x="406" y="114"/>
                    <a:pt x="362" y="99"/>
                  </a:cubicBezTo>
                  <a:cubicBezTo>
                    <a:pt x="317" y="84"/>
                    <a:pt x="273" y="50"/>
                    <a:pt x="243" y="30"/>
                  </a:cubicBezTo>
                  <a:cubicBezTo>
                    <a:pt x="214" y="10"/>
                    <a:pt x="164" y="0"/>
                    <a:pt x="164" y="0"/>
                  </a:cubicBezTo>
                  <a:cubicBezTo>
                    <a:pt x="164" y="0"/>
                    <a:pt x="120" y="79"/>
                    <a:pt x="130" y="99"/>
                  </a:cubicBezTo>
                  <a:cubicBezTo>
                    <a:pt x="140" y="119"/>
                    <a:pt x="145" y="173"/>
                    <a:pt x="100" y="188"/>
                  </a:cubicBezTo>
                  <a:cubicBezTo>
                    <a:pt x="56" y="203"/>
                    <a:pt x="26" y="183"/>
                    <a:pt x="12" y="203"/>
                  </a:cubicBezTo>
                  <a:cubicBezTo>
                    <a:pt x="0" y="218"/>
                    <a:pt x="12" y="303"/>
                    <a:pt x="5" y="352"/>
                  </a:cubicBezTo>
                  <a:cubicBezTo>
                    <a:pt x="19" y="367"/>
                    <a:pt x="33" y="384"/>
                    <a:pt x="37" y="402"/>
                  </a:cubicBezTo>
                  <a:cubicBezTo>
                    <a:pt x="45" y="443"/>
                    <a:pt x="87" y="460"/>
                    <a:pt x="137" y="485"/>
                  </a:cubicBezTo>
                  <a:cubicBezTo>
                    <a:pt x="187" y="510"/>
                    <a:pt x="212" y="518"/>
                    <a:pt x="228" y="552"/>
                  </a:cubicBezTo>
                  <a:cubicBezTo>
                    <a:pt x="237" y="570"/>
                    <a:pt x="259" y="591"/>
                    <a:pt x="277" y="606"/>
                  </a:cubicBezTo>
                  <a:lnTo>
                    <a:pt x="283" y="610"/>
                  </a:ln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1" name="Freeform 262">
              <a:extLst>
                <a:ext uri="{FF2B5EF4-FFF2-40B4-BE49-F238E27FC236}">
                  <a16:creationId xmlns:a16="http://schemas.microsoft.com/office/drawing/2014/main" id="{38E12F45-F3A4-4E8E-8ED9-9E2515001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7" y="3578222"/>
              <a:ext cx="111125" cy="92075"/>
            </a:xfrm>
            <a:custGeom>
              <a:avLst/>
              <a:gdLst>
                <a:gd name="T0" fmla="*/ 415 w 450"/>
                <a:gd name="T1" fmla="*/ 128 h 422"/>
                <a:gd name="T2" fmla="*/ 381 w 450"/>
                <a:gd name="T3" fmla="*/ 27 h 422"/>
                <a:gd name="T4" fmla="*/ 366 w 450"/>
                <a:gd name="T5" fmla="*/ 64 h 422"/>
                <a:gd name="T6" fmla="*/ 242 w 450"/>
                <a:gd name="T7" fmla="*/ 34 h 422"/>
                <a:gd name="T8" fmla="*/ 139 w 450"/>
                <a:gd name="T9" fmla="*/ 19 h 422"/>
                <a:gd name="T10" fmla="*/ 40 w 450"/>
                <a:gd name="T11" fmla="*/ 74 h 422"/>
                <a:gd name="T12" fmla="*/ 15 w 450"/>
                <a:gd name="T13" fmla="*/ 187 h 422"/>
                <a:gd name="T14" fmla="*/ 109 w 450"/>
                <a:gd name="T15" fmla="*/ 291 h 422"/>
                <a:gd name="T16" fmla="*/ 141 w 450"/>
                <a:gd name="T17" fmla="*/ 322 h 422"/>
                <a:gd name="T18" fmla="*/ 328 w 450"/>
                <a:gd name="T19" fmla="*/ 422 h 422"/>
                <a:gd name="T20" fmla="*/ 361 w 450"/>
                <a:gd name="T21" fmla="*/ 394 h 422"/>
                <a:gd name="T22" fmla="*/ 395 w 450"/>
                <a:gd name="T23" fmla="*/ 301 h 422"/>
                <a:gd name="T24" fmla="*/ 431 w 450"/>
                <a:gd name="T25" fmla="*/ 309 h 422"/>
                <a:gd name="T26" fmla="*/ 445 w 450"/>
                <a:gd name="T27" fmla="*/ 207 h 422"/>
                <a:gd name="T28" fmla="*/ 415 w 450"/>
                <a:gd name="T29" fmla="*/ 128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0" h="422">
                  <a:moveTo>
                    <a:pt x="415" y="128"/>
                  </a:moveTo>
                  <a:cubicBezTo>
                    <a:pt x="424" y="110"/>
                    <a:pt x="401" y="63"/>
                    <a:pt x="381" y="27"/>
                  </a:cubicBezTo>
                  <a:cubicBezTo>
                    <a:pt x="377" y="44"/>
                    <a:pt x="373" y="58"/>
                    <a:pt x="366" y="64"/>
                  </a:cubicBezTo>
                  <a:cubicBezTo>
                    <a:pt x="346" y="79"/>
                    <a:pt x="272" y="54"/>
                    <a:pt x="242" y="34"/>
                  </a:cubicBezTo>
                  <a:cubicBezTo>
                    <a:pt x="213" y="15"/>
                    <a:pt x="173" y="0"/>
                    <a:pt x="139" y="19"/>
                  </a:cubicBezTo>
                  <a:cubicBezTo>
                    <a:pt x="104" y="39"/>
                    <a:pt x="65" y="79"/>
                    <a:pt x="40" y="74"/>
                  </a:cubicBezTo>
                  <a:cubicBezTo>
                    <a:pt x="15" y="69"/>
                    <a:pt x="0" y="158"/>
                    <a:pt x="15" y="187"/>
                  </a:cubicBezTo>
                  <a:cubicBezTo>
                    <a:pt x="30" y="217"/>
                    <a:pt x="45" y="276"/>
                    <a:pt x="109" y="291"/>
                  </a:cubicBezTo>
                  <a:cubicBezTo>
                    <a:pt x="129" y="295"/>
                    <a:pt x="138" y="307"/>
                    <a:pt x="141" y="322"/>
                  </a:cubicBezTo>
                  <a:cubicBezTo>
                    <a:pt x="155" y="334"/>
                    <a:pt x="247" y="409"/>
                    <a:pt x="328" y="422"/>
                  </a:cubicBezTo>
                  <a:cubicBezTo>
                    <a:pt x="343" y="410"/>
                    <a:pt x="356" y="399"/>
                    <a:pt x="361" y="394"/>
                  </a:cubicBezTo>
                  <a:cubicBezTo>
                    <a:pt x="376" y="380"/>
                    <a:pt x="371" y="315"/>
                    <a:pt x="395" y="301"/>
                  </a:cubicBezTo>
                  <a:cubicBezTo>
                    <a:pt x="405" y="295"/>
                    <a:pt x="418" y="300"/>
                    <a:pt x="431" y="309"/>
                  </a:cubicBezTo>
                  <a:cubicBezTo>
                    <a:pt x="436" y="276"/>
                    <a:pt x="441" y="233"/>
                    <a:pt x="445" y="207"/>
                  </a:cubicBezTo>
                  <a:cubicBezTo>
                    <a:pt x="450" y="167"/>
                    <a:pt x="400" y="158"/>
                    <a:pt x="415" y="128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2" name="Freeform 263">
              <a:extLst>
                <a:ext uri="{FF2B5EF4-FFF2-40B4-BE49-F238E27FC236}">
                  <a16:creationId xmlns:a16="http://schemas.microsoft.com/office/drawing/2014/main" id="{122F5DDB-2008-4452-84A3-94B097F6C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5148" y="3570289"/>
              <a:ext cx="487362" cy="296862"/>
            </a:xfrm>
            <a:custGeom>
              <a:avLst/>
              <a:gdLst>
                <a:gd name="T0" fmla="*/ 1801 w 1976"/>
                <a:gd name="T1" fmla="*/ 789 h 1354"/>
                <a:gd name="T2" fmla="*/ 1884 w 1976"/>
                <a:gd name="T3" fmla="*/ 772 h 1354"/>
                <a:gd name="T4" fmla="*/ 1941 w 1976"/>
                <a:gd name="T5" fmla="*/ 712 h 1354"/>
                <a:gd name="T6" fmla="*/ 1778 w 1976"/>
                <a:gd name="T7" fmla="*/ 668 h 1354"/>
                <a:gd name="T8" fmla="*/ 1729 w 1976"/>
                <a:gd name="T9" fmla="*/ 626 h 1354"/>
                <a:gd name="T10" fmla="*/ 1703 w 1976"/>
                <a:gd name="T11" fmla="*/ 637 h 1354"/>
                <a:gd name="T12" fmla="*/ 1592 w 1976"/>
                <a:gd name="T13" fmla="*/ 666 h 1354"/>
                <a:gd name="T14" fmla="*/ 1525 w 1976"/>
                <a:gd name="T15" fmla="*/ 770 h 1354"/>
                <a:gd name="T16" fmla="*/ 1458 w 1976"/>
                <a:gd name="T17" fmla="*/ 859 h 1354"/>
                <a:gd name="T18" fmla="*/ 1347 w 1976"/>
                <a:gd name="T19" fmla="*/ 799 h 1354"/>
                <a:gd name="T20" fmla="*/ 1170 w 1976"/>
                <a:gd name="T21" fmla="*/ 770 h 1354"/>
                <a:gd name="T22" fmla="*/ 1081 w 1976"/>
                <a:gd name="T23" fmla="*/ 733 h 1354"/>
                <a:gd name="T24" fmla="*/ 1118 w 1976"/>
                <a:gd name="T25" fmla="*/ 622 h 1354"/>
                <a:gd name="T26" fmla="*/ 1066 w 1976"/>
                <a:gd name="T27" fmla="*/ 474 h 1354"/>
                <a:gd name="T28" fmla="*/ 992 w 1976"/>
                <a:gd name="T29" fmla="*/ 385 h 1354"/>
                <a:gd name="T30" fmla="*/ 814 w 1976"/>
                <a:gd name="T31" fmla="*/ 363 h 1354"/>
                <a:gd name="T32" fmla="*/ 696 w 1976"/>
                <a:gd name="T33" fmla="*/ 333 h 1354"/>
                <a:gd name="T34" fmla="*/ 622 w 1976"/>
                <a:gd name="T35" fmla="*/ 252 h 1354"/>
                <a:gd name="T36" fmla="*/ 548 w 1976"/>
                <a:gd name="T37" fmla="*/ 311 h 1354"/>
                <a:gd name="T38" fmla="*/ 400 w 1976"/>
                <a:gd name="T39" fmla="*/ 355 h 1354"/>
                <a:gd name="T40" fmla="*/ 274 w 1976"/>
                <a:gd name="T41" fmla="*/ 326 h 1354"/>
                <a:gd name="T42" fmla="*/ 267 w 1976"/>
                <a:gd name="T43" fmla="*/ 230 h 1354"/>
                <a:gd name="T44" fmla="*/ 267 w 1976"/>
                <a:gd name="T45" fmla="*/ 111 h 1354"/>
                <a:gd name="T46" fmla="*/ 304 w 1976"/>
                <a:gd name="T47" fmla="*/ 22 h 1354"/>
                <a:gd name="T48" fmla="*/ 215 w 1976"/>
                <a:gd name="T49" fmla="*/ 15 h 1354"/>
                <a:gd name="T50" fmla="*/ 67 w 1976"/>
                <a:gd name="T51" fmla="*/ 59 h 1354"/>
                <a:gd name="T52" fmla="*/ 15 w 1976"/>
                <a:gd name="T53" fmla="*/ 111 h 1354"/>
                <a:gd name="T54" fmla="*/ 30 w 1976"/>
                <a:gd name="T55" fmla="*/ 230 h 1354"/>
                <a:gd name="T56" fmla="*/ 30 w 1976"/>
                <a:gd name="T57" fmla="*/ 341 h 1354"/>
                <a:gd name="T58" fmla="*/ 15 w 1976"/>
                <a:gd name="T59" fmla="*/ 511 h 1354"/>
                <a:gd name="T60" fmla="*/ 49 w 1976"/>
                <a:gd name="T61" fmla="*/ 659 h 1354"/>
                <a:gd name="T62" fmla="*/ 60 w 1976"/>
                <a:gd name="T63" fmla="*/ 659 h 1354"/>
                <a:gd name="T64" fmla="*/ 156 w 1976"/>
                <a:gd name="T65" fmla="*/ 681 h 1354"/>
                <a:gd name="T66" fmla="*/ 185 w 1976"/>
                <a:gd name="T67" fmla="*/ 563 h 1354"/>
                <a:gd name="T68" fmla="*/ 304 w 1976"/>
                <a:gd name="T69" fmla="*/ 496 h 1354"/>
                <a:gd name="T70" fmla="*/ 422 w 1976"/>
                <a:gd name="T71" fmla="*/ 540 h 1354"/>
                <a:gd name="T72" fmla="*/ 511 w 1976"/>
                <a:gd name="T73" fmla="*/ 629 h 1354"/>
                <a:gd name="T74" fmla="*/ 563 w 1976"/>
                <a:gd name="T75" fmla="*/ 718 h 1354"/>
                <a:gd name="T76" fmla="*/ 674 w 1976"/>
                <a:gd name="T77" fmla="*/ 718 h 1354"/>
                <a:gd name="T78" fmla="*/ 740 w 1976"/>
                <a:gd name="T79" fmla="*/ 829 h 1354"/>
                <a:gd name="T80" fmla="*/ 963 w 1976"/>
                <a:gd name="T81" fmla="*/ 1029 h 1354"/>
                <a:gd name="T82" fmla="*/ 1140 w 1976"/>
                <a:gd name="T83" fmla="*/ 1155 h 1354"/>
                <a:gd name="T84" fmla="*/ 1266 w 1976"/>
                <a:gd name="T85" fmla="*/ 1214 h 1354"/>
                <a:gd name="T86" fmla="*/ 1399 w 1976"/>
                <a:gd name="T87" fmla="*/ 1332 h 1354"/>
                <a:gd name="T88" fmla="*/ 1495 w 1976"/>
                <a:gd name="T89" fmla="*/ 1221 h 1354"/>
                <a:gd name="T90" fmla="*/ 1458 w 1976"/>
                <a:gd name="T91" fmla="*/ 1103 h 1354"/>
                <a:gd name="T92" fmla="*/ 1407 w 1976"/>
                <a:gd name="T93" fmla="*/ 1021 h 1354"/>
                <a:gd name="T94" fmla="*/ 1473 w 1976"/>
                <a:gd name="T95" fmla="*/ 955 h 1354"/>
                <a:gd name="T96" fmla="*/ 1584 w 1976"/>
                <a:gd name="T97" fmla="*/ 859 h 1354"/>
                <a:gd name="T98" fmla="*/ 1680 w 1976"/>
                <a:gd name="T99" fmla="*/ 785 h 1354"/>
                <a:gd name="T100" fmla="*/ 1749 w 1976"/>
                <a:gd name="T101" fmla="*/ 821 h 1354"/>
                <a:gd name="T102" fmla="*/ 1801 w 1976"/>
                <a:gd name="T103" fmla="*/ 789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76" h="1354">
                  <a:moveTo>
                    <a:pt x="1801" y="789"/>
                  </a:moveTo>
                  <a:cubicBezTo>
                    <a:pt x="1810" y="752"/>
                    <a:pt x="1793" y="769"/>
                    <a:pt x="1884" y="772"/>
                  </a:cubicBezTo>
                  <a:cubicBezTo>
                    <a:pt x="1976" y="774"/>
                    <a:pt x="1931" y="732"/>
                    <a:pt x="1941" y="712"/>
                  </a:cubicBezTo>
                  <a:cubicBezTo>
                    <a:pt x="1951" y="693"/>
                    <a:pt x="1835" y="663"/>
                    <a:pt x="1778" y="668"/>
                  </a:cubicBezTo>
                  <a:cubicBezTo>
                    <a:pt x="1750" y="670"/>
                    <a:pt x="1736" y="649"/>
                    <a:pt x="1729" y="626"/>
                  </a:cubicBezTo>
                  <a:cubicBezTo>
                    <a:pt x="1720" y="632"/>
                    <a:pt x="1711" y="635"/>
                    <a:pt x="1703" y="637"/>
                  </a:cubicBezTo>
                  <a:cubicBezTo>
                    <a:pt x="1658" y="644"/>
                    <a:pt x="1606" y="637"/>
                    <a:pt x="1592" y="666"/>
                  </a:cubicBezTo>
                  <a:cubicBezTo>
                    <a:pt x="1577" y="696"/>
                    <a:pt x="1532" y="740"/>
                    <a:pt x="1525" y="770"/>
                  </a:cubicBezTo>
                  <a:cubicBezTo>
                    <a:pt x="1518" y="799"/>
                    <a:pt x="1481" y="851"/>
                    <a:pt x="1458" y="859"/>
                  </a:cubicBezTo>
                  <a:cubicBezTo>
                    <a:pt x="1436" y="866"/>
                    <a:pt x="1407" y="829"/>
                    <a:pt x="1347" y="799"/>
                  </a:cubicBezTo>
                  <a:cubicBezTo>
                    <a:pt x="1288" y="770"/>
                    <a:pt x="1199" y="762"/>
                    <a:pt x="1170" y="770"/>
                  </a:cubicBezTo>
                  <a:cubicBezTo>
                    <a:pt x="1140" y="777"/>
                    <a:pt x="1059" y="748"/>
                    <a:pt x="1081" y="733"/>
                  </a:cubicBezTo>
                  <a:cubicBezTo>
                    <a:pt x="1103" y="718"/>
                    <a:pt x="1118" y="659"/>
                    <a:pt x="1118" y="622"/>
                  </a:cubicBezTo>
                  <a:cubicBezTo>
                    <a:pt x="1118" y="585"/>
                    <a:pt x="1081" y="511"/>
                    <a:pt x="1066" y="474"/>
                  </a:cubicBezTo>
                  <a:cubicBezTo>
                    <a:pt x="1051" y="437"/>
                    <a:pt x="1044" y="377"/>
                    <a:pt x="992" y="385"/>
                  </a:cubicBezTo>
                  <a:cubicBezTo>
                    <a:pt x="940" y="392"/>
                    <a:pt x="851" y="370"/>
                    <a:pt x="814" y="363"/>
                  </a:cubicBezTo>
                  <a:cubicBezTo>
                    <a:pt x="777" y="355"/>
                    <a:pt x="740" y="355"/>
                    <a:pt x="696" y="333"/>
                  </a:cubicBezTo>
                  <a:cubicBezTo>
                    <a:pt x="652" y="311"/>
                    <a:pt x="659" y="267"/>
                    <a:pt x="622" y="252"/>
                  </a:cubicBezTo>
                  <a:cubicBezTo>
                    <a:pt x="585" y="237"/>
                    <a:pt x="600" y="289"/>
                    <a:pt x="548" y="311"/>
                  </a:cubicBezTo>
                  <a:cubicBezTo>
                    <a:pt x="496" y="333"/>
                    <a:pt x="467" y="385"/>
                    <a:pt x="400" y="355"/>
                  </a:cubicBezTo>
                  <a:cubicBezTo>
                    <a:pt x="333" y="326"/>
                    <a:pt x="296" y="333"/>
                    <a:pt x="274" y="326"/>
                  </a:cubicBezTo>
                  <a:cubicBezTo>
                    <a:pt x="252" y="318"/>
                    <a:pt x="245" y="274"/>
                    <a:pt x="267" y="230"/>
                  </a:cubicBezTo>
                  <a:cubicBezTo>
                    <a:pt x="289" y="185"/>
                    <a:pt x="267" y="133"/>
                    <a:pt x="267" y="111"/>
                  </a:cubicBezTo>
                  <a:cubicBezTo>
                    <a:pt x="267" y="89"/>
                    <a:pt x="304" y="22"/>
                    <a:pt x="304" y="22"/>
                  </a:cubicBezTo>
                  <a:cubicBezTo>
                    <a:pt x="304" y="22"/>
                    <a:pt x="259" y="0"/>
                    <a:pt x="215" y="15"/>
                  </a:cubicBezTo>
                  <a:cubicBezTo>
                    <a:pt x="171" y="30"/>
                    <a:pt x="89" y="59"/>
                    <a:pt x="67" y="59"/>
                  </a:cubicBezTo>
                  <a:cubicBezTo>
                    <a:pt x="45" y="59"/>
                    <a:pt x="8" y="81"/>
                    <a:pt x="15" y="111"/>
                  </a:cubicBezTo>
                  <a:cubicBezTo>
                    <a:pt x="23" y="141"/>
                    <a:pt x="60" y="192"/>
                    <a:pt x="30" y="230"/>
                  </a:cubicBezTo>
                  <a:cubicBezTo>
                    <a:pt x="0" y="267"/>
                    <a:pt x="37" y="304"/>
                    <a:pt x="30" y="341"/>
                  </a:cubicBezTo>
                  <a:cubicBezTo>
                    <a:pt x="23" y="377"/>
                    <a:pt x="0" y="489"/>
                    <a:pt x="15" y="511"/>
                  </a:cubicBezTo>
                  <a:cubicBezTo>
                    <a:pt x="25" y="526"/>
                    <a:pt x="50" y="604"/>
                    <a:pt x="49" y="659"/>
                  </a:cubicBezTo>
                  <a:cubicBezTo>
                    <a:pt x="53" y="659"/>
                    <a:pt x="57" y="659"/>
                    <a:pt x="60" y="659"/>
                  </a:cubicBezTo>
                  <a:cubicBezTo>
                    <a:pt x="89" y="659"/>
                    <a:pt x="156" y="681"/>
                    <a:pt x="156" y="681"/>
                  </a:cubicBezTo>
                  <a:cubicBezTo>
                    <a:pt x="156" y="681"/>
                    <a:pt x="148" y="577"/>
                    <a:pt x="185" y="563"/>
                  </a:cubicBezTo>
                  <a:cubicBezTo>
                    <a:pt x="222" y="548"/>
                    <a:pt x="274" y="496"/>
                    <a:pt x="304" y="496"/>
                  </a:cubicBezTo>
                  <a:cubicBezTo>
                    <a:pt x="333" y="496"/>
                    <a:pt x="415" y="518"/>
                    <a:pt x="422" y="540"/>
                  </a:cubicBezTo>
                  <a:cubicBezTo>
                    <a:pt x="430" y="563"/>
                    <a:pt x="481" y="600"/>
                    <a:pt x="511" y="629"/>
                  </a:cubicBezTo>
                  <a:cubicBezTo>
                    <a:pt x="541" y="659"/>
                    <a:pt x="518" y="711"/>
                    <a:pt x="563" y="718"/>
                  </a:cubicBezTo>
                  <a:cubicBezTo>
                    <a:pt x="607" y="725"/>
                    <a:pt x="659" y="696"/>
                    <a:pt x="674" y="718"/>
                  </a:cubicBezTo>
                  <a:cubicBezTo>
                    <a:pt x="689" y="740"/>
                    <a:pt x="711" y="799"/>
                    <a:pt x="740" y="829"/>
                  </a:cubicBezTo>
                  <a:cubicBezTo>
                    <a:pt x="770" y="859"/>
                    <a:pt x="889" y="1014"/>
                    <a:pt x="963" y="1029"/>
                  </a:cubicBezTo>
                  <a:cubicBezTo>
                    <a:pt x="1037" y="1044"/>
                    <a:pt x="1096" y="1147"/>
                    <a:pt x="1140" y="1155"/>
                  </a:cubicBezTo>
                  <a:cubicBezTo>
                    <a:pt x="1185" y="1162"/>
                    <a:pt x="1229" y="1177"/>
                    <a:pt x="1266" y="1214"/>
                  </a:cubicBezTo>
                  <a:cubicBezTo>
                    <a:pt x="1303" y="1251"/>
                    <a:pt x="1333" y="1354"/>
                    <a:pt x="1399" y="1332"/>
                  </a:cubicBezTo>
                  <a:cubicBezTo>
                    <a:pt x="1466" y="1310"/>
                    <a:pt x="1481" y="1258"/>
                    <a:pt x="1495" y="1221"/>
                  </a:cubicBezTo>
                  <a:cubicBezTo>
                    <a:pt x="1510" y="1184"/>
                    <a:pt x="1481" y="1132"/>
                    <a:pt x="1458" y="1103"/>
                  </a:cubicBezTo>
                  <a:cubicBezTo>
                    <a:pt x="1436" y="1073"/>
                    <a:pt x="1429" y="1036"/>
                    <a:pt x="1407" y="1021"/>
                  </a:cubicBezTo>
                  <a:cubicBezTo>
                    <a:pt x="1384" y="1007"/>
                    <a:pt x="1451" y="962"/>
                    <a:pt x="1473" y="955"/>
                  </a:cubicBezTo>
                  <a:cubicBezTo>
                    <a:pt x="1495" y="947"/>
                    <a:pt x="1525" y="836"/>
                    <a:pt x="1584" y="859"/>
                  </a:cubicBezTo>
                  <a:cubicBezTo>
                    <a:pt x="1643" y="881"/>
                    <a:pt x="1643" y="792"/>
                    <a:pt x="1680" y="785"/>
                  </a:cubicBezTo>
                  <a:cubicBezTo>
                    <a:pt x="1702" y="780"/>
                    <a:pt x="1731" y="799"/>
                    <a:pt x="1749" y="821"/>
                  </a:cubicBezTo>
                  <a:cubicBezTo>
                    <a:pt x="1772" y="816"/>
                    <a:pt x="1795" y="810"/>
                    <a:pt x="1801" y="789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3" name="Freeform 264">
              <a:extLst>
                <a:ext uri="{FF2B5EF4-FFF2-40B4-BE49-F238E27FC236}">
                  <a16:creationId xmlns:a16="http://schemas.microsoft.com/office/drawing/2014/main" id="{0305E72D-442D-4826-81AC-F1DA542B6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1552" y="3659188"/>
              <a:ext cx="306387" cy="128587"/>
            </a:xfrm>
            <a:custGeom>
              <a:avLst/>
              <a:gdLst>
                <a:gd name="T0" fmla="*/ 1231 w 1243"/>
                <a:gd name="T1" fmla="*/ 111 h 585"/>
                <a:gd name="T2" fmla="*/ 1147 w 1243"/>
                <a:gd name="T3" fmla="*/ 96 h 585"/>
                <a:gd name="T4" fmla="*/ 1014 w 1243"/>
                <a:gd name="T5" fmla="*/ 0 h 585"/>
                <a:gd name="T6" fmla="*/ 873 w 1243"/>
                <a:gd name="T7" fmla="*/ 67 h 585"/>
                <a:gd name="T8" fmla="*/ 740 w 1243"/>
                <a:gd name="T9" fmla="*/ 52 h 585"/>
                <a:gd name="T10" fmla="*/ 555 w 1243"/>
                <a:gd name="T11" fmla="*/ 0 h 585"/>
                <a:gd name="T12" fmla="*/ 488 w 1243"/>
                <a:gd name="T13" fmla="*/ 52 h 585"/>
                <a:gd name="T14" fmla="*/ 407 w 1243"/>
                <a:gd name="T15" fmla="*/ 104 h 585"/>
                <a:gd name="T16" fmla="*/ 229 w 1243"/>
                <a:gd name="T17" fmla="*/ 52 h 585"/>
                <a:gd name="T18" fmla="*/ 155 w 1243"/>
                <a:gd name="T19" fmla="*/ 126 h 585"/>
                <a:gd name="T20" fmla="*/ 78 w 1243"/>
                <a:gd name="T21" fmla="*/ 219 h 585"/>
                <a:gd name="T22" fmla="*/ 127 w 1243"/>
                <a:gd name="T23" fmla="*/ 261 h 585"/>
                <a:gd name="T24" fmla="*/ 290 w 1243"/>
                <a:gd name="T25" fmla="*/ 305 h 585"/>
                <a:gd name="T26" fmla="*/ 233 w 1243"/>
                <a:gd name="T27" fmla="*/ 365 h 585"/>
                <a:gd name="T28" fmla="*/ 150 w 1243"/>
                <a:gd name="T29" fmla="*/ 382 h 585"/>
                <a:gd name="T30" fmla="*/ 98 w 1243"/>
                <a:gd name="T31" fmla="*/ 414 h 585"/>
                <a:gd name="T32" fmla="*/ 111 w 1243"/>
                <a:gd name="T33" fmla="*/ 459 h 585"/>
                <a:gd name="T34" fmla="*/ 29 w 1243"/>
                <a:gd name="T35" fmla="*/ 548 h 585"/>
                <a:gd name="T36" fmla="*/ 155 w 1243"/>
                <a:gd name="T37" fmla="*/ 563 h 585"/>
                <a:gd name="T38" fmla="*/ 289 w 1243"/>
                <a:gd name="T39" fmla="*/ 563 h 585"/>
                <a:gd name="T40" fmla="*/ 459 w 1243"/>
                <a:gd name="T41" fmla="*/ 577 h 585"/>
                <a:gd name="T42" fmla="*/ 540 w 1243"/>
                <a:gd name="T43" fmla="*/ 503 h 585"/>
                <a:gd name="T44" fmla="*/ 666 w 1243"/>
                <a:gd name="T45" fmla="*/ 422 h 585"/>
                <a:gd name="T46" fmla="*/ 710 w 1243"/>
                <a:gd name="T47" fmla="*/ 385 h 585"/>
                <a:gd name="T48" fmla="*/ 777 w 1243"/>
                <a:gd name="T49" fmla="*/ 429 h 585"/>
                <a:gd name="T50" fmla="*/ 844 w 1243"/>
                <a:gd name="T51" fmla="*/ 363 h 585"/>
                <a:gd name="T52" fmla="*/ 925 w 1243"/>
                <a:gd name="T53" fmla="*/ 341 h 585"/>
                <a:gd name="T54" fmla="*/ 1051 w 1243"/>
                <a:gd name="T55" fmla="*/ 281 h 585"/>
                <a:gd name="T56" fmla="*/ 1132 w 1243"/>
                <a:gd name="T57" fmla="*/ 237 h 585"/>
                <a:gd name="T58" fmla="*/ 1243 w 1243"/>
                <a:gd name="T59" fmla="*/ 170 h 585"/>
                <a:gd name="T60" fmla="*/ 1231 w 1243"/>
                <a:gd name="T61" fmla="*/ 111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43" h="585">
                  <a:moveTo>
                    <a:pt x="1231" y="111"/>
                  </a:moveTo>
                  <a:cubicBezTo>
                    <a:pt x="1199" y="113"/>
                    <a:pt x="1165" y="111"/>
                    <a:pt x="1147" y="96"/>
                  </a:cubicBezTo>
                  <a:cubicBezTo>
                    <a:pt x="1110" y="67"/>
                    <a:pt x="1073" y="0"/>
                    <a:pt x="1014" y="0"/>
                  </a:cubicBezTo>
                  <a:cubicBezTo>
                    <a:pt x="955" y="0"/>
                    <a:pt x="932" y="59"/>
                    <a:pt x="873" y="67"/>
                  </a:cubicBezTo>
                  <a:cubicBezTo>
                    <a:pt x="814" y="74"/>
                    <a:pt x="792" y="74"/>
                    <a:pt x="740" y="52"/>
                  </a:cubicBezTo>
                  <a:cubicBezTo>
                    <a:pt x="688" y="30"/>
                    <a:pt x="607" y="0"/>
                    <a:pt x="555" y="0"/>
                  </a:cubicBezTo>
                  <a:cubicBezTo>
                    <a:pt x="503" y="0"/>
                    <a:pt x="503" y="22"/>
                    <a:pt x="488" y="52"/>
                  </a:cubicBezTo>
                  <a:cubicBezTo>
                    <a:pt x="474" y="82"/>
                    <a:pt x="474" y="141"/>
                    <a:pt x="407" y="104"/>
                  </a:cubicBezTo>
                  <a:cubicBezTo>
                    <a:pt x="340" y="67"/>
                    <a:pt x="259" y="37"/>
                    <a:pt x="229" y="52"/>
                  </a:cubicBezTo>
                  <a:cubicBezTo>
                    <a:pt x="200" y="67"/>
                    <a:pt x="163" y="96"/>
                    <a:pt x="155" y="126"/>
                  </a:cubicBezTo>
                  <a:cubicBezTo>
                    <a:pt x="149" y="150"/>
                    <a:pt x="115" y="198"/>
                    <a:pt x="78" y="219"/>
                  </a:cubicBezTo>
                  <a:cubicBezTo>
                    <a:pt x="85" y="242"/>
                    <a:pt x="99" y="263"/>
                    <a:pt x="127" y="261"/>
                  </a:cubicBezTo>
                  <a:cubicBezTo>
                    <a:pt x="184" y="256"/>
                    <a:pt x="300" y="286"/>
                    <a:pt x="290" y="305"/>
                  </a:cubicBezTo>
                  <a:cubicBezTo>
                    <a:pt x="280" y="325"/>
                    <a:pt x="325" y="367"/>
                    <a:pt x="233" y="365"/>
                  </a:cubicBezTo>
                  <a:cubicBezTo>
                    <a:pt x="142" y="362"/>
                    <a:pt x="159" y="345"/>
                    <a:pt x="150" y="382"/>
                  </a:cubicBezTo>
                  <a:cubicBezTo>
                    <a:pt x="144" y="403"/>
                    <a:pt x="121" y="409"/>
                    <a:pt x="98" y="414"/>
                  </a:cubicBezTo>
                  <a:cubicBezTo>
                    <a:pt x="110" y="429"/>
                    <a:pt x="117" y="447"/>
                    <a:pt x="111" y="459"/>
                  </a:cubicBezTo>
                  <a:cubicBezTo>
                    <a:pt x="96" y="489"/>
                    <a:pt x="0" y="526"/>
                    <a:pt x="29" y="548"/>
                  </a:cubicBezTo>
                  <a:cubicBezTo>
                    <a:pt x="59" y="570"/>
                    <a:pt x="133" y="585"/>
                    <a:pt x="155" y="563"/>
                  </a:cubicBezTo>
                  <a:cubicBezTo>
                    <a:pt x="177" y="540"/>
                    <a:pt x="237" y="548"/>
                    <a:pt x="289" y="563"/>
                  </a:cubicBezTo>
                  <a:cubicBezTo>
                    <a:pt x="340" y="577"/>
                    <a:pt x="437" y="577"/>
                    <a:pt x="459" y="577"/>
                  </a:cubicBezTo>
                  <a:cubicBezTo>
                    <a:pt x="481" y="577"/>
                    <a:pt x="511" y="526"/>
                    <a:pt x="540" y="503"/>
                  </a:cubicBezTo>
                  <a:cubicBezTo>
                    <a:pt x="570" y="481"/>
                    <a:pt x="666" y="459"/>
                    <a:pt x="666" y="422"/>
                  </a:cubicBezTo>
                  <a:cubicBezTo>
                    <a:pt x="666" y="385"/>
                    <a:pt x="681" y="363"/>
                    <a:pt x="710" y="385"/>
                  </a:cubicBezTo>
                  <a:cubicBezTo>
                    <a:pt x="740" y="407"/>
                    <a:pt x="747" y="444"/>
                    <a:pt x="777" y="429"/>
                  </a:cubicBezTo>
                  <a:cubicBezTo>
                    <a:pt x="807" y="415"/>
                    <a:pt x="807" y="378"/>
                    <a:pt x="844" y="363"/>
                  </a:cubicBezTo>
                  <a:cubicBezTo>
                    <a:pt x="881" y="348"/>
                    <a:pt x="881" y="348"/>
                    <a:pt x="925" y="341"/>
                  </a:cubicBezTo>
                  <a:cubicBezTo>
                    <a:pt x="969" y="333"/>
                    <a:pt x="1021" y="311"/>
                    <a:pt x="1051" y="281"/>
                  </a:cubicBezTo>
                  <a:cubicBezTo>
                    <a:pt x="1081" y="252"/>
                    <a:pt x="1073" y="252"/>
                    <a:pt x="1132" y="237"/>
                  </a:cubicBezTo>
                  <a:cubicBezTo>
                    <a:pt x="1191" y="222"/>
                    <a:pt x="1243" y="215"/>
                    <a:pt x="1243" y="170"/>
                  </a:cubicBezTo>
                  <a:cubicBezTo>
                    <a:pt x="1243" y="145"/>
                    <a:pt x="1233" y="129"/>
                    <a:pt x="1231" y="111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874" name="그룹 873">
            <a:extLst>
              <a:ext uri="{FF2B5EF4-FFF2-40B4-BE49-F238E27FC236}">
                <a16:creationId xmlns:a16="http://schemas.microsoft.com/office/drawing/2014/main" id="{88282001-00B7-40D7-AC89-487DE86C81EB}"/>
              </a:ext>
            </a:extLst>
          </p:cNvPr>
          <p:cNvGrpSpPr/>
          <p:nvPr/>
        </p:nvGrpSpPr>
        <p:grpSpPr>
          <a:xfrm>
            <a:off x="334947" y="1889048"/>
            <a:ext cx="7576485" cy="4278702"/>
            <a:chOff x="3095540" y="788431"/>
            <a:chExt cx="8997341" cy="5081108"/>
          </a:xfrm>
        </p:grpSpPr>
        <p:cxnSp>
          <p:nvCxnSpPr>
            <p:cNvPr id="875" name="직선 연결선 874">
              <a:extLst>
                <a:ext uri="{FF2B5EF4-FFF2-40B4-BE49-F238E27FC236}">
                  <a16:creationId xmlns:a16="http://schemas.microsoft.com/office/drawing/2014/main" id="{7B7BE7ED-6AAB-4EBC-B058-CC7489064E09}"/>
                </a:ext>
              </a:extLst>
            </p:cNvPr>
            <p:cNvCxnSpPr>
              <a:cxnSpLocks/>
            </p:cNvCxnSpPr>
            <p:nvPr/>
          </p:nvCxnSpPr>
          <p:spPr>
            <a:xfrm>
              <a:off x="7501202" y="4865140"/>
              <a:ext cx="0" cy="682692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prstDash val="solid"/>
              <a:round/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6" name="그룹 875">
              <a:extLst>
                <a:ext uri="{FF2B5EF4-FFF2-40B4-BE49-F238E27FC236}">
                  <a16:creationId xmlns:a16="http://schemas.microsoft.com/office/drawing/2014/main" id="{9EFCB910-3CDD-4EE8-99C0-332F57147795}"/>
                </a:ext>
              </a:extLst>
            </p:cNvPr>
            <p:cNvGrpSpPr/>
            <p:nvPr/>
          </p:nvGrpSpPr>
          <p:grpSpPr>
            <a:xfrm>
              <a:off x="7306370" y="5471688"/>
              <a:ext cx="1294905" cy="397851"/>
              <a:chOff x="7618019" y="4428232"/>
              <a:chExt cx="1421176" cy="436647"/>
            </a:xfrm>
          </p:grpSpPr>
          <p:grpSp>
            <p:nvGrpSpPr>
              <p:cNvPr id="1010" name="그룹 1009">
                <a:extLst>
                  <a:ext uri="{FF2B5EF4-FFF2-40B4-BE49-F238E27FC236}">
                    <a16:creationId xmlns:a16="http://schemas.microsoft.com/office/drawing/2014/main" id="{990BB1F7-9B29-4F2B-8806-1E12DE101A78}"/>
                  </a:ext>
                </a:extLst>
              </p:cNvPr>
              <p:cNvGrpSpPr/>
              <p:nvPr/>
            </p:nvGrpSpPr>
            <p:grpSpPr>
              <a:xfrm>
                <a:off x="7618019" y="4428232"/>
                <a:ext cx="436647" cy="436647"/>
                <a:chOff x="7339101" y="4485563"/>
                <a:chExt cx="581177" cy="581177"/>
              </a:xfrm>
            </p:grpSpPr>
            <p:sp>
              <p:nvSpPr>
                <p:cNvPr id="1012" name="타원 1011">
                  <a:extLst>
                    <a:ext uri="{FF2B5EF4-FFF2-40B4-BE49-F238E27FC236}">
                      <a16:creationId xmlns:a16="http://schemas.microsoft.com/office/drawing/2014/main" id="{AAC1F09B-C559-4C96-8CE2-87E64BF00855}"/>
                    </a:ext>
                  </a:extLst>
                </p:cNvPr>
                <p:cNvSpPr/>
                <p:nvPr/>
              </p:nvSpPr>
              <p:spPr>
                <a:xfrm>
                  <a:off x="7339101" y="4485563"/>
                  <a:ext cx="581177" cy="58117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1013" name="그림 1012">
                  <a:extLst>
                    <a:ext uri="{FF2B5EF4-FFF2-40B4-BE49-F238E27FC236}">
                      <a16:creationId xmlns:a16="http://schemas.microsoft.com/office/drawing/2014/main" id="{DEE5CC71-E2C1-401F-A93D-A9CC396E55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2487" t="17549" r="13194" b="18556"/>
                <a:stretch/>
              </p:blipFill>
              <p:spPr>
                <a:xfrm>
                  <a:off x="7440314" y="4596793"/>
                  <a:ext cx="378750" cy="404436"/>
                </a:xfrm>
                <a:prstGeom prst="rect">
                  <a:avLst/>
                </a:prstGeom>
              </p:spPr>
            </p:pic>
          </p:grpSp>
          <p:sp>
            <p:nvSpPr>
              <p:cNvPr id="1011" name="TextBox 1010">
                <a:extLst>
                  <a:ext uri="{FF2B5EF4-FFF2-40B4-BE49-F238E27FC236}">
                    <a16:creationId xmlns:a16="http://schemas.microsoft.com/office/drawing/2014/main" id="{45B4AFD3-E5D8-4A05-93F9-17A1AFEAAED0}"/>
                  </a:ext>
                </a:extLst>
              </p:cNvPr>
              <p:cNvSpPr txBox="1"/>
              <p:nvPr/>
            </p:nvSpPr>
            <p:spPr>
              <a:xfrm>
                <a:off x="8124103" y="4523441"/>
                <a:ext cx="915092" cy="320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University of</a:t>
                </a:r>
              </a:p>
              <a:p>
                <a:pPr>
                  <a:defRPr/>
                </a:pP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Sydney</a:t>
                </a:r>
              </a:p>
            </p:txBody>
          </p:sp>
        </p:grpSp>
        <p:grpSp>
          <p:nvGrpSpPr>
            <p:cNvPr id="877" name="그룹 876">
              <a:extLst>
                <a:ext uri="{FF2B5EF4-FFF2-40B4-BE49-F238E27FC236}">
                  <a16:creationId xmlns:a16="http://schemas.microsoft.com/office/drawing/2014/main" id="{C191ADC4-8CC1-488A-BB62-92F1470E2FE8}"/>
                </a:ext>
              </a:extLst>
            </p:cNvPr>
            <p:cNvGrpSpPr/>
            <p:nvPr/>
          </p:nvGrpSpPr>
          <p:grpSpPr>
            <a:xfrm>
              <a:off x="5562382" y="4465524"/>
              <a:ext cx="888725" cy="397851"/>
              <a:chOff x="5479998" y="3187692"/>
              <a:chExt cx="975388" cy="436647"/>
            </a:xfrm>
          </p:grpSpPr>
          <p:grpSp>
            <p:nvGrpSpPr>
              <p:cNvPr id="1004" name="그룹 1003">
                <a:extLst>
                  <a:ext uri="{FF2B5EF4-FFF2-40B4-BE49-F238E27FC236}">
                    <a16:creationId xmlns:a16="http://schemas.microsoft.com/office/drawing/2014/main" id="{D71869E2-1CB1-499B-A332-305DF1535376}"/>
                  </a:ext>
                </a:extLst>
              </p:cNvPr>
              <p:cNvGrpSpPr/>
              <p:nvPr/>
            </p:nvGrpSpPr>
            <p:grpSpPr>
              <a:xfrm>
                <a:off x="6018739" y="3187692"/>
                <a:ext cx="436647" cy="436647"/>
                <a:chOff x="5573577" y="4041930"/>
                <a:chExt cx="581177" cy="581177"/>
              </a:xfrm>
            </p:grpSpPr>
            <p:sp>
              <p:nvSpPr>
                <p:cNvPr id="1006" name="타원 1005">
                  <a:extLst>
                    <a:ext uri="{FF2B5EF4-FFF2-40B4-BE49-F238E27FC236}">
                      <a16:creationId xmlns:a16="http://schemas.microsoft.com/office/drawing/2014/main" id="{A2B9F526-B32C-4421-8F30-B4BF215F4CB2}"/>
                    </a:ext>
                  </a:extLst>
                </p:cNvPr>
                <p:cNvSpPr/>
                <p:nvPr/>
              </p:nvSpPr>
              <p:spPr>
                <a:xfrm>
                  <a:off x="5573577" y="4041930"/>
                  <a:ext cx="581177" cy="58117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1007" name="그룹 1006">
                  <a:extLst>
                    <a:ext uri="{FF2B5EF4-FFF2-40B4-BE49-F238E27FC236}">
                      <a16:creationId xmlns:a16="http://schemas.microsoft.com/office/drawing/2014/main" id="{9131288E-22E7-4A5C-BC73-A38CCD35A4F9}"/>
                    </a:ext>
                  </a:extLst>
                </p:cNvPr>
                <p:cNvGrpSpPr/>
                <p:nvPr/>
              </p:nvGrpSpPr>
              <p:grpSpPr>
                <a:xfrm>
                  <a:off x="5598863" y="4071969"/>
                  <a:ext cx="530604" cy="533799"/>
                  <a:chOff x="7206473" y="4255601"/>
                  <a:chExt cx="299512" cy="301315"/>
                </a:xfrm>
              </p:grpSpPr>
              <p:sp>
                <p:nvSpPr>
                  <p:cNvPr id="1008" name="타원 1007">
                    <a:extLst>
                      <a:ext uri="{FF2B5EF4-FFF2-40B4-BE49-F238E27FC236}">
                        <a16:creationId xmlns:a16="http://schemas.microsoft.com/office/drawing/2014/main" id="{D100CBBD-C428-4C7D-AD53-5D65B505099F}"/>
                      </a:ext>
                    </a:extLst>
                  </p:cNvPr>
                  <p:cNvSpPr/>
                  <p:nvPr/>
                </p:nvSpPr>
                <p:spPr>
                  <a:xfrm>
                    <a:off x="7215313" y="4265342"/>
                    <a:ext cx="281832" cy="2818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1009" name="그림 1008">
                    <a:extLst>
                      <a:ext uri="{FF2B5EF4-FFF2-40B4-BE49-F238E27FC236}">
                        <a16:creationId xmlns:a16="http://schemas.microsoft.com/office/drawing/2014/main" id="{B277C60E-9E5B-4831-AB8E-12E37EC64D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206473" y="4255601"/>
                    <a:ext cx="299512" cy="301315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005" name="TextBox 1004">
                <a:extLst>
                  <a:ext uri="{FF2B5EF4-FFF2-40B4-BE49-F238E27FC236}">
                    <a16:creationId xmlns:a16="http://schemas.microsoft.com/office/drawing/2014/main" id="{6C1CF0A3-9E08-4047-9517-4C32E312A3DB}"/>
                  </a:ext>
                </a:extLst>
              </p:cNvPr>
              <p:cNvSpPr txBox="1"/>
              <p:nvPr/>
            </p:nvSpPr>
            <p:spPr>
              <a:xfrm>
                <a:off x="5479998" y="3287676"/>
                <a:ext cx="46326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IIT</a:t>
                </a:r>
                <a:b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</a:b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-Kanpur</a:t>
                </a:r>
              </a:p>
            </p:txBody>
          </p:sp>
        </p:grpSp>
        <p:grpSp>
          <p:nvGrpSpPr>
            <p:cNvPr id="878" name="그룹 877">
              <a:extLst>
                <a:ext uri="{FF2B5EF4-FFF2-40B4-BE49-F238E27FC236}">
                  <a16:creationId xmlns:a16="http://schemas.microsoft.com/office/drawing/2014/main" id="{C7D660BD-C042-4486-A9BC-8B6D9B63B04D}"/>
                </a:ext>
              </a:extLst>
            </p:cNvPr>
            <p:cNvGrpSpPr/>
            <p:nvPr/>
          </p:nvGrpSpPr>
          <p:grpSpPr>
            <a:xfrm>
              <a:off x="4018746" y="1597473"/>
              <a:ext cx="1334451" cy="1350373"/>
              <a:chOff x="4009802" y="1580310"/>
              <a:chExt cx="1464579" cy="1482053"/>
            </a:xfrm>
          </p:grpSpPr>
          <p:cxnSp>
            <p:nvCxnSpPr>
              <p:cNvPr id="998" name="직선 연결선 997">
                <a:extLst>
                  <a:ext uri="{FF2B5EF4-FFF2-40B4-BE49-F238E27FC236}">
                    <a16:creationId xmlns:a16="http://schemas.microsoft.com/office/drawing/2014/main" id="{46A1AE41-5BAD-4A24-AFF5-099EF79FE3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8125" y="2016255"/>
                <a:ext cx="0" cy="1046108"/>
              </a:xfrm>
              <a:prstGeom prst="line">
                <a:avLst/>
              </a:prstGeom>
              <a:ln w="3175" cap="rnd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9" name="그룹 998">
                <a:extLst>
                  <a:ext uri="{FF2B5EF4-FFF2-40B4-BE49-F238E27FC236}">
                    <a16:creationId xmlns:a16="http://schemas.microsoft.com/office/drawing/2014/main" id="{1EF6B1A8-D043-42DF-B873-C699EB40D3F2}"/>
                  </a:ext>
                </a:extLst>
              </p:cNvPr>
              <p:cNvGrpSpPr/>
              <p:nvPr/>
            </p:nvGrpSpPr>
            <p:grpSpPr>
              <a:xfrm>
                <a:off x="4009802" y="1580310"/>
                <a:ext cx="1464579" cy="436647"/>
                <a:chOff x="4009802" y="1580310"/>
                <a:chExt cx="1464579" cy="436647"/>
              </a:xfrm>
            </p:grpSpPr>
            <p:grpSp>
              <p:nvGrpSpPr>
                <p:cNvPr id="1000" name="그룹 999">
                  <a:extLst>
                    <a:ext uri="{FF2B5EF4-FFF2-40B4-BE49-F238E27FC236}">
                      <a16:creationId xmlns:a16="http://schemas.microsoft.com/office/drawing/2014/main" id="{A1585EA3-C6DB-42AE-9168-1BE1A52CE8E5}"/>
                    </a:ext>
                  </a:extLst>
                </p:cNvPr>
                <p:cNvGrpSpPr/>
                <p:nvPr/>
              </p:nvGrpSpPr>
              <p:grpSpPr>
                <a:xfrm>
                  <a:off x="4009802" y="1580310"/>
                  <a:ext cx="436647" cy="436647"/>
                  <a:chOff x="4009802" y="1580310"/>
                  <a:chExt cx="436647" cy="436647"/>
                </a:xfrm>
              </p:grpSpPr>
              <p:sp>
                <p:nvSpPr>
                  <p:cNvPr id="1002" name="타원 1001">
                    <a:extLst>
                      <a:ext uri="{FF2B5EF4-FFF2-40B4-BE49-F238E27FC236}">
                        <a16:creationId xmlns:a16="http://schemas.microsoft.com/office/drawing/2014/main" id="{09FB2491-CBF2-49CA-9CDF-EAC91E8263CC}"/>
                      </a:ext>
                    </a:extLst>
                  </p:cNvPr>
                  <p:cNvSpPr/>
                  <p:nvPr/>
                </p:nvSpPr>
                <p:spPr>
                  <a:xfrm>
                    <a:off x="4009802" y="1580310"/>
                    <a:ext cx="436647" cy="43664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1003" name="그림 1002">
                    <a:extLst>
                      <a:ext uri="{FF2B5EF4-FFF2-40B4-BE49-F238E27FC236}">
                        <a16:creationId xmlns:a16="http://schemas.microsoft.com/office/drawing/2014/main" id="{555FE5A3-0641-4F4F-9630-8C3EDFAE60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77710" y="1652964"/>
                    <a:ext cx="300831" cy="26844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01" name="TextBox 1000">
                  <a:extLst>
                    <a:ext uri="{FF2B5EF4-FFF2-40B4-BE49-F238E27FC236}">
                      <a16:creationId xmlns:a16="http://schemas.microsoft.com/office/drawing/2014/main" id="{ACC919D4-D9A9-4B8C-9721-93C8F3D5DEA4}"/>
                    </a:ext>
                  </a:extLst>
                </p:cNvPr>
                <p:cNvSpPr txBox="1"/>
                <p:nvPr/>
              </p:nvSpPr>
              <p:spPr>
                <a:xfrm>
                  <a:off x="4521683" y="1635004"/>
                  <a:ext cx="952698" cy="3209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University of </a:t>
                  </a:r>
                  <a:b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</a:b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Cambridge</a:t>
                  </a:r>
                </a:p>
              </p:txBody>
            </p:sp>
          </p:grpSp>
        </p:grpSp>
        <p:grpSp>
          <p:nvGrpSpPr>
            <p:cNvPr id="879" name="그룹 878">
              <a:extLst>
                <a:ext uri="{FF2B5EF4-FFF2-40B4-BE49-F238E27FC236}">
                  <a16:creationId xmlns:a16="http://schemas.microsoft.com/office/drawing/2014/main" id="{D733872D-4C77-4FD2-B93B-5D2936F29B59}"/>
                </a:ext>
              </a:extLst>
            </p:cNvPr>
            <p:cNvGrpSpPr/>
            <p:nvPr/>
          </p:nvGrpSpPr>
          <p:grpSpPr>
            <a:xfrm>
              <a:off x="5603289" y="788431"/>
              <a:ext cx="1112958" cy="2231966"/>
              <a:chOff x="5748862" y="692375"/>
              <a:chExt cx="1221487" cy="2449614"/>
            </a:xfrm>
          </p:grpSpPr>
          <p:cxnSp>
            <p:nvCxnSpPr>
              <p:cNvPr id="992" name="직선 연결선 991">
                <a:extLst>
                  <a:ext uri="{FF2B5EF4-FFF2-40B4-BE49-F238E27FC236}">
                    <a16:creationId xmlns:a16="http://schemas.microsoft.com/office/drawing/2014/main" id="{DF348B12-4E92-4786-9473-05D4A2FB8F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71450" y="1008862"/>
                <a:ext cx="0" cy="2133127"/>
              </a:xfrm>
              <a:prstGeom prst="line">
                <a:avLst/>
              </a:prstGeom>
              <a:ln w="3175" cap="rnd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3" name="그룹 992">
                <a:extLst>
                  <a:ext uri="{FF2B5EF4-FFF2-40B4-BE49-F238E27FC236}">
                    <a16:creationId xmlns:a16="http://schemas.microsoft.com/office/drawing/2014/main" id="{EB952C33-89DB-496F-A024-9E336B28D10F}"/>
                  </a:ext>
                </a:extLst>
              </p:cNvPr>
              <p:cNvGrpSpPr/>
              <p:nvPr/>
            </p:nvGrpSpPr>
            <p:grpSpPr>
              <a:xfrm>
                <a:off x="5748862" y="692375"/>
                <a:ext cx="1221487" cy="436647"/>
                <a:chOff x="5748862" y="2414821"/>
                <a:chExt cx="1221487" cy="436647"/>
              </a:xfrm>
            </p:grpSpPr>
            <p:grpSp>
              <p:nvGrpSpPr>
                <p:cNvPr id="994" name="그룹 993">
                  <a:extLst>
                    <a:ext uri="{FF2B5EF4-FFF2-40B4-BE49-F238E27FC236}">
                      <a16:creationId xmlns:a16="http://schemas.microsoft.com/office/drawing/2014/main" id="{1CBE918D-03A2-4A5E-BBAC-632B5FA135E2}"/>
                    </a:ext>
                  </a:extLst>
                </p:cNvPr>
                <p:cNvGrpSpPr/>
                <p:nvPr/>
              </p:nvGrpSpPr>
              <p:grpSpPr>
                <a:xfrm>
                  <a:off x="5748862" y="2414821"/>
                  <a:ext cx="436647" cy="436647"/>
                  <a:chOff x="6050725" y="2258209"/>
                  <a:chExt cx="581177" cy="581177"/>
                </a:xfrm>
              </p:grpSpPr>
              <p:sp>
                <p:nvSpPr>
                  <p:cNvPr id="996" name="타원 995">
                    <a:extLst>
                      <a:ext uri="{FF2B5EF4-FFF2-40B4-BE49-F238E27FC236}">
                        <a16:creationId xmlns:a16="http://schemas.microsoft.com/office/drawing/2014/main" id="{E07D1FCD-9C9D-49A4-A147-1568C0DEAB2D}"/>
                      </a:ext>
                    </a:extLst>
                  </p:cNvPr>
                  <p:cNvSpPr/>
                  <p:nvPr/>
                </p:nvSpPr>
                <p:spPr>
                  <a:xfrm>
                    <a:off x="6050725" y="2258209"/>
                    <a:ext cx="581177" cy="58117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997" name="그림 996">
                    <a:extLst>
                      <a:ext uri="{FF2B5EF4-FFF2-40B4-BE49-F238E27FC236}">
                        <a16:creationId xmlns:a16="http://schemas.microsoft.com/office/drawing/2014/main" id="{B3C97841-F418-460E-813C-26C1F204BC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10615" y="2354641"/>
                    <a:ext cx="461397" cy="32481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95" name="TextBox 994">
                  <a:extLst>
                    <a:ext uri="{FF2B5EF4-FFF2-40B4-BE49-F238E27FC236}">
                      <a16:creationId xmlns:a16="http://schemas.microsoft.com/office/drawing/2014/main" id="{C5FB56DD-F1D4-4067-A3F6-AB30B7AB5EEB}"/>
                    </a:ext>
                  </a:extLst>
                </p:cNvPr>
                <p:cNvSpPr txBox="1"/>
                <p:nvPr/>
              </p:nvSpPr>
              <p:spPr>
                <a:xfrm>
                  <a:off x="6248998" y="2510034"/>
                  <a:ext cx="72135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Nazarbayev </a:t>
                  </a:r>
                  <a:b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</a:b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University</a:t>
                  </a:r>
                </a:p>
              </p:txBody>
            </p:sp>
          </p:grpSp>
        </p:grpSp>
        <p:grpSp>
          <p:nvGrpSpPr>
            <p:cNvPr id="880" name="그룹 879">
              <a:extLst>
                <a:ext uri="{FF2B5EF4-FFF2-40B4-BE49-F238E27FC236}">
                  <a16:creationId xmlns:a16="http://schemas.microsoft.com/office/drawing/2014/main" id="{E31FF383-AD74-4E2B-89C5-FE121FD03438}"/>
                </a:ext>
              </a:extLst>
            </p:cNvPr>
            <p:cNvGrpSpPr/>
            <p:nvPr/>
          </p:nvGrpSpPr>
          <p:grpSpPr>
            <a:xfrm>
              <a:off x="10135256" y="3455395"/>
              <a:ext cx="1565768" cy="1175556"/>
              <a:chOff x="10760865" y="3543205"/>
              <a:chExt cx="1718453" cy="1290189"/>
            </a:xfrm>
          </p:grpSpPr>
          <p:cxnSp>
            <p:nvCxnSpPr>
              <p:cNvPr id="986" name="직선 연결선 985">
                <a:extLst>
                  <a:ext uri="{FF2B5EF4-FFF2-40B4-BE49-F238E27FC236}">
                    <a16:creationId xmlns:a16="http://schemas.microsoft.com/office/drawing/2014/main" id="{41D48065-86F5-467E-AE76-047EEE9FA0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9467" y="3543205"/>
                <a:ext cx="0" cy="901144"/>
              </a:xfrm>
              <a:prstGeom prst="line">
                <a:avLst/>
              </a:prstGeom>
              <a:ln w="3175" cap="rnd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7" name="그룹 986">
                <a:extLst>
                  <a:ext uri="{FF2B5EF4-FFF2-40B4-BE49-F238E27FC236}">
                    <a16:creationId xmlns:a16="http://schemas.microsoft.com/office/drawing/2014/main" id="{2FD95170-559A-4C6A-A8C5-D02BC2192376}"/>
                  </a:ext>
                </a:extLst>
              </p:cNvPr>
              <p:cNvGrpSpPr/>
              <p:nvPr/>
            </p:nvGrpSpPr>
            <p:grpSpPr>
              <a:xfrm>
                <a:off x="10760865" y="4396747"/>
                <a:ext cx="1718453" cy="436647"/>
                <a:chOff x="10754464" y="4416343"/>
                <a:chExt cx="1718453" cy="436647"/>
              </a:xfrm>
            </p:grpSpPr>
            <p:grpSp>
              <p:nvGrpSpPr>
                <p:cNvPr id="988" name="그룹 987">
                  <a:extLst>
                    <a:ext uri="{FF2B5EF4-FFF2-40B4-BE49-F238E27FC236}">
                      <a16:creationId xmlns:a16="http://schemas.microsoft.com/office/drawing/2014/main" id="{15F564E9-BE18-459A-BD63-8738C8D63DA5}"/>
                    </a:ext>
                  </a:extLst>
                </p:cNvPr>
                <p:cNvGrpSpPr/>
                <p:nvPr/>
              </p:nvGrpSpPr>
              <p:grpSpPr>
                <a:xfrm>
                  <a:off x="10754464" y="4416343"/>
                  <a:ext cx="436647" cy="436647"/>
                  <a:chOff x="10833067" y="3563207"/>
                  <a:chExt cx="581177" cy="581177"/>
                </a:xfrm>
              </p:grpSpPr>
              <p:sp>
                <p:nvSpPr>
                  <p:cNvPr id="990" name="타원 989">
                    <a:extLst>
                      <a:ext uri="{FF2B5EF4-FFF2-40B4-BE49-F238E27FC236}">
                        <a16:creationId xmlns:a16="http://schemas.microsoft.com/office/drawing/2014/main" id="{B0FA7DCA-4BD0-4517-9C2A-BC479B60A3F0}"/>
                      </a:ext>
                    </a:extLst>
                  </p:cNvPr>
                  <p:cNvSpPr/>
                  <p:nvPr/>
                </p:nvSpPr>
                <p:spPr>
                  <a:xfrm>
                    <a:off x="10833067" y="3563207"/>
                    <a:ext cx="581177" cy="58117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991" name="그림 990">
                    <a:extLst>
                      <a:ext uri="{FF2B5EF4-FFF2-40B4-BE49-F238E27FC236}">
                        <a16:creationId xmlns:a16="http://schemas.microsoft.com/office/drawing/2014/main" id="{FE3E3D18-56E8-4989-954B-28DE2707E9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0876107" y="3606247"/>
                    <a:ext cx="495096" cy="49509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89" name="TextBox 988">
                  <a:extLst>
                    <a:ext uri="{FF2B5EF4-FFF2-40B4-BE49-F238E27FC236}">
                      <a16:creationId xmlns:a16="http://schemas.microsoft.com/office/drawing/2014/main" id="{DF2435BE-5B2F-4CB8-A28C-BD662FB877DF}"/>
                    </a:ext>
                  </a:extLst>
                </p:cNvPr>
                <p:cNvSpPr txBox="1"/>
                <p:nvPr/>
              </p:nvSpPr>
              <p:spPr>
                <a:xfrm>
                  <a:off x="11269507" y="4511555"/>
                  <a:ext cx="1203410" cy="3209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Florida</a:t>
                  </a:r>
                  <a:b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</a:b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State University</a:t>
                  </a:r>
                </a:p>
              </p:txBody>
            </p:sp>
          </p:grpSp>
        </p:grpSp>
        <p:grpSp>
          <p:nvGrpSpPr>
            <p:cNvPr id="881" name="그룹 880">
              <a:extLst>
                <a:ext uri="{FF2B5EF4-FFF2-40B4-BE49-F238E27FC236}">
                  <a16:creationId xmlns:a16="http://schemas.microsoft.com/office/drawing/2014/main" id="{907432F5-C65B-4FEC-981D-B80DD52F5675}"/>
                </a:ext>
              </a:extLst>
            </p:cNvPr>
            <p:cNvGrpSpPr/>
            <p:nvPr/>
          </p:nvGrpSpPr>
          <p:grpSpPr>
            <a:xfrm>
              <a:off x="10621745" y="3373476"/>
              <a:ext cx="1471136" cy="397851"/>
              <a:chOff x="11434562" y="3355012"/>
              <a:chExt cx="1614593" cy="436647"/>
            </a:xfrm>
          </p:grpSpPr>
          <p:grpSp>
            <p:nvGrpSpPr>
              <p:cNvPr id="982" name="그룹 981">
                <a:extLst>
                  <a:ext uri="{FF2B5EF4-FFF2-40B4-BE49-F238E27FC236}">
                    <a16:creationId xmlns:a16="http://schemas.microsoft.com/office/drawing/2014/main" id="{B7D5F0B7-DB69-4997-9B64-5F0316FFFE1B}"/>
                  </a:ext>
                </a:extLst>
              </p:cNvPr>
              <p:cNvGrpSpPr/>
              <p:nvPr/>
            </p:nvGrpSpPr>
            <p:grpSpPr>
              <a:xfrm>
                <a:off x="11434562" y="3355012"/>
                <a:ext cx="436647" cy="436647"/>
                <a:chOff x="11324197" y="3375899"/>
                <a:chExt cx="581177" cy="581177"/>
              </a:xfrm>
            </p:grpSpPr>
            <p:sp>
              <p:nvSpPr>
                <p:cNvPr id="984" name="타원 983">
                  <a:extLst>
                    <a:ext uri="{FF2B5EF4-FFF2-40B4-BE49-F238E27FC236}">
                      <a16:creationId xmlns:a16="http://schemas.microsoft.com/office/drawing/2014/main" id="{9312DDE9-A295-45F2-9BD1-25491A151D7F}"/>
                    </a:ext>
                  </a:extLst>
                </p:cNvPr>
                <p:cNvSpPr/>
                <p:nvPr/>
              </p:nvSpPr>
              <p:spPr>
                <a:xfrm>
                  <a:off x="11324197" y="3375899"/>
                  <a:ext cx="581177" cy="58117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985" name="그림 984">
                  <a:extLst>
                    <a:ext uri="{FF2B5EF4-FFF2-40B4-BE49-F238E27FC236}">
                      <a16:creationId xmlns:a16="http://schemas.microsoft.com/office/drawing/2014/main" id="{F69E41FD-2C96-47E2-9CB9-AB745197A5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367236" y="3418938"/>
                  <a:ext cx="495096" cy="495096"/>
                </a:xfrm>
                <a:prstGeom prst="rect">
                  <a:avLst/>
                </a:prstGeom>
              </p:spPr>
            </p:pic>
          </p:grpSp>
          <p:sp>
            <p:nvSpPr>
              <p:cNvPr id="983" name="TextBox 982">
                <a:extLst>
                  <a:ext uri="{FF2B5EF4-FFF2-40B4-BE49-F238E27FC236}">
                    <a16:creationId xmlns:a16="http://schemas.microsoft.com/office/drawing/2014/main" id="{D2E2C026-84DC-4CEA-8FC6-F9386756A389}"/>
                  </a:ext>
                </a:extLst>
              </p:cNvPr>
              <p:cNvSpPr txBox="1"/>
              <p:nvPr/>
            </p:nvSpPr>
            <p:spPr>
              <a:xfrm>
                <a:off x="11962743" y="3450222"/>
                <a:ext cx="1086412" cy="320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University of </a:t>
                </a:r>
                <a:b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</a:b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North Carolina</a:t>
                </a:r>
              </a:p>
            </p:txBody>
          </p:sp>
        </p:grpSp>
        <p:sp>
          <p:nvSpPr>
            <p:cNvPr id="882" name="자유형: 도형 881">
              <a:extLst>
                <a:ext uri="{FF2B5EF4-FFF2-40B4-BE49-F238E27FC236}">
                  <a16:creationId xmlns:a16="http://schemas.microsoft.com/office/drawing/2014/main" id="{BE49D069-5446-4E05-8585-00AC9530714C}"/>
                </a:ext>
              </a:extLst>
            </p:cNvPr>
            <p:cNvSpPr/>
            <p:nvPr/>
          </p:nvSpPr>
          <p:spPr>
            <a:xfrm>
              <a:off x="4578724" y="3147389"/>
              <a:ext cx="581767" cy="968472"/>
            </a:xfrm>
            <a:custGeom>
              <a:avLst/>
              <a:gdLst>
                <a:gd name="connsiteX0" fmla="*/ 0 w 209550"/>
                <a:gd name="connsiteY0" fmla="*/ 0 h 866775"/>
                <a:gd name="connsiteX1" fmla="*/ 0 w 209550"/>
                <a:gd name="connsiteY1" fmla="*/ 866775 h 866775"/>
                <a:gd name="connsiteX2" fmla="*/ 209550 w 209550"/>
                <a:gd name="connsiteY2" fmla="*/ 866775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0" h="866775">
                  <a:moveTo>
                    <a:pt x="0" y="0"/>
                  </a:moveTo>
                  <a:lnTo>
                    <a:pt x="0" y="866775"/>
                  </a:lnTo>
                  <a:lnTo>
                    <a:pt x="209550" y="866775"/>
                  </a:lnTo>
                </a:path>
              </a:pathLst>
            </a:custGeom>
            <a:ln w="3175" cap="rnd">
              <a:solidFill>
                <a:schemeClr val="bg1">
                  <a:lumMod val="65000"/>
                </a:schemeClr>
              </a:solidFill>
              <a:prstDash val="solid"/>
              <a:round/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883" name="그룹 882">
              <a:extLst>
                <a:ext uri="{FF2B5EF4-FFF2-40B4-BE49-F238E27FC236}">
                  <a16:creationId xmlns:a16="http://schemas.microsoft.com/office/drawing/2014/main" id="{31FF6FC2-4E67-4822-95FE-6B0A614536A9}"/>
                </a:ext>
              </a:extLst>
            </p:cNvPr>
            <p:cNvGrpSpPr/>
            <p:nvPr/>
          </p:nvGrpSpPr>
          <p:grpSpPr>
            <a:xfrm>
              <a:off x="4878328" y="5092189"/>
              <a:ext cx="987258" cy="397851"/>
              <a:chOff x="4018597" y="4509257"/>
              <a:chExt cx="1083530" cy="436647"/>
            </a:xfrm>
          </p:grpSpPr>
          <p:grpSp>
            <p:nvGrpSpPr>
              <p:cNvPr id="978" name="그룹 977">
                <a:extLst>
                  <a:ext uri="{FF2B5EF4-FFF2-40B4-BE49-F238E27FC236}">
                    <a16:creationId xmlns:a16="http://schemas.microsoft.com/office/drawing/2014/main" id="{613691E2-B63F-4D27-A33B-B4D1A1E76338}"/>
                  </a:ext>
                </a:extLst>
              </p:cNvPr>
              <p:cNvGrpSpPr/>
              <p:nvPr/>
            </p:nvGrpSpPr>
            <p:grpSpPr>
              <a:xfrm>
                <a:off x="4018597" y="4509257"/>
                <a:ext cx="436647" cy="436647"/>
                <a:chOff x="4210241" y="3304844"/>
                <a:chExt cx="581177" cy="581177"/>
              </a:xfrm>
            </p:grpSpPr>
            <p:sp>
              <p:nvSpPr>
                <p:cNvPr id="980" name="타원 979">
                  <a:extLst>
                    <a:ext uri="{FF2B5EF4-FFF2-40B4-BE49-F238E27FC236}">
                      <a16:creationId xmlns:a16="http://schemas.microsoft.com/office/drawing/2014/main" id="{695C9B23-AC2D-44D6-BAF1-3520F65AC53E}"/>
                    </a:ext>
                  </a:extLst>
                </p:cNvPr>
                <p:cNvSpPr/>
                <p:nvPr/>
              </p:nvSpPr>
              <p:spPr>
                <a:xfrm>
                  <a:off x="4210241" y="3304844"/>
                  <a:ext cx="581177" cy="58117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981" name="그림 980">
                  <a:extLst>
                    <a:ext uri="{FF2B5EF4-FFF2-40B4-BE49-F238E27FC236}">
                      <a16:creationId xmlns:a16="http://schemas.microsoft.com/office/drawing/2014/main" id="{862C23B5-A23B-48B7-A593-9BBD03FF0F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77027" y="3376047"/>
                  <a:ext cx="457128" cy="377540"/>
                </a:xfrm>
                <a:prstGeom prst="rect">
                  <a:avLst/>
                </a:prstGeom>
              </p:spPr>
            </p:pic>
          </p:grpSp>
          <p:sp>
            <p:nvSpPr>
              <p:cNvPr id="979" name="TextBox 978">
                <a:extLst>
                  <a:ext uri="{FF2B5EF4-FFF2-40B4-BE49-F238E27FC236}">
                    <a16:creationId xmlns:a16="http://schemas.microsoft.com/office/drawing/2014/main" id="{DE934948-1621-45FE-8150-0004E37FC740}"/>
                  </a:ext>
                </a:extLst>
              </p:cNvPr>
              <p:cNvSpPr txBox="1"/>
              <p:nvPr/>
            </p:nvSpPr>
            <p:spPr>
              <a:xfrm>
                <a:off x="4536266" y="4604470"/>
                <a:ext cx="56586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Ashesi</a:t>
                </a:r>
                <a:b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</a:b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University</a:t>
                </a:r>
              </a:p>
            </p:txBody>
          </p:sp>
        </p:grpSp>
        <p:sp>
          <p:nvSpPr>
            <p:cNvPr id="884" name="자유형: 도형 883">
              <a:extLst>
                <a:ext uri="{FF2B5EF4-FFF2-40B4-BE49-F238E27FC236}">
                  <a16:creationId xmlns:a16="http://schemas.microsoft.com/office/drawing/2014/main" id="{71AF0F09-36D6-491F-824F-E6AA1F92D06E}"/>
                </a:ext>
              </a:extLst>
            </p:cNvPr>
            <p:cNvSpPr/>
            <p:nvPr/>
          </p:nvSpPr>
          <p:spPr>
            <a:xfrm>
              <a:off x="4224344" y="4051418"/>
              <a:ext cx="630652" cy="1244940"/>
            </a:xfrm>
            <a:custGeom>
              <a:avLst/>
              <a:gdLst>
                <a:gd name="connsiteX0" fmla="*/ 0 w 692150"/>
                <a:gd name="connsiteY0" fmla="*/ 0 h 1136650"/>
                <a:gd name="connsiteX1" fmla="*/ 0 w 692150"/>
                <a:gd name="connsiteY1" fmla="*/ 1136650 h 1136650"/>
                <a:gd name="connsiteX2" fmla="*/ 692150 w 692150"/>
                <a:gd name="connsiteY2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150" h="1136650">
                  <a:moveTo>
                    <a:pt x="0" y="0"/>
                  </a:moveTo>
                  <a:lnTo>
                    <a:pt x="0" y="1136650"/>
                  </a:lnTo>
                  <a:lnTo>
                    <a:pt x="692150" y="1136650"/>
                  </a:lnTo>
                </a:path>
              </a:pathLst>
            </a:custGeom>
            <a:ln w="3175" cap="rnd">
              <a:solidFill>
                <a:schemeClr val="bg1">
                  <a:lumMod val="65000"/>
                </a:schemeClr>
              </a:solidFill>
              <a:prstDash val="solid"/>
              <a:round/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5" name="자유형: 도형 884">
              <a:extLst>
                <a:ext uri="{FF2B5EF4-FFF2-40B4-BE49-F238E27FC236}">
                  <a16:creationId xmlns:a16="http://schemas.microsoft.com/office/drawing/2014/main" id="{A78934E8-B5BF-4379-82DC-143C36E98685}"/>
                </a:ext>
              </a:extLst>
            </p:cNvPr>
            <p:cNvSpPr/>
            <p:nvPr/>
          </p:nvSpPr>
          <p:spPr>
            <a:xfrm>
              <a:off x="4190666" y="2992617"/>
              <a:ext cx="189894" cy="357808"/>
            </a:xfrm>
            <a:custGeom>
              <a:avLst/>
              <a:gdLst>
                <a:gd name="connsiteX0" fmla="*/ 876300 w 876300"/>
                <a:gd name="connsiteY0" fmla="*/ 0 h 346075"/>
                <a:gd name="connsiteX1" fmla="*/ 876300 w 876300"/>
                <a:gd name="connsiteY1" fmla="*/ 139700 h 346075"/>
                <a:gd name="connsiteX2" fmla="*/ 0 w 876300"/>
                <a:gd name="connsiteY2" fmla="*/ 139700 h 346075"/>
                <a:gd name="connsiteX3" fmla="*/ 0 w 876300"/>
                <a:gd name="connsiteY3" fmla="*/ 346075 h 34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300" h="346075">
                  <a:moveTo>
                    <a:pt x="876300" y="0"/>
                  </a:moveTo>
                  <a:lnTo>
                    <a:pt x="876300" y="139700"/>
                  </a:lnTo>
                  <a:lnTo>
                    <a:pt x="0" y="139700"/>
                  </a:lnTo>
                  <a:lnTo>
                    <a:pt x="0" y="346075"/>
                  </a:lnTo>
                </a:path>
              </a:pathLst>
            </a:custGeom>
            <a:ln w="3175" cap="rnd">
              <a:solidFill>
                <a:schemeClr val="bg1">
                  <a:lumMod val="65000"/>
                </a:schemeClr>
              </a:solidFill>
              <a:prstDash val="solid"/>
              <a:round/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86" name="그룹 885">
              <a:extLst>
                <a:ext uri="{FF2B5EF4-FFF2-40B4-BE49-F238E27FC236}">
                  <a16:creationId xmlns:a16="http://schemas.microsoft.com/office/drawing/2014/main" id="{E399AEE9-F1F6-4831-A2F7-60998550A676}"/>
                </a:ext>
              </a:extLst>
            </p:cNvPr>
            <p:cNvGrpSpPr/>
            <p:nvPr/>
          </p:nvGrpSpPr>
          <p:grpSpPr>
            <a:xfrm>
              <a:off x="3095540" y="3290122"/>
              <a:ext cx="1295440" cy="438594"/>
              <a:chOff x="4168174" y="2349592"/>
              <a:chExt cx="1421763" cy="481363"/>
            </a:xfrm>
          </p:grpSpPr>
          <p:grpSp>
            <p:nvGrpSpPr>
              <p:cNvPr id="974" name="그룹 973">
                <a:extLst>
                  <a:ext uri="{FF2B5EF4-FFF2-40B4-BE49-F238E27FC236}">
                    <a16:creationId xmlns:a16="http://schemas.microsoft.com/office/drawing/2014/main" id="{43CD1593-FC3D-49A5-87C8-26FF70AAEAC8}"/>
                  </a:ext>
                </a:extLst>
              </p:cNvPr>
              <p:cNvGrpSpPr/>
              <p:nvPr/>
            </p:nvGrpSpPr>
            <p:grpSpPr>
              <a:xfrm>
                <a:off x="5153290" y="2371947"/>
                <a:ext cx="436647" cy="436647"/>
                <a:chOff x="4894225" y="2902714"/>
                <a:chExt cx="581177" cy="581177"/>
              </a:xfrm>
            </p:grpSpPr>
            <p:sp>
              <p:nvSpPr>
                <p:cNvPr id="976" name="타원 975">
                  <a:extLst>
                    <a:ext uri="{FF2B5EF4-FFF2-40B4-BE49-F238E27FC236}">
                      <a16:creationId xmlns:a16="http://schemas.microsoft.com/office/drawing/2014/main" id="{856F958F-3E0A-4A13-A549-4D226BF1170B}"/>
                    </a:ext>
                  </a:extLst>
                </p:cNvPr>
                <p:cNvSpPr/>
                <p:nvPr/>
              </p:nvSpPr>
              <p:spPr>
                <a:xfrm>
                  <a:off x="4894225" y="2902714"/>
                  <a:ext cx="581177" cy="58117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977" name="그림 976">
                  <a:extLst>
                    <a:ext uri="{FF2B5EF4-FFF2-40B4-BE49-F238E27FC236}">
                      <a16:creationId xmlns:a16="http://schemas.microsoft.com/office/drawing/2014/main" id="{147EE16B-398A-466C-A9FC-D40E0C6BCE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183" r="58755" b="29760"/>
                <a:stretch/>
              </p:blipFill>
              <p:spPr>
                <a:xfrm>
                  <a:off x="4948124" y="3076455"/>
                  <a:ext cx="473375" cy="233696"/>
                </a:xfrm>
                <a:prstGeom prst="rect">
                  <a:avLst/>
                </a:prstGeom>
              </p:spPr>
            </p:pic>
          </p:grpSp>
          <p:sp>
            <p:nvSpPr>
              <p:cNvPr id="975" name="TextBox 974">
                <a:extLst>
                  <a:ext uri="{FF2B5EF4-FFF2-40B4-BE49-F238E27FC236}">
                    <a16:creationId xmlns:a16="http://schemas.microsoft.com/office/drawing/2014/main" id="{88C336D6-8D4B-497C-B4E3-A1AD3C5F4799}"/>
                  </a:ext>
                </a:extLst>
              </p:cNvPr>
              <p:cNvSpPr txBox="1"/>
              <p:nvPr/>
            </p:nvSpPr>
            <p:spPr>
              <a:xfrm>
                <a:off x="4168174" y="2349592"/>
                <a:ext cx="915092" cy="48136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Eindhoven</a:t>
                </a:r>
                <a:b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</a:b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University of</a:t>
                </a:r>
                <a:b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</a:b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Technology</a:t>
                </a:r>
              </a:p>
            </p:txBody>
          </p:sp>
        </p:grpSp>
        <p:grpSp>
          <p:nvGrpSpPr>
            <p:cNvPr id="887" name="그룹 886">
              <a:extLst>
                <a:ext uri="{FF2B5EF4-FFF2-40B4-BE49-F238E27FC236}">
                  <a16:creationId xmlns:a16="http://schemas.microsoft.com/office/drawing/2014/main" id="{B44DFA02-23BC-4606-8899-B3BFF5F02BDC}"/>
                </a:ext>
              </a:extLst>
            </p:cNvPr>
            <p:cNvGrpSpPr/>
            <p:nvPr/>
          </p:nvGrpSpPr>
          <p:grpSpPr>
            <a:xfrm>
              <a:off x="7112718" y="4211726"/>
              <a:ext cx="957773" cy="397851"/>
              <a:chOff x="6611195" y="4051697"/>
              <a:chExt cx="1051170" cy="436647"/>
            </a:xfrm>
          </p:grpSpPr>
          <p:grpSp>
            <p:nvGrpSpPr>
              <p:cNvPr id="970" name="그룹 969">
                <a:extLst>
                  <a:ext uri="{FF2B5EF4-FFF2-40B4-BE49-F238E27FC236}">
                    <a16:creationId xmlns:a16="http://schemas.microsoft.com/office/drawing/2014/main" id="{EB942EB9-BBE5-49FC-88B7-9E5108DB1178}"/>
                  </a:ext>
                </a:extLst>
              </p:cNvPr>
              <p:cNvGrpSpPr/>
              <p:nvPr/>
            </p:nvGrpSpPr>
            <p:grpSpPr>
              <a:xfrm>
                <a:off x="6611195" y="4051697"/>
                <a:ext cx="436647" cy="436647"/>
                <a:chOff x="6538930" y="4016099"/>
                <a:chExt cx="581177" cy="581177"/>
              </a:xfrm>
            </p:grpSpPr>
            <p:sp>
              <p:nvSpPr>
                <p:cNvPr id="972" name="타원 971">
                  <a:extLst>
                    <a:ext uri="{FF2B5EF4-FFF2-40B4-BE49-F238E27FC236}">
                      <a16:creationId xmlns:a16="http://schemas.microsoft.com/office/drawing/2014/main" id="{D71FDF4A-6CC5-4534-81DF-F5245D096409}"/>
                    </a:ext>
                  </a:extLst>
                </p:cNvPr>
                <p:cNvSpPr/>
                <p:nvPr/>
              </p:nvSpPr>
              <p:spPr>
                <a:xfrm>
                  <a:off x="6538930" y="4016099"/>
                  <a:ext cx="581177" cy="58117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973" name="그림 972">
                  <a:extLst>
                    <a:ext uri="{FF2B5EF4-FFF2-40B4-BE49-F238E27FC236}">
                      <a16:creationId xmlns:a16="http://schemas.microsoft.com/office/drawing/2014/main" id="{18E40886-CD13-4068-B606-7163E487E0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688925" y="4090525"/>
                  <a:ext cx="281186" cy="432324"/>
                </a:xfrm>
                <a:prstGeom prst="rect">
                  <a:avLst/>
                </a:prstGeom>
              </p:spPr>
            </p:pic>
          </p:grpSp>
          <p:sp>
            <p:nvSpPr>
              <p:cNvPr id="971" name="TextBox 970">
                <a:extLst>
                  <a:ext uri="{FF2B5EF4-FFF2-40B4-BE49-F238E27FC236}">
                    <a16:creationId xmlns:a16="http://schemas.microsoft.com/office/drawing/2014/main" id="{D53E3BE5-29DE-49A8-9A68-298CDB6888FA}"/>
                  </a:ext>
                </a:extLst>
              </p:cNvPr>
              <p:cNvSpPr txBox="1"/>
              <p:nvPr/>
            </p:nvSpPr>
            <p:spPr>
              <a:xfrm>
                <a:off x="7131694" y="4146906"/>
                <a:ext cx="530671" cy="1604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HKUST</a:t>
                </a:r>
              </a:p>
            </p:txBody>
          </p:sp>
        </p:grpSp>
        <p:grpSp>
          <p:nvGrpSpPr>
            <p:cNvPr id="888" name="그룹 887">
              <a:extLst>
                <a:ext uri="{FF2B5EF4-FFF2-40B4-BE49-F238E27FC236}">
                  <a16:creationId xmlns:a16="http://schemas.microsoft.com/office/drawing/2014/main" id="{FE52DEB7-E85F-4015-987A-05C4852311F3}"/>
                </a:ext>
              </a:extLst>
            </p:cNvPr>
            <p:cNvGrpSpPr/>
            <p:nvPr/>
          </p:nvGrpSpPr>
          <p:grpSpPr>
            <a:xfrm>
              <a:off x="4902811" y="3917792"/>
              <a:ext cx="963755" cy="397851"/>
              <a:chOff x="4838696" y="3908266"/>
              <a:chExt cx="1057735" cy="436647"/>
            </a:xfrm>
          </p:grpSpPr>
          <p:grpSp>
            <p:nvGrpSpPr>
              <p:cNvPr id="966" name="그룹 965">
                <a:extLst>
                  <a:ext uri="{FF2B5EF4-FFF2-40B4-BE49-F238E27FC236}">
                    <a16:creationId xmlns:a16="http://schemas.microsoft.com/office/drawing/2014/main" id="{E07ACA77-CEAE-4E03-8FC4-B19480165F99}"/>
                  </a:ext>
                </a:extLst>
              </p:cNvPr>
              <p:cNvGrpSpPr/>
              <p:nvPr/>
            </p:nvGrpSpPr>
            <p:grpSpPr>
              <a:xfrm>
                <a:off x="4838696" y="3908266"/>
                <a:ext cx="436647" cy="436647"/>
                <a:chOff x="4099396" y="2831841"/>
                <a:chExt cx="581177" cy="581177"/>
              </a:xfrm>
            </p:grpSpPr>
            <p:sp>
              <p:nvSpPr>
                <p:cNvPr id="968" name="타원 967">
                  <a:extLst>
                    <a:ext uri="{FF2B5EF4-FFF2-40B4-BE49-F238E27FC236}">
                      <a16:creationId xmlns:a16="http://schemas.microsoft.com/office/drawing/2014/main" id="{21E8FA60-2054-4CA5-8F41-A9FBF2B0AC15}"/>
                    </a:ext>
                  </a:extLst>
                </p:cNvPr>
                <p:cNvSpPr/>
                <p:nvPr/>
              </p:nvSpPr>
              <p:spPr>
                <a:xfrm>
                  <a:off x="4099396" y="2831841"/>
                  <a:ext cx="581177" cy="58117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969" name="그림 968">
                  <a:extLst>
                    <a:ext uri="{FF2B5EF4-FFF2-40B4-BE49-F238E27FC236}">
                      <a16:creationId xmlns:a16="http://schemas.microsoft.com/office/drawing/2014/main" id="{9AF04F54-A5D4-4FBD-85C5-8F1811696D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40582" y="2994221"/>
                  <a:ext cx="498805" cy="256416"/>
                </a:xfrm>
                <a:prstGeom prst="rect">
                  <a:avLst/>
                </a:prstGeom>
              </p:spPr>
            </p:pic>
          </p:grpSp>
          <p:sp>
            <p:nvSpPr>
              <p:cNvPr id="967" name="TextBox 966">
                <a:extLst>
                  <a:ext uri="{FF2B5EF4-FFF2-40B4-BE49-F238E27FC236}">
                    <a16:creationId xmlns:a16="http://schemas.microsoft.com/office/drawing/2014/main" id="{2F758DE9-55FF-4A84-BF40-5BE94B5EE2C9}"/>
                  </a:ext>
                </a:extLst>
              </p:cNvPr>
              <p:cNvSpPr txBox="1"/>
              <p:nvPr/>
            </p:nvSpPr>
            <p:spPr>
              <a:xfrm>
                <a:off x="5338586" y="4065034"/>
                <a:ext cx="557845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UAS Wien</a:t>
                </a:r>
              </a:p>
            </p:txBody>
          </p:sp>
        </p:grpSp>
        <p:grpSp>
          <p:nvGrpSpPr>
            <p:cNvPr id="889" name="그룹 888">
              <a:extLst>
                <a:ext uri="{FF2B5EF4-FFF2-40B4-BE49-F238E27FC236}">
                  <a16:creationId xmlns:a16="http://schemas.microsoft.com/office/drawing/2014/main" id="{360FDC43-169A-4E48-8CC2-012C9E863850}"/>
                </a:ext>
              </a:extLst>
            </p:cNvPr>
            <p:cNvGrpSpPr/>
            <p:nvPr/>
          </p:nvGrpSpPr>
          <p:grpSpPr>
            <a:xfrm>
              <a:off x="8186432" y="3338319"/>
              <a:ext cx="1152562" cy="668079"/>
              <a:chOff x="8186432" y="3338319"/>
              <a:chExt cx="1152562" cy="668079"/>
            </a:xfrm>
          </p:grpSpPr>
          <p:sp>
            <p:nvSpPr>
              <p:cNvPr id="960" name="자유형: 도형 959">
                <a:extLst>
                  <a:ext uri="{FF2B5EF4-FFF2-40B4-BE49-F238E27FC236}">
                    <a16:creationId xmlns:a16="http://schemas.microsoft.com/office/drawing/2014/main" id="{BD9C8C3A-AA62-4C67-B98F-4A94F402849F}"/>
                  </a:ext>
                </a:extLst>
              </p:cNvPr>
              <p:cNvSpPr/>
              <p:nvPr/>
            </p:nvSpPr>
            <p:spPr>
              <a:xfrm>
                <a:off x="9139831" y="3338319"/>
                <a:ext cx="199163" cy="468650"/>
              </a:xfrm>
              <a:custGeom>
                <a:avLst/>
                <a:gdLst>
                  <a:gd name="connsiteX0" fmla="*/ 80962 w 80962"/>
                  <a:gd name="connsiteY0" fmla="*/ 0 h 514350"/>
                  <a:gd name="connsiteX1" fmla="*/ 80962 w 80962"/>
                  <a:gd name="connsiteY1" fmla="*/ 514350 h 514350"/>
                  <a:gd name="connsiteX2" fmla="*/ 0 w 80962"/>
                  <a:gd name="connsiteY2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962" h="514350">
                    <a:moveTo>
                      <a:pt x="80962" y="0"/>
                    </a:moveTo>
                    <a:lnTo>
                      <a:pt x="80962" y="514350"/>
                    </a:lnTo>
                    <a:lnTo>
                      <a:pt x="0" y="514350"/>
                    </a:lnTo>
                  </a:path>
                </a:pathLst>
              </a:custGeom>
              <a:ln w="3175" cap="rnd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961" name="그룹 960">
                <a:extLst>
                  <a:ext uri="{FF2B5EF4-FFF2-40B4-BE49-F238E27FC236}">
                    <a16:creationId xmlns:a16="http://schemas.microsoft.com/office/drawing/2014/main" id="{EC2314E6-960C-4C34-824E-140731F9FA78}"/>
                  </a:ext>
                </a:extLst>
              </p:cNvPr>
              <p:cNvGrpSpPr/>
              <p:nvPr/>
            </p:nvGrpSpPr>
            <p:grpSpPr>
              <a:xfrm>
                <a:off x="8186432" y="3608547"/>
                <a:ext cx="1010923" cy="397851"/>
                <a:chOff x="8539001" y="3787492"/>
                <a:chExt cx="1109502" cy="436647"/>
              </a:xfrm>
            </p:grpSpPr>
            <p:sp>
              <p:nvSpPr>
                <p:cNvPr id="962" name="TextBox 961">
                  <a:extLst>
                    <a:ext uri="{FF2B5EF4-FFF2-40B4-BE49-F238E27FC236}">
                      <a16:creationId xmlns:a16="http://schemas.microsoft.com/office/drawing/2014/main" id="{12E98260-8587-44C0-8F92-7C17726B48D9}"/>
                    </a:ext>
                  </a:extLst>
                </p:cNvPr>
                <p:cNvSpPr txBox="1"/>
                <p:nvPr/>
              </p:nvSpPr>
              <p:spPr>
                <a:xfrm>
                  <a:off x="8539001" y="3944260"/>
                  <a:ext cx="591132" cy="1351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UC-Irvine</a:t>
                  </a:r>
                </a:p>
              </p:txBody>
            </p:sp>
            <p:grpSp>
              <p:nvGrpSpPr>
                <p:cNvPr id="963" name="그룹 962">
                  <a:extLst>
                    <a:ext uri="{FF2B5EF4-FFF2-40B4-BE49-F238E27FC236}">
                      <a16:creationId xmlns:a16="http://schemas.microsoft.com/office/drawing/2014/main" id="{6C7043F0-1EE8-4C96-9266-7CDCD610EEE5}"/>
                    </a:ext>
                  </a:extLst>
                </p:cNvPr>
                <p:cNvGrpSpPr/>
                <p:nvPr/>
              </p:nvGrpSpPr>
              <p:grpSpPr>
                <a:xfrm>
                  <a:off x="9211856" y="3787492"/>
                  <a:ext cx="436647" cy="436647"/>
                  <a:chOff x="9078365" y="3048982"/>
                  <a:chExt cx="581177" cy="581177"/>
                </a:xfrm>
              </p:grpSpPr>
              <p:sp>
                <p:nvSpPr>
                  <p:cNvPr id="964" name="타원 963">
                    <a:extLst>
                      <a:ext uri="{FF2B5EF4-FFF2-40B4-BE49-F238E27FC236}">
                        <a16:creationId xmlns:a16="http://schemas.microsoft.com/office/drawing/2014/main" id="{FD8C843C-DCCC-4862-875A-70C6E8B4438C}"/>
                      </a:ext>
                    </a:extLst>
                  </p:cNvPr>
                  <p:cNvSpPr/>
                  <p:nvPr/>
                </p:nvSpPr>
                <p:spPr>
                  <a:xfrm>
                    <a:off x="9078365" y="3048982"/>
                    <a:ext cx="581177" cy="58117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965" name="그림 964">
                    <a:extLst>
                      <a:ext uri="{FF2B5EF4-FFF2-40B4-BE49-F238E27FC236}">
                        <a16:creationId xmlns:a16="http://schemas.microsoft.com/office/drawing/2014/main" id="{5AD9886C-8CF8-462F-BA58-F70C1C4978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9126168" y="3092022"/>
                    <a:ext cx="495096" cy="495096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890" name="그룹 889">
              <a:extLst>
                <a:ext uri="{FF2B5EF4-FFF2-40B4-BE49-F238E27FC236}">
                  <a16:creationId xmlns:a16="http://schemas.microsoft.com/office/drawing/2014/main" id="{446491B7-7690-4E95-8E5A-950D47571B82}"/>
                </a:ext>
              </a:extLst>
            </p:cNvPr>
            <p:cNvGrpSpPr/>
            <p:nvPr/>
          </p:nvGrpSpPr>
          <p:grpSpPr>
            <a:xfrm>
              <a:off x="7720497" y="3041090"/>
              <a:ext cx="1648501" cy="397851"/>
              <a:chOff x="8072527" y="3164699"/>
              <a:chExt cx="1809253" cy="436647"/>
            </a:xfrm>
          </p:grpSpPr>
          <p:cxnSp>
            <p:nvCxnSpPr>
              <p:cNvPr id="954" name="직선 연결선 953">
                <a:extLst>
                  <a:ext uri="{FF2B5EF4-FFF2-40B4-BE49-F238E27FC236}">
                    <a16:creationId xmlns:a16="http://schemas.microsoft.com/office/drawing/2014/main" id="{FC4D5300-5E00-42E4-9429-8CC78EBE7C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44347" y="3383022"/>
                <a:ext cx="637433" cy="0"/>
              </a:xfrm>
              <a:prstGeom prst="line">
                <a:avLst/>
              </a:prstGeom>
              <a:ln w="3175" cap="rnd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55" name="그룹 954">
                <a:extLst>
                  <a:ext uri="{FF2B5EF4-FFF2-40B4-BE49-F238E27FC236}">
                    <a16:creationId xmlns:a16="http://schemas.microsoft.com/office/drawing/2014/main" id="{2C79C3C1-7206-4FC8-8C20-A33647DDBA2C}"/>
                  </a:ext>
                </a:extLst>
              </p:cNvPr>
              <p:cNvGrpSpPr/>
              <p:nvPr/>
            </p:nvGrpSpPr>
            <p:grpSpPr>
              <a:xfrm>
                <a:off x="8072527" y="3164699"/>
                <a:ext cx="1200785" cy="436647"/>
                <a:chOff x="8412881" y="3171842"/>
                <a:chExt cx="1200785" cy="436647"/>
              </a:xfrm>
            </p:grpSpPr>
            <p:grpSp>
              <p:nvGrpSpPr>
                <p:cNvPr id="956" name="그룹 955">
                  <a:extLst>
                    <a:ext uri="{FF2B5EF4-FFF2-40B4-BE49-F238E27FC236}">
                      <a16:creationId xmlns:a16="http://schemas.microsoft.com/office/drawing/2014/main" id="{AAA53898-7487-4B23-B384-E4FF361B6C07}"/>
                    </a:ext>
                  </a:extLst>
                </p:cNvPr>
                <p:cNvGrpSpPr/>
                <p:nvPr/>
              </p:nvGrpSpPr>
              <p:grpSpPr>
                <a:xfrm>
                  <a:off x="9177019" y="3171842"/>
                  <a:ext cx="436647" cy="436647"/>
                  <a:chOff x="9378442" y="2582044"/>
                  <a:chExt cx="581177" cy="581177"/>
                </a:xfrm>
              </p:grpSpPr>
              <p:sp>
                <p:nvSpPr>
                  <p:cNvPr id="958" name="타원 957">
                    <a:extLst>
                      <a:ext uri="{FF2B5EF4-FFF2-40B4-BE49-F238E27FC236}">
                        <a16:creationId xmlns:a16="http://schemas.microsoft.com/office/drawing/2014/main" id="{8F983077-AC82-484C-A695-ACA616C58727}"/>
                      </a:ext>
                    </a:extLst>
                  </p:cNvPr>
                  <p:cNvSpPr/>
                  <p:nvPr/>
                </p:nvSpPr>
                <p:spPr>
                  <a:xfrm>
                    <a:off x="9378442" y="2582044"/>
                    <a:ext cx="581177" cy="58117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959" name="그림 958">
                    <a:extLst>
                      <a:ext uri="{FF2B5EF4-FFF2-40B4-BE49-F238E27FC236}">
                        <a16:creationId xmlns:a16="http://schemas.microsoft.com/office/drawing/2014/main" id="{44FA76DE-F650-40E3-81DC-7FD6CE9E27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421470" y="2625072"/>
                    <a:ext cx="495120" cy="49512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57" name="TextBox 956">
                  <a:extLst>
                    <a:ext uri="{FF2B5EF4-FFF2-40B4-BE49-F238E27FC236}">
                      <a16:creationId xmlns:a16="http://schemas.microsoft.com/office/drawing/2014/main" id="{FBFA9BDA-BB35-4E28-9C29-A329EA214C76}"/>
                    </a:ext>
                  </a:extLst>
                </p:cNvPr>
                <p:cNvSpPr txBox="1"/>
                <p:nvPr/>
              </p:nvSpPr>
              <p:spPr>
                <a:xfrm>
                  <a:off x="8412881" y="3328610"/>
                  <a:ext cx="702116" cy="123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UC Berkeley</a:t>
                  </a:r>
                </a:p>
              </p:txBody>
            </p:sp>
          </p:grpSp>
        </p:grpSp>
        <p:grpSp>
          <p:nvGrpSpPr>
            <p:cNvPr id="891" name="그룹 890">
              <a:extLst>
                <a:ext uri="{FF2B5EF4-FFF2-40B4-BE49-F238E27FC236}">
                  <a16:creationId xmlns:a16="http://schemas.microsoft.com/office/drawing/2014/main" id="{BE0E0349-2227-450C-8B04-D08035FBD4B7}"/>
                </a:ext>
              </a:extLst>
            </p:cNvPr>
            <p:cNvGrpSpPr/>
            <p:nvPr/>
          </p:nvGrpSpPr>
          <p:grpSpPr>
            <a:xfrm>
              <a:off x="8423233" y="3585444"/>
              <a:ext cx="1084686" cy="1723174"/>
              <a:chOff x="8423233" y="3585444"/>
              <a:chExt cx="1084686" cy="1723174"/>
            </a:xfrm>
          </p:grpSpPr>
          <p:grpSp>
            <p:nvGrpSpPr>
              <p:cNvPr id="948" name="그룹 947">
                <a:extLst>
                  <a:ext uri="{FF2B5EF4-FFF2-40B4-BE49-F238E27FC236}">
                    <a16:creationId xmlns:a16="http://schemas.microsoft.com/office/drawing/2014/main" id="{07C1023F-2E17-40DC-8D56-66AD7DC0DD5A}"/>
                  </a:ext>
                </a:extLst>
              </p:cNvPr>
              <p:cNvGrpSpPr/>
              <p:nvPr/>
            </p:nvGrpSpPr>
            <p:grpSpPr>
              <a:xfrm>
                <a:off x="8423233" y="4910767"/>
                <a:ext cx="839734" cy="397851"/>
                <a:chOff x="9330195" y="4479597"/>
                <a:chExt cx="921620" cy="436647"/>
              </a:xfrm>
            </p:grpSpPr>
            <p:grpSp>
              <p:nvGrpSpPr>
                <p:cNvPr id="950" name="그룹 949">
                  <a:extLst>
                    <a:ext uri="{FF2B5EF4-FFF2-40B4-BE49-F238E27FC236}">
                      <a16:creationId xmlns:a16="http://schemas.microsoft.com/office/drawing/2014/main" id="{D34BEF07-E893-4A05-BF9D-B543B7BDAAB2}"/>
                    </a:ext>
                  </a:extLst>
                </p:cNvPr>
                <p:cNvGrpSpPr/>
                <p:nvPr/>
              </p:nvGrpSpPr>
              <p:grpSpPr>
                <a:xfrm>
                  <a:off x="9815168" y="4479597"/>
                  <a:ext cx="436647" cy="436647"/>
                  <a:chOff x="9620247" y="3649181"/>
                  <a:chExt cx="581177" cy="581177"/>
                </a:xfrm>
              </p:grpSpPr>
              <p:sp>
                <p:nvSpPr>
                  <p:cNvPr id="952" name="타원 951">
                    <a:extLst>
                      <a:ext uri="{FF2B5EF4-FFF2-40B4-BE49-F238E27FC236}">
                        <a16:creationId xmlns:a16="http://schemas.microsoft.com/office/drawing/2014/main" id="{A22331FB-747D-4F2F-8876-070D1AD06736}"/>
                      </a:ext>
                    </a:extLst>
                  </p:cNvPr>
                  <p:cNvSpPr/>
                  <p:nvPr/>
                </p:nvSpPr>
                <p:spPr>
                  <a:xfrm>
                    <a:off x="9620247" y="3649181"/>
                    <a:ext cx="581177" cy="58117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953" name="그림 952">
                    <a:extLst>
                      <a:ext uri="{FF2B5EF4-FFF2-40B4-BE49-F238E27FC236}">
                        <a16:creationId xmlns:a16="http://schemas.microsoft.com/office/drawing/2014/main" id="{569D3A16-E872-444E-AEC2-12CCE4C401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9663287" y="3692221"/>
                    <a:ext cx="495096" cy="49509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51" name="TextBox 950">
                  <a:extLst>
                    <a:ext uri="{FF2B5EF4-FFF2-40B4-BE49-F238E27FC236}">
                      <a16:creationId xmlns:a16="http://schemas.microsoft.com/office/drawing/2014/main" id="{5169C8DE-C21E-44F7-A479-518ED41AA751}"/>
                    </a:ext>
                  </a:extLst>
                </p:cNvPr>
                <p:cNvSpPr txBox="1"/>
                <p:nvPr/>
              </p:nvSpPr>
              <p:spPr>
                <a:xfrm>
                  <a:off x="9330195" y="4574810"/>
                  <a:ext cx="429605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UC San</a:t>
                  </a:r>
                  <a:b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</a:b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Diego</a:t>
                  </a:r>
                </a:p>
              </p:txBody>
            </p:sp>
          </p:grpSp>
          <p:sp>
            <p:nvSpPr>
              <p:cNvPr id="949" name="자유형: 도형 948">
                <a:extLst>
                  <a:ext uri="{FF2B5EF4-FFF2-40B4-BE49-F238E27FC236}">
                    <a16:creationId xmlns:a16="http://schemas.microsoft.com/office/drawing/2014/main" id="{81D13D9B-3F0F-4245-B44A-7012B7D9535C}"/>
                  </a:ext>
                </a:extLst>
              </p:cNvPr>
              <p:cNvSpPr/>
              <p:nvPr/>
            </p:nvSpPr>
            <p:spPr>
              <a:xfrm>
                <a:off x="9259314" y="3585444"/>
                <a:ext cx="248605" cy="1524247"/>
              </a:xfrm>
              <a:custGeom>
                <a:avLst/>
                <a:gdLst>
                  <a:gd name="connsiteX0" fmla="*/ 80962 w 80962"/>
                  <a:gd name="connsiteY0" fmla="*/ 0 h 514350"/>
                  <a:gd name="connsiteX1" fmla="*/ 80962 w 80962"/>
                  <a:gd name="connsiteY1" fmla="*/ 514350 h 514350"/>
                  <a:gd name="connsiteX2" fmla="*/ 0 w 80962"/>
                  <a:gd name="connsiteY2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962" h="514350">
                    <a:moveTo>
                      <a:pt x="80962" y="0"/>
                    </a:moveTo>
                    <a:lnTo>
                      <a:pt x="80962" y="514350"/>
                    </a:lnTo>
                    <a:lnTo>
                      <a:pt x="0" y="514350"/>
                    </a:lnTo>
                  </a:path>
                </a:pathLst>
              </a:custGeom>
              <a:ln w="3175" cap="rnd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892" name="자유형: 도형 891">
              <a:extLst>
                <a:ext uri="{FF2B5EF4-FFF2-40B4-BE49-F238E27FC236}">
                  <a16:creationId xmlns:a16="http://schemas.microsoft.com/office/drawing/2014/main" id="{CC356DCF-1A28-466B-B8B6-5A48466E7ACC}"/>
                </a:ext>
              </a:extLst>
            </p:cNvPr>
            <p:cNvSpPr/>
            <p:nvPr/>
          </p:nvSpPr>
          <p:spPr>
            <a:xfrm flipH="1">
              <a:off x="6693500" y="3735733"/>
              <a:ext cx="414050" cy="678895"/>
            </a:xfrm>
            <a:custGeom>
              <a:avLst/>
              <a:gdLst>
                <a:gd name="connsiteX0" fmla="*/ 80962 w 80962"/>
                <a:gd name="connsiteY0" fmla="*/ 0 h 514350"/>
                <a:gd name="connsiteX1" fmla="*/ 80962 w 80962"/>
                <a:gd name="connsiteY1" fmla="*/ 514350 h 514350"/>
                <a:gd name="connsiteX2" fmla="*/ 0 w 80962"/>
                <a:gd name="connsiteY2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62" h="514350">
                  <a:moveTo>
                    <a:pt x="80962" y="0"/>
                  </a:moveTo>
                  <a:lnTo>
                    <a:pt x="80962" y="514350"/>
                  </a:lnTo>
                  <a:lnTo>
                    <a:pt x="0" y="514350"/>
                  </a:lnTo>
                </a:path>
              </a:pathLst>
            </a:custGeom>
            <a:ln w="3175" cap="rnd">
              <a:solidFill>
                <a:schemeClr val="bg1">
                  <a:lumMod val="65000"/>
                </a:schemeClr>
              </a:solidFill>
              <a:prstDash val="solid"/>
              <a:round/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3" name="자유형: 도형 892">
              <a:extLst>
                <a:ext uri="{FF2B5EF4-FFF2-40B4-BE49-F238E27FC236}">
                  <a16:creationId xmlns:a16="http://schemas.microsoft.com/office/drawing/2014/main" id="{DF71674D-C03E-4C43-BCA3-36AFBF74DB0A}"/>
                </a:ext>
              </a:extLst>
            </p:cNvPr>
            <p:cNvSpPr/>
            <p:nvPr/>
          </p:nvSpPr>
          <p:spPr>
            <a:xfrm>
              <a:off x="6037615" y="3705428"/>
              <a:ext cx="224919" cy="756783"/>
            </a:xfrm>
            <a:custGeom>
              <a:avLst/>
              <a:gdLst>
                <a:gd name="connsiteX0" fmla="*/ 0 w 129540"/>
                <a:gd name="connsiteY0" fmla="*/ 0 h 830580"/>
                <a:gd name="connsiteX1" fmla="*/ 129540 w 129540"/>
                <a:gd name="connsiteY1" fmla="*/ 0 h 830580"/>
                <a:gd name="connsiteX2" fmla="*/ 129540 w 129540"/>
                <a:gd name="connsiteY2" fmla="*/ 830580 h 83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" h="830580">
                  <a:moveTo>
                    <a:pt x="0" y="0"/>
                  </a:moveTo>
                  <a:lnTo>
                    <a:pt x="129540" y="0"/>
                  </a:lnTo>
                  <a:lnTo>
                    <a:pt x="129540" y="830580"/>
                  </a:lnTo>
                </a:path>
              </a:pathLst>
            </a:custGeom>
            <a:ln w="3175" cap="rnd">
              <a:solidFill>
                <a:schemeClr val="bg1">
                  <a:lumMod val="65000"/>
                </a:schemeClr>
              </a:solidFill>
              <a:prstDash val="solid"/>
              <a:round/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4" name="자유형: 도형 893">
              <a:extLst>
                <a:ext uri="{FF2B5EF4-FFF2-40B4-BE49-F238E27FC236}">
                  <a16:creationId xmlns:a16="http://schemas.microsoft.com/office/drawing/2014/main" id="{BD1D3AEE-60F0-4709-A142-CCBB706B1922}"/>
                </a:ext>
              </a:extLst>
            </p:cNvPr>
            <p:cNvSpPr/>
            <p:nvPr/>
          </p:nvSpPr>
          <p:spPr>
            <a:xfrm>
              <a:off x="6316345" y="1636748"/>
              <a:ext cx="459538" cy="1951807"/>
            </a:xfrm>
            <a:custGeom>
              <a:avLst/>
              <a:gdLst>
                <a:gd name="connsiteX0" fmla="*/ 419100 w 419100"/>
                <a:gd name="connsiteY0" fmla="*/ 1854200 h 1854200"/>
                <a:gd name="connsiteX1" fmla="*/ 0 w 419100"/>
                <a:gd name="connsiteY1" fmla="*/ 1854200 h 1854200"/>
                <a:gd name="connsiteX2" fmla="*/ 0 w 419100"/>
                <a:gd name="connsiteY2" fmla="*/ 0 h 185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9100" h="1854200">
                  <a:moveTo>
                    <a:pt x="419100" y="1854200"/>
                  </a:moveTo>
                  <a:lnTo>
                    <a:pt x="0" y="1854200"/>
                  </a:lnTo>
                  <a:lnTo>
                    <a:pt x="0" y="0"/>
                  </a:lnTo>
                </a:path>
              </a:pathLst>
            </a:custGeom>
            <a:ln w="3175" cap="rnd">
              <a:solidFill>
                <a:schemeClr val="bg1">
                  <a:lumMod val="65000"/>
                </a:schemeClr>
              </a:solidFill>
              <a:prstDash val="solid"/>
              <a:round/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95" name="그룹 894">
              <a:extLst>
                <a:ext uri="{FF2B5EF4-FFF2-40B4-BE49-F238E27FC236}">
                  <a16:creationId xmlns:a16="http://schemas.microsoft.com/office/drawing/2014/main" id="{9571D4E4-78C8-4A4F-BA33-CC99633612CA}"/>
                </a:ext>
              </a:extLst>
            </p:cNvPr>
            <p:cNvGrpSpPr/>
            <p:nvPr/>
          </p:nvGrpSpPr>
          <p:grpSpPr>
            <a:xfrm>
              <a:off x="6115915" y="1274174"/>
              <a:ext cx="1332172" cy="397851"/>
              <a:chOff x="6825730" y="1529846"/>
              <a:chExt cx="1462079" cy="436647"/>
            </a:xfrm>
          </p:grpSpPr>
          <p:grpSp>
            <p:nvGrpSpPr>
              <p:cNvPr id="944" name="그룹 943">
                <a:extLst>
                  <a:ext uri="{FF2B5EF4-FFF2-40B4-BE49-F238E27FC236}">
                    <a16:creationId xmlns:a16="http://schemas.microsoft.com/office/drawing/2014/main" id="{FA457121-1C0A-44B5-8B5D-5F8D40077548}"/>
                  </a:ext>
                </a:extLst>
              </p:cNvPr>
              <p:cNvGrpSpPr/>
              <p:nvPr/>
            </p:nvGrpSpPr>
            <p:grpSpPr>
              <a:xfrm>
                <a:off x="6825730" y="1529846"/>
                <a:ext cx="436647" cy="436647"/>
                <a:chOff x="6798385" y="2600593"/>
                <a:chExt cx="581177" cy="581177"/>
              </a:xfrm>
            </p:grpSpPr>
            <p:sp>
              <p:nvSpPr>
                <p:cNvPr id="946" name="타원 945">
                  <a:extLst>
                    <a:ext uri="{FF2B5EF4-FFF2-40B4-BE49-F238E27FC236}">
                      <a16:creationId xmlns:a16="http://schemas.microsoft.com/office/drawing/2014/main" id="{12E03207-E70C-41C2-8783-68EF215AF117}"/>
                    </a:ext>
                  </a:extLst>
                </p:cNvPr>
                <p:cNvSpPr/>
                <p:nvPr/>
              </p:nvSpPr>
              <p:spPr>
                <a:xfrm>
                  <a:off x="6798385" y="2600593"/>
                  <a:ext cx="581177" cy="58117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947" name="그림 946">
                  <a:extLst>
                    <a:ext uri="{FF2B5EF4-FFF2-40B4-BE49-F238E27FC236}">
                      <a16:creationId xmlns:a16="http://schemas.microsoft.com/office/drawing/2014/main" id="{04C0FAAB-5402-4C95-BEF4-95A78DD6EB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4085" y="2666553"/>
                  <a:ext cx="449776" cy="449257"/>
                </a:xfrm>
                <a:prstGeom prst="rect">
                  <a:avLst/>
                </a:prstGeom>
              </p:spPr>
            </p:pic>
          </p:grpSp>
          <p:sp>
            <p:nvSpPr>
              <p:cNvPr id="945" name="TextBox 944">
                <a:extLst>
                  <a:ext uri="{FF2B5EF4-FFF2-40B4-BE49-F238E27FC236}">
                    <a16:creationId xmlns:a16="http://schemas.microsoft.com/office/drawing/2014/main" id="{B0DA8BA0-2DD4-4B76-A4F5-3B0C0D05A8B2}"/>
                  </a:ext>
                </a:extLst>
              </p:cNvPr>
              <p:cNvSpPr txBox="1"/>
              <p:nvPr/>
            </p:nvSpPr>
            <p:spPr>
              <a:xfrm>
                <a:off x="7324662" y="1587715"/>
                <a:ext cx="963147" cy="32090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University of </a:t>
                </a:r>
                <a:b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</a:b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S&amp;T of China</a:t>
                </a:r>
              </a:p>
            </p:txBody>
          </p:sp>
        </p:grpSp>
        <p:grpSp>
          <p:nvGrpSpPr>
            <p:cNvPr id="896" name="그룹 895">
              <a:extLst>
                <a:ext uri="{FF2B5EF4-FFF2-40B4-BE49-F238E27FC236}">
                  <a16:creationId xmlns:a16="http://schemas.microsoft.com/office/drawing/2014/main" id="{63EE3B76-16BB-4F21-9A8E-24938E5E12AC}"/>
                </a:ext>
              </a:extLst>
            </p:cNvPr>
            <p:cNvGrpSpPr/>
            <p:nvPr/>
          </p:nvGrpSpPr>
          <p:grpSpPr>
            <a:xfrm>
              <a:off x="4773150" y="2501268"/>
              <a:ext cx="1330114" cy="843057"/>
              <a:chOff x="4837773" y="2572237"/>
              <a:chExt cx="1459820" cy="925267"/>
            </a:xfrm>
          </p:grpSpPr>
          <p:cxnSp>
            <p:nvCxnSpPr>
              <p:cNvPr id="938" name="직선 연결선 937">
                <a:extLst>
                  <a:ext uri="{FF2B5EF4-FFF2-40B4-BE49-F238E27FC236}">
                    <a16:creationId xmlns:a16="http://schemas.microsoft.com/office/drawing/2014/main" id="{6FB1534A-8652-4ECF-A738-BAB9BFCF15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6098" y="2834356"/>
                <a:ext cx="3684" cy="663148"/>
              </a:xfrm>
              <a:prstGeom prst="line">
                <a:avLst/>
              </a:prstGeom>
              <a:ln w="3175" cap="rnd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39" name="그룹 938">
                <a:extLst>
                  <a:ext uri="{FF2B5EF4-FFF2-40B4-BE49-F238E27FC236}">
                    <a16:creationId xmlns:a16="http://schemas.microsoft.com/office/drawing/2014/main" id="{A01451E6-F2CD-442C-A8A0-024CA47C5FE8}"/>
                  </a:ext>
                </a:extLst>
              </p:cNvPr>
              <p:cNvGrpSpPr/>
              <p:nvPr/>
            </p:nvGrpSpPr>
            <p:grpSpPr>
              <a:xfrm>
                <a:off x="4837773" y="2572237"/>
                <a:ext cx="1459820" cy="436647"/>
                <a:chOff x="4810023" y="3248608"/>
                <a:chExt cx="1459820" cy="436647"/>
              </a:xfrm>
            </p:grpSpPr>
            <p:grpSp>
              <p:nvGrpSpPr>
                <p:cNvPr id="940" name="그룹 939">
                  <a:extLst>
                    <a:ext uri="{FF2B5EF4-FFF2-40B4-BE49-F238E27FC236}">
                      <a16:creationId xmlns:a16="http://schemas.microsoft.com/office/drawing/2014/main" id="{8B609960-BA5F-4B6A-8C43-EDAE75697806}"/>
                    </a:ext>
                  </a:extLst>
                </p:cNvPr>
                <p:cNvGrpSpPr/>
                <p:nvPr/>
              </p:nvGrpSpPr>
              <p:grpSpPr>
                <a:xfrm>
                  <a:off x="4810023" y="3248608"/>
                  <a:ext cx="436647" cy="436647"/>
                  <a:chOff x="4750748" y="3928355"/>
                  <a:chExt cx="581177" cy="581177"/>
                </a:xfrm>
              </p:grpSpPr>
              <p:sp>
                <p:nvSpPr>
                  <p:cNvPr id="942" name="타원 941">
                    <a:extLst>
                      <a:ext uri="{FF2B5EF4-FFF2-40B4-BE49-F238E27FC236}">
                        <a16:creationId xmlns:a16="http://schemas.microsoft.com/office/drawing/2014/main" id="{A185003E-95B9-4A98-91F0-4D11751838C4}"/>
                      </a:ext>
                    </a:extLst>
                  </p:cNvPr>
                  <p:cNvSpPr/>
                  <p:nvPr/>
                </p:nvSpPr>
                <p:spPr>
                  <a:xfrm>
                    <a:off x="4750748" y="3928355"/>
                    <a:ext cx="581177" cy="581177"/>
                  </a:xfrm>
                  <a:prstGeom prst="ellipse">
                    <a:avLst/>
                  </a:prstGeom>
                  <a:solidFill>
                    <a:srgbClr val="004990"/>
                  </a:solidFill>
                  <a:ln>
                    <a:solidFill>
                      <a:srgbClr val="003A7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943" name="그림 942">
                    <a:extLst>
                      <a:ext uri="{FF2B5EF4-FFF2-40B4-BE49-F238E27FC236}">
                        <a16:creationId xmlns:a16="http://schemas.microsoft.com/office/drawing/2014/main" id="{EB2A672E-DA93-40EB-B748-230B31EC98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807245" y="4118389"/>
                    <a:ext cx="468187" cy="20110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41" name="TextBox 940">
                  <a:extLst>
                    <a:ext uri="{FF2B5EF4-FFF2-40B4-BE49-F238E27FC236}">
                      <a16:creationId xmlns:a16="http://schemas.microsoft.com/office/drawing/2014/main" id="{0F3D28F1-71B9-4222-94D2-A8B21065F6F5}"/>
                    </a:ext>
                  </a:extLst>
                </p:cNvPr>
                <p:cNvSpPr txBox="1"/>
                <p:nvPr/>
              </p:nvSpPr>
              <p:spPr>
                <a:xfrm>
                  <a:off x="5317143" y="3306479"/>
                  <a:ext cx="952700" cy="3209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University of </a:t>
                  </a:r>
                  <a:b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</a:br>
                  <a:r>
                    <a:rPr lang="en-US" altLang="ko-KR" sz="800" dirty="0" err="1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Sabanci</a:t>
                  </a:r>
                  <a:endPara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endParaRPr>
                </a:p>
              </p:txBody>
            </p:sp>
          </p:grpSp>
        </p:grpSp>
        <p:sp>
          <p:nvSpPr>
            <p:cNvPr id="897" name="자유형: 도형 896">
              <a:extLst>
                <a:ext uri="{FF2B5EF4-FFF2-40B4-BE49-F238E27FC236}">
                  <a16:creationId xmlns:a16="http://schemas.microsoft.com/office/drawing/2014/main" id="{7B0C261C-86B7-489D-894F-56F00A6567E5}"/>
                </a:ext>
              </a:extLst>
            </p:cNvPr>
            <p:cNvSpPr/>
            <p:nvPr/>
          </p:nvSpPr>
          <p:spPr>
            <a:xfrm>
              <a:off x="9593569" y="2720685"/>
              <a:ext cx="329791" cy="688511"/>
            </a:xfrm>
            <a:custGeom>
              <a:avLst/>
              <a:gdLst>
                <a:gd name="connsiteX0" fmla="*/ 361950 w 361950"/>
                <a:gd name="connsiteY0" fmla="*/ 755650 h 755650"/>
                <a:gd name="connsiteX1" fmla="*/ 0 w 361950"/>
                <a:gd name="connsiteY1" fmla="*/ 755650 h 755650"/>
                <a:gd name="connsiteX2" fmla="*/ 0 w 361950"/>
                <a:gd name="connsiteY2" fmla="*/ 0 h 75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950" h="755650">
                  <a:moveTo>
                    <a:pt x="361950" y="755650"/>
                  </a:moveTo>
                  <a:lnTo>
                    <a:pt x="0" y="755650"/>
                  </a:lnTo>
                  <a:lnTo>
                    <a:pt x="0" y="0"/>
                  </a:lnTo>
                </a:path>
              </a:pathLst>
            </a:custGeom>
            <a:ln w="3175" cap="rnd">
              <a:solidFill>
                <a:schemeClr val="bg1">
                  <a:lumMod val="65000"/>
                </a:schemeClr>
              </a:solidFill>
              <a:prstDash val="solid"/>
              <a:round/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98" name="그룹 897">
              <a:extLst>
                <a:ext uri="{FF2B5EF4-FFF2-40B4-BE49-F238E27FC236}">
                  <a16:creationId xmlns:a16="http://schemas.microsoft.com/office/drawing/2014/main" id="{6742E531-435E-4544-BE0D-7280EA7F7CBB}"/>
                </a:ext>
              </a:extLst>
            </p:cNvPr>
            <p:cNvGrpSpPr/>
            <p:nvPr/>
          </p:nvGrpSpPr>
          <p:grpSpPr>
            <a:xfrm>
              <a:off x="8476267" y="2346620"/>
              <a:ext cx="1314451" cy="397851"/>
              <a:chOff x="8903246" y="2627257"/>
              <a:chExt cx="1442628" cy="436647"/>
            </a:xfrm>
          </p:grpSpPr>
          <p:grpSp>
            <p:nvGrpSpPr>
              <p:cNvPr id="934" name="그룹 933">
                <a:extLst>
                  <a:ext uri="{FF2B5EF4-FFF2-40B4-BE49-F238E27FC236}">
                    <a16:creationId xmlns:a16="http://schemas.microsoft.com/office/drawing/2014/main" id="{4648139A-699B-4D2B-8BD6-81A5BA917E1D}"/>
                  </a:ext>
                </a:extLst>
              </p:cNvPr>
              <p:cNvGrpSpPr/>
              <p:nvPr/>
            </p:nvGrpSpPr>
            <p:grpSpPr>
              <a:xfrm>
                <a:off x="9909227" y="2627257"/>
                <a:ext cx="436647" cy="436647"/>
                <a:chOff x="10380539" y="2842979"/>
                <a:chExt cx="581177" cy="581177"/>
              </a:xfrm>
            </p:grpSpPr>
            <p:sp>
              <p:nvSpPr>
                <p:cNvPr id="936" name="타원 935">
                  <a:extLst>
                    <a:ext uri="{FF2B5EF4-FFF2-40B4-BE49-F238E27FC236}">
                      <a16:creationId xmlns:a16="http://schemas.microsoft.com/office/drawing/2014/main" id="{12CDCF2A-2F8F-4AFF-B89F-87C83F07B3C6}"/>
                    </a:ext>
                  </a:extLst>
                </p:cNvPr>
                <p:cNvSpPr/>
                <p:nvPr/>
              </p:nvSpPr>
              <p:spPr>
                <a:xfrm>
                  <a:off x="10380539" y="2842979"/>
                  <a:ext cx="581177" cy="58117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937" name="그림 936">
                  <a:extLst>
                    <a:ext uri="{FF2B5EF4-FFF2-40B4-BE49-F238E27FC236}">
                      <a16:creationId xmlns:a16="http://schemas.microsoft.com/office/drawing/2014/main" id="{0D391D41-CFA0-4B22-ACE0-FB789F16EF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423579" y="2886019"/>
                  <a:ext cx="495096" cy="495096"/>
                </a:xfrm>
                <a:prstGeom prst="rect">
                  <a:avLst/>
                </a:prstGeom>
              </p:spPr>
            </p:pic>
          </p:grpSp>
          <p:sp>
            <p:nvSpPr>
              <p:cNvPr id="935" name="TextBox 934">
                <a:extLst>
                  <a:ext uri="{FF2B5EF4-FFF2-40B4-BE49-F238E27FC236}">
                    <a16:creationId xmlns:a16="http://schemas.microsoft.com/office/drawing/2014/main" id="{6AF04803-357C-4D06-B644-42596B7FF413}"/>
                  </a:ext>
                </a:extLst>
              </p:cNvPr>
              <p:cNvSpPr txBox="1"/>
              <p:nvPr/>
            </p:nvSpPr>
            <p:spPr>
              <a:xfrm>
                <a:off x="8903246" y="2722473"/>
                <a:ext cx="915092" cy="320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University of</a:t>
                </a:r>
                <a:b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</a:b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Oklahoma</a:t>
                </a:r>
              </a:p>
            </p:txBody>
          </p:sp>
        </p:grpSp>
        <p:grpSp>
          <p:nvGrpSpPr>
            <p:cNvPr id="899" name="그룹 898">
              <a:extLst>
                <a:ext uri="{FF2B5EF4-FFF2-40B4-BE49-F238E27FC236}">
                  <a16:creationId xmlns:a16="http://schemas.microsoft.com/office/drawing/2014/main" id="{2BCD369A-E50E-445E-B52A-554F524CC7E4}"/>
                </a:ext>
              </a:extLst>
            </p:cNvPr>
            <p:cNvGrpSpPr/>
            <p:nvPr/>
          </p:nvGrpSpPr>
          <p:grpSpPr>
            <a:xfrm>
              <a:off x="7105433" y="1836002"/>
              <a:ext cx="3078288" cy="1411190"/>
              <a:chOff x="7435586" y="1765898"/>
              <a:chExt cx="3378464" cy="1548801"/>
            </a:xfrm>
          </p:grpSpPr>
          <p:sp>
            <p:nvSpPr>
              <p:cNvPr id="928" name="자유형: 도형 927">
                <a:extLst>
                  <a:ext uri="{FF2B5EF4-FFF2-40B4-BE49-F238E27FC236}">
                    <a16:creationId xmlns:a16="http://schemas.microsoft.com/office/drawing/2014/main" id="{5B3C64F1-BE6C-4D11-973F-1120EB1CE9E1}"/>
                  </a:ext>
                </a:extLst>
              </p:cNvPr>
              <p:cNvSpPr/>
              <p:nvPr/>
            </p:nvSpPr>
            <p:spPr>
              <a:xfrm>
                <a:off x="9541778" y="1978178"/>
                <a:ext cx="1272272" cy="1336521"/>
              </a:xfrm>
              <a:custGeom>
                <a:avLst/>
                <a:gdLst>
                  <a:gd name="connsiteX0" fmla="*/ 1206500 w 1206500"/>
                  <a:gd name="connsiteY0" fmla="*/ 1663700 h 1663700"/>
                  <a:gd name="connsiteX1" fmla="*/ 920750 w 1206500"/>
                  <a:gd name="connsiteY1" fmla="*/ 1663700 h 1663700"/>
                  <a:gd name="connsiteX2" fmla="*/ 920750 w 1206500"/>
                  <a:gd name="connsiteY2" fmla="*/ 0 h 1663700"/>
                  <a:gd name="connsiteX3" fmla="*/ 0 w 1206500"/>
                  <a:gd name="connsiteY3" fmla="*/ 0 h 16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6500" h="1663700">
                    <a:moveTo>
                      <a:pt x="1206500" y="1663700"/>
                    </a:moveTo>
                    <a:lnTo>
                      <a:pt x="920750" y="1663700"/>
                    </a:lnTo>
                    <a:lnTo>
                      <a:pt x="920750" y="0"/>
                    </a:lnTo>
                    <a:lnTo>
                      <a:pt x="0" y="0"/>
                    </a:lnTo>
                  </a:path>
                </a:pathLst>
              </a:custGeom>
              <a:ln w="3175" cap="rnd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929" name="그룹 928">
                <a:extLst>
                  <a:ext uri="{FF2B5EF4-FFF2-40B4-BE49-F238E27FC236}">
                    <a16:creationId xmlns:a16="http://schemas.microsoft.com/office/drawing/2014/main" id="{26201311-F8F6-4E9E-AEE2-24E6A5966DCD}"/>
                  </a:ext>
                </a:extLst>
              </p:cNvPr>
              <p:cNvGrpSpPr/>
              <p:nvPr/>
            </p:nvGrpSpPr>
            <p:grpSpPr>
              <a:xfrm>
                <a:off x="7435586" y="1765898"/>
                <a:ext cx="2128094" cy="436647"/>
                <a:chOff x="8567986" y="1831505"/>
                <a:chExt cx="2128094" cy="436647"/>
              </a:xfrm>
            </p:grpSpPr>
            <p:grpSp>
              <p:nvGrpSpPr>
                <p:cNvPr id="930" name="그룹 929">
                  <a:extLst>
                    <a:ext uri="{FF2B5EF4-FFF2-40B4-BE49-F238E27FC236}">
                      <a16:creationId xmlns:a16="http://schemas.microsoft.com/office/drawing/2014/main" id="{293EA0FF-A14F-4859-8317-6CA248B3841C}"/>
                    </a:ext>
                  </a:extLst>
                </p:cNvPr>
                <p:cNvGrpSpPr/>
                <p:nvPr/>
              </p:nvGrpSpPr>
              <p:grpSpPr>
                <a:xfrm>
                  <a:off x="10259433" y="1831505"/>
                  <a:ext cx="436647" cy="436647"/>
                  <a:chOff x="10211876" y="2233399"/>
                  <a:chExt cx="581177" cy="581177"/>
                </a:xfrm>
              </p:grpSpPr>
              <p:sp>
                <p:nvSpPr>
                  <p:cNvPr id="932" name="타원 931">
                    <a:extLst>
                      <a:ext uri="{FF2B5EF4-FFF2-40B4-BE49-F238E27FC236}">
                        <a16:creationId xmlns:a16="http://schemas.microsoft.com/office/drawing/2014/main" id="{30750C3C-8ED7-446F-92A8-E797A95E9237}"/>
                      </a:ext>
                    </a:extLst>
                  </p:cNvPr>
                  <p:cNvSpPr/>
                  <p:nvPr/>
                </p:nvSpPr>
                <p:spPr>
                  <a:xfrm>
                    <a:off x="10211876" y="2233399"/>
                    <a:ext cx="581177" cy="581177"/>
                  </a:xfrm>
                  <a:prstGeom prst="ellipse">
                    <a:avLst/>
                  </a:prstGeom>
                  <a:solidFill>
                    <a:srgbClr val="0E284B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933" name="그림 932">
                    <a:extLst>
                      <a:ext uri="{FF2B5EF4-FFF2-40B4-BE49-F238E27FC236}">
                        <a16:creationId xmlns:a16="http://schemas.microsoft.com/office/drawing/2014/main" id="{AEFD3D12-400A-4CB4-9CAD-8171097FFF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0317849" y="2327944"/>
                    <a:ext cx="369230" cy="39208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31" name="TextBox 930">
                  <a:extLst>
                    <a:ext uri="{FF2B5EF4-FFF2-40B4-BE49-F238E27FC236}">
                      <a16:creationId xmlns:a16="http://schemas.microsoft.com/office/drawing/2014/main" id="{6EF3DF5D-1799-4517-A783-5ACC37DF7FDB}"/>
                    </a:ext>
                  </a:extLst>
                </p:cNvPr>
                <p:cNvSpPr txBox="1"/>
                <p:nvPr/>
              </p:nvSpPr>
              <p:spPr>
                <a:xfrm>
                  <a:off x="8567986" y="1926717"/>
                  <a:ext cx="1612902" cy="3209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University of Michigan</a:t>
                  </a:r>
                  <a:b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</a:b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-Ann Arbor</a:t>
                  </a:r>
                </a:p>
              </p:txBody>
            </p:sp>
          </p:grpSp>
        </p:grpSp>
        <p:sp>
          <p:nvSpPr>
            <p:cNvPr id="900" name="자유형: 도형 899">
              <a:extLst>
                <a:ext uri="{FF2B5EF4-FFF2-40B4-BE49-F238E27FC236}">
                  <a16:creationId xmlns:a16="http://schemas.microsoft.com/office/drawing/2014/main" id="{3A02CFDB-30AC-41D6-BEBB-30E1E2483602}"/>
                </a:ext>
              </a:extLst>
            </p:cNvPr>
            <p:cNvSpPr/>
            <p:nvPr/>
          </p:nvSpPr>
          <p:spPr>
            <a:xfrm>
              <a:off x="9807644" y="3537930"/>
              <a:ext cx="420918" cy="2030817"/>
            </a:xfrm>
            <a:custGeom>
              <a:avLst/>
              <a:gdLst>
                <a:gd name="connsiteX0" fmla="*/ 461963 w 461963"/>
                <a:gd name="connsiteY0" fmla="*/ 0 h 2228850"/>
                <a:gd name="connsiteX1" fmla="*/ 0 w 461963"/>
                <a:gd name="connsiteY1" fmla="*/ 0 h 2228850"/>
                <a:gd name="connsiteX2" fmla="*/ 0 w 461963"/>
                <a:gd name="connsiteY2" fmla="*/ 2228850 h 22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1963" h="2228850">
                  <a:moveTo>
                    <a:pt x="461963" y="0"/>
                  </a:moveTo>
                  <a:lnTo>
                    <a:pt x="0" y="0"/>
                  </a:lnTo>
                  <a:lnTo>
                    <a:pt x="0" y="2228850"/>
                  </a:lnTo>
                </a:path>
              </a:pathLst>
            </a:custGeom>
            <a:ln w="3175" cap="rnd">
              <a:solidFill>
                <a:schemeClr val="bg1">
                  <a:lumMod val="65000"/>
                </a:schemeClr>
              </a:solidFill>
              <a:prstDash val="solid"/>
              <a:round/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01" name="그룹 900">
              <a:extLst>
                <a:ext uri="{FF2B5EF4-FFF2-40B4-BE49-F238E27FC236}">
                  <a16:creationId xmlns:a16="http://schemas.microsoft.com/office/drawing/2014/main" id="{4CB888BD-95B3-4EC1-B734-DBE591BC8935}"/>
                </a:ext>
              </a:extLst>
            </p:cNvPr>
            <p:cNvGrpSpPr/>
            <p:nvPr/>
          </p:nvGrpSpPr>
          <p:grpSpPr>
            <a:xfrm>
              <a:off x="8989153" y="5471688"/>
              <a:ext cx="1012100" cy="397851"/>
              <a:chOff x="9974563" y="5563688"/>
              <a:chExt cx="1110793" cy="436647"/>
            </a:xfrm>
          </p:grpSpPr>
          <p:grpSp>
            <p:nvGrpSpPr>
              <p:cNvPr id="924" name="그룹 923">
                <a:extLst>
                  <a:ext uri="{FF2B5EF4-FFF2-40B4-BE49-F238E27FC236}">
                    <a16:creationId xmlns:a16="http://schemas.microsoft.com/office/drawing/2014/main" id="{C9A7F68F-DC7F-4ADF-897D-85C5101F796A}"/>
                  </a:ext>
                </a:extLst>
              </p:cNvPr>
              <p:cNvGrpSpPr/>
              <p:nvPr/>
            </p:nvGrpSpPr>
            <p:grpSpPr>
              <a:xfrm>
                <a:off x="10648709" y="5563688"/>
                <a:ext cx="436647" cy="436647"/>
                <a:chOff x="10256299" y="3840187"/>
                <a:chExt cx="581177" cy="581177"/>
              </a:xfrm>
            </p:grpSpPr>
            <p:sp>
              <p:nvSpPr>
                <p:cNvPr id="926" name="타원 925">
                  <a:extLst>
                    <a:ext uri="{FF2B5EF4-FFF2-40B4-BE49-F238E27FC236}">
                      <a16:creationId xmlns:a16="http://schemas.microsoft.com/office/drawing/2014/main" id="{14EACC77-DCBA-4D5A-8B3B-6C1BE41BC716}"/>
                    </a:ext>
                  </a:extLst>
                </p:cNvPr>
                <p:cNvSpPr/>
                <p:nvPr/>
              </p:nvSpPr>
              <p:spPr>
                <a:xfrm>
                  <a:off x="10256299" y="3840187"/>
                  <a:ext cx="581177" cy="58117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927" name="그림 926">
                  <a:extLst>
                    <a:ext uri="{FF2B5EF4-FFF2-40B4-BE49-F238E27FC236}">
                      <a16:creationId xmlns:a16="http://schemas.microsoft.com/office/drawing/2014/main" id="{6FF05089-B698-4D7F-B930-C2C9E46473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299339" y="3883227"/>
                  <a:ext cx="495096" cy="495096"/>
                </a:xfrm>
                <a:prstGeom prst="rect">
                  <a:avLst/>
                </a:prstGeom>
              </p:spPr>
            </p:pic>
          </p:grpSp>
          <p:sp>
            <p:nvSpPr>
              <p:cNvPr id="925" name="TextBox 924">
                <a:extLst>
                  <a:ext uri="{FF2B5EF4-FFF2-40B4-BE49-F238E27FC236}">
                    <a16:creationId xmlns:a16="http://schemas.microsoft.com/office/drawing/2014/main" id="{D71A96EC-26CA-431B-A879-B2E7597437EC}"/>
                  </a:ext>
                </a:extLst>
              </p:cNvPr>
              <p:cNvSpPr txBox="1"/>
              <p:nvPr/>
            </p:nvSpPr>
            <p:spPr>
              <a:xfrm>
                <a:off x="9974563" y="5658906"/>
                <a:ext cx="599615" cy="320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Georgia</a:t>
                </a:r>
              </a:p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80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Tech</a:t>
                </a:r>
                <a:endParaRPr lang="en-US" altLang="ko-KR" sz="8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Medium" panose="02000000000000000000" pitchFamily="50" charset="-127"/>
                  <a:ea typeface="G마켓 산스 Medium" panose="02000000000000000000" pitchFamily="50" charset="-127"/>
                </a:endParaRPr>
              </a:p>
            </p:txBody>
          </p:sp>
        </p:grpSp>
        <p:grpSp>
          <p:nvGrpSpPr>
            <p:cNvPr id="902" name="그룹 901">
              <a:extLst>
                <a:ext uri="{FF2B5EF4-FFF2-40B4-BE49-F238E27FC236}">
                  <a16:creationId xmlns:a16="http://schemas.microsoft.com/office/drawing/2014/main" id="{BE2F6584-BCC8-499D-9103-A44036CB62A9}"/>
                </a:ext>
              </a:extLst>
            </p:cNvPr>
            <p:cNvGrpSpPr/>
            <p:nvPr/>
          </p:nvGrpSpPr>
          <p:grpSpPr>
            <a:xfrm>
              <a:off x="7969108" y="1274174"/>
              <a:ext cx="2417117" cy="2003413"/>
              <a:chOff x="8383480" y="1238501"/>
              <a:chExt cx="2652820" cy="2198773"/>
            </a:xfrm>
          </p:grpSpPr>
          <p:sp>
            <p:nvSpPr>
              <p:cNvPr id="918" name="자유형: 도형 917">
                <a:extLst>
                  <a:ext uri="{FF2B5EF4-FFF2-40B4-BE49-F238E27FC236}">
                    <a16:creationId xmlns:a16="http://schemas.microsoft.com/office/drawing/2014/main" id="{C1CE00E0-45DD-46D6-B84D-3864F278C75A}"/>
                  </a:ext>
                </a:extLst>
              </p:cNvPr>
              <p:cNvSpPr/>
              <p:nvPr/>
            </p:nvSpPr>
            <p:spPr>
              <a:xfrm>
                <a:off x="9743256" y="1444218"/>
                <a:ext cx="1293044" cy="1993056"/>
              </a:xfrm>
              <a:custGeom>
                <a:avLst/>
                <a:gdLst>
                  <a:gd name="connsiteX0" fmla="*/ 381000 w 381000"/>
                  <a:gd name="connsiteY0" fmla="*/ 2266950 h 2266950"/>
                  <a:gd name="connsiteX1" fmla="*/ 381000 w 381000"/>
                  <a:gd name="connsiteY1" fmla="*/ 0 h 2266950"/>
                  <a:gd name="connsiteX2" fmla="*/ 0 w 381000"/>
                  <a:gd name="connsiteY2" fmla="*/ 0 h 226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1000" h="2266950">
                    <a:moveTo>
                      <a:pt x="381000" y="2266950"/>
                    </a:moveTo>
                    <a:lnTo>
                      <a:pt x="381000" y="0"/>
                    </a:lnTo>
                    <a:lnTo>
                      <a:pt x="0" y="0"/>
                    </a:lnTo>
                  </a:path>
                </a:pathLst>
              </a:custGeom>
              <a:ln w="3175" cap="rnd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919" name="그룹 918">
                <a:extLst>
                  <a:ext uri="{FF2B5EF4-FFF2-40B4-BE49-F238E27FC236}">
                    <a16:creationId xmlns:a16="http://schemas.microsoft.com/office/drawing/2014/main" id="{5DAFEC51-5FB8-4DAA-A1F6-9CC1734035EB}"/>
                  </a:ext>
                </a:extLst>
              </p:cNvPr>
              <p:cNvGrpSpPr/>
              <p:nvPr/>
            </p:nvGrpSpPr>
            <p:grpSpPr>
              <a:xfrm>
                <a:off x="8383480" y="1238501"/>
                <a:ext cx="1398034" cy="436647"/>
                <a:chOff x="9520033" y="910985"/>
                <a:chExt cx="1398034" cy="436647"/>
              </a:xfrm>
            </p:grpSpPr>
            <p:grpSp>
              <p:nvGrpSpPr>
                <p:cNvPr id="920" name="그룹 919">
                  <a:extLst>
                    <a:ext uri="{FF2B5EF4-FFF2-40B4-BE49-F238E27FC236}">
                      <a16:creationId xmlns:a16="http://schemas.microsoft.com/office/drawing/2014/main" id="{8CB26B7C-1887-425D-B8B4-3304A1734F3A}"/>
                    </a:ext>
                  </a:extLst>
                </p:cNvPr>
                <p:cNvGrpSpPr/>
                <p:nvPr/>
              </p:nvGrpSpPr>
              <p:grpSpPr>
                <a:xfrm>
                  <a:off x="10481420" y="910985"/>
                  <a:ext cx="436647" cy="436647"/>
                  <a:chOff x="11404603" y="2777448"/>
                  <a:chExt cx="581177" cy="581177"/>
                </a:xfrm>
              </p:grpSpPr>
              <p:sp>
                <p:nvSpPr>
                  <p:cNvPr id="922" name="타원 921">
                    <a:extLst>
                      <a:ext uri="{FF2B5EF4-FFF2-40B4-BE49-F238E27FC236}">
                        <a16:creationId xmlns:a16="http://schemas.microsoft.com/office/drawing/2014/main" id="{07472752-8326-459F-91CC-EC2385AA881E}"/>
                      </a:ext>
                    </a:extLst>
                  </p:cNvPr>
                  <p:cNvSpPr/>
                  <p:nvPr/>
                </p:nvSpPr>
                <p:spPr>
                  <a:xfrm>
                    <a:off x="11404603" y="2777448"/>
                    <a:ext cx="581177" cy="58117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923" name="그림 922">
                    <a:extLst>
                      <a:ext uri="{FF2B5EF4-FFF2-40B4-BE49-F238E27FC236}">
                        <a16:creationId xmlns:a16="http://schemas.microsoft.com/office/drawing/2014/main" id="{E53CD478-6BA4-428B-9B91-AA06FF4F3D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1447643" y="2820488"/>
                    <a:ext cx="495096" cy="49509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21" name="TextBox 920">
                  <a:extLst>
                    <a:ext uri="{FF2B5EF4-FFF2-40B4-BE49-F238E27FC236}">
                      <a16:creationId xmlns:a16="http://schemas.microsoft.com/office/drawing/2014/main" id="{C8FD5DC8-E34D-47C8-88E1-24F74362483B}"/>
                    </a:ext>
                  </a:extLst>
                </p:cNvPr>
                <p:cNvSpPr txBox="1"/>
                <p:nvPr/>
              </p:nvSpPr>
              <p:spPr>
                <a:xfrm>
                  <a:off x="9520033" y="961552"/>
                  <a:ext cx="896290" cy="3209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Virginia</a:t>
                  </a:r>
                  <a:b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</a:b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Technology </a:t>
                  </a:r>
                </a:p>
              </p:txBody>
            </p:sp>
          </p:grpSp>
        </p:grpSp>
        <p:sp>
          <p:nvSpPr>
            <p:cNvPr id="903" name="자유형: 도형 902">
              <a:extLst>
                <a:ext uri="{FF2B5EF4-FFF2-40B4-BE49-F238E27FC236}">
                  <a16:creationId xmlns:a16="http://schemas.microsoft.com/office/drawing/2014/main" id="{1E5B6317-D78D-45A1-A7C4-AB7F6F8AFD89}"/>
                </a:ext>
              </a:extLst>
            </p:cNvPr>
            <p:cNvSpPr/>
            <p:nvPr/>
          </p:nvSpPr>
          <p:spPr>
            <a:xfrm>
              <a:off x="10384631" y="3366294"/>
              <a:ext cx="238125" cy="204787"/>
            </a:xfrm>
            <a:custGeom>
              <a:avLst/>
              <a:gdLst>
                <a:gd name="connsiteX0" fmla="*/ 0 w 238125"/>
                <a:gd name="connsiteY0" fmla="*/ 0 h 204787"/>
                <a:gd name="connsiteX1" fmla="*/ 104775 w 238125"/>
                <a:gd name="connsiteY1" fmla="*/ 0 h 204787"/>
                <a:gd name="connsiteX2" fmla="*/ 104775 w 238125"/>
                <a:gd name="connsiteY2" fmla="*/ 204787 h 204787"/>
                <a:gd name="connsiteX3" fmla="*/ 238125 w 238125"/>
                <a:gd name="connsiteY3" fmla="*/ 204787 h 20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204787">
                  <a:moveTo>
                    <a:pt x="0" y="0"/>
                  </a:moveTo>
                  <a:lnTo>
                    <a:pt x="104775" y="0"/>
                  </a:lnTo>
                  <a:lnTo>
                    <a:pt x="104775" y="204787"/>
                  </a:lnTo>
                  <a:lnTo>
                    <a:pt x="238125" y="204787"/>
                  </a:lnTo>
                </a:path>
              </a:pathLst>
            </a:custGeom>
            <a:ln w="3175" cap="rnd">
              <a:solidFill>
                <a:schemeClr val="bg1">
                  <a:lumMod val="65000"/>
                </a:schemeClr>
              </a:solidFill>
              <a:prstDash val="solid"/>
              <a:round/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04" name="그룹 903">
              <a:extLst>
                <a:ext uri="{FF2B5EF4-FFF2-40B4-BE49-F238E27FC236}">
                  <a16:creationId xmlns:a16="http://schemas.microsoft.com/office/drawing/2014/main" id="{F0BE058D-4DF1-415A-A866-FA59EC947989}"/>
                </a:ext>
              </a:extLst>
            </p:cNvPr>
            <p:cNvGrpSpPr/>
            <p:nvPr/>
          </p:nvGrpSpPr>
          <p:grpSpPr>
            <a:xfrm>
              <a:off x="7246144" y="2627681"/>
              <a:ext cx="1530678" cy="838625"/>
              <a:chOff x="7208044" y="2640381"/>
              <a:chExt cx="1530678" cy="838625"/>
            </a:xfrm>
          </p:grpSpPr>
          <p:sp>
            <p:nvSpPr>
              <p:cNvPr id="912" name="자유형: 도형 911">
                <a:extLst>
                  <a:ext uri="{FF2B5EF4-FFF2-40B4-BE49-F238E27FC236}">
                    <a16:creationId xmlns:a16="http://schemas.microsoft.com/office/drawing/2014/main" id="{28CEA052-ECE3-428D-8AB3-168D3778478D}"/>
                  </a:ext>
                </a:extLst>
              </p:cNvPr>
              <p:cNvSpPr/>
              <p:nvPr/>
            </p:nvSpPr>
            <p:spPr>
              <a:xfrm>
                <a:off x="7208044" y="2853247"/>
                <a:ext cx="280987" cy="625759"/>
              </a:xfrm>
              <a:custGeom>
                <a:avLst/>
                <a:gdLst>
                  <a:gd name="connsiteX0" fmla="*/ 0 w 280987"/>
                  <a:gd name="connsiteY0" fmla="*/ 745331 h 745331"/>
                  <a:gd name="connsiteX1" fmla="*/ 0 w 280987"/>
                  <a:gd name="connsiteY1" fmla="*/ 0 h 745331"/>
                  <a:gd name="connsiteX2" fmla="*/ 280987 w 280987"/>
                  <a:gd name="connsiteY2" fmla="*/ 0 h 745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0987" h="745331">
                    <a:moveTo>
                      <a:pt x="0" y="745331"/>
                    </a:moveTo>
                    <a:lnTo>
                      <a:pt x="0" y="0"/>
                    </a:lnTo>
                    <a:lnTo>
                      <a:pt x="280987" y="0"/>
                    </a:lnTo>
                  </a:path>
                </a:pathLst>
              </a:custGeom>
              <a:ln w="3175" cap="rnd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913" name="그룹 912">
                <a:extLst>
                  <a:ext uri="{FF2B5EF4-FFF2-40B4-BE49-F238E27FC236}">
                    <a16:creationId xmlns:a16="http://schemas.microsoft.com/office/drawing/2014/main" id="{2E6A8F1C-394C-465C-A7FE-632F29DAF93C}"/>
                  </a:ext>
                </a:extLst>
              </p:cNvPr>
              <p:cNvGrpSpPr/>
              <p:nvPr/>
            </p:nvGrpSpPr>
            <p:grpSpPr>
              <a:xfrm>
                <a:off x="7460784" y="2640381"/>
                <a:ext cx="1277938" cy="397851"/>
                <a:chOff x="7922690" y="2940485"/>
                <a:chExt cx="1402554" cy="436647"/>
              </a:xfrm>
            </p:grpSpPr>
            <p:grpSp>
              <p:nvGrpSpPr>
                <p:cNvPr id="914" name="그룹 913">
                  <a:extLst>
                    <a:ext uri="{FF2B5EF4-FFF2-40B4-BE49-F238E27FC236}">
                      <a16:creationId xmlns:a16="http://schemas.microsoft.com/office/drawing/2014/main" id="{F2DD8253-F2E6-491D-B60B-150EE84A1580}"/>
                    </a:ext>
                  </a:extLst>
                </p:cNvPr>
                <p:cNvGrpSpPr/>
                <p:nvPr/>
              </p:nvGrpSpPr>
              <p:grpSpPr>
                <a:xfrm>
                  <a:off x="7922690" y="2940485"/>
                  <a:ext cx="436647" cy="436647"/>
                  <a:chOff x="7850425" y="2868220"/>
                  <a:chExt cx="581177" cy="581177"/>
                </a:xfrm>
              </p:grpSpPr>
              <p:sp>
                <p:nvSpPr>
                  <p:cNvPr id="916" name="타원 915">
                    <a:extLst>
                      <a:ext uri="{FF2B5EF4-FFF2-40B4-BE49-F238E27FC236}">
                        <a16:creationId xmlns:a16="http://schemas.microsoft.com/office/drawing/2014/main" id="{73E87F26-3790-4CBE-B39B-01E6E3B76379}"/>
                      </a:ext>
                    </a:extLst>
                  </p:cNvPr>
                  <p:cNvSpPr/>
                  <p:nvPr/>
                </p:nvSpPr>
                <p:spPr>
                  <a:xfrm>
                    <a:off x="7850425" y="2868220"/>
                    <a:ext cx="581177" cy="58117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917" name="그림 916">
                    <a:extLst>
                      <a:ext uri="{FF2B5EF4-FFF2-40B4-BE49-F238E27FC236}">
                        <a16:creationId xmlns:a16="http://schemas.microsoft.com/office/drawing/2014/main" id="{3A2A5663-86DA-493C-9AF3-8CDE66B131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7958266" y="2958406"/>
                    <a:ext cx="365495" cy="43128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15" name="TextBox 914">
                  <a:extLst>
                    <a:ext uri="{FF2B5EF4-FFF2-40B4-BE49-F238E27FC236}">
                      <a16:creationId xmlns:a16="http://schemas.microsoft.com/office/drawing/2014/main" id="{19A46A0D-0A05-4BED-ACF5-3FD8366D7863}"/>
                    </a:ext>
                  </a:extLst>
                </p:cNvPr>
                <p:cNvSpPr txBox="1"/>
                <p:nvPr/>
              </p:nvSpPr>
              <p:spPr>
                <a:xfrm>
                  <a:off x="8410153" y="3035701"/>
                  <a:ext cx="915091" cy="3209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University of</a:t>
                  </a:r>
                  <a:b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</a:b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Keio</a:t>
                  </a:r>
                </a:p>
              </p:txBody>
            </p:sp>
          </p:grpSp>
        </p:grpSp>
        <p:grpSp>
          <p:nvGrpSpPr>
            <p:cNvPr id="905" name="그룹 904">
              <a:extLst>
                <a:ext uri="{FF2B5EF4-FFF2-40B4-BE49-F238E27FC236}">
                  <a16:creationId xmlns:a16="http://schemas.microsoft.com/office/drawing/2014/main" id="{3233E73C-1AB0-4DD2-8F18-3828181F0978}"/>
                </a:ext>
              </a:extLst>
            </p:cNvPr>
            <p:cNvGrpSpPr/>
            <p:nvPr/>
          </p:nvGrpSpPr>
          <p:grpSpPr>
            <a:xfrm>
              <a:off x="10467974" y="2489770"/>
              <a:ext cx="1368081" cy="778893"/>
              <a:chOff x="10429874" y="2502470"/>
              <a:chExt cx="1368081" cy="778893"/>
            </a:xfrm>
          </p:grpSpPr>
          <p:sp>
            <p:nvSpPr>
              <p:cNvPr id="906" name="자유형: 도형 905">
                <a:extLst>
                  <a:ext uri="{FF2B5EF4-FFF2-40B4-BE49-F238E27FC236}">
                    <a16:creationId xmlns:a16="http://schemas.microsoft.com/office/drawing/2014/main" id="{205BC0B7-149E-48FC-8BC7-D045114C64F7}"/>
                  </a:ext>
                </a:extLst>
              </p:cNvPr>
              <p:cNvSpPr/>
              <p:nvPr/>
            </p:nvSpPr>
            <p:spPr>
              <a:xfrm>
                <a:off x="10429874" y="2692752"/>
                <a:ext cx="336123" cy="588611"/>
              </a:xfrm>
              <a:custGeom>
                <a:avLst/>
                <a:gdLst>
                  <a:gd name="connsiteX0" fmla="*/ 0 w 266700"/>
                  <a:gd name="connsiteY0" fmla="*/ 652463 h 652463"/>
                  <a:gd name="connsiteX1" fmla="*/ 0 w 266700"/>
                  <a:gd name="connsiteY1" fmla="*/ 0 h 652463"/>
                  <a:gd name="connsiteX2" fmla="*/ 266700 w 266700"/>
                  <a:gd name="connsiteY2" fmla="*/ 0 h 652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700" h="652463">
                    <a:moveTo>
                      <a:pt x="0" y="652463"/>
                    </a:moveTo>
                    <a:lnTo>
                      <a:pt x="0" y="0"/>
                    </a:lnTo>
                    <a:lnTo>
                      <a:pt x="266700" y="0"/>
                    </a:lnTo>
                  </a:path>
                </a:pathLst>
              </a:custGeom>
              <a:ln w="3175" cap="rnd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07" name="그룹 906">
                <a:extLst>
                  <a:ext uri="{FF2B5EF4-FFF2-40B4-BE49-F238E27FC236}">
                    <a16:creationId xmlns:a16="http://schemas.microsoft.com/office/drawing/2014/main" id="{A11FB3BA-2437-4DE5-B771-FEE77CFA4114}"/>
                  </a:ext>
                </a:extLst>
              </p:cNvPr>
              <p:cNvGrpSpPr/>
              <p:nvPr/>
            </p:nvGrpSpPr>
            <p:grpSpPr>
              <a:xfrm>
                <a:off x="10768073" y="2502470"/>
                <a:ext cx="1029882" cy="397851"/>
                <a:chOff x="11082397" y="2493536"/>
                <a:chExt cx="1130310" cy="436647"/>
              </a:xfrm>
            </p:grpSpPr>
            <p:grpSp>
              <p:nvGrpSpPr>
                <p:cNvPr id="908" name="그룹 907">
                  <a:extLst>
                    <a:ext uri="{FF2B5EF4-FFF2-40B4-BE49-F238E27FC236}">
                      <a16:creationId xmlns:a16="http://schemas.microsoft.com/office/drawing/2014/main" id="{52B0F41A-936F-471E-9EF2-6FB9DD1FB2B5}"/>
                    </a:ext>
                  </a:extLst>
                </p:cNvPr>
                <p:cNvGrpSpPr/>
                <p:nvPr/>
              </p:nvGrpSpPr>
              <p:grpSpPr>
                <a:xfrm>
                  <a:off x="11082397" y="2493536"/>
                  <a:ext cx="436647" cy="436647"/>
                  <a:chOff x="11276534" y="2473105"/>
                  <a:chExt cx="581177" cy="581177"/>
                </a:xfrm>
              </p:grpSpPr>
              <p:sp>
                <p:nvSpPr>
                  <p:cNvPr id="910" name="타원 909">
                    <a:extLst>
                      <a:ext uri="{FF2B5EF4-FFF2-40B4-BE49-F238E27FC236}">
                        <a16:creationId xmlns:a16="http://schemas.microsoft.com/office/drawing/2014/main" id="{37485C21-D936-4AA1-90F9-7936F6184F22}"/>
                      </a:ext>
                    </a:extLst>
                  </p:cNvPr>
                  <p:cNvSpPr/>
                  <p:nvPr/>
                </p:nvSpPr>
                <p:spPr>
                  <a:xfrm>
                    <a:off x="11276534" y="2473105"/>
                    <a:ext cx="581177" cy="58117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911" name="그림 910">
                    <a:extLst>
                      <a:ext uri="{FF2B5EF4-FFF2-40B4-BE49-F238E27FC236}">
                        <a16:creationId xmlns:a16="http://schemas.microsoft.com/office/drawing/2014/main" id="{15A79411-C543-46D7-8178-E9B5F12E93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3"/>
                  <a:srcRect l="5841" t="15553" r="6082" b="15059"/>
                  <a:stretch/>
                </p:blipFill>
                <p:spPr>
                  <a:xfrm>
                    <a:off x="11344603" y="2544092"/>
                    <a:ext cx="448872" cy="43920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09" name="TextBox 908">
                  <a:extLst>
                    <a:ext uri="{FF2B5EF4-FFF2-40B4-BE49-F238E27FC236}">
                      <a16:creationId xmlns:a16="http://schemas.microsoft.com/office/drawing/2014/main" id="{88AE07E2-98F2-43E9-BE74-5655BCD980DD}"/>
                    </a:ext>
                  </a:extLst>
                </p:cNvPr>
                <p:cNvSpPr txBox="1"/>
                <p:nvPr/>
              </p:nvSpPr>
              <p:spPr>
                <a:xfrm>
                  <a:off x="11591668" y="2588749"/>
                  <a:ext cx="621039" cy="2702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Harvard</a:t>
                  </a:r>
                  <a:b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</a:br>
                  <a:r>
                    <a:rPr lang="en-US" altLang="ko-KR" sz="8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University</a:t>
                  </a:r>
                </a:p>
              </p:txBody>
            </p:sp>
          </p:grpSp>
        </p:grpSp>
      </p:grpSp>
      <p:grpSp>
        <p:nvGrpSpPr>
          <p:cNvPr id="1014" name="그룹 1013">
            <a:extLst>
              <a:ext uri="{FF2B5EF4-FFF2-40B4-BE49-F238E27FC236}">
                <a16:creationId xmlns:a16="http://schemas.microsoft.com/office/drawing/2014/main" id="{705A7E5A-165A-46CD-A070-8C6B8DACC019}"/>
              </a:ext>
            </a:extLst>
          </p:cNvPr>
          <p:cNvGrpSpPr/>
          <p:nvPr/>
        </p:nvGrpSpPr>
        <p:grpSpPr>
          <a:xfrm>
            <a:off x="3487679" y="4102557"/>
            <a:ext cx="110652" cy="109160"/>
            <a:chOff x="7095438" y="3562439"/>
            <a:chExt cx="131401" cy="129630"/>
          </a:xfrm>
        </p:grpSpPr>
        <p:sp>
          <p:nvSpPr>
            <p:cNvPr id="1015" name="Freeform 8">
              <a:extLst>
                <a:ext uri="{FF2B5EF4-FFF2-40B4-BE49-F238E27FC236}">
                  <a16:creationId xmlns:a16="http://schemas.microsoft.com/office/drawing/2014/main" id="{CD6A7D7A-CB95-4E72-9BEE-C3C9E2C40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6893" y="3572316"/>
              <a:ext cx="8213" cy="8642"/>
            </a:xfrm>
            <a:custGeom>
              <a:avLst/>
              <a:gdLst>
                <a:gd name="T0" fmla="*/ 21 w 49"/>
                <a:gd name="T1" fmla="*/ 0 h 46"/>
                <a:gd name="T2" fmla="*/ 0 w 49"/>
                <a:gd name="T3" fmla="*/ 28 h 46"/>
                <a:gd name="T4" fmla="*/ 16 w 49"/>
                <a:gd name="T5" fmla="*/ 40 h 46"/>
                <a:gd name="T6" fmla="*/ 39 w 49"/>
                <a:gd name="T7" fmla="*/ 31 h 46"/>
                <a:gd name="T8" fmla="*/ 21 w 49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6">
                  <a:moveTo>
                    <a:pt x="21" y="0"/>
                  </a:moveTo>
                  <a:cubicBezTo>
                    <a:pt x="0" y="0"/>
                    <a:pt x="0" y="19"/>
                    <a:pt x="0" y="28"/>
                  </a:cubicBezTo>
                  <a:cubicBezTo>
                    <a:pt x="0" y="31"/>
                    <a:pt x="5" y="46"/>
                    <a:pt x="16" y="40"/>
                  </a:cubicBezTo>
                  <a:cubicBezTo>
                    <a:pt x="26" y="33"/>
                    <a:pt x="37" y="39"/>
                    <a:pt x="39" y="31"/>
                  </a:cubicBezTo>
                  <a:cubicBezTo>
                    <a:pt x="41" y="23"/>
                    <a:pt x="49" y="0"/>
                    <a:pt x="21" y="0"/>
                  </a:cubicBezTo>
                  <a:close/>
                </a:path>
              </a:pathLst>
            </a:custGeom>
            <a:solidFill>
              <a:srgbClr val="F2F5F8"/>
            </a:solidFill>
            <a:ln w="6350" cap="flat">
              <a:solidFill>
                <a:srgbClr val="003A7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16" name="Freeform 9">
              <a:extLst>
                <a:ext uri="{FF2B5EF4-FFF2-40B4-BE49-F238E27FC236}">
                  <a16:creationId xmlns:a16="http://schemas.microsoft.com/office/drawing/2014/main" id="{20B18983-C0EA-4C69-8C99-A2F04B9B0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626" y="3574785"/>
              <a:ext cx="8213" cy="7407"/>
            </a:xfrm>
            <a:custGeom>
              <a:avLst/>
              <a:gdLst>
                <a:gd name="T0" fmla="*/ 20 w 45"/>
                <a:gd name="T1" fmla="*/ 10 h 45"/>
                <a:gd name="T2" fmla="*/ 20 w 45"/>
                <a:gd name="T3" fmla="*/ 35 h 45"/>
                <a:gd name="T4" fmla="*/ 20 w 45"/>
                <a:gd name="T5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45">
                  <a:moveTo>
                    <a:pt x="20" y="10"/>
                  </a:moveTo>
                  <a:cubicBezTo>
                    <a:pt x="1" y="18"/>
                    <a:pt x="0" y="25"/>
                    <a:pt x="20" y="35"/>
                  </a:cubicBezTo>
                  <a:cubicBezTo>
                    <a:pt x="40" y="45"/>
                    <a:pt x="45" y="0"/>
                    <a:pt x="20" y="10"/>
                  </a:cubicBezTo>
                  <a:close/>
                </a:path>
              </a:pathLst>
            </a:custGeom>
            <a:solidFill>
              <a:srgbClr val="F2F5F8"/>
            </a:solidFill>
            <a:ln w="6350" cap="flat">
              <a:solidFill>
                <a:srgbClr val="003A7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17" name="Freeform 7">
              <a:extLst>
                <a:ext uri="{FF2B5EF4-FFF2-40B4-BE49-F238E27FC236}">
                  <a16:creationId xmlns:a16="http://schemas.microsoft.com/office/drawing/2014/main" id="{0181E314-34A2-41CE-A8E0-1802C740B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5438" y="3676020"/>
              <a:ext cx="31677" cy="16049"/>
            </a:xfrm>
            <a:custGeom>
              <a:avLst/>
              <a:gdLst>
                <a:gd name="T0" fmla="*/ 129 w 173"/>
                <a:gd name="T1" fmla="*/ 30 h 94"/>
                <a:gd name="T2" fmla="*/ 40 w 173"/>
                <a:gd name="T3" fmla="*/ 15 h 94"/>
                <a:gd name="T4" fmla="*/ 35 w 173"/>
                <a:gd name="T5" fmla="*/ 74 h 94"/>
                <a:gd name="T6" fmla="*/ 124 w 173"/>
                <a:gd name="T7" fmla="*/ 94 h 94"/>
                <a:gd name="T8" fmla="*/ 173 w 173"/>
                <a:gd name="T9" fmla="*/ 35 h 94"/>
                <a:gd name="T10" fmla="*/ 129 w 173"/>
                <a:gd name="T11" fmla="*/ 3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94">
                  <a:moveTo>
                    <a:pt x="129" y="30"/>
                  </a:moveTo>
                  <a:cubicBezTo>
                    <a:pt x="96" y="43"/>
                    <a:pt x="59" y="0"/>
                    <a:pt x="40" y="15"/>
                  </a:cubicBezTo>
                  <a:cubicBezTo>
                    <a:pt x="20" y="30"/>
                    <a:pt x="0" y="70"/>
                    <a:pt x="35" y="74"/>
                  </a:cubicBezTo>
                  <a:cubicBezTo>
                    <a:pt x="69" y="79"/>
                    <a:pt x="109" y="94"/>
                    <a:pt x="124" y="94"/>
                  </a:cubicBezTo>
                  <a:cubicBezTo>
                    <a:pt x="138" y="94"/>
                    <a:pt x="173" y="35"/>
                    <a:pt x="173" y="35"/>
                  </a:cubicBezTo>
                  <a:cubicBezTo>
                    <a:pt x="173" y="35"/>
                    <a:pt x="153" y="20"/>
                    <a:pt x="129" y="30"/>
                  </a:cubicBezTo>
                  <a:close/>
                </a:path>
              </a:pathLst>
            </a:custGeom>
            <a:solidFill>
              <a:srgbClr val="F2F5F8"/>
            </a:solidFill>
            <a:ln w="6350" cap="flat">
              <a:solidFill>
                <a:srgbClr val="003A7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18" name="Freeform 49">
              <a:extLst>
                <a:ext uri="{FF2B5EF4-FFF2-40B4-BE49-F238E27FC236}">
                  <a16:creationId xmlns:a16="http://schemas.microsoft.com/office/drawing/2014/main" id="{25076FC5-EC7E-4526-843D-2417AEF56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170" y="3562439"/>
              <a:ext cx="84472" cy="102470"/>
            </a:xfrm>
            <a:custGeom>
              <a:avLst/>
              <a:gdLst>
                <a:gd name="T0" fmla="*/ 282 w 464"/>
                <a:gd name="T1" fmla="*/ 29 h 601"/>
                <a:gd name="T2" fmla="*/ 183 w 464"/>
                <a:gd name="T3" fmla="*/ 73 h 601"/>
                <a:gd name="T4" fmla="*/ 114 w 464"/>
                <a:gd name="T5" fmla="*/ 103 h 601"/>
                <a:gd name="T6" fmla="*/ 51 w 464"/>
                <a:gd name="T7" fmla="*/ 101 h 601"/>
                <a:gd name="T8" fmla="*/ 50 w 464"/>
                <a:gd name="T9" fmla="*/ 113 h 601"/>
                <a:gd name="T10" fmla="*/ 20 w 464"/>
                <a:gd name="T11" fmla="*/ 167 h 601"/>
                <a:gd name="T12" fmla="*/ 60 w 464"/>
                <a:gd name="T13" fmla="*/ 206 h 601"/>
                <a:gd name="T14" fmla="*/ 84 w 464"/>
                <a:gd name="T15" fmla="*/ 325 h 601"/>
                <a:gd name="T16" fmla="*/ 74 w 464"/>
                <a:gd name="T17" fmla="*/ 394 h 601"/>
                <a:gd name="T18" fmla="*/ 74 w 464"/>
                <a:gd name="T19" fmla="*/ 468 h 601"/>
                <a:gd name="T20" fmla="*/ 45 w 464"/>
                <a:gd name="T21" fmla="*/ 542 h 601"/>
                <a:gd name="T22" fmla="*/ 119 w 464"/>
                <a:gd name="T23" fmla="*/ 596 h 601"/>
                <a:gd name="T24" fmla="*/ 257 w 464"/>
                <a:gd name="T25" fmla="*/ 522 h 601"/>
                <a:gd name="T26" fmla="*/ 366 w 464"/>
                <a:gd name="T27" fmla="*/ 463 h 601"/>
                <a:gd name="T28" fmla="*/ 410 w 464"/>
                <a:gd name="T29" fmla="*/ 404 h 601"/>
                <a:gd name="T30" fmla="*/ 440 w 464"/>
                <a:gd name="T31" fmla="*/ 335 h 601"/>
                <a:gd name="T32" fmla="*/ 425 w 464"/>
                <a:gd name="T33" fmla="*/ 251 h 601"/>
                <a:gd name="T34" fmla="*/ 440 w 464"/>
                <a:gd name="T35" fmla="*/ 192 h 601"/>
                <a:gd name="T36" fmla="*/ 390 w 464"/>
                <a:gd name="T37" fmla="*/ 108 h 601"/>
                <a:gd name="T38" fmla="*/ 317 w 464"/>
                <a:gd name="T39" fmla="*/ 0 h 601"/>
                <a:gd name="T40" fmla="*/ 282 w 464"/>
                <a:gd name="T41" fmla="*/ 29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4" h="601">
                  <a:moveTo>
                    <a:pt x="282" y="29"/>
                  </a:moveTo>
                  <a:cubicBezTo>
                    <a:pt x="247" y="39"/>
                    <a:pt x="222" y="59"/>
                    <a:pt x="183" y="73"/>
                  </a:cubicBezTo>
                  <a:cubicBezTo>
                    <a:pt x="143" y="88"/>
                    <a:pt x="153" y="113"/>
                    <a:pt x="114" y="103"/>
                  </a:cubicBezTo>
                  <a:cubicBezTo>
                    <a:pt x="97" y="99"/>
                    <a:pt x="73" y="99"/>
                    <a:pt x="51" y="101"/>
                  </a:cubicBezTo>
                  <a:cubicBezTo>
                    <a:pt x="51" y="105"/>
                    <a:pt x="51" y="109"/>
                    <a:pt x="50" y="113"/>
                  </a:cubicBezTo>
                  <a:cubicBezTo>
                    <a:pt x="45" y="128"/>
                    <a:pt x="0" y="157"/>
                    <a:pt x="20" y="167"/>
                  </a:cubicBezTo>
                  <a:cubicBezTo>
                    <a:pt x="40" y="177"/>
                    <a:pt x="74" y="182"/>
                    <a:pt x="60" y="206"/>
                  </a:cubicBezTo>
                  <a:cubicBezTo>
                    <a:pt x="45" y="231"/>
                    <a:pt x="79" y="300"/>
                    <a:pt x="84" y="325"/>
                  </a:cubicBezTo>
                  <a:cubicBezTo>
                    <a:pt x="89" y="350"/>
                    <a:pt x="104" y="369"/>
                    <a:pt x="74" y="394"/>
                  </a:cubicBezTo>
                  <a:cubicBezTo>
                    <a:pt x="45" y="419"/>
                    <a:pt x="69" y="443"/>
                    <a:pt x="74" y="468"/>
                  </a:cubicBezTo>
                  <a:cubicBezTo>
                    <a:pt x="79" y="493"/>
                    <a:pt x="35" y="522"/>
                    <a:pt x="45" y="542"/>
                  </a:cubicBezTo>
                  <a:cubicBezTo>
                    <a:pt x="55" y="562"/>
                    <a:pt x="69" y="601"/>
                    <a:pt x="119" y="596"/>
                  </a:cubicBezTo>
                  <a:cubicBezTo>
                    <a:pt x="168" y="591"/>
                    <a:pt x="203" y="532"/>
                    <a:pt x="257" y="522"/>
                  </a:cubicBezTo>
                  <a:cubicBezTo>
                    <a:pt x="311" y="512"/>
                    <a:pt x="356" y="488"/>
                    <a:pt x="366" y="463"/>
                  </a:cubicBezTo>
                  <a:cubicBezTo>
                    <a:pt x="375" y="438"/>
                    <a:pt x="366" y="423"/>
                    <a:pt x="410" y="404"/>
                  </a:cubicBezTo>
                  <a:cubicBezTo>
                    <a:pt x="454" y="384"/>
                    <a:pt x="459" y="355"/>
                    <a:pt x="440" y="335"/>
                  </a:cubicBezTo>
                  <a:cubicBezTo>
                    <a:pt x="420" y="315"/>
                    <a:pt x="395" y="281"/>
                    <a:pt x="425" y="251"/>
                  </a:cubicBezTo>
                  <a:cubicBezTo>
                    <a:pt x="454" y="221"/>
                    <a:pt x="464" y="212"/>
                    <a:pt x="440" y="192"/>
                  </a:cubicBezTo>
                  <a:cubicBezTo>
                    <a:pt x="415" y="172"/>
                    <a:pt x="390" y="138"/>
                    <a:pt x="390" y="108"/>
                  </a:cubicBezTo>
                  <a:cubicBezTo>
                    <a:pt x="390" y="78"/>
                    <a:pt x="346" y="19"/>
                    <a:pt x="317" y="0"/>
                  </a:cubicBezTo>
                  <a:cubicBezTo>
                    <a:pt x="307" y="12"/>
                    <a:pt x="296" y="25"/>
                    <a:pt x="282" y="29"/>
                  </a:cubicBezTo>
                  <a:close/>
                </a:path>
              </a:pathLst>
            </a:custGeom>
            <a:solidFill>
              <a:srgbClr val="F2F5F8"/>
            </a:solidFill>
            <a:ln w="6350" cap="flat">
              <a:solidFill>
                <a:srgbClr val="003A7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019" name="그룹 1018">
            <a:extLst>
              <a:ext uri="{FF2B5EF4-FFF2-40B4-BE49-F238E27FC236}">
                <a16:creationId xmlns:a16="http://schemas.microsoft.com/office/drawing/2014/main" id="{1B1AF34D-AFDF-49FF-91F3-A5E69D9D3DD6}"/>
              </a:ext>
            </a:extLst>
          </p:cNvPr>
          <p:cNvGrpSpPr/>
          <p:nvPr/>
        </p:nvGrpSpPr>
        <p:grpSpPr>
          <a:xfrm>
            <a:off x="3058659" y="2967709"/>
            <a:ext cx="927680" cy="1063778"/>
            <a:chOff x="6442939" y="2168546"/>
            <a:chExt cx="1101652" cy="1263275"/>
          </a:xfrm>
        </p:grpSpPr>
        <p:cxnSp>
          <p:nvCxnSpPr>
            <p:cNvPr id="1020" name="직선 연결선 1019">
              <a:extLst>
                <a:ext uri="{FF2B5EF4-FFF2-40B4-BE49-F238E27FC236}">
                  <a16:creationId xmlns:a16="http://schemas.microsoft.com/office/drawing/2014/main" id="{6397B90D-B0B0-479C-A63D-189DDDE85D43}"/>
                </a:ext>
              </a:extLst>
            </p:cNvPr>
            <p:cNvCxnSpPr>
              <a:cxnSpLocks/>
              <a:stCxn id="1022" idx="19"/>
            </p:cNvCxnSpPr>
            <p:nvPr/>
          </p:nvCxnSpPr>
          <p:spPr>
            <a:xfrm flipH="1" flipV="1">
              <a:off x="6993766" y="2178506"/>
              <a:ext cx="0" cy="1018416"/>
            </a:xfrm>
            <a:prstGeom prst="line">
              <a:avLst/>
            </a:prstGeom>
            <a:ln w="19050" cap="rnd">
              <a:solidFill>
                <a:srgbClr val="003A70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1" name="그룹 1020">
              <a:extLst>
                <a:ext uri="{FF2B5EF4-FFF2-40B4-BE49-F238E27FC236}">
                  <a16:creationId xmlns:a16="http://schemas.microsoft.com/office/drawing/2014/main" id="{55B6CAC9-6C03-42FF-9DB3-434D4AAB217A}"/>
                </a:ext>
              </a:extLst>
            </p:cNvPr>
            <p:cNvGrpSpPr/>
            <p:nvPr/>
          </p:nvGrpSpPr>
          <p:grpSpPr>
            <a:xfrm>
              <a:off x="6442939" y="2168546"/>
              <a:ext cx="1101652" cy="334661"/>
              <a:chOff x="6442939" y="2181246"/>
              <a:chExt cx="1101652" cy="334661"/>
            </a:xfrm>
          </p:grpSpPr>
          <p:sp>
            <p:nvSpPr>
              <p:cNvPr id="1023" name="사각형: 둥근 모서리 1022">
                <a:extLst>
                  <a:ext uri="{FF2B5EF4-FFF2-40B4-BE49-F238E27FC236}">
                    <a16:creationId xmlns:a16="http://schemas.microsoft.com/office/drawing/2014/main" id="{8259193C-8532-494D-B7A4-32B93B5BD017}"/>
                  </a:ext>
                </a:extLst>
              </p:cNvPr>
              <p:cNvSpPr/>
              <p:nvPr/>
            </p:nvSpPr>
            <p:spPr>
              <a:xfrm>
                <a:off x="6442939" y="2181246"/>
                <a:ext cx="1101652" cy="33466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3A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024" name="그룹 1023">
                <a:extLst>
                  <a:ext uri="{FF2B5EF4-FFF2-40B4-BE49-F238E27FC236}">
                    <a16:creationId xmlns:a16="http://schemas.microsoft.com/office/drawing/2014/main" id="{53DA2341-16D4-4692-ABC9-E5E22FBF9560}"/>
                  </a:ext>
                </a:extLst>
              </p:cNvPr>
              <p:cNvGrpSpPr/>
              <p:nvPr/>
            </p:nvGrpSpPr>
            <p:grpSpPr>
              <a:xfrm>
                <a:off x="6555574" y="2272131"/>
                <a:ext cx="876383" cy="152890"/>
                <a:chOff x="11777381" y="3699551"/>
                <a:chExt cx="800780" cy="139700"/>
              </a:xfrm>
              <a:solidFill>
                <a:srgbClr val="003A70"/>
              </a:solidFill>
            </p:grpSpPr>
            <p:sp>
              <p:nvSpPr>
                <p:cNvPr id="1025" name="Rectangle 1671">
                  <a:extLst>
                    <a:ext uri="{FF2B5EF4-FFF2-40B4-BE49-F238E27FC236}">
                      <a16:creationId xmlns:a16="http://schemas.microsoft.com/office/drawing/2014/main" id="{DF4A2BA3-CF90-40D6-8592-58C56D4364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166961" y="3744870"/>
                  <a:ext cx="34509" cy="9438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dirty="0">
                    <a:solidFill>
                      <a:srgbClr val="262A4A"/>
                    </a:solidFill>
                    <a:latin typeface="KoPub돋움체 Bold" panose="02020603020101020101" pitchFamily="18" charset="-127"/>
                    <a:ea typeface="KoPub돋움체 Medium" panose="02020603020101020101" pitchFamily="18" charset="-127"/>
                  </a:endParaRPr>
                </a:p>
              </p:txBody>
            </p:sp>
            <p:sp>
              <p:nvSpPr>
                <p:cNvPr id="1026" name="Rectangle 1672">
                  <a:extLst>
                    <a:ext uri="{FF2B5EF4-FFF2-40B4-BE49-F238E27FC236}">
                      <a16:creationId xmlns:a16="http://schemas.microsoft.com/office/drawing/2014/main" id="{153D7DA9-C9AB-4BAB-B714-14F16FB627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166961" y="3699551"/>
                  <a:ext cx="34509" cy="349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dirty="0">
                    <a:solidFill>
                      <a:srgbClr val="262A4A"/>
                    </a:solidFill>
                    <a:latin typeface="KoPub돋움체 Bold" panose="02020603020101020101" pitchFamily="18" charset="-127"/>
                    <a:ea typeface="KoPub돋움체 Medium" panose="02020603020101020101" pitchFamily="18" charset="-127"/>
                  </a:endParaRPr>
                </a:p>
              </p:txBody>
            </p:sp>
            <p:sp>
              <p:nvSpPr>
                <p:cNvPr id="1027" name="Rectangle 1673">
                  <a:extLst>
                    <a:ext uri="{FF2B5EF4-FFF2-40B4-BE49-F238E27FC236}">
                      <a16:creationId xmlns:a16="http://schemas.microsoft.com/office/drawing/2014/main" id="{9BB2BF59-D2D0-4C14-A23A-4FA0F1FB74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20999" y="3699551"/>
                  <a:ext cx="34509" cy="349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dirty="0">
                    <a:solidFill>
                      <a:srgbClr val="262A4A"/>
                    </a:solidFill>
                    <a:latin typeface="KoPub돋움체 Bold" panose="02020603020101020101" pitchFamily="18" charset="-127"/>
                    <a:ea typeface="KoPub돋움체 Medium" panose="02020603020101020101" pitchFamily="18" charset="-127"/>
                  </a:endParaRPr>
                </a:p>
              </p:txBody>
            </p:sp>
            <p:sp>
              <p:nvSpPr>
                <p:cNvPr id="1028" name="Freeform 1674">
                  <a:extLst>
                    <a:ext uri="{FF2B5EF4-FFF2-40B4-BE49-F238E27FC236}">
                      <a16:creationId xmlns:a16="http://schemas.microsoft.com/office/drawing/2014/main" id="{51CF9433-D0E0-44FB-88C1-DBAB15821C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32653" y="3699551"/>
                  <a:ext cx="157162" cy="139700"/>
                </a:xfrm>
                <a:custGeom>
                  <a:avLst/>
                  <a:gdLst>
                    <a:gd name="T0" fmla="*/ 81 w 378"/>
                    <a:gd name="T1" fmla="*/ 84 h 336"/>
                    <a:gd name="T2" fmla="*/ 378 w 378"/>
                    <a:gd name="T3" fmla="*/ 84 h 336"/>
                    <a:gd name="T4" fmla="*/ 378 w 378"/>
                    <a:gd name="T5" fmla="*/ 0 h 336"/>
                    <a:gd name="T6" fmla="*/ 0 w 378"/>
                    <a:gd name="T7" fmla="*/ 0 h 336"/>
                    <a:gd name="T8" fmla="*/ 0 w 378"/>
                    <a:gd name="T9" fmla="*/ 210 h 336"/>
                    <a:gd name="T10" fmla="*/ 295 w 378"/>
                    <a:gd name="T11" fmla="*/ 210 h 336"/>
                    <a:gd name="T12" fmla="*/ 295 w 378"/>
                    <a:gd name="T13" fmla="*/ 251 h 336"/>
                    <a:gd name="T14" fmla="*/ 0 w 378"/>
                    <a:gd name="T15" fmla="*/ 251 h 336"/>
                    <a:gd name="T16" fmla="*/ 0 w 378"/>
                    <a:gd name="T17" fmla="*/ 336 h 336"/>
                    <a:gd name="T18" fmla="*/ 378 w 378"/>
                    <a:gd name="T19" fmla="*/ 336 h 336"/>
                    <a:gd name="T20" fmla="*/ 378 w 378"/>
                    <a:gd name="T21" fmla="*/ 125 h 336"/>
                    <a:gd name="T22" fmla="*/ 81 w 378"/>
                    <a:gd name="T23" fmla="*/ 125 h 336"/>
                    <a:gd name="T24" fmla="*/ 81 w 378"/>
                    <a:gd name="T25" fmla="*/ 84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8" h="336">
                      <a:moveTo>
                        <a:pt x="81" y="84"/>
                      </a:moveTo>
                      <a:lnTo>
                        <a:pt x="378" y="84"/>
                      </a:lnTo>
                      <a:lnTo>
                        <a:pt x="378" y="0"/>
                      </a:lnTo>
                      <a:lnTo>
                        <a:pt x="0" y="0"/>
                      </a:lnTo>
                      <a:lnTo>
                        <a:pt x="0" y="210"/>
                      </a:lnTo>
                      <a:lnTo>
                        <a:pt x="295" y="210"/>
                      </a:lnTo>
                      <a:lnTo>
                        <a:pt x="295" y="251"/>
                      </a:lnTo>
                      <a:lnTo>
                        <a:pt x="0" y="251"/>
                      </a:lnTo>
                      <a:lnTo>
                        <a:pt x="0" y="336"/>
                      </a:lnTo>
                      <a:lnTo>
                        <a:pt x="378" y="336"/>
                      </a:lnTo>
                      <a:lnTo>
                        <a:pt x="378" y="125"/>
                      </a:lnTo>
                      <a:lnTo>
                        <a:pt x="81" y="125"/>
                      </a:lnTo>
                      <a:lnTo>
                        <a:pt x="81" y="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dirty="0">
                    <a:solidFill>
                      <a:srgbClr val="262A4A"/>
                    </a:solidFill>
                    <a:latin typeface="KoPub돋움체 Bold" panose="02020603020101020101" pitchFamily="18" charset="-127"/>
                    <a:ea typeface="KoPub돋움체 Medium" panose="02020603020101020101" pitchFamily="18" charset="-127"/>
                  </a:endParaRPr>
                </a:p>
              </p:txBody>
            </p:sp>
            <p:sp>
              <p:nvSpPr>
                <p:cNvPr id="1029" name="Freeform 1675">
                  <a:extLst>
                    <a:ext uri="{FF2B5EF4-FFF2-40B4-BE49-F238E27FC236}">
                      <a16:creationId xmlns:a16="http://schemas.microsoft.com/office/drawing/2014/main" id="{57CBDC3D-FAAE-4378-97C6-84CC84642C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65486" y="3699551"/>
                  <a:ext cx="112675" cy="139700"/>
                </a:xfrm>
                <a:custGeom>
                  <a:avLst/>
                  <a:gdLst>
                    <a:gd name="T0" fmla="*/ 0 w 271"/>
                    <a:gd name="T1" fmla="*/ 0 h 336"/>
                    <a:gd name="T2" fmla="*/ 0 w 271"/>
                    <a:gd name="T3" fmla="*/ 336 h 336"/>
                    <a:gd name="T4" fmla="*/ 83 w 271"/>
                    <a:gd name="T5" fmla="*/ 336 h 336"/>
                    <a:gd name="T6" fmla="*/ 83 w 271"/>
                    <a:gd name="T7" fmla="*/ 84 h 336"/>
                    <a:gd name="T8" fmla="*/ 271 w 271"/>
                    <a:gd name="T9" fmla="*/ 84 h 336"/>
                    <a:gd name="T10" fmla="*/ 271 w 271"/>
                    <a:gd name="T11" fmla="*/ 0 h 336"/>
                    <a:gd name="T12" fmla="*/ 0 w 271"/>
                    <a:gd name="T13" fmla="*/ 0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1" h="336">
                      <a:moveTo>
                        <a:pt x="0" y="0"/>
                      </a:moveTo>
                      <a:lnTo>
                        <a:pt x="0" y="336"/>
                      </a:lnTo>
                      <a:lnTo>
                        <a:pt x="83" y="336"/>
                      </a:lnTo>
                      <a:lnTo>
                        <a:pt x="83" y="84"/>
                      </a:lnTo>
                      <a:lnTo>
                        <a:pt x="271" y="84"/>
                      </a:lnTo>
                      <a:lnTo>
                        <a:pt x="27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dirty="0">
                    <a:solidFill>
                      <a:srgbClr val="262A4A"/>
                    </a:solidFill>
                    <a:latin typeface="KoPub돋움체 Bold" panose="02020603020101020101" pitchFamily="18" charset="-127"/>
                    <a:ea typeface="KoPub돋움체 Medium" panose="02020603020101020101" pitchFamily="18" charset="-127"/>
                  </a:endParaRPr>
                </a:p>
              </p:txBody>
            </p:sp>
            <p:sp>
              <p:nvSpPr>
                <p:cNvPr id="1030" name="Freeform 1676">
                  <a:extLst>
                    <a:ext uri="{FF2B5EF4-FFF2-40B4-BE49-F238E27FC236}">
                      <a16:creationId xmlns:a16="http://schemas.microsoft.com/office/drawing/2014/main" id="{C4FE78D2-7D7B-4422-86D7-26FFF50B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72379" y="3699551"/>
                  <a:ext cx="118911" cy="139700"/>
                </a:xfrm>
                <a:custGeom>
                  <a:avLst/>
                  <a:gdLst>
                    <a:gd name="T0" fmla="*/ 0 w 286"/>
                    <a:gd name="T1" fmla="*/ 336 h 336"/>
                    <a:gd name="T2" fmla="*/ 83 w 286"/>
                    <a:gd name="T3" fmla="*/ 336 h 336"/>
                    <a:gd name="T4" fmla="*/ 83 w 286"/>
                    <a:gd name="T5" fmla="*/ 84 h 336"/>
                    <a:gd name="T6" fmla="*/ 286 w 286"/>
                    <a:gd name="T7" fmla="*/ 84 h 336"/>
                    <a:gd name="T8" fmla="*/ 286 w 286"/>
                    <a:gd name="T9" fmla="*/ 0 h 336"/>
                    <a:gd name="T10" fmla="*/ 0 w 286"/>
                    <a:gd name="T11" fmla="*/ 0 h 336"/>
                    <a:gd name="T12" fmla="*/ 0 w 286"/>
                    <a:gd name="T13" fmla="*/ 336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6" h="336">
                      <a:moveTo>
                        <a:pt x="0" y="336"/>
                      </a:moveTo>
                      <a:lnTo>
                        <a:pt x="83" y="336"/>
                      </a:lnTo>
                      <a:lnTo>
                        <a:pt x="83" y="84"/>
                      </a:lnTo>
                      <a:lnTo>
                        <a:pt x="286" y="84"/>
                      </a:lnTo>
                      <a:lnTo>
                        <a:pt x="286" y="0"/>
                      </a:lnTo>
                      <a:lnTo>
                        <a:pt x="0" y="0"/>
                      </a:lnTo>
                      <a:lnTo>
                        <a:pt x="0" y="3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dirty="0">
                    <a:solidFill>
                      <a:srgbClr val="262A4A"/>
                    </a:solidFill>
                    <a:latin typeface="KoPub돋움체 Bold" panose="02020603020101020101" pitchFamily="18" charset="-127"/>
                    <a:ea typeface="KoPub돋움체 Medium" panose="02020603020101020101" pitchFamily="18" charset="-127"/>
                  </a:endParaRPr>
                </a:p>
              </p:txBody>
            </p:sp>
            <p:sp>
              <p:nvSpPr>
                <p:cNvPr id="1031" name="Freeform 1677">
                  <a:extLst>
                    <a:ext uri="{FF2B5EF4-FFF2-40B4-BE49-F238E27FC236}">
                      <a16:creationId xmlns:a16="http://schemas.microsoft.com/office/drawing/2014/main" id="{16F6C99D-C9B4-4E40-B8AB-CB75F827AE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01269" y="3699551"/>
                  <a:ext cx="34509" cy="139700"/>
                </a:xfrm>
                <a:custGeom>
                  <a:avLst/>
                  <a:gdLst>
                    <a:gd name="T0" fmla="*/ 0 w 83"/>
                    <a:gd name="T1" fmla="*/ 0 h 336"/>
                    <a:gd name="T2" fmla="*/ 0 w 83"/>
                    <a:gd name="T3" fmla="*/ 336 h 336"/>
                    <a:gd name="T4" fmla="*/ 83 w 83"/>
                    <a:gd name="T5" fmla="*/ 336 h 336"/>
                    <a:gd name="T6" fmla="*/ 83 w 83"/>
                    <a:gd name="T7" fmla="*/ 46 h 336"/>
                    <a:gd name="T8" fmla="*/ 38 w 83"/>
                    <a:gd name="T9" fmla="*/ 0 h 336"/>
                    <a:gd name="T10" fmla="*/ 0 w 83"/>
                    <a:gd name="T11" fmla="*/ 0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3" h="336">
                      <a:moveTo>
                        <a:pt x="0" y="0"/>
                      </a:moveTo>
                      <a:lnTo>
                        <a:pt x="0" y="336"/>
                      </a:lnTo>
                      <a:lnTo>
                        <a:pt x="83" y="336"/>
                      </a:lnTo>
                      <a:lnTo>
                        <a:pt x="83" y="46"/>
                      </a:lnTo>
                      <a:lnTo>
                        <a:pt x="3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dirty="0">
                    <a:solidFill>
                      <a:srgbClr val="262A4A"/>
                    </a:solidFill>
                    <a:latin typeface="KoPub돋움체 Bold" panose="02020603020101020101" pitchFamily="18" charset="-127"/>
                    <a:ea typeface="KoPub돋움체 Medium" panose="02020603020101020101" pitchFamily="18" charset="-127"/>
                  </a:endParaRPr>
                </a:p>
              </p:txBody>
            </p:sp>
            <p:sp>
              <p:nvSpPr>
                <p:cNvPr id="1032" name="Freeform 1678">
                  <a:extLst>
                    <a:ext uri="{FF2B5EF4-FFF2-40B4-BE49-F238E27FC236}">
                      <a16:creationId xmlns:a16="http://schemas.microsoft.com/office/drawing/2014/main" id="{9BDDC2CA-B129-40E3-9F5E-F0122C6E4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21869" y="3699551"/>
                  <a:ext cx="119327" cy="139700"/>
                </a:xfrm>
                <a:custGeom>
                  <a:avLst/>
                  <a:gdLst>
                    <a:gd name="T0" fmla="*/ 204 w 287"/>
                    <a:gd name="T1" fmla="*/ 251 h 336"/>
                    <a:gd name="T2" fmla="*/ 0 w 287"/>
                    <a:gd name="T3" fmla="*/ 251 h 336"/>
                    <a:gd name="T4" fmla="*/ 0 w 287"/>
                    <a:gd name="T5" fmla="*/ 336 h 336"/>
                    <a:gd name="T6" fmla="*/ 287 w 287"/>
                    <a:gd name="T7" fmla="*/ 336 h 336"/>
                    <a:gd name="T8" fmla="*/ 287 w 287"/>
                    <a:gd name="T9" fmla="*/ 0 h 336"/>
                    <a:gd name="T10" fmla="*/ 204 w 287"/>
                    <a:gd name="T11" fmla="*/ 0 h 336"/>
                    <a:gd name="T12" fmla="*/ 204 w 287"/>
                    <a:gd name="T13" fmla="*/ 251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7" h="336">
                      <a:moveTo>
                        <a:pt x="204" y="251"/>
                      </a:moveTo>
                      <a:lnTo>
                        <a:pt x="0" y="251"/>
                      </a:lnTo>
                      <a:lnTo>
                        <a:pt x="0" y="336"/>
                      </a:lnTo>
                      <a:lnTo>
                        <a:pt x="287" y="336"/>
                      </a:lnTo>
                      <a:lnTo>
                        <a:pt x="287" y="0"/>
                      </a:lnTo>
                      <a:lnTo>
                        <a:pt x="204" y="0"/>
                      </a:lnTo>
                      <a:lnTo>
                        <a:pt x="204" y="25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dirty="0">
                    <a:solidFill>
                      <a:srgbClr val="262A4A"/>
                    </a:solidFill>
                    <a:latin typeface="KoPub돋움체 Bold" panose="02020603020101020101" pitchFamily="18" charset="-127"/>
                    <a:ea typeface="KoPub돋움체 Medium" panose="02020603020101020101" pitchFamily="18" charset="-127"/>
                  </a:endParaRPr>
                </a:p>
              </p:txBody>
            </p:sp>
            <p:sp>
              <p:nvSpPr>
                <p:cNvPr id="1033" name="Freeform 1679">
                  <a:extLst>
                    <a:ext uri="{FF2B5EF4-FFF2-40B4-BE49-F238E27FC236}">
                      <a16:creationId xmlns:a16="http://schemas.microsoft.com/office/drawing/2014/main" id="{AA4EC88F-817F-4E0A-9E2E-8AFC486563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77381" y="3699551"/>
                  <a:ext cx="34509" cy="139700"/>
                </a:xfrm>
                <a:custGeom>
                  <a:avLst/>
                  <a:gdLst>
                    <a:gd name="T0" fmla="*/ 0 w 83"/>
                    <a:gd name="T1" fmla="*/ 289 h 336"/>
                    <a:gd name="T2" fmla="*/ 46 w 83"/>
                    <a:gd name="T3" fmla="*/ 336 h 336"/>
                    <a:gd name="T4" fmla="*/ 83 w 83"/>
                    <a:gd name="T5" fmla="*/ 336 h 336"/>
                    <a:gd name="T6" fmla="*/ 83 w 83"/>
                    <a:gd name="T7" fmla="*/ 0 h 336"/>
                    <a:gd name="T8" fmla="*/ 0 w 83"/>
                    <a:gd name="T9" fmla="*/ 0 h 336"/>
                    <a:gd name="T10" fmla="*/ 0 w 83"/>
                    <a:gd name="T11" fmla="*/ 289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3" h="336">
                      <a:moveTo>
                        <a:pt x="0" y="289"/>
                      </a:moveTo>
                      <a:lnTo>
                        <a:pt x="46" y="336"/>
                      </a:lnTo>
                      <a:lnTo>
                        <a:pt x="83" y="336"/>
                      </a:lnTo>
                      <a:lnTo>
                        <a:pt x="83" y="0"/>
                      </a:lnTo>
                      <a:lnTo>
                        <a:pt x="0" y="0"/>
                      </a:lnTo>
                      <a:lnTo>
                        <a:pt x="0" y="28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dirty="0">
                    <a:solidFill>
                      <a:srgbClr val="262A4A"/>
                    </a:solidFill>
                    <a:latin typeface="KoPub돋움체 Bold" panose="02020603020101020101" pitchFamily="18" charset="-127"/>
                    <a:ea typeface="KoPub돋움체 Medium" panose="02020603020101020101" pitchFamily="18" charset="-127"/>
                  </a:endParaRPr>
                </a:p>
              </p:txBody>
            </p:sp>
          </p:grpSp>
        </p:grpSp>
        <p:sp>
          <p:nvSpPr>
            <p:cNvPr id="1022" name="Freeform 6">
              <a:extLst>
                <a:ext uri="{FF2B5EF4-FFF2-40B4-BE49-F238E27FC236}">
                  <a16:creationId xmlns:a16="http://schemas.microsoft.com/office/drawing/2014/main" id="{0644E657-0DFA-4300-99C8-2048DA48CC6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911599" y="3196182"/>
              <a:ext cx="163602" cy="235639"/>
            </a:xfrm>
            <a:custGeom>
              <a:avLst/>
              <a:gdLst>
                <a:gd name="T0" fmla="*/ 1127 w 2434"/>
                <a:gd name="T1" fmla="*/ 780 h 3505"/>
                <a:gd name="T2" fmla="*/ 990 w 2434"/>
                <a:gd name="T3" fmla="*/ 838 h 3505"/>
                <a:gd name="T4" fmla="*/ 881 w 2434"/>
                <a:gd name="T5" fmla="*/ 936 h 3505"/>
                <a:gd name="T6" fmla="*/ 810 w 2434"/>
                <a:gd name="T7" fmla="*/ 1066 h 3505"/>
                <a:gd name="T8" fmla="*/ 784 w 2434"/>
                <a:gd name="T9" fmla="*/ 1217 h 3505"/>
                <a:gd name="T10" fmla="*/ 810 w 2434"/>
                <a:gd name="T11" fmla="*/ 1367 h 3505"/>
                <a:gd name="T12" fmla="*/ 881 w 2434"/>
                <a:gd name="T13" fmla="*/ 1497 h 3505"/>
                <a:gd name="T14" fmla="*/ 990 w 2434"/>
                <a:gd name="T15" fmla="*/ 1595 h 3505"/>
                <a:gd name="T16" fmla="*/ 1127 w 2434"/>
                <a:gd name="T17" fmla="*/ 1653 h 3505"/>
                <a:gd name="T18" fmla="*/ 1280 w 2434"/>
                <a:gd name="T19" fmla="*/ 1662 h 3505"/>
                <a:gd name="T20" fmla="*/ 1423 w 2434"/>
                <a:gd name="T21" fmla="*/ 1619 h 3505"/>
                <a:gd name="T22" fmla="*/ 1542 w 2434"/>
                <a:gd name="T23" fmla="*/ 1533 h 3505"/>
                <a:gd name="T24" fmla="*/ 1628 w 2434"/>
                <a:gd name="T25" fmla="*/ 1413 h 3505"/>
                <a:gd name="T26" fmla="*/ 1670 w 2434"/>
                <a:gd name="T27" fmla="*/ 1269 h 3505"/>
                <a:gd name="T28" fmla="*/ 1660 w 2434"/>
                <a:gd name="T29" fmla="*/ 1114 h 3505"/>
                <a:gd name="T30" fmla="*/ 1603 w 2434"/>
                <a:gd name="T31" fmla="*/ 977 h 3505"/>
                <a:gd name="T32" fmla="*/ 1505 w 2434"/>
                <a:gd name="T33" fmla="*/ 868 h 3505"/>
                <a:gd name="T34" fmla="*/ 1378 w 2434"/>
                <a:gd name="T35" fmla="*/ 794 h 3505"/>
                <a:gd name="T36" fmla="*/ 1228 w 2434"/>
                <a:gd name="T37" fmla="*/ 768 h 3505"/>
                <a:gd name="T38" fmla="*/ 1378 w 2434"/>
                <a:gd name="T39" fmla="*/ 11 h 3505"/>
                <a:gd name="T40" fmla="*/ 1609 w 2434"/>
                <a:gd name="T41" fmla="*/ 66 h 3505"/>
                <a:gd name="T42" fmla="*/ 1825 w 2434"/>
                <a:gd name="T43" fmla="*/ 164 h 3505"/>
                <a:gd name="T44" fmla="*/ 2018 w 2434"/>
                <a:gd name="T45" fmla="*/ 305 h 3505"/>
                <a:gd name="T46" fmla="*/ 2181 w 2434"/>
                <a:gd name="T47" fmla="*/ 480 h 3505"/>
                <a:gd name="T48" fmla="*/ 2302 w 2434"/>
                <a:gd name="T49" fmla="*/ 686 h 3505"/>
                <a:gd name="T50" fmla="*/ 2384 w 2434"/>
                <a:gd name="T51" fmla="*/ 916 h 3505"/>
                <a:gd name="T52" fmla="*/ 2428 w 2434"/>
                <a:gd name="T53" fmla="*/ 1159 h 3505"/>
                <a:gd name="T54" fmla="*/ 2431 w 2434"/>
                <a:gd name="T55" fmla="*/ 1406 h 3505"/>
                <a:gd name="T56" fmla="*/ 2392 w 2434"/>
                <a:gd name="T57" fmla="*/ 1651 h 3505"/>
                <a:gd name="T58" fmla="*/ 2313 w 2434"/>
                <a:gd name="T59" fmla="*/ 1880 h 3505"/>
                <a:gd name="T60" fmla="*/ 2191 w 2434"/>
                <a:gd name="T61" fmla="*/ 2087 h 3505"/>
                <a:gd name="T62" fmla="*/ 196 w 2434"/>
                <a:gd name="T63" fmla="*/ 2020 h 3505"/>
                <a:gd name="T64" fmla="*/ 89 w 2434"/>
                <a:gd name="T65" fmla="*/ 1805 h 3505"/>
                <a:gd name="T66" fmla="*/ 24 w 2434"/>
                <a:gd name="T67" fmla="*/ 1570 h 3505"/>
                <a:gd name="T68" fmla="*/ 0 w 2434"/>
                <a:gd name="T69" fmla="*/ 1324 h 3505"/>
                <a:gd name="T70" fmla="*/ 16 w 2434"/>
                <a:gd name="T71" fmla="*/ 1077 h 3505"/>
                <a:gd name="T72" fmla="*/ 73 w 2434"/>
                <a:gd name="T73" fmla="*/ 837 h 3505"/>
                <a:gd name="T74" fmla="*/ 168 w 2434"/>
                <a:gd name="T75" fmla="*/ 614 h 3505"/>
                <a:gd name="T76" fmla="*/ 302 w 2434"/>
                <a:gd name="T77" fmla="*/ 418 h 3505"/>
                <a:gd name="T78" fmla="*/ 477 w 2434"/>
                <a:gd name="T79" fmla="*/ 253 h 3505"/>
                <a:gd name="T80" fmla="*/ 679 w 2434"/>
                <a:gd name="T81" fmla="*/ 126 h 3505"/>
                <a:gd name="T82" fmla="*/ 900 w 2434"/>
                <a:gd name="T83" fmla="*/ 42 h 3505"/>
                <a:gd name="T84" fmla="*/ 1136 w 2434"/>
                <a:gd name="T85" fmla="*/ 4 h 3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34" h="3505">
                  <a:moveTo>
                    <a:pt x="1228" y="768"/>
                  </a:moveTo>
                  <a:lnTo>
                    <a:pt x="1176" y="772"/>
                  </a:lnTo>
                  <a:lnTo>
                    <a:pt x="1127" y="780"/>
                  </a:lnTo>
                  <a:lnTo>
                    <a:pt x="1078" y="794"/>
                  </a:lnTo>
                  <a:lnTo>
                    <a:pt x="1032" y="814"/>
                  </a:lnTo>
                  <a:lnTo>
                    <a:pt x="990" y="838"/>
                  </a:lnTo>
                  <a:lnTo>
                    <a:pt x="950" y="868"/>
                  </a:lnTo>
                  <a:lnTo>
                    <a:pt x="915" y="900"/>
                  </a:lnTo>
                  <a:lnTo>
                    <a:pt x="881" y="936"/>
                  </a:lnTo>
                  <a:lnTo>
                    <a:pt x="853" y="977"/>
                  </a:lnTo>
                  <a:lnTo>
                    <a:pt x="829" y="1020"/>
                  </a:lnTo>
                  <a:lnTo>
                    <a:pt x="810" y="1066"/>
                  </a:lnTo>
                  <a:lnTo>
                    <a:pt x="795" y="1114"/>
                  </a:lnTo>
                  <a:lnTo>
                    <a:pt x="787" y="1164"/>
                  </a:lnTo>
                  <a:lnTo>
                    <a:pt x="784" y="1217"/>
                  </a:lnTo>
                  <a:lnTo>
                    <a:pt x="787" y="1269"/>
                  </a:lnTo>
                  <a:lnTo>
                    <a:pt x="795" y="1319"/>
                  </a:lnTo>
                  <a:lnTo>
                    <a:pt x="810" y="1367"/>
                  </a:lnTo>
                  <a:lnTo>
                    <a:pt x="829" y="1413"/>
                  </a:lnTo>
                  <a:lnTo>
                    <a:pt x="853" y="1457"/>
                  </a:lnTo>
                  <a:lnTo>
                    <a:pt x="881" y="1497"/>
                  </a:lnTo>
                  <a:lnTo>
                    <a:pt x="915" y="1533"/>
                  </a:lnTo>
                  <a:lnTo>
                    <a:pt x="950" y="1566"/>
                  </a:lnTo>
                  <a:lnTo>
                    <a:pt x="990" y="1595"/>
                  </a:lnTo>
                  <a:lnTo>
                    <a:pt x="1032" y="1619"/>
                  </a:lnTo>
                  <a:lnTo>
                    <a:pt x="1078" y="1639"/>
                  </a:lnTo>
                  <a:lnTo>
                    <a:pt x="1127" y="1653"/>
                  </a:lnTo>
                  <a:lnTo>
                    <a:pt x="1176" y="1662"/>
                  </a:lnTo>
                  <a:lnTo>
                    <a:pt x="1228" y="1665"/>
                  </a:lnTo>
                  <a:lnTo>
                    <a:pt x="1280" y="1662"/>
                  </a:lnTo>
                  <a:lnTo>
                    <a:pt x="1330" y="1653"/>
                  </a:lnTo>
                  <a:lnTo>
                    <a:pt x="1378" y="1639"/>
                  </a:lnTo>
                  <a:lnTo>
                    <a:pt x="1423" y="1619"/>
                  </a:lnTo>
                  <a:lnTo>
                    <a:pt x="1466" y="1595"/>
                  </a:lnTo>
                  <a:lnTo>
                    <a:pt x="1505" y="1566"/>
                  </a:lnTo>
                  <a:lnTo>
                    <a:pt x="1542" y="1533"/>
                  </a:lnTo>
                  <a:lnTo>
                    <a:pt x="1575" y="1497"/>
                  </a:lnTo>
                  <a:lnTo>
                    <a:pt x="1603" y="1457"/>
                  </a:lnTo>
                  <a:lnTo>
                    <a:pt x="1628" y="1413"/>
                  </a:lnTo>
                  <a:lnTo>
                    <a:pt x="1646" y="1367"/>
                  </a:lnTo>
                  <a:lnTo>
                    <a:pt x="1660" y="1319"/>
                  </a:lnTo>
                  <a:lnTo>
                    <a:pt x="1670" y="1269"/>
                  </a:lnTo>
                  <a:lnTo>
                    <a:pt x="1672" y="1217"/>
                  </a:lnTo>
                  <a:lnTo>
                    <a:pt x="1670" y="1164"/>
                  </a:lnTo>
                  <a:lnTo>
                    <a:pt x="1660" y="1114"/>
                  </a:lnTo>
                  <a:lnTo>
                    <a:pt x="1646" y="1066"/>
                  </a:lnTo>
                  <a:lnTo>
                    <a:pt x="1628" y="1020"/>
                  </a:lnTo>
                  <a:lnTo>
                    <a:pt x="1603" y="977"/>
                  </a:lnTo>
                  <a:lnTo>
                    <a:pt x="1575" y="936"/>
                  </a:lnTo>
                  <a:lnTo>
                    <a:pt x="1542" y="900"/>
                  </a:lnTo>
                  <a:lnTo>
                    <a:pt x="1505" y="868"/>
                  </a:lnTo>
                  <a:lnTo>
                    <a:pt x="1466" y="838"/>
                  </a:lnTo>
                  <a:lnTo>
                    <a:pt x="1423" y="814"/>
                  </a:lnTo>
                  <a:lnTo>
                    <a:pt x="1378" y="794"/>
                  </a:lnTo>
                  <a:lnTo>
                    <a:pt x="1330" y="780"/>
                  </a:lnTo>
                  <a:lnTo>
                    <a:pt x="1280" y="772"/>
                  </a:lnTo>
                  <a:lnTo>
                    <a:pt x="1228" y="768"/>
                  </a:lnTo>
                  <a:close/>
                  <a:moveTo>
                    <a:pt x="1218" y="0"/>
                  </a:moveTo>
                  <a:lnTo>
                    <a:pt x="1298" y="4"/>
                  </a:lnTo>
                  <a:lnTo>
                    <a:pt x="1378" y="11"/>
                  </a:lnTo>
                  <a:lnTo>
                    <a:pt x="1457" y="24"/>
                  </a:lnTo>
                  <a:lnTo>
                    <a:pt x="1534" y="42"/>
                  </a:lnTo>
                  <a:lnTo>
                    <a:pt x="1609" y="66"/>
                  </a:lnTo>
                  <a:lnTo>
                    <a:pt x="1683" y="93"/>
                  </a:lnTo>
                  <a:lnTo>
                    <a:pt x="1755" y="126"/>
                  </a:lnTo>
                  <a:lnTo>
                    <a:pt x="1825" y="164"/>
                  </a:lnTo>
                  <a:lnTo>
                    <a:pt x="1892" y="206"/>
                  </a:lnTo>
                  <a:lnTo>
                    <a:pt x="1957" y="253"/>
                  </a:lnTo>
                  <a:lnTo>
                    <a:pt x="2018" y="305"/>
                  </a:lnTo>
                  <a:lnTo>
                    <a:pt x="2078" y="360"/>
                  </a:lnTo>
                  <a:lnTo>
                    <a:pt x="2131" y="418"/>
                  </a:lnTo>
                  <a:lnTo>
                    <a:pt x="2181" y="480"/>
                  </a:lnTo>
                  <a:lnTo>
                    <a:pt x="2225" y="546"/>
                  </a:lnTo>
                  <a:lnTo>
                    <a:pt x="2266" y="614"/>
                  </a:lnTo>
                  <a:lnTo>
                    <a:pt x="2302" y="686"/>
                  </a:lnTo>
                  <a:lnTo>
                    <a:pt x="2334" y="761"/>
                  </a:lnTo>
                  <a:lnTo>
                    <a:pt x="2362" y="837"/>
                  </a:lnTo>
                  <a:lnTo>
                    <a:pt x="2384" y="916"/>
                  </a:lnTo>
                  <a:lnTo>
                    <a:pt x="2404" y="995"/>
                  </a:lnTo>
                  <a:lnTo>
                    <a:pt x="2418" y="1077"/>
                  </a:lnTo>
                  <a:lnTo>
                    <a:pt x="2428" y="1159"/>
                  </a:lnTo>
                  <a:lnTo>
                    <a:pt x="2433" y="1242"/>
                  </a:lnTo>
                  <a:lnTo>
                    <a:pt x="2434" y="1325"/>
                  </a:lnTo>
                  <a:lnTo>
                    <a:pt x="2431" y="1406"/>
                  </a:lnTo>
                  <a:lnTo>
                    <a:pt x="2422" y="1489"/>
                  </a:lnTo>
                  <a:lnTo>
                    <a:pt x="2409" y="1570"/>
                  </a:lnTo>
                  <a:lnTo>
                    <a:pt x="2392" y="1651"/>
                  </a:lnTo>
                  <a:lnTo>
                    <a:pt x="2370" y="1729"/>
                  </a:lnTo>
                  <a:lnTo>
                    <a:pt x="2344" y="1806"/>
                  </a:lnTo>
                  <a:lnTo>
                    <a:pt x="2313" y="1880"/>
                  </a:lnTo>
                  <a:lnTo>
                    <a:pt x="2277" y="1952"/>
                  </a:lnTo>
                  <a:lnTo>
                    <a:pt x="2236" y="2021"/>
                  </a:lnTo>
                  <a:lnTo>
                    <a:pt x="2191" y="2087"/>
                  </a:lnTo>
                  <a:lnTo>
                    <a:pt x="1218" y="3505"/>
                  </a:lnTo>
                  <a:lnTo>
                    <a:pt x="241" y="2085"/>
                  </a:lnTo>
                  <a:lnTo>
                    <a:pt x="196" y="2020"/>
                  </a:lnTo>
                  <a:lnTo>
                    <a:pt x="156" y="1951"/>
                  </a:lnTo>
                  <a:lnTo>
                    <a:pt x="120" y="1879"/>
                  </a:lnTo>
                  <a:lnTo>
                    <a:pt x="89" y="1805"/>
                  </a:lnTo>
                  <a:lnTo>
                    <a:pt x="63" y="1728"/>
                  </a:lnTo>
                  <a:lnTo>
                    <a:pt x="41" y="1650"/>
                  </a:lnTo>
                  <a:lnTo>
                    <a:pt x="24" y="1570"/>
                  </a:lnTo>
                  <a:lnTo>
                    <a:pt x="11" y="1488"/>
                  </a:lnTo>
                  <a:lnTo>
                    <a:pt x="3" y="1406"/>
                  </a:lnTo>
                  <a:lnTo>
                    <a:pt x="0" y="1324"/>
                  </a:lnTo>
                  <a:lnTo>
                    <a:pt x="0" y="1242"/>
                  </a:lnTo>
                  <a:lnTo>
                    <a:pt x="5" y="1159"/>
                  </a:lnTo>
                  <a:lnTo>
                    <a:pt x="16" y="1077"/>
                  </a:lnTo>
                  <a:lnTo>
                    <a:pt x="30" y="995"/>
                  </a:lnTo>
                  <a:lnTo>
                    <a:pt x="49" y="916"/>
                  </a:lnTo>
                  <a:lnTo>
                    <a:pt x="73" y="837"/>
                  </a:lnTo>
                  <a:lnTo>
                    <a:pt x="100" y="761"/>
                  </a:lnTo>
                  <a:lnTo>
                    <a:pt x="132" y="686"/>
                  </a:lnTo>
                  <a:lnTo>
                    <a:pt x="168" y="614"/>
                  </a:lnTo>
                  <a:lnTo>
                    <a:pt x="209" y="546"/>
                  </a:lnTo>
                  <a:lnTo>
                    <a:pt x="253" y="480"/>
                  </a:lnTo>
                  <a:lnTo>
                    <a:pt x="302" y="418"/>
                  </a:lnTo>
                  <a:lnTo>
                    <a:pt x="356" y="360"/>
                  </a:lnTo>
                  <a:lnTo>
                    <a:pt x="415" y="305"/>
                  </a:lnTo>
                  <a:lnTo>
                    <a:pt x="477" y="253"/>
                  </a:lnTo>
                  <a:lnTo>
                    <a:pt x="541" y="206"/>
                  </a:lnTo>
                  <a:lnTo>
                    <a:pt x="609" y="164"/>
                  </a:lnTo>
                  <a:lnTo>
                    <a:pt x="679" y="126"/>
                  </a:lnTo>
                  <a:lnTo>
                    <a:pt x="751" y="93"/>
                  </a:lnTo>
                  <a:lnTo>
                    <a:pt x="825" y="66"/>
                  </a:lnTo>
                  <a:lnTo>
                    <a:pt x="900" y="42"/>
                  </a:lnTo>
                  <a:lnTo>
                    <a:pt x="977" y="24"/>
                  </a:lnTo>
                  <a:lnTo>
                    <a:pt x="1056" y="11"/>
                  </a:lnTo>
                  <a:lnTo>
                    <a:pt x="1136" y="4"/>
                  </a:lnTo>
                  <a:lnTo>
                    <a:pt x="1218" y="0"/>
                  </a:lnTo>
                  <a:close/>
                </a:path>
              </a:pathLst>
            </a:custGeom>
            <a:solidFill>
              <a:srgbClr val="003A7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맑은 고딕" panose="020B0503020000020004" pitchFamily="50" charset="-127"/>
              </a:endParaRPr>
            </a:p>
          </p:txBody>
        </p:sp>
      </p:grpSp>
      <p:sp>
        <p:nvSpPr>
          <p:cNvPr id="1034" name="타원 1033">
            <a:extLst>
              <a:ext uri="{FF2B5EF4-FFF2-40B4-BE49-F238E27FC236}">
                <a16:creationId xmlns:a16="http://schemas.microsoft.com/office/drawing/2014/main" id="{3C21E66B-C7CB-43DC-B46E-9B934E6F23D8}"/>
              </a:ext>
            </a:extLst>
          </p:cNvPr>
          <p:cNvSpPr/>
          <p:nvPr/>
        </p:nvSpPr>
        <p:spPr>
          <a:xfrm>
            <a:off x="8482382" y="3448258"/>
            <a:ext cx="76200" cy="76200"/>
          </a:xfrm>
          <a:prstGeom prst="ellipse">
            <a:avLst/>
          </a:prstGeom>
          <a:solidFill>
            <a:srgbClr val="68C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035" name="직선 연결선 1034">
            <a:extLst>
              <a:ext uri="{FF2B5EF4-FFF2-40B4-BE49-F238E27FC236}">
                <a16:creationId xmlns:a16="http://schemas.microsoft.com/office/drawing/2014/main" id="{C75F9C72-B8BC-4B50-A534-9DB9FBB820CF}"/>
              </a:ext>
            </a:extLst>
          </p:cNvPr>
          <p:cNvCxnSpPr>
            <a:cxnSpLocks/>
            <a:stCxn id="601" idx="3"/>
          </p:cNvCxnSpPr>
          <p:nvPr/>
        </p:nvCxnSpPr>
        <p:spPr>
          <a:xfrm flipV="1">
            <a:off x="6965084" y="3486150"/>
            <a:ext cx="1552647" cy="3371851"/>
          </a:xfrm>
          <a:prstGeom prst="line">
            <a:avLst/>
          </a:prstGeom>
          <a:ln>
            <a:solidFill>
              <a:srgbClr val="68C8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직선 연결선 1035">
            <a:extLst>
              <a:ext uri="{FF2B5EF4-FFF2-40B4-BE49-F238E27FC236}">
                <a16:creationId xmlns:a16="http://schemas.microsoft.com/office/drawing/2014/main" id="{B2426A5E-5433-4580-A702-867FF9AF1657}"/>
              </a:ext>
            </a:extLst>
          </p:cNvPr>
          <p:cNvCxnSpPr>
            <a:cxnSpLocks/>
            <a:stCxn id="601" idx="0"/>
          </p:cNvCxnSpPr>
          <p:nvPr/>
        </p:nvCxnSpPr>
        <p:spPr>
          <a:xfrm>
            <a:off x="7659145" y="0"/>
            <a:ext cx="853824" cy="3488531"/>
          </a:xfrm>
          <a:prstGeom prst="line">
            <a:avLst/>
          </a:prstGeom>
          <a:ln>
            <a:solidFill>
              <a:srgbClr val="68C8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직선 연결선 1036">
            <a:extLst>
              <a:ext uri="{FF2B5EF4-FFF2-40B4-BE49-F238E27FC236}">
                <a16:creationId xmlns:a16="http://schemas.microsoft.com/office/drawing/2014/main" id="{4261FBA0-4CD1-4959-AD73-E4EB1AA10C40}"/>
              </a:ext>
            </a:extLst>
          </p:cNvPr>
          <p:cNvCxnSpPr>
            <a:cxnSpLocks/>
          </p:cNvCxnSpPr>
          <p:nvPr/>
        </p:nvCxnSpPr>
        <p:spPr>
          <a:xfrm flipV="1">
            <a:off x="8531225" y="2286000"/>
            <a:ext cx="3663950" cy="1203326"/>
          </a:xfrm>
          <a:prstGeom prst="line">
            <a:avLst/>
          </a:prstGeom>
          <a:ln>
            <a:solidFill>
              <a:srgbClr val="68C8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2931769-CBED-4177-A3A2-90C4F55D7DC8}"/>
              </a:ext>
            </a:extLst>
          </p:cNvPr>
          <p:cNvSpPr txBox="1"/>
          <p:nvPr/>
        </p:nvSpPr>
        <p:spPr>
          <a:xfrm>
            <a:off x="1375168" y="454874"/>
            <a:ext cx="3310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Current Status </a:t>
            </a:r>
            <a:endParaRPr kumimoji="0" lang="ko-KR" altLang="en-US" sz="2800" b="0" i="0" u="none" strike="noStrike" kern="1200" cap="none" spc="0" normalizeH="0" baseline="0" noProof="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003A70"/>
              </a:solidFill>
              <a:effectLst/>
              <a:uLnTx/>
              <a:uFillTx/>
              <a:latin typeface="G마켓 산스 TTF Bold" panose="02000000000000000000" pitchFamily="2" charset="-127"/>
              <a:ea typeface="G마켓 산스 TTF Bold" panose="02000000000000000000" pitchFamily="2" charset="-127"/>
              <a:cs typeface="+mn-cs"/>
            </a:endParaRPr>
          </a:p>
        </p:txBody>
      </p:sp>
      <p:sp>
        <p:nvSpPr>
          <p:cNvPr id="35" name="자유형: 도형 34">
            <a:extLst>
              <a:ext uri="{FF2B5EF4-FFF2-40B4-BE49-F238E27FC236}">
                <a16:creationId xmlns:a16="http://schemas.microsoft.com/office/drawing/2014/main" id="{76F7D940-F143-4D12-A800-C6D0F17A2D9C}"/>
              </a:ext>
            </a:extLst>
          </p:cNvPr>
          <p:cNvSpPr/>
          <p:nvPr/>
        </p:nvSpPr>
        <p:spPr>
          <a:xfrm rot="16200000">
            <a:off x="145762" y="555111"/>
            <a:ext cx="699348" cy="103145"/>
          </a:xfrm>
          <a:custGeom>
            <a:avLst/>
            <a:gdLst>
              <a:gd name="connsiteX0" fmla="*/ 0 w 944880"/>
              <a:gd name="connsiteY0" fmla="*/ 160020 h 160020"/>
              <a:gd name="connsiteX1" fmla="*/ 0 w 944880"/>
              <a:gd name="connsiteY1" fmla="*/ 0 h 160020"/>
              <a:gd name="connsiteX2" fmla="*/ 944880 w 944880"/>
              <a:gd name="connsiteY2" fmla="*/ 0 h 160020"/>
              <a:gd name="connsiteX3" fmla="*/ 944880 w 944880"/>
              <a:gd name="connsiteY3" fmla="*/ 160020 h 16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880" h="160020">
                <a:moveTo>
                  <a:pt x="0" y="160020"/>
                </a:moveTo>
                <a:lnTo>
                  <a:pt x="0" y="0"/>
                </a:lnTo>
                <a:lnTo>
                  <a:pt x="944880" y="0"/>
                </a:lnTo>
                <a:lnTo>
                  <a:pt x="944880" y="160020"/>
                </a:lnTo>
              </a:path>
            </a:pathLst>
          </a:custGeom>
          <a:noFill/>
          <a:ln w="50800">
            <a:solidFill>
              <a:srgbClr val="003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8" name="자유형: 도형 37">
            <a:extLst>
              <a:ext uri="{FF2B5EF4-FFF2-40B4-BE49-F238E27FC236}">
                <a16:creationId xmlns:a16="http://schemas.microsoft.com/office/drawing/2014/main" id="{BEF94C38-3A13-4FF9-9285-4A072EBB7091}"/>
              </a:ext>
            </a:extLst>
          </p:cNvPr>
          <p:cNvSpPr/>
          <p:nvPr/>
        </p:nvSpPr>
        <p:spPr>
          <a:xfrm rot="5400000" flipH="1">
            <a:off x="850691" y="555111"/>
            <a:ext cx="699348" cy="103145"/>
          </a:xfrm>
          <a:custGeom>
            <a:avLst/>
            <a:gdLst>
              <a:gd name="connsiteX0" fmla="*/ 0 w 944880"/>
              <a:gd name="connsiteY0" fmla="*/ 160020 h 160020"/>
              <a:gd name="connsiteX1" fmla="*/ 0 w 944880"/>
              <a:gd name="connsiteY1" fmla="*/ 0 h 160020"/>
              <a:gd name="connsiteX2" fmla="*/ 944880 w 944880"/>
              <a:gd name="connsiteY2" fmla="*/ 0 h 160020"/>
              <a:gd name="connsiteX3" fmla="*/ 944880 w 944880"/>
              <a:gd name="connsiteY3" fmla="*/ 160020 h 16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880" h="160020">
                <a:moveTo>
                  <a:pt x="0" y="160020"/>
                </a:moveTo>
                <a:lnTo>
                  <a:pt x="0" y="0"/>
                </a:lnTo>
                <a:lnTo>
                  <a:pt x="944880" y="0"/>
                </a:lnTo>
                <a:lnTo>
                  <a:pt x="944880" y="160020"/>
                </a:lnTo>
              </a:path>
            </a:pathLst>
          </a:custGeom>
          <a:noFill/>
          <a:ln w="50800">
            <a:solidFill>
              <a:srgbClr val="003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6748BFED-3F46-4204-875E-1BDA9DCCBD7F}"/>
              </a:ext>
            </a:extLst>
          </p:cNvPr>
          <p:cNvSpPr>
            <a:spLocks/>
          </p:cNvSpPr>
          <p:nvPr/>
        </p:nvSpPr>
        <p:spPr bwMode="auto">
          <a:xfrm rot="10800000">
            <a:off x="784442" y="495521"/>
            <a:ext cx="126918" cy="121518"/>
          </a:xfrm>
          <a:custGeom>
            <a:avLst/>
            <a:gdLst>
              <a:gd name="T0" fmla="*/ 47 w 94"/>
              <a:gd name="T1" fmla="*/ 0 h 90"/>
              <a:gd name="T2" fmla="*/ 56 w 94"/>
              <a:gd name="T3" fmla="*/ 25 h 90"/>
              <a:gd name="T4" fmla="*/ 81 w 94"/>
              <a:gd name="T5" fmla="*/ 15 h 90"/>
              <a:gd name="T6" fmla="*/ 70 w 94"/>
              <a:gd name="T7" fmla="*/ 38 h 90"/>
              <a:gd name="T8" fmla="*/ 94 w 94"/>
              <a:gd name="T9" fmla="*/ 45 h 90"/>
              <a:gd name="T10" fmla="*/ 70 w 94"/>
              <a:gd name="T11" fmla="*/ 54 h 90"/>
              <a:gd name="T12" fmla="*/ 81 w 94"/>
              <a:gd name="T13" fmla="*/ 78 h 90"/>
              <a:gd name="T14" fmla="*/ 56 w 94"/>
              <a:gd name="T15" fmla="*/ 67 h 90"/>
              <a:gd name="T16" fmla="*/ 47 w 94"/>
              <a:gd name="T17" fmla="*/ 90 h 90"/>
              <a:gd name="T18" fmla="*/ 38 w 94"/>
              <a:gd name="T19" fmla="*/ 67 h 90"/>
              <a:gd name="T20" fmla="*/ 13 w 94"/>
              <a:gd name="T21" fmla="*/ 78 h 90"/>
              <a:gd name="T22" fmla="*/ 24 w 94"/>
              <a:gd name="T23" fmla="*/ 54 h 90"/>
              <a:gd name="T24" fmla="*/ 0 w 94"/>
              <a:gd name="T25" fmla="*/ 45 h 90"/>
              <a:gd name="T26" fmla="*/ 24 w 94"/>
              <a:gd name="T27" fmla="*/ 38 h 90"/>
              <a:gd name="T28" fmla="*/ 13 w 94"/>
              <a:gd name="T29" fmla="*/ 15 h 90"/>
              <a:gd name="T30" fmla="*/ 38 w 94"/>
              <a:gd name="T31" fmla="*/ 25 h 90"/>
              <a:gd name="T32" fmla="*/ 47 w 94"/>
              <a:gd name="T3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4" h="90">
                <a:moveTo>
                  <a:pt x="47" y="0"/>
                </a:moveTo>
                <a:lnTo>
                  <a:pt x="56" y="25"/>
                </a:lnTo>
                <a:lnTo>
                  <a:pt x="81" y="15"/>
                </a:lnTo>
                <a:lnTo>
                  <a:pt x="70" y="38"/>
                </a:lnTo>
                <a:lnTo>
                  <a:pt x="94" y="45"/>
                </a:lnTo>
                <a:lnTo>
                  <a:pt x="70" y="54"/>
                </a:lnTo>
                <a:lnTo>
                  <a:pt x="81" y="78"/>
                </a:lnTo>
                <a:lnTo>
                  <a:pt x="56" y="67"/>
                </a:lnTo>
                <a:lnTo>
                  <a:pt x="47" y="90"/>
                </a:lnTo>
                <a:lnTo>
                  <a:pt x="38" y="67"/>
                </a:lnTo>
                <a:lnTo>
                  <a:pt x="13" y="78"/>
                </a:lnTo>
                <a:lnTo>
                  <a:pt x="24" y="54"/>
                </a:lnTo>
                <a:lnTo>
                  <a:pt x="0" y="45"/>
                </a:lnTo>
                <a:lnTo>
                  <a:pt x="24" y="38"/>
                </a:lnTo>
                <a:lnTo>
                  <a:pt x="13" y="15"/>
                </a:lnTo>
                <a:lnTo>
                  <a:pt x="38" y="25"/>
                </a:lnTo>
                <a:lnTo>
                  <a:pt x="47" y="0"/>
                </a:lnTo>
                <a:close/>
              </a:path>
            </a:pathLst>
          </a:custGeom>
          <a:solidFill>
            <a:srgbClr val="68C8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E3E8FC24-C03A-4482-8A1A-DAE18560F1C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19547" y="0"/>
            <a:ext cx="56708" cy="468518"/>
          </a:xfrm>
          <a:prstGeom prst="rect">
            <a:avLst/>
          </a:prstGeom>
          <a:solidFill>
            <a:srgbClr val="68C8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4" name="Rectangle 5">
            <a:extLst>
              <a:ext uri="{FF2B5EF4-FFF2-40B4-BE49-F238E27FC236}">
                <a16:creationId xmlns:a16="http://schemas.microsoft.com/office/drawing/2014/main" id="{20A81BFC-1B72-457D-96A6-0A589994B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48" y="748286"/>
            <a:ext cx="24541" cy="66610"/>
          </a:xfrm>
          <a:prstGeom prst="rect">
            <a:avLst/>
          </a:pr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2B323F80-B15B-4BFA-B509-6AE8A25EE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48" y="716484"/>
            <a:ext cx="24541" cy="24540"/>
          </a:xfrm>
          <a:prstGeom prst="rect">
            <a:avLst/>
          </a:pr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9" name="Rectangle 7">
            <a:extLst>
              <a:ext uri="{FF2B5EF4-FFF2-40B4-BE49-F238E27FC236}">
                <a16:creationId xmlns:a16="http://schemas.microsoft.com/office/drawing/2014/main" id="{F6FB0F8F-0F27-4497-94B7-6348CA273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446" y="716484"/>
            <a:ext cx="24541" cy="24540"/>
          </a:xfrm>
          <a:prstGeom prst="rect">
            <a:avLst/>
          </a:pr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0" name="Freeform 8">
            <a:extLst>
              <a:ext uri="{FF2B5EF4-FFF2-40B4-BE49-F238E27FC236}">
                <a16:creationId xmlns:a16="http://schemas.microsoft.com/office/drawing/2014/main" id="{8D54CCCF-DFD7-4301-803D-08F32FD88DB4}"/>
              </a:ext>
            </a:extLst>
          </p:cNvPr>
          <p:cNvSpPr>
            <a:spLocks/>
          </p:cNvSpPr>
          <p:nvPr/>
        </p:nvSpPr>
        <p:spPr bwMode="auto">
          <a:xfrm>
            <a:off x="903225" y="716484"/>
            <a:ext cx="111685" cy="97661"/>
          </a:xfrm>
          <a:custGeom>
            <a:avLst/>
            <a:gdLst>
              <a:gd name="T0" fmla="*/ 97 w 446"/>
              <a:gd name="T1" fmla="*/ 98 h 390"/>
              <a:gd name="T2" fmla="*/ 446 w 446"/>
              <a:gd name="T3" fmla="*/ 98 h 390"/>
              <a:gd name="T4" fmla="*/ 446 w 446"/>
              <a:gd name="T5" fmla="*/ 0 h 390"/>
              <a:gd name="T6" fmla="*/ 0 w 446"/>
              <a:gd name="T7" fmla="*/ 0 h 390"/>
              <a:gd name="T8" fmla="*/ 0 w 446"/>
              <a:gd name="T9" fmla="*/ 246 h 390"/>
              <a:gd name="T10" fmla="*/ 349 w 446"/>
              <a:gd name="T11" fmla="*/ 246 h 390"/>
              <a:gd name="T12" fmla="*/ 349 w 446"/>
              <a:gd name="T13" fmla="*/ 294 h 390"/>
              <a:gd name="T14" fmla="*/ 0 w 446"/>
              <a:gd name="T15" fmla="*/ 294 h 390"/>
              <a:gd name="T16" fmla="*/ 0 w 446"/>
              <a:gd name="T17" fmla="*/ 390 h 390"/>
              <a:gd name="T18" fmla="*/ 446 w 446"/>
              <a:gd name="T19" fmla="*/ 390 h 390"/>
              <a:gd name="T20" fmla="*/ 446 w 446"/>
              <a:gd name="T21" fmla="*/ 147 h 390"/>
              <a:gd name="T22" fmla="*/ 97 w 446"/>
              <a:gd name="T23" fmla="*/ 147 h 390"/>
              <a:gd name="T24" fmla="*/ 97 w 446"/>
              <a:gd name="T25" fmla="*/ 9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6" h="390">
                <a:moveTo>
                  <a:pt x="97" y="98"/>
                </a:moveTo>
                <a:lnTo>
                  <a:pt x="446" y="98"/>
                </a:lnTo>
                <a:lnTo>
                  <a:pt x="446" y="0"/>
                </a:lnTo>
                <a:lnTo>
                  <a:pt x="0" y="0"/>
                </a:lnTo>
                <a:lnTo>
                  <a:pt x="0" y="246"/>
                </a:lnTo>
                <a:lnTo>
                  <a:pt x="349" y="246"/>
                </a:lnTo>
                <a:lnTo>
                  <a:pt x="349" y="294"/>
                </a:lnTo>
                <a:lnTo>
                  <a:pt x="0" y="294"/>
                </a:lnTo>
                <a:lnTo>
                  <a:pt x="0" y="390"/>
                </a:lnTo>
                <a:lnTo>
                  <a:pt x="446" y="390"/>
                </a:lnTo>
                <a:lnTo>
                  <a:pt x="446" y="147"/>
                </a:lnTo>
                <a:lnTo>
                  <a:pt x="97" y="147"/>
                </a:lnTo>
                <a:lnTo>
                  <a:pt x="97" y="98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1" name="Freeform 9">
            <a:extLst>
              <a:ext uri="{FF2B5EF4-FFF2-40B4-BE49-F238E27FC236}">
                <a16:creationId xmlns:a16="http://schemas.microsoft.com/office/drawing/2014/main" id="{21A0F54B-16B1-4292-A583-E0406795CB75}"/>
              </a:ext>
            </a:extLst>
          </p:cNvPr>
          <p:cNvSpPr>
            <a:spLocks/>
          </p:cNvSpPr>
          <p:nvPr/>
        </p:nvSpPr>
        <p:spPr bwMode="auto">
          <a:xfrm>
            <a:off x="1068499" y="716484"/>
            <a:ext cx="79882" cy="98412"/>
          </a:xfrm>
          <a:custGeom>
            <a:avLst/>
            <a:gdLst>
              <a:gd name="T0" fmla="*/ 0 w 319"/>
              <a:gd name="T1" fmla="*/ 0 h 393"/>
              <a:gd name="T2" fmla="*/ 0 w 319"/>
              <a:gd name="T3" fmla="*/ 393 h 393"/>
              <a:gd name="T4" fmla="*/ 96 w 319"/>
              <a:gd name="T5" fmla="*/ 393 h 393"/>
              <a:gd name="T6" fmla="*/ 96 w 319"/>
              <a:gd name="T7" fmla="*/ 98 h 393"/>
              <a:gd name="T8" fmla="*/ 319 w 319"/>
              <a:gd name="T9" fmla="*/ 98 h 393"/>
              <a:gd name="T10" fmla="*/ 319 w 319"/>
              <a:gd name="T11" fmla="*/ 0 h 393"/>
              <a:gd name="T12" fmla="*/ 0 w 319"/>
              <a:gd name="T13" fmla="*/ 0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9" h="393">
                <a:moveTo>
                  <a:pt x="0" y="0"/>
                </a:moveTo>
                <a:lnTo>
                  <a:pt x="0" y="393"/>
                </a:lnTo>
                <a:lnTo>
                  <a:pt x="96" y="393"/>
                </a:lnTo>
                <a:lnTo>
                  <a:pt x="96" y="98"/>
                </a:lnTo>
                <a:lnTo>
                  <a:pt x="319" y="98"/>
                </a:lnTo>
                <a:lnTo>
                  <a:pt x="3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2" name="Freeform 10">
            <a:extLst>
              <a:ext uri="{FF2B5EF4-FFF2-40B4-BE49-F238E27FC236}">
                <a16:creationId xmlns:a16="http://schemas.microsoft.com/office/drawing/2014/main" id="{53616D5E-D0CC-4D07-A714-1511468A1842}"/>
              </a:ext>
            </a:extLst>
          </p:cNvPr>
          <p:cNvSpPr>
            <a:spLocks/>
          </p:cNvSpPr>
          <p:nvPr/>
        </p:nvSpPr>
        <p:spPr bwMode="auto">
          <a:xfrm>
            <a:off x="719170" y="716484"/>
            <a:ext cx="83889" cy="98412"/>
          </a:xfrm>
          <a:custGeom>
            <a:avLst/>
            <a:gdLst>
              <a:gd name="T0" fmla="*/ 0 w 335"/>
              <a:gd name="T1" fmla="*/ 393 h 393"/>
              <a:gd name="T2" fmla="*/ 97 w 335"/>
              <a:gd name="T3" fmla="*/ 393 h 393"/>
              <a:gd name="T4" fmla="*/ 97 w 335"/>
              <a:gd name="T5" fmla="*/ 98 h 393"/>
              <a:gd name="T6" fmla="*/ 335 w 335"/>
              <a:gd name="T7" fmla="*/ 98 h 393"/>
              <a:gd name="T8" fmla="*/ 335 w 335"/>
              <a:gd name="T9" fmla="*/ 0 h 393"/>
              <a:gd name="T10" fmla="*/ 0 w 335"/>
              <a:gd name="T11" fmla="*/ 0 h 393"/>
              <a:gd name="T12" fmla="*/ 0 w 335"/>
              <a:gd name="T13" fmla="*/ 393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5" h="393">
                <a:moveTo>
                  <a:pt x="0" y="393"/>
                </a:moveTo>
                <a:lnTo>
                  <a:pt x="97" y="393"/>
                </a:lnTo>
                <a:lnTo>
                  <a:pt x="97" y="98"/>
                </a:lnTo>
                <a:lnTo>
                  <a:pt x="335" y="98"/>
                </a:lnTo>
                <a:lnTo>
                  <a:pt x="335" y="0"/>
                </a:lnTo>
                <a:lnTo>
                  <a:pt x="0" y="0"/>
                </a:lnTo>
                <a:lnTo>
                  <a:pt x="0" y="393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40AE8DB8-FA41-4FBB-A7AD-488856CCBC3E}"/>
              </a:ext>
            </a:extLst>
          </p:cNvPr>
          <p:cNvSpPr>
            <a:spLocks/>
          </p:cNvSpPr>
          <p:nvPr/>
        </p:nvSpPr>
        <p:spPr bwMode="auto">
          <a:xfrm>
            <a:off x="810822" y="716484"/>
            <a:ext cx="23789" cy="98412"/>
          </a:xfrm>
          <a:custGeom>
            <a:avLst/>
            <a:gdLst>
              <a:gd name="T0" fmla="*/ 0 w 95"/>
              <a:gd name="T1" fmla="*/ 0 h 393"/>
              <a:gd name="T2" fmla="*/ 0 w 95"/>
              <a:gd name="T3" fmla="*/ 393 h 393"/>
              <a:gd name="T4" fmla="*/ 95 w 95"/>
              <a:gd name="T5" fmla="*/ 393 h 393"/>
              <a:gd name="T6" fmla="*/ 95 w 95"/>
              <a:gd name="T7" fmla="*/ 53 h 393"/>
              <a:gd name="T8" fmla="*/ 43 w 95"/>
              <a:gd name="T9" fmla="*/ 0 h 393"/>
              <a:gd name="T10" fmla="*/ 0 w 95"/>
              <a:gd name="T11" fmla="*/ 0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" h="393">
                <a:moveTo>
                  <a:pt x="0" y="0"/>
                </a:moveTo>
                <a:lnTo>
                  <a:pt x="0" y="393"/>
                </a:lnTo>
                <a:lnTo>
                  <a:pt x="95" y="393"/>
                </a:lnTo>
                <a:lnTo>
                  <a:pt x="95" y="53"/>
                </a:lnTo>
                <a:lnTo>
                  <a:pt x="4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" name="Freeform 12">
            <a:extLst>
              <a:ext uri="{FF2B5EF4-FFF2-40B4-BE49-F238E27FC236}">
                <a16:creationId xmlns:a16="http://schemas.microsoft.com/office/drawing/2014/main" id="{D0AF7C4B-E2C0-470E-88F5-11DE99C60DA3}"/>
              </a:ext>
            </a:extLst>
          </p:cNvPr>
          <p:cNvSpPr>
            <a:spLocks/>
          </p:cNvSpPr>
          <p:nvPr/>
        </p:nvSpPr>
        <p:spPr bwMode="auto">
          <a:xfrm>
            <a:off x="612493" y="716484"/>
            <a:ext cx="84640" cy="97661"/>
          </a:xfrm>
          <a:custGeom>
            <a:avLst/>
            <a:gdLst>
              <a:gd name="T0" fmla="*/ 241 w 338"/>
              <a:gd name="T1" fmla="*/ 294 h 390"/>
              <a:gd name="T2" fmla="*/ 0 w 338"/>
              <a:gd name="T3" fmla="*/ 294 h 390"/>
              <a:gd name="T4" fmla="*/ 0 w 338"/>
              <a:gd name="T5" fmla="*/ 390 h 390"/>
              <a:gd name="T6" fmla="*/ 338 w 338"/>
              <a:gd name="T7" fmla="*/ 390 h 390"/>
              <a:gd name="T8" fmla="*/ 338 w 338"/>
              <a:gd name="T9" fmla="*/ 0 h 390"/>
              <a:gd name="T10" fmla="*/ 241 w 338"/>
              <a:gd name="T11" fmla="*/ 0 h 390"/>
              <a:gd name="T12" fmla="*/ 241 w 338"/>
              <a:gd name="T13" fmla="*/ 294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390">
                <a:moveTo>
                  <a:pt x="241" y="294"/>
                </a:moveTo>
                <a:lnTo>
                  <a:pt x="0" y="294"/>
                </a:lnTo>
                <a:lnTo>
                  <a:pt x="0" y="390"/>
                </a:lnTo>
                <a:lnTo>
                  <a:pt x="338" y="390"/>
                </a:lnTo>
                <a:lnTo>
                  <a:pt x="338" y="0"/>
                </a:lnTo>
                <a:lnTo>
                  <a:pt x="241" y="0"/>
                </a:lnTo>
                <a:lnTo>
                  <a:pt x="241" y="294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3" name="Freeform 13">
            <a:extLst>
              <a:ext uri="{FF2B5EF4-FFF2-40B4-BE49-F238E27FC236}">
                <a16:creationId xmlns:a16="http://schemas.microsoft.com/office/drawing/2014/main" id="{7BBFB729-2BC4-495F-B92B-E7885AB6AAE7}"/>
              </a:ext>
            </a:extLst>
          </p:cNvPr>
          <p:cNvSpPr>
            <a:spLocks/>
          </p:cNvSpPr>
          <p:nvPr/>
        </p:nvSpPr>
        <p:spPr bwMode="auto">
          <a:xfrm>
            <a:off x="580941" y="716484"/>
            <a:ext cx="24541" cy="98412"/>
          </a:xfrm>
          <a:custGeom>
            <a:avLst/>
            <a:gdLst>
              <a:gd name="T0" fmla="*/ 0 w 98"/>
              <a:gd name="T1" fmla="*/ 337 h 393"/>
              <a:gd name="T2" fmla="*/ 53 w 98"/>
              <a:gd name="T3" fmla="*/ 393 h 393"/>
              <a:gd name="T4" fmla="*/ 98 w 98"/>
              <a:gd name="T5" fmla="*/ 393 h 393"/>
              <a:gd name="T6" fmla="*/ 98 w 98"/>
              <a:gd name="T7" fmla="*/ 0 h 393"/>
              <a:gd name="T8" fmla="*/ 0 w 98"/>
              <a:gd name="T9" fmla="*/ 0 h 393"/>
              <a:gd name="T10" fmla="*/ 0 w 98"/>
              <a:gd name="T11" fmla="*/ 337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8" h="393">
                <a:moveTo>
                  <a:pt x="0" y="337"/>
                </a:moveTo>
                <a:lnTo>
                  <a:pt x="53" y="393"/>
                </a:lnTo>
                <a:lnTo>
                  <a:pt x="98" y="393"/>
                </a:lnTo>
                <a:lnTo>
                  <a:pt x="98" y="0"/>
                </a:lnTo>
                <a:lnTo>
                  <a:pt x="0" y="0"/>
                </a:lnTo>
                <a:lnTo>
                  <a:pt x="0" y="337"/>
                </a:lnTo>
                <a:close/>
              </a:path>
            </a:pathLst>
          </a:custGeom>
          <a:solidFill>
            <a:srgbClr val="003A7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3EBE3D57-55F2-439B-9A3E-C18B4FB43AA6}"/>
              </a:ext>
            </a:extLst>
          </p:cNvPr>
          <p:cNvSpPr txBox="1"/>
          <p:nvPr/>
        </p:nvSpPr>
        <p:spPr>
          <a:xfrm>
            <a:off x="332824" y="1280768"/>
            <a:ext cx="3583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Global Relationship</a:t>
            </a:r>
            <a:endParaRPr kumimoji="0" lang="ko-KR" altLang="en-US" sz="2400" b="0" i="0" u="none" strike="noStrike" kern="1200" cap="none" spc="0" normalizeH="0" baseline="0" noProof="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68C8C6"/>
              </a:solidFill>
              <a:effectLst/>
              <a:uLnTx/>
              <a:uFillTx/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263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-1.85185E-6 L -0.06771 -1.85185E-6 " pathEditMode="relative" rAng="0" ptsTypes="AA">
                                      <p:cBhvr>
                                        <p:cTn id="17" dur="40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1107 -7.40741E-7 L 2.29167E-6 -7.40741E-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.02037 L 1.25E-6 -1.48148E-6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29167E-6 -0.0125 L -2.29167E-6 4.81481E-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1.04167E-6 -0.01713 L -1.04167E-6 1.48148E-6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" grpId="0" animBg="1"/>
      <p:bldP spid="1034" grpId="0" animBg="1"/>
      <p:bldP spid="1052" grpId="0"/>
      <p:bldP spid="105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 17">
            <a:extLst>
              <a:ext uri="{FF2B5EF4-FFF2-40B4-BE49-F238E27FC236}">
                <a16:creationId xmlns:a16="http://schemas.microsoft.com/office/drawing/2014/main" id="{B05B9561-5616-400C-AB41-06A4FE174FCE}"/>
              </a:ext>
            </a:extLst>
          </p:cNvPr>
          <p:cNvSpPr>
            <a:spLocks/>
          </p:cNvSpPr>
          <p:nvPr/>
        </p:nvSpPr>
        <p:spPr bwMode="auto">
          <a:xfrm>
            <a:off x="3446107" y="1041399"/>
            <a:ext cx="5227200" cy="5227200"/>
          </a:xfrm>
          <a:custGeom>
            <a:avLst/>
            <a:gdLst>
              <a:gd name="T0" fmla="*/ 2612 w 2612"/>
              <a:gd name="T1" fmla="*/ 1307 h 2612"/>
              <a:gd name="T2" fmla="*/ 1907 w 2612"/>
              <a:gd name="T3" fmla="*/ 1057 h 2612"/>
              <a:gd name="T4" fmla="*/ 2229 w 2612"/>
              <a:gd name="T5" fmla="*/ 383 h 2612"/>
              <a:gd name="T6" fmla="*/ 1555 w 2612"/>
              <a:gd name="T7" fmla="*/ 704 h 2612"/>
              <a:gd name="T8" fmla="*/ 1305 w 2612"/>
              <a:gd name="T9" fmla="*/ 0 h 2612"/>
              <a:gd name="T10" fmla="*/ 1055 w 2612"/>
              <a:gd name="T11" fmla="*/ 704 h 2612"/>
              <a:gd name="T12" fmla="*/ 382 w 2612"/>
              <a:gd name="T13" fmla="*/ 383 h 2612"/>
              <a:gd name="T14" fmla="*/ 703 w 2612"/>
              <a:gd name="T15" fmla="*/ 1057 h 2612"/>
              <a:gd name="T16" fmla="*/ 0 w 2612"/>
              <a:gd name="T17" fmla="*/ 1307 h 2612"/>
              <a:gd name="T18" fmla="*/ 703 w 2612"/>
              <a:gd name="T19" fmla="*/ 1556 h 2612"/>
              <a:gd name="T20" fmla="*/ 382 w 2612"/>
              <a:gd name="T21" fmla="*/ 2229 h 2612"/>
              <a:gd name="T22" fmla="*/ 1055 w 2612"/>
              <a:gd name="T23" fmla="*/ 1910 h 2612"/>
              <a:gd name="T24" fmla="*/ 1305 w 2612"/>
              <a:gd name="T25" fmla="*/ 2612 h 2612"/>
              <a:gd name="T26" fmla="*/ 1555 w 2612"/>
              <a:gd name="T27" fmla="*/ 1910 h 2612"/>
              <a:gd name="T28" fmla="*/ 2229 w 2612"/>
              <a:gd name="T29" fmla="*/ 2229 h 2612"/>
              <a:gd name="T30" fmla="*/ 1907 w 2612"/>
              <a:gd name="T31" fmla="*/ 1556 h 2612"/>
              <a:gd name="T32" fmla="*/ 2612 w 2612"/>
              <a:gd name="T33" fmla="*/ 1307 h 2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12" h="2612">
                <a:moveTo>
                  <a:pt x="2612" y="1307"/>
                </a:moveTo>
                <a:lnTo>
                  <a:pt x="1907" y="1057"/>
                </a:lnTo>
                <a:lnTo>
                  <a:pt x="2229" y="383"/>
                </a:lnTo>
                <a:lnTo>
                  <a:pt x="1555" y="704"/>
                </a:lnTo>
                <a:lnTo>
                  <a:pt x="1305" y="0"/>
                </a:lnTo>
                <a:lnTo>
                  <a:pt x="1055" y="704"/>
                </a:lnTo>
                <a:lnTo>
                  <a:pt x="382" y="383"/>
                </a:lnTo>
                <a:lnTo>
                  <a:pt x="703" y="1057"/>
                </a:lnTo>
                <a:lnTo>
                  <a:pt x="0" y="1307"/>
                </a:lnTo>
                <a:lnTo>
                  <a:pt x="703" y="1556"/>
                </a:lnTo>
                <a:lnTo>
                  <a:pt x="382" y="2229"/>
                </a:lnTo>
                <a:lnTo>
                  <a:pt x="1055" y="1910"/>
                </a:lnTo>
                <a:lnTo>
                  <a:pt x="1305" y="2612"/>
                </a:lnTo>
                <a:lnTo>
                  <a:pt x="1555" y="1910"/>
                </a:lnTo>
                <a:lnTo>
                  <a:pt x="2229" y="2229"/>
                </a:lnTo>
                <a:lnTo>
                  <a:pt x="1907" y="1556"/>
                </a:lnTo>
                <a:lnTo>
                  <a:pt x="2612" y="1307"/>
                </a:lnTo>
                <a:close/>
              </a:path>
            </a:pathLst>
          </a:custGeom>
          <a:noFill/>
          <a:ln w="6350" cap="flat">
            <a:solidFill>
              <a:schemeClr val="bg1">
                <a:lumMod val="85000"/>
                <a:alpha val="96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2" name="타원 141">
            <a:extLst>
              <a:ext uri="{FF2B5EF4-FFF2-40B4-BE49-F238E27FC236}">
                <a16:creationId xmlns:a16="http://schemas.microsoft.com/office/drawing/2014/main" id="{D95A59F4-7C9C-4BEC-A4F3-77B58E32F3CD}"/>
              </a:ext>
            </a:extLst>
          </p:cNvPr>
          <p:cNvSpPr/>
          <p:nvPr/>
        </p:nvSpPr>
        <p:spPr>
          <a:xfrm>
            <a:off x="3446107" y="1041399"/>
            <a:ext cx="5227200" cy="5227200"/>
          </a:xfrm>
          <a:prstGeom prst="ellipse">
            <a:avLst/>
          </a:prstGeom>
          <a:ln w="3175">
            <a:solidFill>
              <a:schemeClr val="bg1">
                <a:lumMod val="85000"/>
                <a:alpha val="9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3" name="직사각형 142">
            <a:extLst>
              <a:ext uri="{FF2B5EF4-FFF2-40B4-BE49-F238E27FC236}">
                <a16:creationId xmlns:a16="http://schemas.microsoft.com/office/drawing/2014/main" id="{D15047FA-A7D5-47AA-ADA0-F7737FB7061E}"/>
              </a:ext>
            </a:extLst>
          </p:cNvPr>
          <p:cNvSpPr/>
          <p:nvPr/>
        </p:nvSpPr>
        <p:spPr>
          <a:xfrm>
            <a:off x="3966321" y="1812319"/>
            <a:ext cx="4186771" cy="4456280"/>
          </a:xfrm>
          <a:prstGeom prst="rect">
            <a:avLst/>
          </a:prstGeom>
          <a:ln w="3175">
            <a:solidFill>
              <a:schemeClr val="bg1">
                <a:lumMod val="85000"/>
                <a:alpha val="9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0" name="이등변 삼각형 149">
            <a:extLst>
              <a:ext uri="{FF2B5EF4-FFF2-40B4-BE49-F238E27FC236}">
                <a16:creationId xmlns:a16="http://schemas.microsoft.com/office/drawing/2014/main" id="{7413CB55-5832-4629-B926-56B13676930E}"/>
              </a:ext>
            </a:extLst>
          </p:cNvPr>
          <p:cNvSpPr/>
          <p:nvPr/>
        </p:nvSpPr>
        <p:spPr>
          <a:xfrm>
            <a:off x="3966321" y="1041399"/>
            <a:ext cx="4186771" cy="2613600"/>
          </a:xfrm>
          <a:prstGeom prst="triangle">
            <a:avLst/>
          </a:prstGeom>
          <a:ln w="3175">
            <a:solidFill>
              <a:schemeClr val="bg1">
                <a:lumMod val="85000"/>
                <a:alpha val="96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51" name="직선 연결선 150">
            <a:extLst>
              <a:ext uri="{FF2B5EF4-FFF2-40B4-BE49-F238E27FC236}">
                <a16:creationId xmlns:a16="http://schemas.microsoft.com/office/drawing/2014/main" id="{CF30561A-10B8-4E6A-B4C5-66E35995E73B}"/>
              </a:ext>
            </a:extLst>
          </p:cNvPr>
          <p:cNvCxnSpPr>
            <a:cxnSpLocks/>
          </p:cNvCxnSpPr>
          <p:nvPr/>
        </p:nvCxnSpPr>
        <p:spPr>
          <a:xfrm>
            <a:off x="6059707" y="1052511"/>
            <a:ext cx="0" cy="5279136"/>
          </a:xfrm>
          <a:prstGeom prst="line">
            <a:avLst/>
          </a:prstGeom>
          <a:ln w="3175">
            <a:solidFill>
              <a:schemeClr val="bg1">
                <a:lumMod val="85000"/>
                <a:alpha val="9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6907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Current Status </a:t>
            </a: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· </a:t>
            </a:r>
            <a:r>
              <a:rPr lang="en-US" altLang="ko-KR" sz="2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Academic Program</a:t>
            </a:r>
            <a:endParaRPr lang="ko-KR" altLang="en-US" sz="280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68C8C6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4A0A4AD9-8B37-465C-BEAA-6C37A26A51E6}"/>
              </a:ext>
            </a:extLst>
          </p:cNvPr>
          <p:cNvGrpSpPr/>
          <p:nvPr/>
        </p:nvGrpSpPr>
        <p:grpSpPr>
          <a:xfrm>
            <a:off x="4071939" y="1714499"/>
            <a:ext cx="3984624" cy="3984624"/>
            <a:chOff x="4071939" y="1714499"/>
            <a:chExt cx="3984624" cy="3984624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8EC582E7-154C-491A-A284-1996B138F3E1}"/>
                </a:ext>
              </a:extLst>
            </p:cNvPr>
            <p:cNvSpPr/>
            <p:nvPr/>
          </p:nvSpPr>
          <p:spPr>
            <a:xfrm>
              <a:off x="4071939" y="1714499"/>
              <a:ext cx="3984624" cy="3984624"/>
            </a:xfrm>
            <a:prstGeom prst="ellipse">
              <a:avLst/>
            </a:prstGeom>
            <a:solidFill>
              <a:srgbClr val="68C8C6"/>
            </a:solidFill>
            <a:ln w="19050">
              <a:solidFill>
                <a:srgbClr val="68C8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167DD20-0232-4459-B6CB-76F126AA8DB3}"/>
                </a:ext>
              </a:extLst>
            </p:cNvPr>
            <p:cNvSpPr txBox="1"/>
            <p:nvPr/>
          </p:nvSpPr>
          <p:spPr>
            <a:xfrm>
              <a:off x="4695929" y="3106647"/>
              <a:ext cx="27366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altLang="ko-KR" sz="3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Academic</a:t>
              </a:r>
              <a:br>
                <a:rPr lang="en-US" altLang="ko-KR" sz="3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</a:br>
              <a:r>
                <a:rPr lang="en-US" altLang="ko-KR" sz="3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Program</a:t>
              </a:r>
              <a:endParaRPr lang="ko-KR" altLang="en-US" sz="36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AB12055C-E9D3-4947-B180-B904366D027E}"/>
              </a:ext>
            </a:extLst>
          </p:cNvPr>
          <p:cNvGrpSpPr/>
          <p:nvPr/>
        </p:nvGrpSpPr>
        <p:grpSpPr>
          <a:xfrm>
            <a:off x="8968903" y="2739308"/>
            <a:ext cx="2310249" cy="1445858"/>
            <a:chOff x="8968903" y="2840908"/>
            <a:chExt cx="2310249" cy="1445858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F62FE4E-8F0F-4FDA-854B-91A1B5BF0453}"/>
                </a:ext>
              </a:extLst>
            </p:cNvPr>
            <p:cNvSpPr txBox="1"/>
            <p:nvPr/>
          </p:nvSpPr>
          <p:spPr>
            <a:xfrm>
              <a:off x="8968903" y="2840908"/>
              <a:ext cx="231024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altLang="ko-KR" sz="25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GRADUATE</a:t>
              </a:r>
              <a:endParaRPr lang="ko-KR" altLang="en-US" sz="25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D19342F5-9634-4814-BC38-793D10ED3FCF}"/>
                </a:ext>
              </a:extLst>
            </p:cNvPr>
            <p:cNvGrpSpPr/>
            <p:nvPr/>
          </p:nvGrpSpPr>
          <p:grpSpPr>
            <a:xfrm>
              <a:off x="9016191" y="3721100"/>
              <a:ext cx="2215671" cy="565666"/>
              <a:chOff x="9016191" y="3721100"/>
              <a:chExt cx="2215671" cy="565666"/>
            </a:xfrm>
          </p:grpSpPr>
          <p:cxnSp>
            <p:nvCxnSpPr>
              <p:cNvPr id="120" name="직선 연결선 119">
                <a:extLst>
                  <a:ext uri="{FF2B5EF4-FFF2-40B4-BE49-F238E27FC236}">
                    <a16:creationId xmlns:a16="http://schemas.microsoft.com/office/drawing/2014/main" id="{5F7E4D1B-E2BD-439D-AD40-FE0EAC0805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33527" y="3721100"/>
                <a:ext cx="381000" cy="0"/>
              </a:xfrm>
              <a:prstGeom prst="line">
                <a:avLst/>
              </a:prstGeom>
              <a:ln w="25400">
                <a:solidFill>
                  <a:srgbClr val="003A7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FE10D8-963D-40ED-B756-464974F3D82C}"/>
                  </a:ext>
                </a:extLst>
              </p:cNvPr>
              <p:cNvSpPr txBox="1"/>
              <p:nvPr/>
            </p:nvSpPr>
            <p:spPr>
              <a:xfrm>
                <a:off x="9016191" y="3886656"/>
                <a:ext cx="22156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2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16</a:t>
                </a: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 Departments</a:t>
                </a:r>
                <a:endParaRPr lang="ko-KR" altLang="en-US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endParaRPr>
              </a:p>
            </p:txBody>
          </p:sp>
        </p:grp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054C4CF8-6927-45C8-8A58-B44E252706B4}"/>
              </a:ext>
            </a:extLst>
          </p:cNvPr>
          <p:cNvGrpSpPr/>
          <p:nvPr/>
        </p:nvGrpSpPr>
        <p:grpSpPr>
          <a:xfrm>
            <a:off x="219614" y="2739309"/>
            <a:ext cx="3724096" cy="1907522"/>
            <a:chOff x="171989" y="2840909"/>
            <a:chExt cx="3724096" cy="1907522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28933F3-D789-4D37-A307-5D481363AEAA}"/>
                </a:ext>
              </a:extLst>
            </p:cNvPr>
            <p:cNvSpPr txBox="1"/>
            <p:nvPr/>
          </p:nvSpPr>
          <p:spPr>
            <a:xfrm>
              <a:off x="171989" y="2840909"/>
              <a:ext cx="372409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ko-KR" sz="25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UNDERGRADUATE</a:t>
              </a:r>
              <a:endParaRPr lang="ko-KR" altLang="en-US" sz="25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5926B9B-A229-4DF8-BC3A-84A1344D0836}"/>
                </a:ext>
              </a:extLst>
            </p:cNvPr>
            <p:cNvSpPr txBox="1"/>
            <p:nvPr/>
          </p:nvSpPr>
          <p:spPr>
            <a:xfrm>
              <a:off x="208858" y="3886656"/>
              <a:ext cx="36503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altLang="ko-KR" sz="2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3 </a:t>
              </a:r>
              <a:r>
                <a: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Colleges</a:t>
              </a:r>
              <a:r>
                <a: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</a:t>
              </a:r>
              <a:r>
                <a:rPr lang="en-US" altLang="ko-KR" sz="2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14 </a:t>
              </a:r>
              <a:r>
                <a: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Departments</a:t>
              </a:r>
              <a:endParaRPr lang="ko-KR" altLang="en-US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C7580A1-0FDC-4222-BD5B-31984365B756}"/>
                </a:ext>
              </a:extLst>
            </p:cNvPr>
            <p:cNvSpPr txBox="1"/>
            <p:nvPr/>
          </p:nvSpPr>
          <p:spPr>
            <a:xfrm>
              <a:off x="1390272" y="4348321"/>
              <a:ext cx="1287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altLang="ko-KR" sz="2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 </a:t>
              </a:r>
              <a:r>
                <a: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School</a:t>
              </a:r>
              <a:endParaRPr lang="ko-KR" altLang="en-US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48ACFCF3-1906-4006-986C-67D7F7122114}"/>
                </a:ext>
              </a:extLst>
            </p:cNvPr>
            <p:cNvCxnSpPr/>
            <p:nvPr/>
          </p:nvCxnSpPr>
          <p:spPr>
            <a:xfrm>
              <a:off x="1868936" y="3721100"/>
              <a:ext cx="381000" cy="0"/>
            </a:xfrm>
            <a:prstGeom prst="line">
              <a:avLst/>
            </a:prstGeom>
            <a:ln w="25400">
              <a:solidFill>
                <a:srgbClr val="003A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D6572636-3C12-4887-B510-3636C021AA5E}"/>
              </a:ext>
            </a:extLst>
          </p:cNvPr>
          <p:cNvGrpSpPr/>
          <p:nvPr/>
        </p:nvGrpSpPr>
        <p:grpSpPr>
          <a:xfrm>
            <a:off x="2884932" y="12700"/>
            <a:ext cx="6820196" cy="6817868"/>
            <a:chOff x="2884932" y="12700"/>
            <a:chExt cx="6820196" cy="6817868"/>
          </a:xfrm>
        </p:grpSpPr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3952EC4F-F5F6-45EA-8A9C-94A18250D8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4932" y="5092700"/>
              <a:ext cx="1737868" cy="1737868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rgbClr val="68C8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8" name="직선 연결선 157">
              <a:extLst>
                <a:ext uri="{FF2B5EF4-FFF2-40B4-BE49-F238E27FC236}">
                  <a16:creationId xmlns:a16="http://schemas.microsoft.com/office/drawing/2014/main" id="{45ECF0AC-BA89-42EB-9655-03A4CA5DAC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1827" y="12700"/>
              <a:ext cx="2273301" cy="2273300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rgbClr val="68C8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28067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0.07917 L 4.79167E-6 -3.7037E-7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5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5091 0.00231 L -3.125E-6 4.07407E-6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11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4596 -0.00208 L 1.45833E-6 -1.11111E-6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5" grpId="1" animBg="1"/>
      <p:bldP spid="142" grpId="0" animBg="1"/>
      <p:bldP spid="143" grpId="0" animBg="1"/>
      <p:bldP spid="143" grpId="1" animBg="1"/>
      <p:bldP spid="1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4859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Current Status </a:t>
            </a: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· </a:t>
            </a:r>
            <a:r>
              <a:rPr lang="en-US" altLang="ko-KR" sz="2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Overall</a:t>
            </a:r>
            <a:endParaRPr lang="ko-KR" altLang="en-US" sz="280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68C8C6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887F941-4F13-435C-B840-E2642F25E009}"/>
              </a:ext>
            </a:extLst>
          </p:cNvPr>
          <p:cNvSpPr txBox="1"/>
          <p:nvPr/>
        </p:nvSpPr>
        <p:spPr>
          <a:xfrm>
            <a:off x="324168" y="1288671"/>
            <a:ext cx="569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Cumulative number of Students</a:t>
            </a: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3CBAA030-6238-4F28-B50F-7DD7BA07D4E7}"/>
              </a:ext>
            </a:extLst>
          </p:cNvPr>
          <p:cNvGrpSpPr/>
          <p:nvPr/>
        </p:nvGrpSpPr>
        <p:grpSpPr>
          <a:xfrm>
            <a:off x="0" y="4965700"/>
            <a:ext cx="12192000" cy="1892300"/>
            <a:chOff x="0" y="4813300"/>
            <a:chExt cx="12192000" cy="1892300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FB829946-AE7C-4012-9FDF-538082332EE5}"/>
                </a:ext>
              </a:extLst>
            </p:cNvPr>
            <p:cNvSpPr/>
            <p:nvPr/>
          </p:nvSpPr>
          <p:spPr>
            <a:xfrm>
              <a:off x="0" y="4813300"/>
              <a:ext cx="12192000" cy="1892300"/>
            </a:xfrm>
            <a:prstGeom prst="rect">
              <a:avLst/>
            </a:prstGeom>
            <a:solidFill>
              <a:srgbClr val="68C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7EC2946-DB52-4AA9-81EF-F88F7614B36B}"/>
                </a:ext>
              </a:extLst>
            </p:cNvPr>
            <p:cNvSpPr txBox="1"/>
            <p:nvPr/>
          </p:nvSpPr>
          <p:spPr>
            <a:xfrm>
              <a:off x="324168" y="4971608"/>
              <a:ext cx="24080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3200" dirty="0" smtClean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May.2020</a:t>
              </a:r>
              <a:endParaRPr lang="en-US" altLang="ko-KR" sz="32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BC4583D-140B-444D-ACC2-121B3C5C5116}"/>
                </a:ext>
              </a:extLst>
            </p:cNvPr>
            <p:cNvSpPr txBox="1"/>
            <p:nvPr/>
          </p:nvSpPr>
          <p:spPr>
            <a:xfrm>
              <a:off x="324168" y="5531482"/>
              <a:ext cx="30668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2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Current Enrolled</a:t>
              </a:r>
            </a:p>
            <a:p>
              <a:pPr lvl="0">
                <a:defRPr/>
              </a:pPr>
              <a:r>
                <a:rPr lang="en-US" altLang="ko-KR" sz="2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Students Status</a:t>
              </a:r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49C539A9-CD12-4469-8AEC-7A54B19CE71B}"/>
                </a:ext>
              </a:extLst>
            </p:cNvPr>
            <p:cNvCxnSpPr>
              <a:cxnSpLocks/>
            </p:cNvCxnSpPr>
            <p:nvPr/>
          </p:nvCxnSpPr>
          <p:spPr>
            <a:xfrm>
              <a:off x="3479800" y="5717520"/>
              <a:ext cx="86868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B410887-1E8C-4776-AF04-54FEB11AC72F}"/>
                </a:ext>
              </a:extLst>
            </p:cNvPr>
            <p:cNvSpPr txBox="1"/>
            <p:nvPr/>
          </p:nvSpPr>
          <p:spPr>
            <a:xfrm>
              <a:off x="4396290" y="5772447"/>
              <a:ext cx="15215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altLang="ko-KR" sz="3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</a:t>
              </a:r>
              <a:r>
                <a:rPr lang="en-US" altLang="ko-KR" sz="3200" dirty="0" smtClean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2,829</a:t>
              </a:r>
              <a:endParaRPr lang="en-US" altLang="ko-KR" sz="32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6FFB62E-105A-42EB-9258-C6C55C718B2A}"/>
                </a:ext>
              </a:extLst>
            </p:cNvPr>
            <p:cNvSpPr txBox="1"/>
            <p:nvPr/>
          </p:nvSpPr>
          <p:spPr>
            <a:xfrm>
              <a:off x="4573420" y="5043632"/>
              <a:ext cx="11673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All</a:t>
              </a:r>
            </a:p>
            <a:p>
              <a:pPr lvl="0" algn="ctr">
                <a:defRPr/>
              </a:pP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students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FBCADCC-2342-4214-AA52-56EFF7596E8F}"/>
                </a:ext>
              </a:extLst>
            </p:cNvPr>
            <p:cNvSpPr txBox="1"/>
            <p:nvPr/>
          </p:nvSpPr>
          <p:spPr>
            <a:xfrm>
              <a:off x="7029137" y="5772447"/>
              <a:ext cx="15167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altLang="ko-KR" sz="32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</a:t>
              </a:r>
              <a:r>
                <a:rPr lang="en-US" altLang="ko-KR" sz="3200" dirty="0" smtClean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2,659</a:t>
              </a:r>
              <a:endParaRPr lang="en-US" altLang="ko-KR" sz="32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CEB6EDB-1F10-4881-A7B7-404E52F49EC6}"/>
                </a:ext>
              </a:extLst>
            </p:cNvPr>
            <p:cNvSpPr txBox="1"/>
            <p:nvPr/>
          </p:nvSpPr>
          <p:spPr>
            <a:xfrm>
              <a:off x="7163788" y="5043632"/>
              <a:ext cx="12474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Domestic</a:t>
              </a:r>
            </a:p>
            <a:p>
              <a:pPr lvl="0" algn="ctr">
                <a:defRPr/>
              </a:pP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students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57B3345-76ED-4F9B-B30A-C058D54695E8}"/>
                </a:ext>
              </a:extLst>
            </p:cNvPr>
            <p:cNvSpPr txBox="1"/>
            <p:nvPr/>
          </p:nvSpPr>
          <p:spPr>
            <a:xfrm>
              <a:off x="10143982" y="5772447"/>
              <a:ext cx="9252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altLang="ko-KR" sz="3200" dirty="0" smtClean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170</a:t>
              </a:r>
              <a:endParaRPr lang="en-US" altLang="ko-KR" sz="32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B0DCB83-275F-436E-8E4D-93CC23C67EF2}"/>
                </a:ext>
              </a:extLst>
            </p:cNvPr>
            <p:cNvSpPr txBox="1"/>
            <p:nvPr/>
          </p:nvSpPr>
          <p:spPr>
            <a:xfrm>
              <a:off x="9804146" y="5043632"/>
              <a:ext cx="16049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International</a:t>
              </a:r>
            </a:p>
            <a:p>
              <a:pPr lvl="0" algn="ctr">
                <a:defRPr/>
              </a:pP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students</a:t>
              </a: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C735BAA-AA7A-4088-8B38-4E37EA189979}"/>
              </a:ext>
            </a:extLst>
          </p:cNvPr>
          <p:cNvGrpSpPr/>
          <p:nvPr/>
        </p:nvGrpSpPr>
        <p:grpSpPr>
          <a:xfrm>
            <a:off x="0" y="1786805"/>
            <a:ext cx="12204700" cy="527053"/>
            <a:chOff x="0" y="1786805"/>
            <a:chExt cx="12204700" cy="527053"/>
          </a:xfrm>
        </p:grpSpPr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BBDBE402-7EDC-4889-8E1B-C6DBD125E8E6}"/>
                </a:ext>
              </a:extLst>
            </p:cNvPr>
            <p:cNvCxnSpPr/>
            <p:nvPr/>
          </p:nvCxnSpPr>
          <p:spPr>
            <a:xfrm>
              <a:off x="0" y="2313858"/>
              <a:ext cx="122047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A64BEBF-9795-4A1F-A08A-D78C14FF8A47}"/>
                </a:ext>
              </a:extLst>
            </p:cNvPr>
            <p:cNvSpPr txBox="1"/>
            <p:nvPr/>
          </p:nvSpPr>
          <p:spPr>
            <a:xfrm>
              <a:off x="2028099" y="1909915"/>
              <a:ext cx="830677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2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2015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15A6620-A235-46FC-AAD5-15571B594F7B}"/>
                </a:ext>
              </a:extLst>
            </p:cNvPr>
            <p:cNvSpPr txBox="1"/>
            <p:nvPr/>
          </p:nvSpPr>
          <p:spPr>
            <a:xfrm>
              <a:off x="3620499" y="1909915"/>
              <a:ext cx="830677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2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2016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6EBC67D-E4B8-492E-BD79-12A06DED19FE}"/>
                </a:ext>
              </a:extLst>
            </p:cNvPr>
            <p:cNvSpPr txBox="1"/>
            <p:nvPr/>
          </p:nvSpPr>
          <p:spPr>
            <a:xfrm>
              <a:off x="5212899" y="1909915"/>
              <a:ext cx="819455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2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2017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DCA4ED-84DB-42EB-A4B0-ADC744C359D6}"/>
                </a:ext>
              </a:extLst>
            </p:cNvPr>
            <p:cNvSpPr txBox="1"/>
            <p:nvPr/>
          </p:nvSpPr>
          <p:spPr>
            <a:xfrm>
              <a:off x="6794077" y="1909915"/>
              <a:ext cx="833883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2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2018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35BEF14-F7F9-420D-B8A3-62AA973AEA18}"/>
                </a:ext>
              </a:extLst>
            </p:cNvPr>
            <p:cNvSpPr txBox="1"/>
            <p:nvPr/>
          </p:nvSpPr>
          <p:spPr>
            <a:xfrm>
              <a:off x="8389683" y="1909915"/>
              <a:ext cx="830677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2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2019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E80BD0B-4A67-46AE-BECE-B4F9B568BD1A}"/>
                </a:ext>
              </a:extLst>
            </p:cNvPr>
            <p:cNvSpPr txBox="1"/>
            <p:nvPr/>
          </p:nvSpPr>
          <p:spPr>
            <a:xfrm>
              <a:off x="9982081" y="1786805"/>
              <a:ext cx="1168910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28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2020</a:t>
              </a: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4000D92C-300F-46E9-A855-55D3C5E8048D}"/>
              </a:ext>
            </a:extLst>
          </p:cNvPr>
          <p:cNvGrpSpPr/>
          <p:nvPr/>
        </p:nvGrpSpPr>
        <p:grpSpPr>
          <a:xfrm>
            <a:off x="-4" y="2450466"/>
            <a:ext cx="12204700" cy="1938891"/>
            <a:chOff x="-4" y="2450466"/>
            <a:chExt cx="12204700" cy="1938891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A873ED04-5B5F-4FD5-ABEE-683E26B2DE62}"/>
                </a:ext>
              </a:extLst>
            </p:cNvPr>
            <p:cNvGrpSpPr/>
            <p:nvPr/>
          </p:nvGrpSpPr>
          <p:grpSpPr>
            <a:xfrm>
              <a:off x="324168" y="3423029"/>
              <a:ext cx="6615914" cy="966328"/>
              <a:chOff x="324168" y="3423029"/>
              <a:chExt cx="6615914" cy="966328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E58F27A-96B3-472F-8EF2-F7CC3D9FF177}"/>
                  </a:ext>
                </a:extLst>
              </p:cNvPr>
              <p:cNvSpPr txBox="1"/>
              <p:nvPr/>
            </p:nvSpPr>
            <p:spPr>
              <a:xfrm>
                <a:off x="324168" y="3866137"/>
                <a:ext cx="66159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Gender Ratio(All): Male(4,981, 72.1%) / Female(1,929, 27.9%)</a:t>
                </a:r>
              </a:p>
              <a:p>
                <a:pPr lvl="0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Gender Ratio(International) : Male(299, 76.1%)/Female(94, 23.9%)</a:t>
                </a:r>
              </a:p>
            </p:txBody>
          </p:sp>
          <p:cxnSp>
            <p:nvCxnSpPr>
              <p:cNvPr id="46" name="직선 연결선 45">
                <a:extLst>
                  <a:ext uri="{FF2B5EF4-FFF2-40B4-BE49-F238E27FC236}">
                    <a16:creationId xmlns:a16="http://schemas.microsoft.com/office/drawing/2014/main" id="{F377E181-35B7-4233-B7A4-C72CA9825A3A}"/>
                  </a:ext>
                </a:extLst>
              </p:cNvPr>
              <p:cNvCxnSpPr/>
              <p:nvPr/>
            </p:nvCxnSpPr>
            <p:spPr>
              <a:xfrm>
                <a:off x="435852" y="3789103"/>
                <a:ext cx="136088" cy="0"/>
              </a:xfrm>
              <a:prstGeom prst="line">
                <a:avLst/>
              </a:prstGeom>
              <a:ln w="25400">
                <a:solidFill>
                  <a:srgbClr val="68C8C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D6B4F8C-7F2B-420F-B2DC-2ABDFE580886}"/>
                  </a:ext>
                </a:extLst>
              </p:cNvPr>
              <p:cNvSpPr txBox="1"/>
              <p:nvPr/>
            </p:nvSpPr>
            <p:spPr>
              <a:xfrm>
                <a:off x="324168" y="3423029"/>
                <a:ext cx="58833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16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Cumulative number of Freshman until 2020: 7,303</a:t>
                </a:r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5F96A4F0-10DB-4573-9C48-B47EFAF4422E}"/>
                </a:ext>
              </a:extLst>
            </p:cNvPr>
            <p:cNvGrpSpPr/>
            <p:nvPr/>
          </p:nvGrpSpPr>
          <p:grpSpPr>
            <a:xfrm>
              <a:off x="-4" y="2450466"/>
              <a:ext cx="12204700" cy="781518"/>
              <a:chOff x="-4" y="2450466"/>
              <a:chExt cx="12204700" cy="781518"/>
            </a:xfrm>
          </p:grpSpPr>
          <p:sp>
            <p:nvSpPr>
              <p:cNvPr id="85" name="사각형: 둥근 위쪽 모서리 84">
                <a:extLst>
                  <a:ext uri="{FF2B5EF4-FFF2-40B4-BE49-F238E27FC236}">
                    <a16:creationId xmlns:a16="http://schemas.microsoft.com/office/drawing/2014/main" id="{599DC40A-8E75-40D2-82A4-BCC7D2F2CE3F}"/>
                  </a:ext>
                </a:extLst>
              </p:cNvPr>
              <p:cNvSpPr/>
              <p:nvPr/>
            </p:nvSpPr>
            <p:spPr>
              <a:xfrm rot="5400000">
                <a:off x="5945692" y="-3091706"/>
                <a:ext cx="313308" cy="122047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003A7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" name="사각형: 둥근 위쪽 모서리 12">
                <a:extLst>
                  <a:ext uri="{FF2B5EF4-FFF2-40B4-BE49-F238E27FC236}">
                    <a16:creationId xmlns:a16="http://schemas.microsoft.com/office/drawing/2014/main" id="{9FF9A6C7-0668-41ED-A63F-B861735710F3}"/>
                  </a:ext>
                </a:extLst>
              </p:cNvPr>
              <p:cNvSpPr/>
              <p:nvPr/>
            </p:nvSpPr>
            <p:spPr>
              <a:xfrm rot="5400000">
                <a:off x="633906" y="1816558"/>
                <a:ext cx="313308" cy="158112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393EE54-0B1F-4DB3-9C50-67820D339B70}"/>
                  </a:ext>
                </a:extLst>
              </p:cNvPr>
              <p:cNvSpPr txBox="1"/>
              <p:nvPr/>
            </p:nvSpPr>
            <p:spPr>
              <a:xfrm>
                <a:off x="343386" y="2475323"/>
                <a:ext cx="934871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1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Domestic</a:t>
                </a:r>
              </a:p>
            </p:txBody>
          </p:sp>
          <p:sp>
            <p:nvSpPr>
              <p:cNvPr id="71" name="사각형: 둥근 위쪽 모서리 70">
                <a:extLst>
                  <a:ext uri="{FF2B5EF4-FFF2-40B4-BE49-F238E27FC236}">
                    <a16:creationId xmlns:a16="http://schemas.microsoft.com/office/drawing/2014/main" id="{7E6284BA-9B4E-415C-B887-6F5B0EE2003C}"/>
                  </a:ext>
                </a:extLst>
              </p:cNvPr>
              <p:cNvSpPr/>
              <p:nvPr/>
            </p:nvSpPr>
            <p:spPr>
              <a:xfrm rot="5400000">
                <a:off x="633906" y="2220081"/>
                <a:ext cx="313308" cy="158112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3A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16244CD-BFDF-4915-A114-6D4727BDE6A4}"/>
                  </a:ext>
                </a:extLst>
              </p:cNvPr>
              <p:cNvSpPr txBox="1"/>
              <p:nvPr/>
            </p:nvSpPr>
            <p:spPr>
              <a:xfrm>
                <a:off x="343386" y="2878846"/>
                <a:ext cx="1210588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1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International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4C12591-5F0B-4E65-8228-127122C253FC}"/>
                  </a:ext>
                </a:extLst>
              </p:cNvPr>
              <p:cNvSpPr txBox="1"/>
              <p:nvPr/>
            </p:nvSpPr>
            <p:spPr>
              <a:xfrm>
                <a:off x="2076991" y="2479778"/>
                <a:ext cx="732893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16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4974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6B72C7B-F168-427B-89E7-08FA4E95BE7D}"/>
                  </a:ext>
                </a:extLst>
              </p:cNvPr>
              <p:cNvSpPr txBox="1"/>
              <p:nvPr/>
            </p:nvSpPr>
            <p:spPr>
              <a:xfrm>
                <a:off x="3669390" y="2479778"/>
                <a:ext cx="732894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16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5370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212BB96-ADAD-4905-B8D9-DC2AAA18575D}"/>
                  </a:ext>
                </a:extLst>
              </p:cNvPr>
              <p:cNvSpPr txBox="1"/>
              <p:nvPr/>
            </p:nvSpPr>
            <p:spPr>
              <a:xfrm>
                <a:off x="5264195" y="2479778"/>
                <a:ext cx="716864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16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5776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B0FE7480-3FE3-465D-9909-D9770F4EC841}"/>
                  </a:ext>
                </a:extLst>
              </p:cNvPr>
              <p:cNvSpPr txBox="1"/>
              <p:nvPr/>
            </p:nvSpPr>
            <p:spPr>
              <a:xfrm>
                <a:off x="6863006" y="2479778"/>
                <a:ext cx="696024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16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6153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F820B86-B255-4F41-B807-E3B81A0B8F0F}"/>
                  </a:ext>
                </a:extLst>
              </p:cNvPr>
              <p:cNvSpPr txBox="1"/>
              <p:nvPr/>
            </p:nvSpPr>
            <p:spPr>
              <a:xfrm>
                <a:off x="8436972" y="2479778"/>
                <a:ext cx="736100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16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6533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18B2753-21E3-4447-8094-2CFE56C203B7}"/>
                  </a:ext>
                </a:extLst>
              </p:cNvPr>
              <p:cNvSpPr txBox="1"/>
              <p:nvPr/>
            </p:nvSpPr>
            <p:spPr>
              <a:xfrm>
                <a:off x="10215317" y="2479778"/>
                <a:ext cx="702436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16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6910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A195E2E-FF3C-47A4-B052-1B6ECE04CEA7}"/>
                  </a:ext>
                </a:extLst>
              </p:cNvPr>
              <p:cNvSpPr txBox="1"/>
              <p:nvPr/>
            </p:nvSpPr>
            <p:spPr>
              <a:xfrm>
                <a:off x="2117868" y="2831874"/>
                <a:ext cx="651140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2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231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910B5E6-F353-43BB-AE99-25ABDF9F4F75}"/>
                  </a:ext>
                </a:extLst>
              </p:cNvPr>
              <p:cNvSpPr txBox="1"/>
              <p:nvPr/>
            </p:nvSpPr>
            <p:spPr>
              <a:xfrm>
                <a:off x="3684620" y="2831874"/>
                <a:ext cx="702436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2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285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010D085-64CA-434A-95DD-3B961E78E7EF}"/>
                  </a:ext>
                </a:extLst>
              </p:cNvPr>
              <p:cNvSpPr txBox="1"/>
              <p:nvPr/>
            </p:nvSpPr>
            <p:spPr>
              <a:xfrm>
                <a:off x="5297058" y="2831874"/>
                <a:ext cx="651140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2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321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C378A6D-35B9-47C6-AA23-B445DDCD2EDE}"/>
                  </a:ext>
                </a:extLst>
              </p:cNvPr>
              <p:cNvSpPr txBox="1"/>
              <p:nvPr/>
            </p:nvSpPr>
            <p:spPr>
              <a:xfrm>
                <a:off x="6860602" y="2831874"/>
                <a:ext cx="700833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2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355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509D250-0097-4616-A3DB-13B70686D0EE}"/>
                  </a:ext>
                </a:extLst>
              </p:cNvPr>
              <p:cNvSpPr txBox="1"/>
              <p:nvPr/>
            </p:nvSpPr>
            <p:spPr>
              <a:xfrm>
                <a:off x="8454606" y="2831874"/>
                <a:ext cx="700833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2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392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6CC79BE-85F4-4E0E-B622-07BD463E1DF3}"/>
                  </a:ext>
                </a:extLst>
              </p:cNvPr>
              <p:cNvSpPr txBox="1"/>
              <p:nvPr/>
            </p:nvSpPr>
            <p:spPr>
              <a:xfrm>
                <a:off x="10209707" y="2831874"/>
                <a:ext cx="713658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2000" dirty="0" smtClean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444</a:t>
                </a:r>
                <a:endParaRPr lang="en-US" altLang="ko-KR" sz="2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45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7 2.22222E-6 L 1.66667E-6 2.22222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.31203 L 0 2.96296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7358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Current Status </a:t>
            </a: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· </a:t>
            </a:r>
            <a:r>
              <a:rPr lang="en-US" altLang="ko-KR" sz="2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International Students</a:t>
            </a:r>
            <a:endParaRPr lang="ko-KR" altLang="en-US" sz="280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68C8C6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887F941-4F13-435C-B840-E2642F25E009}"/>
              </a:ext>
            </a:extLst>
          </p:cNvPr>
          <p:cNvSpPr txBox="1"/>
          <p:nvPr/>
        </p:nvSpPr>
        <p:spPr>
          <a:xfrm>
            <a:off x="324168" y="1288671"/>
            <a:ext cx="612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Cumulative number of International Students </a:t>
            </a:r>
          </a:p>
        </p:txBody>
      </p:sp>
      <p:grpSp>
        <p:nvGrpSpPr>
          <p:cNvPr id="686" name="그룹 685">
            <a:extLst>
              <a:ext uri="{FF2B5EF4-FFF2-40B4-BE49-F238E27FC236}">
                <a16:creationId xmlns:a16="http://schemas.microsoft.com/office/drawing/2014/main" id="{B240CF16-DBB3-408A-9FC4-D9D909BE201A}"/>
              </a:ext>
            </a:extLst>
          </p:cNvPr>
          <p:cNvGrpSpPr/>
          <p:nvPr/>
        </p:nvGrpSpPr>
        <p:grpSpPr>
          <a:xfrm>
            <a:off x="411144" y="1922757"/>
            <a:ext cx="6190824" cy="4121171"/>
            <a:chOff x="411144" y="1922757"/>
            <a:chExt cx="6190824" cy="4121171"/>
          </a:xfrm>
        </p:grpSpPr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ACA144F6-011B-457C-9458-E4FEF7DB5C89}"/>
                </a:ext>
              </a:extLst>
            </p:cNvPr>
            <p:cNvGrpSpPr/>
            <p:nvPr/>
          </p:nvGrpSpPr>
          <p:grpSpPr>
            <a:xfrm>
              <a:off x="411144" y="1922757"/>
              <a:ext cx="6190824" cy="240494"/>
              <a:chOff x="411144" y="2064188"/>
              <a:chExt cx="6190824" cy="240494"/>
            </a:xfrm>
          </p:grpSpPr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F307A220-4E47-486C-B8CE-7EA6EADE4EBC}"/>
                  </a:ext>
                </a:extLst>
              </p:cNvPr>
              <p:cNvGrpSpPr/>
              <p:nvPr/>
            </p:nvGrpSpPr>
            <p:grpSpPr>
              <a:xfrm>
                <a:off x="411144" y="2064188"/>
                <a:ext cx="1978650" cy="240494"/>
                <a:chOff x="411145" y="2027612"/>
                <a:chExt cx="2262869" cy="240494"/>
              </a:xfrm>
            </p:grpSpPr>
            <p:sp>
              <p:nvSpPr>
                <p:cNvPr id="27" name="사각형: 둥근 모서리 26">
                  <a:extLst>
                    <a:ext uri="{FF2B5EF4-FFF2-40B4-BE49-F238E27FC236}">
                      <a16:creationId xmlns:a16="http://schemas.microsoft.com/office/drawing/2014/main" id="{DCECAEB8-958A-4D31-A11C-99123BAD90E9}"/>
                    </a:ext>
                  </a:extLst>
                </p:cNvPr>
                <p:cNvSpPr/>
                <p:nvPr/>
              </p:nvSpPr>
              <p:spPr>
                <a:xfrm rot="5400000">
                  <a:off x="2268076" y="1862168"/>
                  <a:ext cx="240491" cy="57138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26" name="사각형: 둥근 모서리 25">
                  <a:extLst>
                    <a:ext uri="{FF2B5EF4-FFF2-40B4-BE49-F238E27FC236}">
                      <a16:creationId xmlns:a16="http://schemas.microsoft.com/office/drawing/2014/main" id="{51115F0E-75AC-4A9D-BE32-92CC140787C7}"/>
                    </a:ext>
                  </a:extLst>
                </p:cNvPr>
                <p:cNvSpPr/>
                <p:nvPr/>
              </p:nvSpPr>
              <p:spPr>
                <a:xfrm>
                  <a:off x="411145" y="2027612"/>
                  <a:ext cx="2262869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234" name="TextBox 233">
                  <a:extLst>
                    <a:ext uri="{FF2B5EF4-FFF2-40B4-BE49-F238E27FC236}">
                      <a16:creationId xmlns:a16="http://schemas.microsoft.com/office/drawing/2014/main" id="{705D326F-D244-4C41-9E71-30F31D37F9A7}"/>
                    </a:ext>
                  </a:extLst>
                </p:cNvPr>
                <p:cNvSpPr txBox="1"/>
                <p:nvPr/>
              </p:nvSpPr>
              <p:spPr>
                <a:xfrm>
                  <a:off x="584123" y="2076601"/>
                  <a:ext cx="579311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Algeria</a:t>
                  </a:r>
                </a:p>
              </p:txBody>
            </p: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D5AD0DCA-03F3-4896-977F-67D6FAB6BC39}"/>
                    </a:ext>
                  </a:extLst>
                </p:cNvPr>
                <p:cNvSpPr txBox="1"/>
                <p:nvPr/>
              </p:nvSpPr>
              <p:spPr>
                <a:xfrm>
                  <a:off x="2353489" y="2076601"/>
                  <a:ext cx="6966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</a:t>
                  </a:r>
                </a:p>
              </p:txBody>
            </p:sp>
          </p:grpSp>
          <p:grpSp>
            <p:nvGrpSpPr>
              <p:cNvPr id="236" name="그룹 235">
                <a:extLst>
                  <a:ext uri="{FF2B5EF4-FFF2-40B4-BE49-F238E27FC236}">
                    <a16:creationId xmlns:a16="http://schemas.microsoft.com/office/drawing/2014/main" id="{413ABF9D-D97F-4959-85FA-88FBCB5C714D}"/>
                  </a:ext>
                </a:extLst>
              </p:cNvPr>
              <p:cNvGrpSpPr/>
              <p:nvPr/>
            </p:nvGrpSpPr>
            <p:grpSpPr>
              <a:xfrm>
                <a:off x="2517233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237" name="사각형: 둥근 모서리 236">
                  <a:extLst>
                    <a:ext uri="{FF2B5EF4-FFF2-40B4-BE49-F238E27FC236}">
                      <a16:creationId xmlns:a16="http://schemas.microsoft.com/office/drawing/2014/main" id="{E338409D-7910-4C85-AFFE-739EDB832FAE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238" name="사각형: 둥근 모서리 237">
                  <a:extLst>
                    <a:ext uri="{FF2B5EF4-FFF2-40B4-BE49-F238E27FC236}">
                      <a16:creationId xmlns:a16="http://schemas.microsoft.com/office/drawing/2014/main" id="{2218DA87-81BC-4C72-984F-FF9E33A81A3C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239" name="TextBox 238">
                  <a:extLst>
                    <a:ext uri="{FF2B5EF4-FFF2-40B4-BE49-F238E27FC236}">
                      <a16:creationId xmlns:a16="http://schemas.microsoft.com/office/drawing/2014/main" id="{11C633A3-044E-47D9-8F39-1CFD43BE8914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317155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Iran</a:t>
                  </a:r>
                </a:p>
              </p:txBody>
            </p:sp>
            <p:sp>
              <p:nvSpPr>
                <p:cNvPr id="240" name="TextBox 239">
                  <a:extLst>
                    <a:ext uri="{FF2B5EF4-FFF2-40B4-BE49-F238E27FC236}">
                      <a16:creationId xmlns:a16="http://schemas.microsoft.com/office/drawing/2014/main" id="{ACA345B6-5DEE-4D50-83E8-D16D7B631256}"/>
                    </a:ext>
                  </a:extLst>
                </p:cNvPr>
                <p:cNvSpPr txBox="1"/>
                <p:nvPr/>
              </p:nvSpPr>
              <p:spPr>
                <a:xfrm>
                  <a:off x="2353484" y="2076601"/>
                  <a:ext cx="6966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</a:t>
                  </a:r>
                </a:p>
              </p:txBody>
            </p:sp>
          </p:grpSp>
          <p:grpSp>
            <p:nvGrpSpPr>
              <p:cNvPr id="241" name="그룹 240">
                <a:extLst>
                  <a:ext uri="{FF2B5EF4-FFF2-40B4-BE49-F238E27FC236}">
                    <a16:creationId xmlns:a16="http://schemas.microsoft.com/office/drawing/2014/main" id="{0908E4D2-7E3A-4514-8977-8A0F7C76F156}"/>
                  </a:ext>
                </a:extLst>
              </p:cNvPr>
              <p:cNvGrpSpPr/>
              <p:nvPr/>
            </p:nvGrpSpPr>
            <p:grpSpPr>
              <a:xfrm>
                <a:off x="4623319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242" name="사각형: 둥근 모서리 241">
                  <a:extLst>
                    <a:ext uri="{FF2B5EF4-FFF2-40B4-BE49-F238E27FC236}">
                      <a16:creationId xmlns:a16="http://schemas.microsoft.com/office/drawing/2014/main" id="{75D69AFE-3C35-42C1-984A-6835E32CA1D5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243" name="사각형: 둥근 모서리 242">
                  <a:extLst>
                    <a:ext uri="{FF2B5EF4-FFF2-40B4-BE49-F238E27FC236}">
                      <a16:creationId xmlns:a16="http://schemas.microsoft.com/office/drawing/2014/main" id="{3CF82372-3C09-4DB3-AAAC-3DD93CA419E1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68E429CB-EEE0-4F98-AC0D-811923112AF9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1068792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Saudi </a:t>
                  </a:r>
                  <a:r>
                    <a:rPr lang="en-US" altLang="ko-KR" sz="1000" dirty="0" err="1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arabia</a:t>
                  </a:r>
                  <a:endPara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9E4E33BC-E458-429F-B5B7-57C2A51E4FDE}"/>
                    </a:ext>
                  </a:extLst>
                </p:cNvPr>
                <p:cNvSpPr txBox="1"/>
                <p:nvPr/>
              </p:nvSpPr>
              <p:spPr>
                <a:xfrm>
                  <a:off x="2353484" y="2076601"/>
                  <a:ext cx="6966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</a:t>
                  </a:r>
                </a:p>
              </p:txBody>
            </p:sp>
          </p:grpSp>
        </p:grpSp>
        <p:grpSp>
          <p:nvGrpSpPr>
            <p:cNvPr id="503" name="그룹 502">
              <a:extLst>
                <a:ext uri="{FF2B5EF4-FFF2-40B4-BE49-F238E27FC236}">
                  <a16:creationId xmlns:a16="http://schemas.microsoft.com/office/drawing/2014/main" id="{1D2486CE-F399-4D13-B22C-011AD3C3BB5B}"/>
                </a:ext>
              </a:extLst>
            </p:cNvPr>
            <p:cNvGrpSpPr/>
            <p:nvPr/>
          </p:nvGrpSpPr>
          <p:grpSpPr>
            <a:xfrm>
              <a:off x="411144" y="2275546"/>
              <a:ext cx="6190824" cy="240494"/>
              <a:chOff x="411144" y="2064188"/>
              <a:chExt cx="6190824" cy="240494"/>
            </a:xfrm>
          </p:grpSpPr>
          <p:grpSp>
            <p:nvGrpSpPr>
              <p:cNvPr id="504" name="그룹 503">
                <a:extLst>
                  <a:ext uri="{FF2B5EF4-FFF2-40B4-BE49-F238E27FC236}">
                    <a16:creationId xmlns:a16="http://schemas.microsoft.com/office/drawing/2014/main" id="{B2EF0A66-C317-4F88-B80B-2DAEC9714C25}"/>
                  </a:ext>
                </a:extLst>
              </p:cNvPr>
              <p:cNvGrpSpPr/>
              <p:nvPr/>
            </p:nvGrpSpPr>
            <p:grpSpPr>
              <a:xfrm>
                <a:off x="411144" y="2064188"/>
                <a:ext cx="1978650" cy="240494"/>
                <a:chOff x="411145" y="2027612"/>
                <a:chExt cx="2262869" cy="240494"/>
              </a:xfrm>
            </p:grpSpPr>
            <p:sp>
              <p:nvSpPr>
                <p:cNvPr id="515" name="사각형: 둥근 모서리 514">
                  <a:extLst>
                    <a:ext uri="{FF2B5EF4-FFF2-40B4-BE49-F238E27FC236}">
                      <a16:creationId xmlns:a16="http://schemas.microsoft.com/office/drawing/2014/main" id="{492AEDC5-DFD3-419A-8B3B-62F85228776D}"/>
                    </a:ext>
                  </a:extLst>
                </p:cNvPr>
                <p:cNvSpPr/>
                <p:nvPr/>
              </p:nvSpPr>
              <p:spPr>
                <a:xfrm rot="5400000">
                  <a:off x="2268076" y="1862168"/>
                  <a:ext cx="240491" cy="57138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16" name="사각형: 둥근 모서리 515">
                  <a:extLst>
                    <a:ext uri="{FF2B5EF4-FFF2-40B4-BE49-F238E27FC236}">
                      <a16:creationId xmlns:a16="http://schemas.microsoft.com/office/drawing/2014/main" id="{1D6AE557-2C6A-464E-A618-88127D178A6A}"/>
                    </a:ext>
                  </a:extLst>
                </p:cNvPr>
                <p:cNvSpPr/>
                <p:nvPr/>
              </p:nvSpPr>
              <p:spPr>
                <a:xfrm>
                  <a:off x="411145" y="2027612"/>
                  <a:ext cx="2262869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17" name="TextBox 516">
                  <a:extLst>
                    <a:ext uri="{FF2B5EF4-FFF2-40B4-BE49-F238E27FC236}">
                      <a16:creationId xmlns:a16="http://schemas.microsoft.com/office/drawing/2014/main" id="{3A229172-91CB-413A-905B-4B8C49FE037A}"/>
                    </a:ext>
                  </a:extLst>
                </p:cNvPr>
                <p:cNvSpPr txBox="1"/>
                <p:nvPr/>
              </p:nvSpPr>
              <p:spPr>
                <a:xfrm>
                  <a:off x="584123" y="2076601"/>
                  <a:ext cx="868966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Azerbaijan</a:t>
                  </a:r>
                </a:p>
              </p:txBody>
            </p:sp>
            <p:sp>
              <p:nvSpPr>
                <p:cNvPr id="518" name="TextBox 517">
                  <a:extLst>
                    <a:ext uri="{FF2B5EF4-FFF2-40B4-BE49-F238E27FC236}">
                      <a16:creationId xmlns:a16="http://schemas.microsoft.com/office/drawing/2014/main" id="{72F525C4-9359-485C-A5CD-3D1E82B65C63}"/>
                    </a:ext>
                  </a:extLst>
                </p:cNvPr>
                <p:cNvSpPr txBox="1"/>
                <p:nvPr/>
              </p:nvSpPr>
              <p:spPr>
                <a:xfrm>
                  <a:off x="2338823" y="2076601"/>
                  <a:ext cx="98996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3</a:t>
                  </a:r>
                </a:p>
              </p:txBody>
            </p:sp>
          </p:grpSp>
          <p:grpSp>
            <p:nvGrpSpPr>
              <p:cNvPr id="505" name="그룹 504">
                <a:extLst>
                  <a:ext uri="{FF2B5EF4-FFF2-40B4-BE49-F238E27FC236}">
                    <a16:creationId xmlns:a16="http://schemas.microsoft.com/office/drawing/2014/main" id="{33CA8E14-86CD-4428-A4E5-509FF58D85CD}"/>
                  </a:ext>
                </a:extLst>
              </p:cNvPr>
              <p:cNvGrpSpPr/>
              <p:nvPr/>
            </p:nvGrpSpPr>
            <p:grpSpPr>
              <a:xfrm>
                <a:off x="2517233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511" name="사각형: 둥근 모서리 510">
                  <a:extLst>
                    <a:ext uri="{FF2B5EF4-FFF2-40B4-BE49-F238E27FC236}">
                      <a16:creationId xmlns:a16="http://schemas.microsoft.com/office/drawing/2014/main" id="{76663588-0A7A-466D-ADF9-270E1F470F5A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12" name="사각형: 둥근 모서리 511">
                  <a:extLst>
                    <a:ext uri="{FF2B5EF4-FFF2-40B4-BE49-F238E27FC236}">
                      <a16:creationId xmlns:a16="http://schemas.microsoft.com/office/drawing/2014/main" id="{1D868AF4-2E12-479A-BDD7-99CCEF142249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13" name="TextBox 512">
                  <a:extLst>
                    <a:ext uri="{FF2B5EF4-FFF2-40B4-BE49-F238E27FC236}">
                      <a16:creationId xmlns:a16="http://schemas.microsoft.com/office/drawing/2014/main" id="{97D287FD-4B43-43DA-BCF4-BC2E87F4641F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953296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Kazakhstan</a:t>
                  </a:r>
                </a:p>
              </p:txBody>
            </p:sp>
            <p:sp>
              <p:nvSpPr>
                <p:cNvPr id="514" name="TextBox 513">
                  <a:extLst>
                    <a:ext uri="{FF2B5EF4-FFF2-40B4-BE49-F238E27FC236}">
                      <a16:creationId xmlns:a16="http://schemas.microsoft.com/office/drawing/2014/main" id="{2EB6C1D0-FD2B-48BA-A968-10933FADE2DA}"/>
                    </a:ext>
                  </a:extLst>
                </p:cNvPr>
                <p:cNvSpPr txBox="1"/>
                <p:nvPr/>
              </p:nvSpPr>
              <p:spPr>
                <a:xfrm>
                  <a:off x="2255404" y="2076601"/>
                  <a:ext cx="26582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129</a:t>
                  </a:r>
                </a:p>
              </p:txBody>
            </p:sp>
          </p:grpSp>
          <p:grpSp>
            <p:nvGrpSpPr>
              <p:cNvPr id="506" name="그룹 505">
                <a:extLst>
                  <a:ext uri="{FF2B5EF4-FFF2-40B4-BE49-F238E27FC236}">
                    <a16:creationId xmlns:a16="http://schemas.microsoft.com/office/drawing/2014/main" id="{392E1633-640D-4EF3-A988-75C6FC60ECE0}"/>
                  </a:ext>
                </a:extLst>
              </p:cNvPr>
              <p:cNvGrpSpPr/>
              <p:nvPr/>
            </p:nvGrpSpPr>
            <p:grpSpPr>
              <a:xfrm>
                <a:off x="4623319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507" name="사각형: 둥근 모서리 506">
                  <a:extLst>
                    <a:ext uri="{FF2B5EF4-FFF2-40B4-BE49-F238E27FC236}">
                      <a16:creationId xmlns:a16="http://schemas.microsoft.com/office/drawing/2014/main" id="{5222EFEB-7D08-4D32-A6F4-A89B20742605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08" name="사각형: 둥근 모서리 507">
                  <a:extLst>
                    <a:ext uri="{FF2B5EF4-FFF2-40B4-BE49-F238E27FC236}">
                      <a16:creationId xmlns:a16="http://schemas.microsoft.com/office/drawing/2014/main" id="{6B7657E1-F70D-455C-A796-77F4C5FDBF27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09" name="TextBox 508">
                  <a:extLst>
                    <a:ext uri="{FF2B5EF4-FFF2-40B4-BE49-F238E27FC236}">
                      <a16:creationId xmlns:a16="http://schemas.microsoft.com/office/drawing/2014/main" id="{83FAD748-1EC3-414D-B561-71DA08780FD7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64897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Somalia</a:t>
                  </a:r>
                </a:p>
              </p:txBody>
            </p:sp>
            <p:sp>
              <p:nvSpPr>
                <p:cNvPr id="510" name="TextBox 509">
                  <a:extLst>
                    <a:ext uri="{FF2B5EF4-FFF2-40B4-BE49-F238E27FC236}">
                      <a16:creationId xmlns:a16="http://schemas.microsoft.com/office/drawing/2014/main" id="{5B7520B2-6389-474C-A78B-34863D73A14E}"/>
                    </a:ext>
                  </a:extLst>
                </p:cNvPr>
                <p:cNvSpPr txBox="1"/>
                <p:nvPr/>
              </p:nvSpPr>
              <p:spPr>
                <a:xfrm>
                  <a:off x="2353483" y="2076601"/>
                  <a:ext cx="6966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</a:t>
                  </a:r>
                </a:p>
              </p:txBody>
            </p:sp>
          </p:grpSp>
        </p:grpSp>
        <p:grpSp>
          <p:nvGrpSpPr>
            <p:cNvPr id="519" name="그룹 518">
              <a:extLst>
                <a:ext uri="{FF2B5EF4-FFF2-40B4-BE49-F238E27FC236}">
                  <a16:creationId xmlns:a16="http://schemas.microsoft.com/office/drawing/2014/main" id="{3A014B19-162B-48A2-A213-DE2CA6FF7568}"/>
                </a:ext>
              </a:extLst>
            </p:cNvPr>
            <p:cNvGrpSpPr/>
            <p:nvPr/>
          </p:nvGrpSpPr>
          <p:grpSpPr>
            <a:xfrm>
              <a:off x="411144" y="2628335"/>
              <a:ext cx="6190824" cy="240494"/>
              <a:chOff x="411144" y="2064188"/>
              <a:chExt cx="6190824" cy="240494"/>
            </a:xfrm>
          </p:grpSpPr>
          <p:grpSp>
            <p:nvGrpSpPr>
              <p:cNvPr id="520" name="그룹 519">
                <a:extLst>
                  <a:ext uri="{FF2B5EF4-FFF2-40B4-BE49-F238E27FC236}">
                    <a16:creationId xmlns:a16="http://schemas.microsoft.com/office/drawing/2014/main" id="{D1DAA42F-09BB-4666-97C6-94A20F3713CE}"/>
                  </a:ext>
                </a:extLst>
              </p:cNvPr>
              <p:cNvGrpSpPr/>
              <p:nvPr/>
            </p:nvGrpSpPr>
            <p:grpSpPr>
              <a:xfrm>
                <a:off x="411144" y="2064188"/>
                <a:ext cx="1978650" cy="240494"/>
                <a:chOff x="411145" y="2027612"/>
                <a:chExt cx="2262869" cy="240494"/>
              </a:xfrm>
            </p:grpSpPr>
            <p:sp>
              <p:nvSpPr>
                <p:cNvPr id="531" name="사각형: 둥근 모서리 530">
                  <a:extLst>
                    <a:ext uri="{FF2B5EF4-FFF2-40B4-BE49-F238E27FC236}">
                      <a16:creationId xmlns:a16="http://schemas.microsoft.com/office/drawing/2014/main" id="{AFCA2FE9-CB13-4E41-BFAB-B41473FA828F}"/>
                    </a:ext>
                  </a:extLst>
                </p:cNvPr>
                <p:cNvSpPr/>
                <p:nvPr/>
              </p:nvSpPr>
              <p:spPr>
                <a:xfrm rot="5400000">
                  <a:off x="2268076" y="1862168"/>
                  <a:ext cx="240491" cy="57138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32" name="사각형: 둥근 모서리 531">
                  <a:extLst>
                    <a:ext uri="{FF2B5EF4-FFF2-40B4-BE49-F238E27FC236}">
                      <a16:creationId xmlns:a16="http://schemas.microsoft.com/office/drawing/2014/main" id="{11D509FB-906E-49A3-BA2E-CBB2894FC142}"/>
                    </a:ext>
                  </a:extLst>
                </p:cNvPr>
                <p:cNvSpPr/>
                <p:nvPr/>
              </p:nvSpPr>
              <p:spPr>
                <a:xfrm>
                  <a:off x="411145" y="2027612"/>
                  <a:ext cx="2262869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33" name="TextBox 532">
                  <a:extLst>
                    <a:ext uri="{FF2B5EF4-FFF2-40B4-BE49-F238E27FC236}">
                      <a16:creationId xmlns:a16="http://schemas.microsoft.com/office/drawing/2014/main" id="{7EB13AAE-6DD4-4D0B-87B5-6C29C7CC09AB}"/>
                    </a:ext>
                  </a:extLst>
                </p:cNvPr>
                <p:cNvSpPr txBox="1"/>
                <p:nvPr/>
              </p:nvSpPr>
              <p:spPr>
                <a:xfrm>
                  <a:off x="584123" y="2076601"/>
                  <a:ext cx="964297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Bangladesh</a:t>
                  </a:r>
                </a:p>
              </p:txBody>
            </p:sp>
            <p:sp>
              <p:nvSpPr>
                <p:cNvPr id="534" name="TextBox 533">
                  <a:extLst>
                    <a:ext uri="{FF2B5EF4-FFF2-40B4-BE49-F238E27FC236}">
                      <a16:creationId xmlns:a16="http://schemas.microsoft.com/office/drawing/2014/main" id="{9E047471-1924-4C23-87EF-CB335602CE2C}"/>
                    </a:ext>
                  </a:extLst>
                </p:cNvPr>
                <p:cNvSpPr txBox="1"/>
                <p:nvPr/>
              </p:nvSpPr>
              <p:spPr>
                <a:xfrm>
                  <a:off x="2337905" y="2076601"/>
                  <a:ext cx="100830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4</a:t>
                  </a:r>
                </a:p>
              </p:txBody>
            </p:sp>
          </p:grpSp>
          <p:grpSp>
            <p:nvGrpSpPr>
              <p:cNvPr id="521" name="그룹 520">
                <a:extLst>
                  <a:ext uri="{FF2B5EF4-FFF2-40B4-BE49-F238E27FC236}">
                    <a16:creationId xmlns:a16="http://schemas.microsoft.com/office/drawing/2014/main" id="{13149C4A-B3C9-4009-9B44-F6A8A6EE6B10}"/>
                  </a:ext>
                </a:extLst>
              </p:cNvPr>
              <p:cNvGrpSpPr/>
              <p:nvPr/>
            </p:nvGrpSpPr>
            <p:grpSpPr>
              <a:xfrm>
                <a:off x="2517233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527" name="사각형: 둥근 모서리 526">
                  <a:extLst>
                    <a:ext uri="{FF2B5EF4-FFF2-40B4-BE49-F238E27FC236}">
                      <a16:creationId xmlns:a16="http://schemas.microsoft.com/office/drawing/2014/main" id="{181E1EDF-3D42-44D5-8D30-8A62136EC71C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28" name="사각형: 둥근 모서리 527">
                  <a:extLst>
                    <a:ext uri="{FF2B5EF4-FFF2-40B4-BE49-F238E27FC236}">
                      <a16:creationId xmlns:a16="http://schemas.microsoft.com/office/drawing/2014/main" id="{9F73F2F8-7CEB-4271-8914-777ED27227AB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29" name="TextBox 528">
                  <a:extLst>
                    <a:ext uri="{FF2B5EF4-FFF2-40B4-BE49-F238E27FC236}">
                      <a16:creationId xmlns:a16="http://schemas.microsoft.com/office/drawing/2014/main" id="{7945C5EF-6D4E-44C8-AB70-3423808B1C1D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916630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Kyrgyzstan</a:t>
                  </a:r>
                </a:p>
              </p:txBody>
            </p:sp>
            <p:sp>
              <p:nvSpPr>
                <p:cNvPr id="530" name="TextBox 529">
                  <a:extLst>
                    <a:ext uri="{FF2B5EF4-FFF2-40B4-BE49-F238E27FC236}">
                      <a16:creationId xmlns:a16="http://schemas.microsoft.com/office/drawing/2014/main" id="{595230E0-4B5E-495E-A7CD-2313A680F4A2}"/>
                    </a:ext>
                  </a:extLst>
                </p:cNvPr>
                <p:cNvSpPr txBox="1"/>
                <p:nvPr/>
              </p:nvSpPr>
              <p:spPr>
                <a:xfrm>
                  <a:off x="2291153" y="2076601"/>
                  <a:ext cx="194325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70</a:t>
                  </a:r>
                </a:p>
              </p:txBody>
            </p:sp>
          </p:grpSp>
          <p:grpSp>
            <p:nvGrpSpPr>
              <p:cNvPr id="522" name="그룹 521">
                <a:extLst>
                  <a:ext uri="{FF2B5EF4-FFF2-40B4-BE49-F238E27FC236}">
                    <a16:creationId xmlns:a16="http://schemas.microsoft.com/office/drawing/2014/main" id="{A45612D5-70C0-4AB9-A432-66DC321EFB7A}"/>
                  </a:ext>
                </a:extLst>
              </p:cNvPr>
              <p:cNvGrpSpPr/>
              <p:nvPr/>
            </p:nvGrpSpPr>
            <p:grpSpPr>
              <a:xfrm>
                <a:off x="4623319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523" name="사각형: 둥근 모서리 522">
                  <a:extLst>
                    <a:ext uri="{FF2B5EF4-FFF2-40B4-BE49-F238E27FC236}">
                      <a16:creationId xmlns:a16="http://schemas.microsoft.com/office/drawing/2014/main" id="{C9307E2C-7D04-4954-A3E7-4B02B7DA33F9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24" name="사각형: 둥근 모서리 523">
                  <a:extLst>
                    <a:ext uri="{FF2B5EF4-FFF2-40B4-BE49-F238E27FC236}">
                      <a16:creationId xmlns:a16="http://schemas.microsoft.com/office/drawing/2014/main" id="{66530374-F0C4-418D-8C33-15EAE2B183B6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25" name="TextBox 524">
                  <a:extLst>
                    <a:ext uri="{FF2B5EF4-FFF2-40B4-BE49-F238E27FC236}">
                      <a16:creationId xmlns:a16="http://schemas.microsoft.com/office/drawing/2014/main" id="{97612937-C8BF-4CA2-AB90-A01833C2128A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460149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Spain</a:t>
                  </a:r>
                </a:p>
              </p:txBody>
            </p:sp>
            <p:sp>
              <p:nvSpPr>
                <p:cNvPr id="526" name="TextBox 525">
                  <a:extLst>
                    <a:ext uri="{FF2B5EF4-FFF2-40B4-BE49-F238E27FC236}">
                      <a16:creationId xmlns:a16="http://schemas.microsoft.com/office/drawing/2014/main" id="{CDE9E535-BBCD-49D8-B356-76598BCF1129}"/>
                    </a:ext>
                  </a:extLst>
                </p:cNvPr>
                <p:cNvSpPr txBox="1"/>
                <p:nvPr/>
              </p:nvSpPr>
              <p:spPr>
                <a:xfrm>
                  <a:off x="2353484" y="2076601"/>
                  <a:ext cx="6966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</a:t>
                  </a:r>
                </a:p>
              </p:txBody>
            </p:sp>
          </p:grpSp>
        </p:grpSp>
        <p:grpSp>
          <p:nvGrpSpPr>
            <p:cNvPr id="535" name="그룹 534">
              <a:extLst>
                <a:ext uri="{FF2B5EF4-FFF2-40B4-BE49-F238E27FC236}">
                  <a16:creationId xmlns:a16="http://schemas.microsoft.com/office/drawing/2014/main" id="{A7B3AC02-405B-4D5F-A575-D36843D54530}"/>
                </a:ext>
              </a:extLst>
            </p:cNvPr>
            <p:cNvGrpSpPr/>
            <p:nvPr/>
          </p:nvGrpSpPr>
          <p:grpSpPr>
            <a:xfrm>
              <a:off x="411144" y="2981124"/>
              <a:ext cx="6190824" cy="240494"/>
              <a:chOff x="411144" y="2064188"/>
              <a:chExt cx="6190824" cy="240494"/>
            </a:xfrm>
          </p:grpSpPr>
          <p:grpSp>
            <p:nvGrpSpPr>
              <p:cNvPr id="536" name="그룹 535">
                <a:extLst>
                  <a:ext uri="{FF2B5EF4-FFF2-40B4-BE49-F238E27FC236}">
                    <a16:creationId xmlns:a16="http://schemas.microsoft.com/office/drawing/2014/main" id="{AF113396-30B1-41C0-B42E-745823A7C485}"/>
                  </a:ext>
                </a:extLst>
              </p:cNvPr>
              <p:cNvGrpSpPr/>
              <p:nvPr/>
            </p:nvGrpSpPr>
            <p:grpSpPr>
              <a:xfrm>
                <a:off x="411144" y="2064188"/>
                <a:ext cx="1978650" cy="240494"/>
                <a:chOff x="411145" y="2027612"/>
                <a:chExt cx="2262869" cy="240494"/>
              </a:xfrm>
            </p:grpSpPr>
            <p:sp>
              <p:nvSpPr>
                <p:cNvPr id="547" name="사각형: 둥근 모서리 546">
                  <a:extLst>
                    <a:ext uri="{FF2B5EF4-FFF2-40B4-BE49-F238E27FC236}">
                      <a16:creationId xmlns:a16="http://schemas.microsoft.com/office/drawing/2014/main" id="{031EE407-4AC8-4D7C-90AB-1004E5512150}"/>
                    </a:ext>
                  </a:extLst>
                </p:cNvPr>
                <p:cNvSpPr/>
                <p:nvPr/>
              </p:nvSpPr>
              <p:spPr>
                <a:xfrm rot="5400000">
                  <a:off x="2268076" y="1862168"/>
                  <a:ext cx="240491" cy="57138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48" name="사각형: 둥근 모서리 547">
                  <a:extLst>
                    <a:ext uri="{FF2B5EF4-FFF2-40B4-BE49-F238E27FC236}">
                      <a16:creationId xmlns:a16="http://schemas.microsoft.com/office/drawing/2014/main" id="{8EC0FAB9-B4A8-45B8-A346-058C199260B6}"/>
                    </a:ext>
                  </a:extLst>
                </p:cNvPr>
                <p:cNvSpPr/>
                <p:nvPr/>
              </p:nvSpPr>
              <p:spPr>
                <a:xfrm>
                  <a:off x="411145" y="2027612"/>
                  <a:ext cx="2262869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49" name="TextBox 548">
                  <a:extLst>
                    <a:ext uri="{FF2B5EF4-FFF2-40B4-BE49-F238E27FC236}">
                      <a16:creationId xmlns:a16="http://schemas.microsoft.com/office/drawing/2014/main" id="{ED63B87E-7F67-45E2-BD5C-BA339EA4C268}"/>
                    </a:ext>
                  </a:extLst>
                </p:cNvPr>
                <p:cNvSpPr txBox="1"/>
                <p:nvPr/>
              </p:nvSpPr>
              <p:spPr>
                <a:xfrm>
                  <a:off x="584123" y="2076601"/>
                  <a:ext cx="546312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Chana</a:t>
                  </a:r>
                </a:p>
              </p:txBody>
            </p:sp>
            <p:sp>
              <p:nvSpPr>
                <p:cNvPr id="550" name="TextBox 549">
                  <a:extLst>
                    <a:ext uri="{FF2B5EF4-FFF2-40B4-BE49-F238E27FC236}">
                      <a16:creationId xmlns:a16="http://schemas.microsoft.com/office/drawing/2014/main" id="{DC624628-5053-43AD-B784-EDC4A2F5DD43}"/>
                    </a:ext>
                  </a:extLst>
                </p:cNvPr>
                <p:cNvSpPr txBox="1"/>
                <p:nvPr/>
              </p:nvSpPr>
              <p:spPr>
                <a:xfrm>
                  <a:off x="2353487" y="2076601"/>
                  <a:ext cx="6966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</a:t>
                  </a:r>
                </a:p>
              </p:txBody>
            </p:sp>
          </p:grpSp>
          <p:grpSp>
            <p:nvGrpSpPr>
              <p:cNvPr id="537" name="그룹 536">
                <a:extLst>
                  <a:ext uri="{FF2B5EF4-FFF2-40B4-BE49-F238E27FC236}">
                    <a16:creationId xmlns:a16="http://schemas.microsoft.com/office/drawing/2014/main" id="{DDD29399-D12E-4D68-920E-1A23EC6AD377}"/>
                  </a:ext>
                </a:extLst>
              </p:cNvPr>
              <p:cNvGrpSpPr/>
              <p:nvPr/>
            </p:nvGrpSpPr>
            <p:grpSpPr>
              <a:xfrm>
                <a:off x="2517233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543" name="사각형: 둥근 모서리 542">
                  <a:extLst>
                    <a:ext uri="{FF2B5EF4-FFF2-40B4-BE49-F238E27FC236}">
                      <a16:creationId xmlns:a16="http://schemas.microsoft.com/office/drawing/2014/main" id="{691DFC2E-4172-4E88-B0FB-B9DF63F195BD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44" name="사각형: 둥근 모서리 543">
                  <a:extLst>
                    <a:ext uri="{FF2B5EF4-FFF2-40B4-BE49-F238E27FC236}">
                      <a16:creationId xmlns:a16="http://schemas.microsoft.com/office/drawing/2014/main" id="{50795722-871F-4DDE-943C-40E10A309503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45" name="TextBox 544">
                  <a:extLst>
                    <a:ext uri="{FF2B5EF4-FFF2-40B4-BE49-F238E27FC236}">
                      <a16:creationId xmlns:a16="http://schemas.microsoft.com/office/drawing/2014/main" id="{DD7C3CC6-8AF4-4F83-A610-858213321B4A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722305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Malaysia</a:t>
                  </a:r>
                </a:p>
              </p:txBody>
            </p:sp>
            <p:sp>
              <p:nvSpPr>
                <p:cNvPr id="546" name="TextBox 545">
                  <a:extLst>
                    <a:ext uri="{FF2B5EF4-FFF2-40B4-BE49-F238E27FC236}">
                      <a16:creationId xmlns:a16="http://schemas.microsoft.com/office/drawing/2014/main" id="{95D8D94E-292A-4E0C-B1AB-3C1588793102}"/>
                    </a:ext>
                  </a:extLst>
                </p:cNvPr>
                <p:cNvSpPr txBox="1"/>
                <p:nvPr/>
              </p:nvSpPr>
              <p:spPr>
                <a:xfrm>
                  <a:off x="2353485" y="2076601"/>
                  <a:ext cx="6966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</a:t>
                  </a:r>
                </a:p>
              </p:txBody>
            </p:sp>
          </p:grpSp>
          <p:grpSp>
            <p:nvGrpSpPr>
              <p:cNvPr id="538" name="그룹 537">
                <a:extLst>
                  <a:ext uri="{FF2B5EF4-FFF2-40B4-BE49-F238E27FC236}">
                    <a16:creationId xmlns:a16="http://schemas.microsoft.com/office/drawing/2014/main" id="{BDF6803B-A8C5-4703-A7DE-3BB9BE2E0D05}"/>
                  </a:ext>
                </a:extLst>
              </p:cNvPr>
              <p:cNvGrpSpPr/>
              <p:nvPr/>
            </p:nvGrpSpPr>
            <p:grpSpPr>
              <a:xfrm>
                <a:off x="4623319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539" name="사각형: 둥근 모서리 538">
                  <a:extLst>
                    <a:ext uri="{FF2B5EF4-FFF2-40B4-BE49-F238E27FC236}">
                      <a16:creationId xmlns:a16="http://schemas.microsoft.com/office/drawing/2014/main" id="{14D64201-E3D6-4FE5-A2BE-469035C8A69F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40" name="사각형: 둥근 모서리 539">
                  <a:extLst>
                    <a:ext uri="{FF2B5EF4-FFF2-40B4-BE49-F238E27FC236}">
                      <a16:creationId xmlns:a16="http://schemas.microsoft.com/office/drawing/2014/main" id="{F3B503AB-C1AE-4F0D-8E3E-B5A8CA730A4F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41" name="TextBox 540">
                  <a:extLst>
                    <a:ext uri="{FF2B5EF4-FFF2-40B4-BE49-F238E27FC236}">
                      <a16:creationId xmlns:a16="http://schemas.microsoft.com/office/drawing/2014/main" id="{B8293B86-2FA8-456E-9C54-7CA42F28224A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520646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Sudan</a:t>
                  </a:r>
                </a:p>
              </p:txBody>
            </p:sp>
            <p:sp>
              <p:nvSpPr>
                <p:cNvPr id="542" name="TextBox 541">
                  <a:extLst>
                    <a:ext uri="{FF2B5EF4-FFF2-40B4-BE49-F238E27FC236}">
                      <a16:creationId xmlns:a16="http://schemas.microsoft.com/office/drawing/2014/main" id="{BC4CE401-D629-4CA9-BD4F-27D4CDC3A557}"/>
                    </a:ext>
                  </a:extLst>
                </p:cNvPr>
                <p:cNvSpPr txBox="1"/>
                <p:nvPr/>
              </p:nvSpPr>
              <p:spPr>
                <a:xfrm>
                  <a:off x="2353484" y="2076601"/>
                  <a:ext cx="6966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</a:t>
                  </a:r>
                </a:p>
              </p:txBody>
            </p:sp>
          </p:grpSp>
        </p:grpSp>
        <p:grpSp>
          <p:nvGrpSpPr>
            <p:cNvPr id="551" name="그룹 550">
              <a:extLst>
                <a:ext uri="{FF2B5EF4-FFF2-40B4-BE49-F238E27FC236}">
                  <a16:creationId xmlns:a16="http://schemas.microsoft.com/office/drawing/2014/main" id="{9BA01084-09B9-4B12-9DB1-3380C59D191A}"/>
                </a:ext>
              </a:extLst>
            </p:cNvPr>
            <p:cNvGrpSpPr/>
            <p:nvPr/>
          </p:nvGrpSpPr>
          <p:grpSpPr>
            <a:xfrm>
              <a:off x="411144" y="3333913"/>
              <a:ext cx="6190824" cy="240494"/>
              <a:chOff x="411144" y="2064188"/>
              <a:chExt cx="6190824" cy="240494"/>
            </a:xfrm>
          </p:grpSpPr>
          <p:grpSp>
            <p:nvGrpSpPr>
              <p:cNvPr id="552" name="그룹 551">
                <a:extLst>
                  <a:ext uri="{FF2B5EF4-FFF2-40B4-BE49-F238E27FC236}">
                    <a16:creationId xmlns:a16="http://schemas.microsoft.com/office/drawing/2014/main" id="{42781F4B-5481-495B-AA88-8105202AC591}"/>
                  </a:ext>
                </a:extLst>
              </p:cNvPr>
              <p:cNvGrpSpPr/>
              <p:nvPr/>
            </p:nvGrpSpPr>
            <p:grpSpPr>
              <a:xfrm>
                <a:off x="411144" y="2064188"/>
                <a:ext cx="1978650" cy="240494"/>
                <a:chOff x="411145" y="2027612"/>
                <a:chExt cx="2262869" cy="240494"/>
              </a:xfrm>
            </p:grpSpPr>
            <p:sp>
              <p:nvSpPr>
                <p:cNvPr id="563" name="사각형: 둥근 모서리 562">
                  <a:extLst>
                    <a:ext uri="{FF2B5EF4-FFF2-40B4-BE49-F238E27FC236}">
                      <a16:creationId xmlns:a16="http://schemas.microsoft.com/office/drawing/2014/main" id="{0D239B51-C5D6-4AC4-A2FE-6F21BA767393}"/>
                    </a:ext>
                  </a:extLst>
                </p:cNvPr>
                <p:cNvSpPr/>
                <p:nvPr/>
              </p:nvSpPr>
              <p:spPr>
                <a:xfrm rot="5400000">
                  <a:off x="2268076" y="1862168"/>
                  <a:ext cx="240491" cy="57138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64" name="사각형: 둥근 모서리 563">
                  <a:extLst>
                    <a:ext uri="{FF2B5EF4-FFF2-40B4-BE49-F238E27FC236}">
                      <a16:creationId xmlns:a16="http://schemas.microsoft.com/office/drawing/2014/main" id="{B5B4055C-62DC-4A3E-9F27-71C9732BDCC2}"/>
                    </a:ext>
                  </a:extLst>
                </p:cNvPr>
                <p:cNvSpPr/>
                <p:nvPr/>
              </p:nvSpPr>
              <p:spPr>
                <a:xfrm>
                  <a:off x="411145" y="2027612"/>
                  <a:ext cx="2262869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65" name="TextBox 564">
                  <a:extLst>
                    <a:ext uri="{FF2B5EF4-FFF2-40B4-BE49-F238E27FC236}">
                      <a16:creationId xmlns:a16="http://schemas.microsoft.com/office/drawing/2014/main" id="{24F2F17D-BAF1-4A83-BF36-D168399D1202}"/>
                    </a:ext>
                  </a:extLst>
                </p:cNvPr>
                <p:cNvSpPr txBox="1"/>
                <p:nvPr/>
              </p:nvSpPr>
              <p:spPr>
                <a:xfrm>
                  <a:off x="584123" y="2076601"/>
                  <a:ext cx="885467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Costa Rica</a:t>
                  </a:r>
                </a:p>
              </p:txBody>
            </p:sp>
            <p:sp>
              <p:nvSpPr>
                <p:cNvPr id="566" name="TextBox 565">
                  <a:extLst>
                    <a:ext uri="{FF2B5EF4-FFF2-40B4-BE49-F238E27FC236}">
                      <a16:creationId xmlns:a16="http://schemas.microsoft.com/office/drawing/2014/main" id="{665DAF2D-5900-4518-8C09-E713DCCB48A7}"/>
                    </a:ext>
                  </a:extLst>
                </p:cNvPr>
                <p:cNvSpPr txBox="1"/>
                <p:nvPr/>
              </p:nvSpPr>
              <p:spPr>
                <a:xfrm>
                  <a:off x="2353489" y="2076601"/>
                  <a:ext cx="6966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</a:t>
                  </a:r>
                </a:p>
              </p:txBody>
            </p:sp>
          </p:grpSp>
          <p:grpSp>
            <p:nvGrpSpPr>
              <p:cNvPr id="553" name="그룹 552">
                <a:extLst>
                  <a:ext uri="{FF2B5EF4-FFF2-40B4-BE49-F238E27FC236}">
                    <a16:creationId xmlns:a16="http://schemas.microsoft.com/office/drawing/2014/main" id="{F4741A06-3BFB-4698-8FB4-66EF7C5A1CCD}"/>
                  </a:ext>
                </a:extLst>
              </p:cNvPr>
              <p:cNvGrpSpPr/>
              <p:nvPr/>
            </p:nvGrpSpPr>
            <p:grpSpPr>
              <a:xfrm>
                <a:off x="2517233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559" name="사각형: 둥근 모서리 558">
                  <a:extLst>
                    <a:ext uri="{FF2B5EF4-FFF2-40B4-BE49-F238E27FC236}">
                      <a16:creationId xmlns:a16="http://schemas.microsoft.com/office/drawing/2014/main" id="{A5CD4FC7-8984-4316-88C3-0AE6664AE999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60" name="사각형: 둥근 모서리 559">
                  <a:extLst>
                    <a:ext uri="{FF2B5EF4-FFF2-40B4-BE49-F238E27FC236}">
                      <a16:creationId xmlns:a16="http://schemas.microsoft.com/office/drawing/2014/main" id="{A6E3FF78-74CB-41B4-9D68-B9E48CA030AD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61" name="TextBox 560">
                  <a:extLst>
                    <a:ext uri="{FF2B5EF4-FFF2-40B4-BE49-F238E27FC236}">
                      <a16:creationId xmlns:a16="http://schemas.microsoft.com/office/drawing/2014/main" id="{15166E51-BED4-4815-AAD9-CBD00B3249A2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867133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Mauritania</a:t>
                  </a:r>
                </a:p>
              </p:txBody>
            </p:sp>
            <p:sp>
              <p:nvSpPr>
                <p:cNvPr id="562" name="TextBox 561">
                  <a:extLst>
                    <a:ext uri="{FF2B5EF4-FFF2-40B4-BE49-F238E27FC236}">
                      <a16:creationId xmlns:a16="http://schemas.microsoft.com/office/drawing/2014/main" id="{70C5D80C-9A83-4426-868D-23133848E70F}"/>
                    </a:ext>
                  </a:extLst>
                </p:cNvPr>
                <p:cNvSpPr txBox="1"/>
                <p:nvPr/>
              </p:nvSpPr>
              <p:spPr>
                <a:xfrm>
                  <a:off x="2353484" y="2076601"/>
                  <a:ext cx="6966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</a:t>
                  </a:r>
                </a:p>
              </p:txBody>
            </p:sp>
          </p:grpSp>
          <p:grpSp>
            <p:nvGrpSpPr>
              <p:cNvPr id="554" name="그룹 553">
                <a:extLst>
                  <a:ext uri="{FF2B5EF4-FFF2-40B4-BE49-F238E27FC236}">
                    <a16:creationId xmlns:a16="http://schemas.microsoft.com/office/drawing/2014/main" id="{F20A4543-1D16-4C1D-A631-473A1747D7A7}"/>
                  </a:ext>
                </a:extLst>
              </p:cNvPr>
              <p:cNvGrpSpPr/>
              <p:nvPr/>
            </p:nvGrpSpPr>
            <p:grpSpPr>
              <a:xfrm>
                <a:off x="4623319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555" name="사각형: 둥근 모서리 554">
                  <a:extLst>
                    <a:ext uri="{FF2B5EF4-FFF2-40B4-BE49-F238E27FC236}">
                      <a16:creationId xmlns:a16="http://schemas.microsoft.com/office/drawing/2014/main" id="{51C7296B-9F0E-4CDB-AEFC-BC2BBE3E18DD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56" name="사각형: 둥근 모서리 555">
                  <a:extLst>
                    <a:ext uri="{FF2B5EF4-FFF2-40B4-BE49-F238E27FC236}">
                      <a16:creationId xmlns:a16="http://schemas.microsoft.com/office/drawing/2014/main" id="{59289ECE-BE0F-42ED-B00B-58300930F388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57" name="TextBox 556">
                  <a:extLst>
                    <a:ext uri="{FF2B5EF4-FFF2-40B4-BE49-F238E27FC236}">
                      <a16:creationId xmlns:a16="http://schemas.microsoft.com/office/drawing/2014/main" id="{D851ED96-AF8C-4C91-8B97-6E44BE6AF232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419817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Syria</a:t>
                  </a:r>
                </a:p>
              </p:txBody>
            </p:sp>
            <p:sp>
              <p:nvSpPr>
                <p:cNvPr id="558" name="TextBox 557">
                  <a:extLst>
                    <a:ext uri="{FF2B5EF4-FFF2-40B4-BE49-F238E27FC236}">
                      <a16:creationId xmlns:a16="http://schemas.microsoft.com/office/drawing/2014/main" id="{E32D0AA2-7A83-4033-95D1-36C6929AEA02}"/>
                    </a:ext>
                  </a:extLst>
                </p:cNvPr>
                <p:cNvSpPr txBox="1"/>
                <p:nvPr/>
              </p:nvSpPr>
              <p:spPr>
                <a:xfrm>
                  <a:off x="2353484" y="2076601"/>
                  <a:ext cx="6966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</a:t>
                  </a:r>
                </a:p>
              </p:txBody>
            </p:sp>
          </p:grpSp>
        </p:grpSp>
        <p:grpSp>
          <p:nvGrpSpPr>
            <p:cNvPr id="567" name="그룹 566">
              <a:extLst>
                <a:ext uri="{FF2B5EF4-FFF2-40B4-BE49-F238E27FC236}">
                  <a16:creationId xmlns:a16="http://schemas.microsoft.com/office/drawing/2014/main" id="{A6644C02-EE1E-4F14-BEB9-C51464FAD69C}"/>
                </a:ext>
              </a:extLst>
            </p:cNvPr>
            <p:cNvGrpSpPr/>
            <p:nvPr/>
          </p:nvGrpSpPr>
          <p:grpSpPr>
            <a:xfrm>
              <a:off x="411144" y="3686702"/>
              <a:ext cx="6190824" cy="240494"/>
              <a:chOff x="411144" y="2064188"/>
              <a:chExt cx="6190824" cy="240494"/>
            </a:xfrm>
          </p:grpSpPr>
          <p:grpSp>
            <p:nvGrpSpPr>
              <p:cNvPr id="568" name="그룹 567">
                <a:extLst>
                  <a:ext uri="{FF2B5EF4-FFF2-40B4-BE49-F238E27FC236}">
                    <a16:creationId xmlns:a16="http://schemas.microsoft.com/office/drawing/2014/main" id="{BBBDBD20-DA8F-41B5-A249-A98ABD172F0E}"/>
                  </a:ext>
                </a:extLst>
              </p:cNvPr>
              <p:cNvGrpSpPr/>
              <p:nvPr/>
            </p:nvGrpSpPr>
            <p:grpSpPr>
              <a:xfrm>
                <a:off x="411144" y="2064188"/>
                <a:ext cx="1978650" cy="240494"/>
                <a:chOff x="411145" y="2027612"/>
                <a:chExt cx="2262869" cy="240494"/>
              </a:xfrm>
            </p:grpSpPr>
            <p:sp>
              <p:nvSpPr>
                <p:cNvPr id="579" name="사각형: 둥근 모서리 578">
                  <a:extLst>
                    <a:ext uri="{FF2B5EF4-FFF2-40B4-BE49-F238E27FC236}">
                      <a16:creationId xmlns:a16="http://schemas.microsoft.com/office/drawing/2014/main" id="{C69C9AB8-C93A-4BA0-98CE-22F4E85402EB}"/>
                    </a:ext>
                  </a:extLst>
                </p:cNvPr>
                <p:cNvSpPr/>
                <p:nvPr/>
              </p:nvSpPr>
              <p:spPr>
                <a:xfrm rot="5400000">
                  <a:off x="2268076" y="1862168"/>
                  <a:ext cx="240491" cy="57138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80" name="사각형: 둥근 모서리 579">
                  <a:extLst>
                    <a:ext uri="{FF2B5EF4-FFF2-40B4-BE49-F238E27FC236}">
                      <a16:creationId xmlns:a16="http://schemas.microsoft.com/office/drawing/2014/main" id="{54BD327A-C7E1-4265-9052-49EC2A271088}"/>
                    </a:ext>
                  </a:extLst>
                </p:cNvPr>
                <p:cNvSpPr/>
                <p:nvPr/>
              </p:nvSpPr>
              <p:spPr>
                <a:xfrm>
                  <a:off x="411145" y="2027612"/>
                  <a:ext cx="2262869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81" name="TextBox 580">
                  <a:extLst>
                    <a:ext uri="{FF2B5EF4-FFF2-40B4-BE49-F238E27FC236}">
                      <a16:creationId xmlns:a16="http://schemas.microsoft.com/office/drawing/2014/main" id="{0633F70F-2EEA-4B79-A54F-F6D950959974}"/>
                    </a:ext>
                  </a:extLst>
                </p:cNvPr>
                <p:cNvSpPr txBox="1"/>
                <p:nvPr/>
              </p:nvSpPr>
              <p:spPr>
                <a:xfrm>
                  <a:off x="584124" y="2076601"/>
                  <a:ext cx="1417479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spc="-3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Dominica Republic</a:t>
                  </a:r>
                </a:p>
              </p:txBody>
            </p:sp>
            <p:sp>
              <p:nvSpPr>
                <p:cNvPr id="582" name="TextBox 581">
                  <a:extLst>
                    <a:ext uri="{FF2B5EF4-FFF2-40B4-BE49-F238E27FC236}">
                      <a16:creationId xmlns:a16="http://schemas.microsoft.com/office/drawing/2014/main" id="{8792ED9F-4260-493E-9BE7-309F87E04648}"/>
                    </a:ext>
                  </a:extLst>
                </p:cNvPr>
                <p:cNvSpPr txBox="1"/>
                <p:nvPr/>
              </p:nvSpPr>
              <p:spPr>
                <a:xfrm>
                  <a:off x="2353489" y="2076601"/>
                  <a:ext cx="6966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</a:t>
                  </a:r>
                </a:p>
              </p:txBody>
            </p:sp>
          </p:grpSp>
          <p:grpSp>
            <p:nvGrpSpPr>
              <p:cNvPr id="569" name="그룹 568">
                <a:extLst>
                  <a:ext uri="{FF2B5EF4-FFF2-40B4-BE49-F238E27FC236}">
                    <a16:creationId xmlns:a16="http://schemas.microsoft.com/office/drawing/2014/main" id="{A00556DB-A93D-404B-992F-A4B90FCE9943}"/>
                  </a:ext>
                </a:extLst>
              </p:cNvPr>
              <p:cNvGrpSpPr/>
              <p:nvPr/>
            </p:nvGrpSpPr>
            <p:grpSpPr>
              <a:xfrm>
                <a:off x="2517233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575" name="사각형: 둥근 모서리 574">
                  <a:extLst>
                    <a:ext uri="{FF2B5EF4-FFF2-40B4-BE49-F238E27FC236}">
                      <a16:creationId xmlns:a16="http://schemas.microsoft.com/office/drawing/2014/main" id="{93BD6073-EAFC-4CAB-A218-511C9DD3208C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76" name="사각형: 둥근 모서리 575">
                  <a:extLst>
                    <a:ext uri="{FF2B5EF4-FFF2-40B4-BE49-F238E27FC236}">
                      <a16:creationId xmlns:a16="http://schemas.microsoft.com/office/drawing/2014/main" id="{7AB685F6-9FD5-44C0-BC78-21CE6DFD0A9F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77" name="TextBox 576">
                  <a:extLst>
                    <a:ext uri="{FF2B5EF4-FFF2-40B4-BE49-F238E27FC236}">
                      <a16:creationId xmlns:a16="http://schemas.microsoft.com/office/drawing/2014/main" id="{8673F284-BD9E-4F39-B9C1-D9FA2D87CAF7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73330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Mongolia</a:t>
                  </a:r>
                </a:p>
              </p:txBody>
            </p:sp>
            <p:sp>
              <p:nvSpPr>
                <p:cNvPr id="578" name="TextBox 577">
                  <a:extLst>
                    <a:ext uri="{FF2B5EF4-FFF2-40B4-BE49-F238E27FC236}">
                      <a16:creationId xmlns:a16="http://schemas.microsoft.com/office/drawing/2014/main" id="{08D21652-AD5B-4D28-BAAB-75B8BF221AFD}"/>
                    </a:ext>
                  </a:extLst>
                </p:cNvPr>
                <p:cNvSpPr txBox="1"/>
                <p:nvPr/>
              </p:nvSpPr>
              <p:spPr>
                <a:xfrm>
                  <a:off x="2290236" y="2076601"/>
                  <a:ext cx="196160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32</a:t>
                  </a:r>
                </a:p>
              </p:txBody>
            </p:sp>
          </p:grpSp>
          <p:grpSp>
            <p:nvGrpSpPr>
              <p:cNvPr id="570" name="그룹 569">
                <a:extLst>
                  <a:ext uri="{FF2B5EF4-FFF2-40B4-BE49-F238E27FC236}">
                    <a16:creationId xmlns:a16="http://schemas.microsoft.com/office/drawing/2014/main" id="{C22784BB-BB42-4A50-9862-7BA5BA6ED778}"/>
                  </a:ext>
                </a:extLst>
              </p:cNvPr>
              <p:cNvGrpSpPr/>
              <p:nvPr/>
            </p:nvGrpSpPr>
            <p:grpSpPr>
              <a:xfrm>
                <a:off x="4623319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571" name="사각형: 둥근 모서리 570">
                  <a:extLst>
                    <a:ext uri="{FF2B5EF4-FFF2-40B4-BE49-F238E27FC236}">
                      <a16:creationId xmlns:a16="http://schemas.microsoft.com/office/drawing/2014/main" id="{797E6B5E-E5DA-4A87-A82C-1C446CE38ECE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72" name="사각형: 둥근 모서리 571">
                  <a:extLst>
                    <a:ext uri="{FF2B5EF4-FFF2-40B4-BE49-F238E27FC236}">
                      <a16:creationId xmlns:a16="http://schemas.microsoft.com/office/drawing/2014/main" id="{9E562F46-EFE1-4D7B-9515-1F2407F040E6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73" name="TextBox 572">
                  <a:extLst>
                    <a:ext uri="{FF2B5EF4-FFF2-40B4-BE49-F238E27FC236}">
                      <a16:creationId xmlns:a16="http://schemas.microsoft.com/office/drawing/2014/main" id="{91CB8D44-4EB6-46BC-9BC1-056310E615C4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775470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Tajikistan</a:t>
                  </a:r>
                </a:p>
              </p:txBody>
            </p:sp>
            <p:sp>
              <p:nvSpPr>
                <p:cNvPr id="574" name="TextBox 573">
                  <a:extLst>
                    <a:ext uri="{FF2B5EF4-FFF2-40B4-BE49-F238E27FC236}">
                      <a16:creationId xmlns:a16="http://schemas.microsoft.com/office/drawing/2014/main" id="{A5BE259B-93F9-4E56-975B-1A299C65B6C4}"/>
                    </a:ext>
                  </a:extLst>
                </p:cNvPr>
                <p:cNvSpPr txBox="1"/>
                <p:nvPr/>
              </p:nvSpPr>
              <p:spPr>
                <a:xfrm>
                  <a:off x="2303986" y="2076601"/>
                  <a:ext cx="168661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13</a:t>
                  </a:r>
                </a:p>
              </p:txBody>
            </p:sp>
          </p:grpSp>
        </p:grpSp>
        <p:grpSp>
          <p:nvGrpSpPr>
            <p:cNvPr id="583" name="그룹 582">
              <a:extLst>
                <a:ext uri="{FF2B5EF4-FFF2-40B4-BE49-F238E27FC236}">
                  <a16:creationId xmlns:a16="http://schemas.microsoft.com/office/drawing/2014/main" id="{43A79976-DCD3-4278-94D3-59BE72EC6C79}"/>
                </a:ext>
              </a:extLst>
            </p:cNvPr>
            <p:cNvGrpSpPr/>
            <p:nvPr/>
          </p:nvGrpSpPr>
          <p:grpSpPr>
            <a:xfrm>
              <a:off x="411144" y="4039491"/>
              <a:ext cx="6190824" cy="240494"/>
              <a:chOff x="411144" y="2064188"/>
              <a:chExt cx="6190824" cy="240494"/>
            </a:xfrm>
          </p:grpSpPr>
          <p:grpSp>
            <p:nvGrpSpPr>
              <p:cNvPr id="584" name="그룹 583">
                <a:extLst>
                  <a:ext uri="{FF2B5EF4-FFF2-40B4-BE49-F238E27FC236}">
                    <a16:creationId xmlns:a16="http://schemas.microsoft.com/office/drawing/2014/main" id="{E29B0ED0-F6C6-4BD9-ADD3-7884405AD28C}"/>
                  </a:ext>
                </a:extLst>
              </p:cNvPr>
              <p:cNvGrpSpPr/>
              <p:nvPr/>
            </p:nvGrpSpPr>
            <p:grpSpPr>
              <a:xfrm>
                <a:off x="411144" y="2064188"/>
                <a:ext cx="1978650" cy="240494"/>
                <a:chOff x="411145" y="2027612"/>
                <a:chExt cx="2262869" cy="240494"/>
              </a:xfrm>
            </p:grpSpPr>
            <p:sp>
              <p:nvSpPr>
                <p:cNvPr id="595" name="사각형: 둥근 모서리 594">
                  <a:extLst>
                    <a:ext uri="{FF2B5EF4-FFF2-40B4-BE49-F238E27FC236}">
                      <a16:creationId xmlns:a16="http://schemas.microsoft.com/office/drawing/2014/main" id="{E1651078-FCB8-402F-B94C-004695AE6872}"/>
                    </a:ext>
                  </a:extLst>
                </p:cNvPr>
                <p:cNvSpPr/>
                <p:nvPr/>
              </p:nvSpPr>
              <p:spPr>
                <a:xfrm rot="5400000">
                  <a:off x="2268076" y="1862168"/>
                  <a:ext cx="240491" cy="57138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96" name="사각형: 둥근 모서리 595">
                  <a:extLst>
                    <a:ext uri="{FF2B5EF4-FFF2-40B4-BE49-F238E27FC236}">
                      <a16:creationId xmlns:a16="http://schemas.microsoft.com/office/drawing/2014/main" id="{9258BA5E-602C-445B-9064-D305D46232E3}"/>
                    </a:ext>
                  </a:extLst>
                </p:cNvPr>
                <p:cNvSpPr/>
                <p:nvPr/>
              </p:nvSpPr>
              <p:spPr>
                <a:xfrm>
                  <a:off x="411145" y="2027612"/>
                  <a:ext cx="2262869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97" name="TextBox 596">
                  <a:extLst>
                    <a:ext uri="{FF2B5EF4-FFF2-40B4-BE49-F238E27FC236}">
                      <a16:creationId xmlns:a16="http://schemas.microsoft.com/office/drawing/2014/main" id="{F4CCD29A-624F-497C-B787-728E5DCBFAF3}"/>
                    </a:ext>
                  </a:extLst>
                </p:cNvPr>
                <p:cNvSpPr txBox="1"/>
                <p:nvPr/>
              </p:nvSpPr>
              <p:spPr>
                <a:xfrm>
                  <a:off x="584123" y="2076601"/>
                  <a:ext cx="916631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El Salvador</a:t>
                  </a:r>
                </a:p>
              </p:txBody>
            </p:sp>
            <p:sp>
              <p:nvSpPr>
                <p:cNvPr id="598" name="TextBox 597">
                  <a:extLst>
                    <a:ext uri="{FF2B5EF4-FFF2-40B4-BE49-F238E27FC236}">
                      <a16:creationId xmlns:a16="http://schemas.microsoft.com/office/drawing/2014/main" id="{5F2B7DFF-4F81-45A5-BA39-12E10E0CB8F4}"/>
                    </a:ext>
                  </a:extLst>
                </p:cNvPr>
                <p:cNvSpPr txBox="1"/>
                <p:nvPr/>
              </p:nvSpPr>
              <p:spPr>
                <a:xfrm>
                  <a:off x="2353489" y="2076601"/>
                  <a:ext cx="6966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</a:t>
                  </a:r>
                </a:p>
              </p:txBody>
            </p:sp>
          </p:grpSp>
          <p:grpSp>
            <p:nvGrpSpPr>
              <p:cNvPr id="585" name="그룹 584">
                <a:extLst>
                  <a:ext uri="{FF2B5EF4-FFF2-40B4-BE49-F238E27FC236}">
                    <a16:creationId xmlns:a16="http://schemas.microsoft.com/office/drawing/2014/main" id="{7E8829B8-9C90-42F2-9AE1-C16071976D93}"/>
                  </a:ext>
                </a:extLst>
              </p:cNvPr>
              <p:cNvGrpSpPr/>
              <p:nvPr/>
            </p:nvGrpSpPr>
            <p:grpSpPr>
              <a:xfrm>
                <a:off x="2517233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591" name="사각형: 둥근 모서리 590">
                  <a:extLst>
                    <a:ext uri="{FF2B5EF4-FFF2-40B4-BE49-F238E27FC236}">
                      <a16:creationId xmlns:a16="http://schemas.microsoft.com/office/drawing/2014/main" id="{341B3180-55FA-4565-B544-F93C982638A3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92" name="사각형: 둥근 모서리 591">
                  <a:extLst>
                    <a:ext uri="{FF2B5EF4-FFF2-40B4-BE49-F238E27FC236}">
                      <a16:creationId xmlns:a16="http://schemas.microsoft.com/office/drawing/2014/main" id="{99E04F8C-8917-4FEF-99A7-B4170B6146B6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93" name="TextBox 592">
                  <a:extLst>
                    <a:ext uri="{FF2B5EF4-FFF2-40B4-BE49-F238E27FC236}">
                      <a16:creationId xmlns:a16="http://schemas.microsoft.com/office/drawing/2014/main" id="{1CC224DD-AD28-4DCC-99EB-423EABD7CD4C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476648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Nepal</a:t>
                  </a:r>
                </a:p>
              </p:txBody>
            </p:sp>
            <p:sp>
              <p:nvSpPr>
                <p:cNvPr id="594" name="TextBox 593">
                  <a:extLst>
                    <a:ext uri="{FF2B5EF4-FFF2-40B4-BE49-F238E27FC236}">
                      <a16:creationId xmlns:a16="http://schemas.microsoft.com/office/drawing/2014/main" id="{C77D1F2D-2405-43DD-ADFA-D64BEC5D3966}"/>
                    </a:ext>
                  </a:extLst>
                </p:cNvPr>
                <p:cNvSpPr txBox="1"/>
                <p:nvPr/>
              </p:nvSpPr>
              <p:spPr>
                <a:xfrm>
                  <a:off x="2339735" y="2076601"/>
                  <a:ext cx="97163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2</a:t>
                  </a:r>
                </a:p>
              </p:txBody>
            </p:sp>
          </p:grpSp>
          <p:grpSp>
            <p:nvGrpSpPr>
              <p:cNvPr id="586" name="그룹 585">
                <a:extLst>
                  <a:ext uri="{FF2B5EF4-FFF2-40B4-BE49-F238E27FC236}">
                    <a16:creationId xmlns:a16="http://schemas.microsoft.com/office/drawing/2014/main" id="{4AFBA9E6-0260-495E-A4B9-4B9B98FB5492}"/>
                  </a:ext>
                </a:extLst>
              </p:cNvPr>
              <p:cNvGrpSpPr/>
              <p:nvPr/>
            </p:nvGrpSpPr>
            <p:grpSpPr>
              <a:xfrm>
                <a:off x="4623319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587" name="사각형: 둥근 모서리 586">
                  <a:extLst>
                    <a:ext uri="{FF2B5EF4-FFF2-40B4-BE49-F238E27FC236}">
                      <a16:creationId xmlns:a16="http://schemas.microsoft.com/office/drawing/2014/main" id="{AD81D126-07A6-4A3A-B9DD-7DEB8988ECCE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88" name="사각형: 둥근 모서리 587">
                  <a:extLst>
                    <a:ext uri="{FF2B5EF4-FFF2-40B4-BE49-F238E27FC236}">
                      <a16:creationId xmlns:a16="http://schemas.microsoft.com/office/drawing/2014/main" id="{02571772-8990-4FBD-B775-3C7290F180B5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89" name="TextBox 588">
                  <a:extLst>
                    <a:ext uri="{FF2B5EF4-FFF2-40B4-BE49-F238E27FC236}">
                      <a16:creationId xmlns:a16="http://schemas.microsoft.com/office/drawing/2014/main" id="{102EF1C3-713C-4B70-B978-E30B82E04CC0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562811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Turkey</a:t>
                  </a:r>
                </a:p>
              </p:txBody>
            </p:sp>
            <p:sp>
              <p:nvSpPr>
                <p:cNvPr id="590" name="TextBox 589">
                  <a:extLst>
                    <a:ext uri="{FF2B5EF4-FFF2-40B4-BE49-F238E27FC236}">
                      <a16:creationId xmlns:a16="http://schemas.microsoft.com/office/drawing/2014/main" id="{FBFEF50B-F3C7-4BBB-B0F0-AED1EFB6D385}"/>
                    </a:ext>
                  </a:extLst>
                </p:cNvPr>
                <p:cNvSpPr txBox="1"/>
                <p:nvPr/>
              </p:nvSpPr>
              <p:spPr>
                <a:xfrm>
                  <a:off x="2303986" y="2076601"/>
                  <a:ext cx="168661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13</a:t>
                  </a:r>
                </a:p>
              </p:txBody>
            </p:sp>
          </p:grpSp>
        </p:grpSp>
        <p:grpSp>
          <p:nvGrpSpPr>
            <p:cNvPr id="599" name="그룹 598">
              <a:extLst>
                <a:ext uri="{FF2B5EF4-FFF2-40B4-BE49-F238E27FC236}">
                  <a16:creationId xmlns:a16="http://schemas.microsoft.com/office/drawing/2014/main" id="{DD39515E-EB33-4559-90D5-89CB7A833082}"/>
                </a:ext>
              </a:extLst>
            </p:cNvPr>
            <p:cNvGrpSpPr/>
            <p:nvPr/>
          </p:nvGrpSpPr>
          <p:grpSpPr>
            <a:xfrm>
              <a:off x="411144" y="4392280"/>
              <a:ext cx="6190824" cy="240494"/>
              <a:chOff x="411144" y="2064188"/>
              <a:chExt cx="6190824" cy="240494"/>
            </a:xfrm>
          </p:grpSpPr>
          <p:grpSp>
            <p:nvGrpSpPr>
              <p:cNvPr id="600" name="그룹 599">
                <a:extLst>
                  <a:ext uri="{FF2B5EF4-FFF2-40B4-BE49-F238E27FC236}">
                    <a16:creationId xmlns:a16="http://schemas.microsoft.com/office/drawing/2014/main" id="{9210D55D-1960-4710-806D-787C6644A375}"/>
                  </a:ext>
                </a:extLst>
              </p:cNvPr>
              <p:cNvGrpSpPr/>
              <p:nvPr/>
            </p:nvGrpSpPr>
            <p:grpSpPr>
              <a:xfrm>
                <a:off x="411144" y="2064188"/>
                <a:ext cx="1978650" cy="240494"/>
                <a:chOff x="411145" y="2027612"/>
                <a:chExt cx="2262869" cy="240494"/>
              </a:xfrm>
            </p:grpSpPr>
            <p:sp>
              <p:nvSpPr>
                <p:cNvPr id="611" name="사각형: 둥근 모서리 610">
                  <a:extLst>
                    <a:ext uri="{FF2B5EF4-FFF2-40B4-BE49-F238E27FC236}">
                      <a16:creationId xmlns:a16="http://schemas.microsoft.com/office/drawing/2014/main" id="{84DB56BA-E1FA-48AC-A5E6-9555574B70F3}"/>
                    </a:ext>
                  </a:extLst>
                </p:cNvPr>
                <p:cNvSpPr/>
                <p:nvPr/>
              </p:nvSpPr>
              <p:spPr>
                <a:xfrm rot="5400000">
                  <a:off x="2268076" y="1862168"/>
                  <a:ext cx="240491" cy="57138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12" name="사각형: 둥근 모서리 611">
                  <a:extLst>
                    <a:ext uri="{FF2B5EF4-FFF2-40B4-BE49-F238E27FC236}">
                      <a16:creationId xmlns:a16="http://schemas.microsoft.com/office/drawing/2014/main" id="{34ED3218-6C2E-4FDB-8D82-2AC8E1834561}"/>
                    </a:ext>
                  </a:extLst>
                </p:cNvPr>
                <p:cNvSpPr/>
                <p:nvPr/>
              </p:nvSpPr>
              <p:spPr>
                <a:xfrm>
                  <a:off x="411145" y="2027612"/>
                  <a:ext cx="2262869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13" name="TextBox 612">
                  <a:extLst>
                    <a:ext uri="{FF2B5EF4-FFF2-40B4-BE49-F238E27FC236}">
                      <a16:creationId xmlns:a16="http://schemas.microsoft.com/office/drawing/2014/main" id="{D9359EFB-DC12-4F91-BAC6-26DAB1C1E57D}"/>
                    </a:ext>
                  </a:extLst>
                </p:cNvPr>
                <p:cNvSpPr txBox="1"/>
                <p:nvPr/>
              </p:nvSpPr>
              <p:spPr>
                <a:xfrm>
                  <a:off x="584123" y="2076601"/>
                  <a:ext cx="652642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Ethiopia</a:t>
                  </a:r>
                </a:p>
              </p:txBody>
            </p:sp>
            <p:sp>
              <p:nvSpPr>
                <p:cNvPr id="614" name="TextBox 613">
                  <a:extLst>
                    <a:ext uri="{FF2B5EF4-FFF2-40B4-BE49-F238E27FC236}">
                      <a16:creationId xmlns:a16="http://schemas.microsoft.com/office/drawing/2014/main" id="{C197DD42-DD35-415A-88FD-978B91B4E8E1}"/>
                    </a:ext>
                  </a:extLst>
                </p:cNvPr>
                <p:cNvSpPr txBox="1"/>
                <p:nvPr/>
              </p:nvSpPr>
              <p:spPr>
                <a:xfrm>
                  <a:off x="2339739" y="2076601"/>
                  <a:ext cx="97163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2</a:t>
                  </a:r>
                </a:p>
              </p:txBody>
            </p:sp>
          </p:grpSp>
          <p:grpSp>
            <p:nvGrpSpPr>
              <p:cNvPr id="601" name="그룹 600">
                <a:extLst>
                  <a:ext uri="{FF2B5EF4-FFF2-40B4-BE49-F238E27FC236}">
                    <a16:creationId xmlns:a16="http://schemas.microsoft.com/office/drawing/2014/main" id="{8B1AD680-B60C-4C7F-BE0B-CB23D42AE0B5}"/>
                  </a:ext>
                </a:extLst>
              </p:cNvPr>
              <p:cNvGrpSpPr/>
              <p:nvPr/>
            </p:nvGrpSpPr>
            <p:grpSpPr>
              <a:xfrm>
                <a:off x="2517233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607" name="사각형: 둥근 모서리 606">
                  <a:extLst>
                    <a:ext uri="{FF2B5EF4-FFF2-40B4-BE49-F238E27FC236}">
                      <a16:creationId xmlns:a16="http://schemas.microsoft.com/office/drawing/2014/main" id="{282F8CEB-8F41-40A9-BE11-6EEACBC3769A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08" name="사각형: 둥근 모서리 607">
                  <a:extLst>
                    <a:ext uri="{FF2B5EF4-FFF2-40B4-BE49-F238E27FC236}">
                      <a16:creationId xmlns:a16="http://schemas.microsoft.com/office/drawing/2014/main" id="{66006E25-A83F-49C9-93BB-64AF3BBB6E59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09" name="TextBox 608">
                  <a:extLst>
                    <a:ext uri="{FF2B5EF4-FFF2-40B4-BE49-F238E27FC236}">
                      <a16:creationId xmlns:a16="http://schemas.microsoft.com/office/drawing/2014/main" id="{DA61E9C5-A608-4CE3-A4E2-71C32A5E45ED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1068792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New Zealand</a:t>
                  </a:r>
                </a:p>
              </p:txBody>
            </p:sp>
            <p:sp>
              <p:nvSpPr>
                <p:cNvPr id="610" name="TextBox 609">
                  <a:extLst>
                    <a:ext uri="{FF2B5EF4-FFF2-40B4-BE49-F238E27FC236}">
                      <a16:creationId xmlns:a16="http://schemas.microsoft.com/office/drawing/2014/main" id="{8CD786CD-88ED-40B2-8A74-2CC0DF140E9A}"/>
                    </a:ext>
                  </a:extLst>
                </p:cNvPr>
                <p:cNvSpPr txBox="1"/>
                <p:nvPr/>
              </p:nvSpPr>
              <p:spPr>
                <a:xfrm>
                  <a:off x="2353485" y="2076601"/>
                  <a:ext cx="6966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</a:t>
                  </a:r>
                </a:p>
              </p:txBody>
            </p:sp>
          </p:grpSp>
          <p:grpSp>
            <p:nvGrpSpPr>
              <p:cNvPr id="602" name="그룹 601">
                <a:extLst>
                  <a:ext uri="{FF2B5EF4-FFF2-40B4-BE49-F238E27FC236}">
                    <a16:creationId xmlns:a16="http://schemas.microsoft.com/office/drawing/2014/main" id="{7C94DB40-6DF0-4037-9C9A-8BACB8D67E23}"/>
                  </a:ext>
                </a:extLst>
              </p:cNvPr>
              <p:cNvGrpSpPr/>
              <p:nvPr/>
            </p:nvGrpSpPr>
            <p:grpSpPr>
              <a:xfrm>
                <a:off x="4623319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603" name="사각형: 둥근 모서리 602">
                  <a:extLst>
                    <a:ext uri="{FF2B5EF4-FFF2-40B4-BE49-F238E27FC236}">
                      <a16:creationId xmlns:a16="http://schemas.microsoft.com/office/drawing/2014/main" id="{AC7E27C6-A1CE-4292-918A-3380FF91ABF5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04" name="사각형: 둥근 모서리 603">
                  <a:extLst>
                    <a:ext uri="{FF2B5EF4-FFF2-40B4-BE49-F238E27FC236}">
                      <a16:creationId xmlns:a16="http://schemas.microsoft.com/office/drawing/2014/main" id="{87D558DF-8B65-4466-B458-9E58476628D9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05" name="TextBox 604">
                  <a:extLst>
                    <a:ext uri="{FF2B5EF4-FFF2-40B4-BE49-F238E27FC236}">
                      <a16:creationId xmlns:a16="http://schemas.microsoft.com/office/drawing/2014/main" id="{AD20802F-14EB-42CD-B9A5-ED9ACBD33A85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1109123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Turkmenistan</a:t>
                  </a:r>
                </a:p>
              </p:txBody>
            </p:sp>
            <p:sp>
              <p:nvSpPr>
                <p:cNvPr id="606" name="TextBox 605">
                  <a:extLst>
                    <a:ext uri="{FF2B5EF4-FFF2-40B4-BE49-F238E27FC236}">
                      <a16:creationId xmlns:a16="http://schemas.microsoft.com/office/drawing/2014/main" id="{58F264B4-A081-4529-98EF-941822C2C517}"/>
                    </a:ext>
                  </a:extLst>
                </p:cNvPr>
                <p:cNvSpPr txBox="1"/>
                <p:nvPr/>
              </p:nvSpPr>
              <p:spPr>
                <a:xfrm>
                  <a:off x="2318652" y="2076601"/>
                  <a:ext cx="139329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11</a:t>
                  </a:r>
                </a:p>
              </p:txBody>
            </p:sp>
          </p:grpSp>
        </p:grpSp>
        <p:grpSp>
          <p:nvGrpSpPr>
            <p:cNvPr id="615" name="그룹 614">
              <a:extLst>
                <a:ext uri="{FF2B5EF4-FFF2-40B4-BE49-F238E27FC236}">
                  <a16:creationId xmlns:a16="http://schemas.microsoft.com/office/drawing/2014/main" id="{20F2DD3C-B62A-4E70-80FA-26B1890B6AE5}"/>
                </a:ext>
              </a:extLst>
            </p:cNvPr>
            <p:cNvGrpSpPr/>
            <p:nvPr/>
          </p:nvGrpSpPr>
          <p:grpSpPr>
            <a:xfrm>
              <a:off x="411144" y="4745069"/>
              <a:ext cx="6190824" cy="240494"/>
              <a:chOff x="411144" y="2064188"/>
              <a:chExt cx="6190824" cy="240494"/>
            </a:xfrm>
          </p:grpSpPr>
          <p:grpSp>
            <p:nvGrpSpPr>
              <p:cNvPr id="616" name="그룹 615">
                <a:extLst>
                  <a:ext uri="{FF2B5EF4-FFF2-40B4-BE49-F238E27FC236}">
                    <a16:creationId xmlns:a16="http://schemas.microsoft.com/office/drawing/2014/main" id="{E86AFF3D-2632-4E5B-B775-40C10927B53B}"/>
                  </a:ext>
                </a:extLst>
              </p:cNvPr>
              <p:cNvGrpSpPr/>
              <p:nvPr/>
            </p:nvGrpSpPr>
            <p:grpSpPr>
              <a:xfrm>
                <a:off x="411144" y="2064188"/>
                <a:ext cx="1978650" cy="240494"/>
                <a:chOff x="411145" y="2027612"/>
                <a:chExt cx="2262869" cy="240494"/>
              </a:xfrm>
            </p:grpSpPr>
            <p:sp>
              <p:nvSpPr>
                <p:cNvPr id="627" name="사각형: 둥근 모서리 626">
                  <a:extLst>
                    <a:ext uri="{FF2B5EF4-FFF2-40B4-BE49-F238E27FC236}">
                      <a16:creationId xmlns:a16="http://schemas.microsoft.com/office/drawing/2014/main" id="{8401237B-5F62-4398-BB72-8437A515C3CF}"/>
                    </a:ext>
                  </a:extLst>
                </p:cNvPr>
                <p:cNvSpPr/>
                <p:nvPr/>
              </p:nvSpPr>
              <p:spPr>
                <a:xfrm rot="5400000">
                  <a:off x="2268076" y="1862168"/>
                  <a:ext cx="240491" cy="57138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28" name="사각형: 둥근 모서리 627">
                  <a:extLst>
                    <a:ext uri="{FF2B5EF4-FFF2-40B4-BE49-F238E27FC236}">
                      <a16:creationId xmlns:a16="http://schemas.microsoft.com/office/drawing/2014/main" id="{5E4B0E50-1DE5-486E-BFE7-3EBE49021F74}"/>
                    </a:ext>
                  </a:extLst>
                </p:cNvPr>
                <p:cNvSpPr/>
                <p:nvPr/>
              </p:nvSpPr>
              <p:spPr>
                <a:xfrm>
                  <a:off x="411145" y="2027612"/>
                  <a:ext cx="2262869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29" name="TextBox 628">
                  <a:extLst>
                    <a:ext uri="{FF2B5EF4-FFF2-40B4-BE49-F238E27FC236}">
                      <a16:creationId xmlns:a16="http://schemas.microsoft.com/office/drawing/2014/main" id="{FD69A123-EF6A-440C-973A-D234029A3A6F}"/>
                    </a:ext>
                  </a:extLst>
                </p:cNvPr>
                <p:cNvSpPr txBox="1"/>
                <p:nvPr/>
              </p:nvSpPr>
              <p:spPr>
                <a:xfrm>
                  <a:off x="584123" y="2076601"/>
                  <a:ext cx="753472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Germany</a:t>
                  </a:r>
                </a:p>
              </p:txBody>
            </p:sp>
            <p:sp>
              <p:nvSpPr>
                <p:cNvPr id="630" name="TextBox 629">
                  <a:extLst>
                    <a:ext uri="{FF2B5EF4-FFF2-40B4-BE49-F238E27FC236}">
                      <a16:creationId xmlns:a16="http://schemas.microsoft.com/office/drawing/2014/main" id="{B83CE2B0-8FE2-449A-A0AE-6F7A9D0C8139}"/>
                    </a:ext>
                  </a:extLst>
                </p:cNvPr>
                <p:cNvSpPr txBox="1"/>
                <p:nvPr/>
              </p:nvSpPr>
              <p:spPr>
                <a:xfrm>
                  <a:off x="2353487" y="2076601"/>
                  <a:ext cx="6966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</a:t>
                  </a:r>
                </a:p>
              </p:txBody>
            </p:sp>
          </p:grpSp>
          <p:grpSp>
            <p:nvGrpSpPr>
              <p:cNvPr id="617" name="그룹 616">
                <a:extLst>
                  <a:ext uri="{FF2B5EF4-FFF2-40B4-BE49-F238E27FC236}">
                    <a16:creationId xmlns:a16="http://schemas.microsoft.com/office/drawing/2014/main" id="{94372E30-05A9-431C-88C4-D066A6430E3E}"/>
                  </a:ext>
                </a:extLst>
              </p:cNvPr>
              <p:cNvGrpSpPr/>
              <p:nvPr/>
            </p:nvGrpSpPr>
            <p:grpSpPr>
              <a:xfrm>
                <a:off x="2517233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623" name="사각형: 둥근 모서리 622">
                  <a:extLst>
                    <a:ext uri="{FF2B5EF4-FFF2-40B4-BE49-F238E27FC236}">
                      <a16:creationId xmlns:a16="http://schemas.microsoft.com/office/drawing/2014/main" id="{A5ABD20C-63B4-4615-A261-375E1C286C38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24" name="사각형: 둥근 모서리 623">
                  <a:extLst>
                    <a:ext uri="{FF2B5EF4-FFF2-40B4-BE49-F238E27FC236}">
                      <a16:creationId xmlns:a16="http://schemas.microsoft.com/office/drawing/2014/main" id="{20BE10B4-A463-4DEA-8D9B-74B58AAE0469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25" name="TextBox 624">
                  <a:extLst>
                    <a:ext uri="{FF2B5EF4-FFF2-40B4-BE49-F238E27FC236}">
                      <a16:creationId xmlns:a16="http://schemas.microsoft.com/office/drawing/2014/main" id="{A74807EF-E72A-4E2C-86F2-07EA364B81B9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694807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Pakistan</a:t>
                  </a:r>
                </a:p>
              </p:txBody>
            </p:sp>
            <p:sp>
              <p:nvSpPr>
                <p:cNvPr id="626" name="TextBox 625">
                  <a:extLst>
                    <a:ext uri="{FF2B5EF4-FFF2-40B4-BE49-F238E27FC236}">
                      <a16:creationId xmlns:a16="http://schemas.microsoft.com/office/drawing/2014/main" id="{46158F99-22F2-4F35-9A74-CDD4E5914748}"/>
                    </a:ext>
                  </a:extLst>
                </p:cNvPr>
                <p:cNvSpPr txBox="1"/>
                <p:nvPr/>
              </p:nvSpPr>
              <p:spPr>
                <a:xfrm>
                  <a:off x="2337901" y="2076601"/>
                  <a:ext cx="100830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4</a:t>
                  </a:r>
                </a:p>
              </p:txBody>
            </p:sp>
          </p:grpSp>
          <p:grpSp>
            <p:nvGrpSpPr>
              <p:cNvPr id="618" name="그룹 617">
                <a:extLst>
                  <a:ext uri="{FF2B5EF4-FFF2-40B4-BE49-F238E27FC236}">
                    <a16:creationId xmlns:a16="http://schemas.microsoft.com/office/drawing/2014/main" id="{74122BE0-8FF5-4912-9902-B87B63C705AD}"/>
                  </a:ext>
                </a:extLst>
              </p:cNvPr>
              <p:cNvGrpSpPr/>
              <p:nvPr/>
            </p:nvGrpSpPr>
            <p:grpSpPr>
              <a:xfrm>
                <a:off x="4623319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619" name="사각형: 둥근 모서리 618">
                  <a:extLst>
                    <a:ext uri="{FF2B5EF4-FFF2-40B4-BE49-F238E27FC236}">
                      <a16:creationId xmlns:a16="http://schemas.microsoft.com/office/drawing/2014/main" id="{FC3D7619-920C-4AB2-8693-8060244DB21C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20" name="사각형: 둥근 모서리 619">
                  <a:extLst>
                    <a:ext uri="{FF2B5EF4-FFF2-40B4-BE49-F238E27FC236}">
                      <a16:creationId xmlns:a16="http://schemas.microsoft.com/office/drawing/2014/main" id="{5C80F536-7880-4E0D-B881-DFA7F3181B3E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21" name="TextBox 620">
                  <a:extLst>
                    <a:ext uri="{FF2B5EF4-FFF2-40B4-BE49-F238E27FC236}">
                      <a16:creationId xmlns:a16="http://schemas.microsoft.com/office/drawing/2014/main" id="{1D0F8680-A404-474A-B766-C8A0B4891EFC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628810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Ukraine</a:t>
                  </a:r>
                </a:p>
              </p:txBody>
            </p:sp>
            <p:sp>
              <p:nvSpPr>
                <p:cNvPr id="622" name="TextBox 621">
                  <a:extLst>
                    <a:ext uri="{FF2B5EF4-FFF2-40B4-BE49-F238E27FC236}">
                      <a16:creationId xmlns:a16="http://schemas.microsoft.com/office/drawing/2014/main" id="{E123EB58-D49E-4F09-A6E8-BBEE37964EB6}"/>
                    </a:ext>
                  </a:extLst>
                </p:cNvPr>
                <p:cNvSpPr txBox="1"/>
                <p:nvPr/>
              </p:nvSpPr>
              <p:spPr>
                <a:xfrm>
                  <a:off x="2338818" y="2076601"/>
                  <a:ext cx="98996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3</a:t>
                  </a:r>
                </a:p>
              </p:txBody>
            </p:sp>
          </p:grpSp>
        </p:grpSp>
        <p:grpSp>
          <p:nvGrpSpPr>
            <p:cNvPr id="631" name="그룹 630">
              <a:extLst>
                <a:ext uri="{FF2B5EF4-FFF2-40B4-BE49-F238E27FC236}">
                  <a16:creationId xmlns:a16="http://schemas.microsoft.com/office/drawing/2014/main" id="{F5349054-718A-43D9-95CC-6E2D7CDA0CE3}"/>
                </a:ext>
              </a:extLst>
            </p:cNvPr>
            <p:cNvGrpSpPr/>
            <p:nvPr/>
          </p:nvGrpSpPr>
          <p:grpSpPr>
            <a:xfrm>
              <a:off x="411144" y="5097858"/>
              <a:ext cx="6190824" cy="240494"/>
              <a:chOff x="411144" y="2064188"/>
              <a:chExt cx="6190824" cy="240494"/>
            </a:xfrm>
          </p:grpSpPr>
          <p:grpSp>
            <p:nvGrpSpPr>
              <p:cNvPr id="632" name="그룹 631">
                <a:extLst>
                  <a:ext uri="{FF2B5EF4-FFF2-40B4-BE49-F238E27FC236}">
                    <a16:creationId xmlns:a16="http://schemas.microsoft.com/office/drawing/2014/main" id="{AB51D6AD-0955-45C9-9130-49BDF24D8924}"/>
                  </a:ext>
                </a:extLst>
              </p:cNvPr>
              <p:cNvGrpSpPr/>
              <p:nvPr/>
            </p:nvGrpSpPr>
            <p:grpSpPr>
              <a:xfrm>
                <a:off x="411144" y="2064188"/>
                <a:ext cx="1978650" cy="240494"/>
                <a:chOff x="411145" y="2027612"/>
                <a:chExt cx="2262869" cy="240494"/>
              </a:xfrm>
            </p:grpSpPr>
            <p:sp>
              <p:nvSpPr>
                <p:cNvPr id="643" name="사각형: 둥근 모서리 642">
                  <a:extLst>
                    <a:ext uri="{FF2B5EF4-FFF2-40B4-BE49-F238E27FC236}">
                      <a16:creationId xmlns:a16="http://schemas.microsoft.com/office/drawing/2014/main" id="{81EC2CDB-D6ED-4C03-BA96-AE68B9F75247}"/>
                    </a:ext>
                  </a:extLst>
                </p:cNvPr>
                <p:cNvSpPr/>
                <p:nvPr/>
              </p:nvSpPr>
              <p:spPr>
                <a:xfrm rot="5400000">
                  <a:off x="2268076" y="1862168"/>
                  <a:ext cx="240491" cy="57138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44" name="사각형: 둥근 모서리 643">
                  <a:extLst>
                    <a:ext uri="{FF2B5EF4-FFF2-40B4-BE49-F238E27FC236}">
                      <a16:creationId xmlns:a16="http://schemas.microsoft.com/office/drawing/2014/main" id="{B39E026E-3A71-450F-9C26-D177E564F818}"/>
                    </a:ext>
                  </a:extLst>
                </p:cNvPr>
                <p:cNvSpPr/>
                <p:nvPr/>
              </p:nvSpPr>
              <p:spPr>
                <a:xfrm>
                  <a:off x="411145" y="2027612"/>
                  <a:ext cx="2262869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45" name="TextBox 644">
                  <a:extLst>
                    <a:ext uri="{FF2B5EF4-FFF2-40B4-BE49-F238E27FC236}">
                      <a16:creationId xmlns:a16="http://schemas.microsoft.com/office/drawing/2014/main" id="{7C0C3CEB-F531-4F0C-851D-07443980C614}"/>
                    </a:ext>
                  </a:extLst>
                </p:cNvPr>
                <p:cNvSpPr txBox="1"/>
                <p:nvPr/>
              </p:nvSpPr>
              <p:spPr>
                <a:xfrm>
                  <a:off x="584123" y="2076601"/>
                  <a:ext cx="546312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Ghana</a:t>
                  </a:r>
                </a:p>
              </p:txBody>
            </p:sp>
            <p:sp>
              <p:nvSpPr>
                <p:cNvPr id="646" name="TextBox 645">
                  <a:extLst>
                    <a:ext uri="{FF2B5EF4-FFF2-40B4-BE49-F238E27FC236}">
                      <a16:creationId xmlns:a16="http://schemas.microsoft.com/office/drawing/2014/main" id="{E3B535CA-14F3-434E-82A0-ED8EF75E1204}"/>
                    </a:ext>
                  </a:extLst>
                </p:cNvPr>
                <p:cNvSpPr txBox="1"/>
                <p:nvPr/>
              </p:nvSpPr>
              <p:spPr>
                <a:xfrm>
                  <a:off x="2303991" y="2076601"/>
                  <a:ext cx="168661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16</a:t>
                  </a:r>
                </a:p>
              </p:txBody>
            </p:sp>
          </p:grpSp>
          <p:grpSp>
            <p:nvGrpSpPr>
              <p:cNvPr id="633" name="그룹 632">
                <a:extLst>
                  <a:ext uri="{FF2B5EF4-FFF2-40B4-BE49-F238E27FC236}">
                    <a16:creationId xmlns:a16="http://schemas.microsoft.com/office/drawing/2014/main" id="{5B694E70-DB8E-4254-9D58-493FE23A03B6}"/>
                  </a:ext>
                </a:extLst>
              </p:cNvPr>
              <p:cNvGrpSpPr/>
              <p:nvPr/>
            </p:nvGrpSpPr>
            <p:grpSpPr>
              <a:xfrm>
                <a:off x="2517233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639" name="사각형: 둥근 모서리 638">
                  <a:extLst>
                    <a:ext uri="{FF2B5EF4-FFF2-40B4-BE49-F238E27FC236}">
                      <a16:creationId xmlns:a16="http://schemas.microsoft.com/office/drawing/2014/main" id="{2A4933AE-8EB0-4A6D-946B-7667984940F7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40" name="사각형: 둥근 모서리 639">
                  <a:extLst>
                    <a:ext uri="{FF2B5EF4-FFF2-40B4-BE49-F238E27FC236}">
                      <a16:creationId xmlns:a16="http://schemas.microsoft.com/office/drawing/2014/main" id="{C6BCF764-E490-4963-8DE0-18F61C05491D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41" name="TextBox 640">
                  <a:extLst>
                    <a:ext uri="{FF2B5EF4-FFF2-40B4-BE49-F238E27FC236}">
                      <a16:creationId xmlns:a16="http://schemas.microsoft.com/office/drawing/2014/main" id="{DFC079E6-8121-433F-B233-1B4315B16144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885466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Philippines</a:t>
                  </a:r>
                </a:p>
              </p:txBody>
            </p:sp>
            <p:sp>
              <p:nvSpPr>
                <p:cNvPr id="642" name="TextBox 641">
                  <a:extLst>
                    <a:ext uri="{FF2B5EF4-FFF2-40B4-BE49-F238E27FC236}">
                      <a16:creationId xmlns:a16="http://schemas.microsoft.com/office/drawing/2014/main" id="{68D92E5F-FBE7-4E8E-9181-6A93429BFD46}"/>
                    </a:ext>
                  </a:extLst>
                </p:cNvPr>
                <p:cNvSpPr txBox="1"/>
                <p:nvPr/>
              </p:nvSpPr>
              <p:spPr>
                <a:xfrm>
                  <a:off x="2353484" y="2076601"/>
                  <a:ext cx="6966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</a:t>
                  </a:r>
                </a:p>
              </p:txBody>
            </p:sp>
          </p:grpSp>
          <p:grpSp>
            <p:nvGrpSpPr>
              <p:cNvPr id="634" name="그룹 633">
                <a:extLst>
                  <a:ext uri="{FF2B5EF4-FFF2-40B4-BE49-F238E27FC236}">
                    <a16:creationId xmlns:a16="http://schemas.microsoft.com/office/drawing/2014/main" id="{6BF03A95-AA22-49AE-AC07-A08085D646ED}"/>
                  </a:ext>
                </a:extLst>
              </p:cNvPr>
              <p:cNvGrpSpPr/>
              <p:nvPr/>
            </p:nvGrpSpPr>
            <p:grpSpPr>
              <a:xfrm>
                <a:off x="4623319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635" name="사각형: 둥근 모서리 634">
                  <a:extLst>
                    <a:ext uri="{FF2B5EF4-FFF2-40B4-BE49-F238E27FC236}">
                      <a16:creationId xmlns:a16="http://schemas.microsoft.com/office/drawing/2014/main" id="{8595C918-F0D5-47F0-86CA-3368B955A0CA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36" name="사각형: 둥근 모서리 635">
                  <a:extLst>
                    <a:ext uri="{FF2B5EF4-FFF2-40B4-BE49-F238E27FC236}">
                      <a16:creationId xmlns:a16="http://schemas.microsoft.com/office/drawing/2014/main" id="{8B0EA55F-B000-4FC0-B3FC-905D16ABDF6D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37" name="TextBox 636">
                  <a:extLst>
                    <a:ext uri="{FF2B5EF4-FFF2-40B4-BE49-F238E27FC236}">
                      <a16:creationId xmlns:a16="http://schemas.microsoft.com/office/drawing/2014/main" id="{A48ABA85-A245-4047-952A-C27BB964D4B4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353820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USA</a:t>
                  </a:r>
                </a:p>
              </p:txBody>
            </p:sp>
            <p:sp>
              <p:nvSpPr>
                <p:cNvPr id="638" name="TextBox 637">
                  <a:extLst>
                    <a:ext uri="{FF2B5EF4-FFF2-40B4-BE49-F238E27FC236}">
                      <a16:creationId xmlns:a16="http://schemas.microsoft.com/office/drawing/2014/main" id="{DA948C6B-D9A1-42BC-B219-21364CB40555}"/>
                    </a:ext>
                  </a:extLst>
                </p:cNvPr>
                <p:cNvSpPr txBox="1"/>
                <p:nvPr/>
              </p:nvSpPr>
              <p:spPr>
                <a:xfrm>
                  <a:off x="2339734" y="2076601"/>
                  <a:ext cx="97163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2</a:t>
                  </a:r>
                </a:p>
              </p:txBody>
            </p:sp>
          </p:grpSp>
        </p:grpSp>
        <p:grpSp>
          <p:nvGrpSpPr>
            <p:cNvPr id="647" name="그룹 646">
              <a:extLst>
                <a:ext uri="{FF2B5EF4-FFF2-40B4-BE49-F238E27FC236}">
                  <a16:creationId xmlns:a16="http://schemas.microsoft.com/office/drawing/2014/main" id="{E3A7DFD3-DACF-4409-8D52-A744ABF02C84}"/>
                </a:ext>
              </a:extLst>
            </p:cNvPr>
            <p:cNvGrpSpPr/>
            <p:nvPr/>
          </p:nvGrpSpPr>
          <p:grpSpPr>
            <a:xfrm>
              <a:off x="411144" y="5450647"/>
              <a:ext cx="6190824" cy="240494"/>
              <a:chOff x="411144" y="2064188"/>
              <a:chExt cx="6190824" cy="240494"/>
            </a:xfrm>
          </p:grpSpPr>
          <p:grpSp>
            <p:nvGrpSpPr>
              <p:cNvPr id="648" name="그룹 647">
                <a:extLst>
                  <a:ext uri="{FF2B5EF4-FFF2-40B4-BE49-F238E27FC236}">
                    <a16:creationId xmlns:a16="http://schemas.microsoft.com/office/drawing/2014/main" id="{623E4540-0F01-4AC5-A841-E9183EA4ECCD}"/>
                  </a:ext>
                </a:extLst>
              </p:cNvPr>
              <p:cNvGrpSpPr/>
              <p:nvPr/>
            </p:nvGrpSpPr>
            <p:grpSpPr>
              <a:xfrm>
                <a:off x="411144" y="2064188"/>
                <a:ext cx="1978650" cy="240494"/>
                <a:chOff x="411145" y="2027612"/>
                <a:chExt cx="2262869" cy="240494"/>
              </a:xfrm>
            </p:grpSpPr>
            <p:sp>
              <p:nvSpPr>
                <p:cNvPr id="659" name="사각형: 둥근 모서리 658">
                  <a:extLst>
                    <a:ext uri="{FF2B5EF4-FFF2-40B4-BE49-F238E27FC236}">
                      <a16:creationId xmlns:a16="http://schemas.microsoft.com/office/drawing/2014/main" id="{17AAA349-2A53-49E5-BC0F-CB307CEC426D}"/>
                    </a:ext>
                  </a:extLst>
                </p:cNvPr>
                <p:cNvSpPr/>
                <p:nvPr/>
              </p:nvSpPr>
              <p:spPr>
                <a:xfrm rot="5400000">
                  <a:off x="2268076" y="1862168"/>
                  <a:ext cx="240491" cy="57138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60" name="사각형: 둥근 모서리 659">
                  <a:extLst>
                    <a:ext uri="{FF2B5EF4-FFF2-40B4-BE49-F238E27FC236}">
                      <a16:creationId xmlns:a16="http://schemas.microsoft.com/office/drawing/2014/main" id="{DE2A9F62-6651-4A4E-BC33-E4D5B812B73D}"/>
                    </a:ext>
                  </a:extLst>
                </p:cNvPr>
                <p:cNvSpPr/>
                <p:nvPr/>
              </p:nvSpPr>
              <p:spPr>
                <a:xfrm>
                  <a:off x="411145" y="2027612"/>
                  <a:ext cx="2262869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61" name="TextBox 660">
                  <a:extLst>
                    <a:ext uri="{FF2B5EF4-FFF2-40B4-BE49-F238E27FC236}">
                      <a16:creationId xmlns:a16="http://schemas.microsoft.com/office/drawing/2014/main" id="{FE65FF1F-9DFA-4FD5-AAAC-3705DC5BBE63}"/>
                    </a:ext>
                  </a:extLst>
                </p:cNvPr>
                <p:cNvSpPr txBox="1"/>
                <p:nvPr/>
              </p:nvSpPr>
              <p:spPr>
                <a:xfrm>
                  <a:off x="584123" y="2076601"/>
                  <a:ext cx="390485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India</a:t>
                  </a:r>
                </a:p>
              </p:txBody>
            </p:sp>
            <p:sp>
              <p:nvSpPr>
                <p:cNvPr id="662" name="TextBox 661">
                  <a:extLst>
                    <a:ext uri="{FF2B5EF4-FFF2-40B4-BE49-F238E27FC236}">
                      <a16:creationId xmlns:a16="http://schemas.microsoft.com/office/drawing/2014/main" id="{4844CB0D-53B3-4074-B77A-ED36228D685E}"/>
                    </a:ext>
                  </a:extLst>
                </p:cNvPr>
                <p:cNvSpPr txBox="1"/>
                <p:nvPr/>
              </p:nvSpPr>
              <p:spPr>
                <a:xfrm>
                  <a:off x="2339740" y="2076601"/>
                  <a:ext cx="97163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2</a:t>
                  </a:r>
                </a:p>
              </p:txBody>
            </p:sp>
          </p:grpSp>
          <p:grpSp>
            <p:nvGrpSpPr>
              <p:cNvPr id="649" name="그룹 648">
                <a:extLst>
                  <a:ext uri="{FF2B5EF4-FFF2-40B4-BE49-F238E27FC236}">
                    <a16:creationId xmlns:a16="http://schemas.microsoft.com/office/drawing/2014/main" id="{F6B2607D-BFAE-478D-8829-F769B9EAD246}"/>
                  </a:ext>
                </a:extLst>
              </p:cNvPr>
              <p:cNvGrpSpPr/>
              <p:nvPr/>
            </p:nvGrpSpPr>
            <p:grpSpPr>
              <a:xfrm>
                <a:off x="2517233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655" name="사각형: 둥근 모서리 654">
                  <a:extLst>
                    <a:ext uri="{FF2B5EF4-FFF2-40B4-BE49-F238E27FC236}">
                      <a16:creationId xmlns:a16="http://schemas.microsoft.com/office/drawing/2014/main" id="{F953DF2C-902F-40E9-A7D0-66102DE2D1B9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56" name="사각형: 둥근 모서리 655">
                  <a:extLst>
                    <a:ext uri="{FF2B5EF4-FFF2-40B4-BE49-F238E27FC236}">
                      <a16:creationId xmlns:a16="http://schemas.microsoft.com/office/drawing/2014/main" id="{B686486A-3AA0-490B-95EC-E8BC27CB2CD8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57" name="TextBox 656">
                  <a:extLst>
                    <a:ext uri="{FF2B5EF4-FFF2-40B4-BE49-F238E27FC236}">
                      <a16:creationId xmlns:a16="http://schemas.microsoft.com/office/drawing/2014/main" id="{943AC4B2-2A43-4777-B6CF-E4FBCEE88A10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1426277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Republic of Korea</a:t>
                  </a:r>
                </a:p>
              </p:txBody>
            </p:sp>
            <p:sp>
              <p:nvSpPr>
                <p:cNvPr id="658" name="TextBox 657">
                  <a:extLst>
                    <a:ext uri="{FF2B5EF4-FFF2-40B4-BE49-F238E27FC236}">
                      <a16:creationId xmlns:a16="http://schemas.microsoft.com/office/drawing/2014/main" id="{9F533CB8-715B-44FD-920B-1390AC4CB3F4}"/>
                    </a:ext>
                  </a:extLst>
                </p:cNvPr>
                <p:cNvSpPr txBox="1"/>
                <p:nvPr/>
              </p:nvSpPr>
              <p:spPr>
                <a:xfrm>
                  <a:off x="2304902" y="2076601"/>
                  <a:ext cx="166828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12</a:t>
                  </a:r>
                </a:p>
              </p:txBody>
            </p:sp>
          </p:grpSp>
          <p:grpSp>
            <p:nvGrpSpPr>
              <p:cNvPr id="650" name="그룹 649">
                <a:extLst>
                  <a:ext uri="{FF2B5EF4-FFF2-40B4-BE49-F238E27FC236}">
                    <a16:creationId xmlns:a16="http://schemas.microsoft.com/office/drawing/2014/main" id="{C14EE411-8B4F-493C-90F7-B81F25CEAD97}"/>
                  </a:ext>
                </a:extLst>
              </p:cNvPr>
              <p:cNvGrpSpPr/>
              <p:nvPr/>
            </p:nvGrpSpPr>
            <p:grpSpPr>
              <a:xfrm>
                <a:off x="4623319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651" name="사각형: 둥근 모서리 650">
                  <a:extLst>
                    <a:ext uri="{FF2B5EF4-FFF2-40B4-BE49-F238E27FC236}">
                      <a16:creationId xmlns:a16="http://schemas.microsoft.com/office/drawing/2014/main" id="{B5957B71-9E36-4C3E-BA77-DC5D55EBD2F9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52" name="사각형: 둥근 모서리 651">
                  <a:extLst>
                    <a:ext uri="{FF2B5EF4-FFF2-40B4-BE49-F238E27FC236}">
                      <a16:creationId xmlns:a16="http://schemas.microsoft.com/office/drawing/2014/main" id="{7D31BB58-E6D7-46E0-95A5-B71EDA496FF7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53" name="TextBox 652">
                  <a:extLst>
                    <a:ext uri="{FF2B5EF4-FFF2-40B4-BE49-F238E27FC236}">
                      <a16:creationId xmlns:a16="http://schemas.microsoft.com/office/drawing/2014/main" id="{C286C8F8-2D9F-4D6D-89E0-4E0CB7ADDBFC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896465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Uzbekistan</a:t>
                  </a:r>
                </a:p>
              </p:txBody>
            </p:sp>
            <p:sp>
              <p:nvSpPr>
                <p:cNvPr id="654" name="TextBox 653">
                  <a:extLst>
                    <a:ext uri="{FF2B5EF4-FFF2-40B4-BE49-F238E27FC236}">
                      <a16:creationId xmlns:a16="http://schemas.microsoft.com/office/drawing/2014/main" id="{7BB2EF64-C88B-4430-8CC7-50B4328AE819}"/>
                    </a:ext>
                  </a:extLst>
                </p:cNvPr>
                <p:cNvSpPr txBox="1"/>
                <p:nvPr/>
              </p:nvSpPr>
              <p:spPr>
                <a:xfrm>
                  <a:off x="2304903" y="2076601"/>
                  <a:ext cx="166828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21</a:t>
                  </a:r>
                </a:p>
              </p:txBody>
            </p:sp>
          </p:grpSp>
        </p:grpSp>
        <p:grpSp>
          <p:nvGrpSpPr>
            <p:cNvPr id="663" name="그룹 662">
              <a:extLst>
                <a:ext uri="{FF2B5EF4-FFF2-40B4-BE49-F238E27FC236}">
                  <a16:creationId xmlns:a16="http://schemas.microsoft.com/office/drawing/2014/main" id="{B543AD23-2689-4A2A-8974-4B982694EE12}"/>
                </a:ext>
              </a:extLst>
            </p:cNvPr>
            <p:cNvGrpSpPr/>
            <p:nvPr/>
          </p:nvGrpSpPr>
          <p:grpSpPr>
            <a:xfrm>
              <a:off x="411144" y="5803434"/>
              <a:ext cx="6190824" cy="240494"/>
              <a:chOff x="411144" y="2064188"/>
              <a:chExt cx="6190824" cy="240494"/>
            </a:xfrm>
          </p:grpSpPr>
          <p:grpSp>
            <p:nvGrpSpPr>
              <p:cNvPr id="664" name="그룹 663">
                <a:extLst>
                  <a:ext uri="{FF2B5EF4-FFF2-40B4-BE49-F238E27FC236}">
                    <a16:creationId xmlns:a16="http://schemas.microsoft.com/office/drawing/2014/main" id="{84B324F2-AF67-4C23-A494-408B572BF45D}"/>
                  </a:ext>
                </a:extLst>
              </p:cNvPr>
              <p:cNvGrpSpPr/>
              <p:nvPr/>
            </p:nvGrpSpPr>
            <p:grpSpPr>
              <a:xfrm>
                <a:off x="411144" y="2064188"/>
                <a:ext cx="1978650" cy="240494"/>
                <a:chOff x="411145" y="2027612"/>
                <a:chExt cx="2262869" cy="240494"/>
              </a:xfrm>
            </p:grpSpPr>
            <p:sp>
              <p:nvSpPr>
                <p:cNvPr id="675" name="사각형: 둥근 모서리 674">
                  <a:extLst>
                    <a:ext uri="{FF2B5EF4-FFF2-40B4-BE49-F238E27FC236}">
                      <a16:creationId xmlns:a16="http://schemas.microsoft.com/office/drawing/2014/main" id="{3812AD4F-E2CA-4715-A42F-98CD5559FB19}"/>
                    </a:ext>
                  </a:extLst>
                </p:cNvPr>
                <p:cNvSpPr/>
                <p:nvPr/>
              </p:nvSpPr>
              <p:spPr>
                <a:xfrm rot="5400000">
                  <a:off x="2268076" y="1862168"/>
                  <a:ext cx="240491" cy="57138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76" name="사각형: 둥근 모서리 675">
                  <a:extLst>
                    <a:ext uri="{FF2B5EF4-FFF2-40B4-BE49-F238E27FC236}">
                      <a16:creationId xmlns:a16="http://schemas.microsoft.com/office/drawing/2014/main" id="{8BCFA985-A640-45CE-9895-7B332724F0FC}"/>
                    </a:ext>
                  </a:extLst>
                </p:cNvPr>
                <p:cNvSpPr/>
                <p:nvPr/>
              </p:nvSpPr>
              <p:spPr>
                <a:xfrm>
                  <a:off x="411145" y="2027612"/>
                  <a:ext cx="2262869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77" name="TextBox 676">
                  <a:extLst>
                    <a:ext uri="{FF2B5EF4-FFF2-40B4-BE49-F238E27FC236}">
                      <a16:creationId xmlns:a16="http://schemas.microsoft.com/office/drawing/2014/main" id="{4F8C8DBC-38B5-49F9-B9A8-919CBA4A2228}"/>
                    </a:ext>
                  </a:extLst>
                </p:cNvPr>
                <p:cNvSpPr txBox="1"/>
                <p:nvPr/>
              </p:nvSpPr>
              <p:spPr>
                <a:xfrm>
                  <a:off x="584123" y="2076601"/>
                  <a:ext cx="779138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Indonesia</a:t>
                  </a:r>
                </a:p>
              </p:txBody>
            </p:sp>
            <p:sp>
              <p:nvSpPr>
                <p:cNvPr id="678" name="TextBox 677">
                  <a:extLst>
                    <a:ext uri="{FF2B5EF4-FFF2-40B4-BE49-F238E27FC236}">
                      <a16:creationId xmlns:a16="http://schemas.microsoft.com/office/drawing/2014/main" id="{275A3C98-25A4-43EC-8BA2-CD029BE3279B}"/>
                    </a:ext>
                  </a:extLst>
                </p:cNvPr>
                <p:cNvSpPr txBox="1"/>
                <p:nvPr/>
              </p:nvSpPr>
              <p:spPr>
                <a:xfrm>
                  <a:off x="2342489" y="2076601"/>
                  <a:ext cx="91663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7</a:t>
                  </a:r>
                </a:p>
              </p:txBody>
            </p:sp>
          </p:grpSp>
          <p:grpSp>
            <p:nvGrpSpPr>
              <p:cNvPr id="665" name="그룹 664">
                <a:extLst>
                  <a:ext uri="{FF2B5EF4-FFF2-40B4-BE49-F238E27FC236}">
                    <a16:creationId xmlns:a16="http://schemas.microsoft.com/office/drawing/2014/main" id="{9DC5A73F-F9DE-48F0-8F3E-43AD35B177C5}"/>
                  </a:ext>
                </a:extLst>
              </p:cNvPr>
              <p:cNvGrpSpPr/>
              <p:nvPr/>
            </p:nvGrpSpPr>
            <p:grpSpPr>
              <a:xfrm>
                <a:off x="2517233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671" name="사각형: 둥근 모서리 670">
                  <a:extLst>
                    <a:ext uri="{FF2B5EF4-FFF2-40B4-BE49-F238E27FC236}">
                      <a16:creationId xmlns:a16="http://schemas.microsoft.com/office/drawing/2014/main" id="{1C5B14BA-8724-4354-BED8-405D69090F39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72" name="사각형: 둥근 모서리 671">
                  <a:extLst>
                    <a:ext uri="{FF2B5EF4-FFF2-40B4-BE49-F238E27FC236}">
                      <a16:creationId xmlns:a16="http://schemas.microsoft.com/office/drawing/2014/main" id="{994A2E6E-B47A-42F6-B76D-B28F436A17E4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73" name="TextBox 672">
                  <a:extLst>
                    <a:ext uri="{FF2B5EF4-FFF2-40B4-BE49-F238E27FC236}">
                      <a16:creationId xmlns:a16="http://schemas.microsoft.com/office/drawing/2014/main" id="{5CC0A802-983D-4733-AD1D-79946277398C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445483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 err="1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Rusia</a:t>
                  </a:r>
                  <a:endPara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endParaRPr>
                </a:p>
              </p:txBody>
            </p:sp>
            <p:sp>
              <p:nvSpPr>
                <p:cNvPr id="674" name="TextBox 673">
                  <a:extLst>
                    <a:ext uri="{FF2B5EF4-FFF2-40B4-BE49-F238E27FC236}">
                      <a16:creationId xmlns:a16="http://schemas.microsoft.com/office/drawing/2014/main" id="{2A4A70E4-FE39-429B-96BA-5A6490897399}"/>
                    </a:ext>
                  </a:extLst>
                </p:cNvPr>
                <p:cNvSpPr txBox="1"/>
                <p:nvPr/>
              </p:nvSpPr>
              <p:spPr>
                <a:xfrm>
                  <a:off x="2337902" y="2076601"/>
                  <a:ext cx="100830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4</a:t>
                  </a:r>
                </a:p>
              </p:txBody>
            </p:sp>
          </p:grpSp>
          <p:grpSp>
            <p:nvGrpSpPr>
              <p:cNvPr id="666" name="그룹 665">
                <a:extLst>
                  <a:ext uri="{FF2B5EF4-FFF2-40B4-BE49-F238E27FC236}">
                    <a16:creationId xmlns:a16="http://schemas.microsoft.com/office/drawing/2014/main" id="{9F42DAE9-1425-40F2-808A-263951267D69}"/>
                  </a:ext>
                </a:extLst>
              </p:cNvPr>
              <p:cNvGrpSpPr/>
              <p:nvPr/>
            </p:nvGrpSpPr>
            <p:grpSpPr>
              <a:xfrm>
                <a:off x="4623319" y="2064188"/>
                <a:ext cx="1978649" cy="240493"/>
                <a:chOff x="411144" y="2027612"/>
                <a:chExt cx="2262866" cy="240493"/>
              </a:xfrm>
            </p:grpSpPr>
            <p:sp>
              <p:nvSpPr>
                <p:cNvPr id="667" name="사각형: 둥근 모서리 666">
                  <a:extLst>
                    <a:ext uri="{FF2B5EF4-FFF2-40B4-BE49-F238E27FC236}">
                      <a16:creationId xmlns:a16="http://schemas.microsoft.com/office/drawing/2014/main" id="{65028DA4-2E1D-4297-8DC7-E4C7264792D8}"/>
                    </a:ext>
                  </a:extLst>
                </p:cNvPr>
                <p:cNvSpPr/>
                <p:nvPr/>
              </p:nvSpPr>
              <p:spPr>
                <a:xfrm rot="5400000">
                  <a:off x="2268071" y="1862168"/>
                  <a:ext cx="240491" cy="5713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68" name="사각형: 둥근 모서리 667">
                  <a:extLst>
                    <a:ext uri="{FF2B5EF4-FFF2-40B4-BE49-F238E27FC236}">
                      <a16:creationId xmlns:a16="http://schemas.microsoft.com/office/drawing/2014/main" id="{6E9878DF-4205-455C-87F5-4FE17042CBCC}"/>
                    </a:ext>
                  </a:extLst>
                </p:cNvPr>
                <p:cNvSpPr/>
                <p:nvPr/>
              </p:nvSpPr>
              <p:spPr>
                <a:xfrm>
                  <a:off x="411144" y="2027612"/>
                  <a:ext cx="2262866" cy="240491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69" name="TextBox 668">
                  <a:extLst>
                    <a:ext uri="{FF2B5EF4-FFF2-40B4-BE49-F238E27FC236}">
                      <a16:creationId xmlns:a16="http://schemas.microsoft.com/office/drawing/2014/main" id="{16071363-CFDA-457C-BEE1-2A10613E1179}"/>
                    </a:ext>
                  </a:extLst>
                </p:cNvPr>
                <p:cNvSpPr txBox="1"/>
                <p:nvPr/>
              </p:nvSpPr>
              <p:spPr>
                <a:xfrm>
                  <a:off x="584122" y="2076601"/>
                  <a:ext cx="672808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rPr>
                    <a:t>Vietnam</a:t>
                  </a:r>
                </a:p>
              </p:txBody>
            </p:sp>
            <p:sp>
              <p:nvSpPr>
                <p:cNvPr id="670" name="TextBox 669">
                  <a:extLst>
                    <a:ext uri="{FF2B5EF4-FFF2-40B4-BE49-F238E27FC236}">
                      <a16:creationId xmlns:a16="http://schemas.microsoft.com/office/drawing/2014/main" id="{C9DBC334-A8BF-4667-804D-8BD4F002F907}"/>
                    </a:ext>
                  </a:extLst>
                </p:cNvPr>
                <p:cNvSpPr txBox="1"/>
                <p:nvPr/>
              </p:nvSpPr>
              <p:spPr>
                <a:xfrm>
                  <a:off x="2290236" y="2076601"/>
                  <a:ext cx="196160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ko-KR" sz="10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23</a:t>
                  </a:r>
                </a:p>
              </p:txBody>
            </p:sp>
          </p:grpSp>
        </p:grpSp>
      </p:grpSp>
      <p:grpSp>
        <p:nvGrpSpPr>
          <p:cNvPr id="685" name="그룹 684">
            <a:extLst>
              <a:ext uri="{FF2B5EF4-FFF2-40B4-BE49-F238E27FC236}">
                <a16:creationId xmlns:a16="http://schemas.microsoft.com/office/drawing/2014/main" id="{5E9A4E80-054C-469F-9196-16D6EE9AA8EC}"/>
              </a:ext>
            </a:extLst>
          </p:cNvPr>
          <p:cNvGrpSpPr/>
          <p:nvPr/>
        </p:nvGrpSpPr>
        <p:grpSpPr>
          <a:xfrm>
            <a:off x="7209879" y="1246165"/>
            <a:ext cx="4563202" cy="4979051"/>
            <a:chOff x="6915151" y="1054073"/>
            <a:chExt cx="4952682" cy="5404027"/>
          </a:xfrm>
        </p:grpSpPr>
        <p:grpSp>
          <p:nvGrpSpPr>
            <p:cNvPr id="683" name="그룹 682">
              <a:extLst>
                <a:ext uri="{FF2B5EF4-FFF2-40B4-BE49-F238E27FC236}">
                  <a16:creationId xmlns:a16="http://schemas.microsoft.com/office/drawing/2014/main" id="{7E850419-D11E-4564-BFD6-C23934CB7FDA}"/>
                </a:ext>
              </a:extLst>
            </p:cNvPr>
            <p:cNvGrpSpPr/>
            <p:nvPr/>
          </p:nvGrpSpPr>
          <p:grpSpPr>
            <a:xfrm>
              <a:off x="6915151" y="1306959"/>
              <a:ext cx="4952682" cy="5151141"/>
              <a:chOff x="6915151" y="1306959"/>
              <a:chExt cx="4952682" cy="5151141"/>
            </a:xfrm>
          </p:grpSpPr>
          <p:sp>
            <p:nvSpPr>
              <p:cNvPr id="681" name="사각형: 둥근 위쪽 모서리 680">
                <a:extLst>
                  <a:ext uri="{FF2B5EF4-FFF2-40B4-BE49-F238E27FC236}">
                    <a16:creationId xmlns:a16="http://schemas.microsoft.com/office/drawing/2014/main" id="{3CFF08AE-2272-416B-9131-C8A0D7C67C64}"/>
                  </a:ext>
                </a:extLst>
              </p:cNvPr>
              <p:cNvSpPr/>
              <p:nvPr/>
            </p:nvSpPr>
            <p:spPr>
              <a:xfrm>
                <a:off x="6915151" y="1306959"/>
                <a:ext cx="4952682" cy="523220"/>
              </a:xfrm>
              <a:prstGeom prst="round2SameRect">
                <a:avLst/>
              </a:prstGeom>
              <a:solidFill>
                <a:srgbClr val="68C8C6"/>
              </a:solidFill>
              <a:ln>
                <a:solidFill>
                  <a:srgbClr val="68C8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682" name="사각형: 둥근 위쪽 모서리 681">
                <a:extLst>
                  <a:ext uri="{FF2B5EF4-FFF2-40B4-BE49-F238E27FC236}">
                    <a16:creationId xmlns:a16="http://schemas.microsoft.com/office/drawing/2014/main" id="{692B9BC7-B340-4FAE-A1EF-37C7DD2BFAB4}"/>
                  </a:ext>
                </a:extLst>
              </p:cNvPr>
              <p:cNvSpPr/>
              <p:nvPr/>
            </p:nvSpPr>
            <p:spPr>
              <a:xfrm rot="10800000">
                <a:off x="6915151" y="1834756"/>
                <a:ext cx="4952682" cy="4623344"/>
              </a:xfrm>
              <a:prstGeom prst="round2SameRect">
                <a:avLst>
                  <a:gd name="adj1" fmla="val 2658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68C8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1C81ECF0-6A3D-4DEF-975C-82B19D86F813}"/>
                </a:ext>
              </a:extLst>
            </p:cNvPr>
            <p:cNvGrpSpPr/>
            <p:nvPr/>
          </p:nvGrpSpPr>
          <p:grpSpPr>
            <a:xfrm>
              <a:off x="7147985" y="1871454"/>
              <a:ext cx="4508086" cy="1091382"/>
              <a:chOff x="7275927" y="2001649"/>
              <a:chExt cx="4508086" cy="1091382"/>
            </a:xfrm>
          </p:grpSpPr>
          <p:sp>
            <p:nvSpPr>
              <p:cNvPr id="90" name="사각형: 둥근 위쪽 모서리 89">
                <a:extLst>
                  <a:ext uri="{FF2B5EF4-FFF2-40B4-BE49-F238E27FC236}">
                    <a16:creationId xmlns:a16="http://schemas.microsoft.com/office/drawing/2014/main" id="{47A2D051-621A-4CCF-82EE-5F239A6128B1}"/>
                  </a:ext>
                </a:extLst>
              </p:cNvPr>
              <p:cNvSpPr/>
              <p:nvPr/>
            </p:nvSpPr>
            <p:spPr>
              <a:xfrm rot="5400000">
                <a:off x="9085131" y="1695710"/>
                <a:ext cx="148792" cy="1343509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68C8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2" name="직사각형 91">
                <a:extLst>
                  <a:ext uri="{FF2B5EF4-FFF2-40B4-BE49-F238E27FC236}">
                    <a16:creationId xmlns:a16="http://schemas.microsoft.com/office/drawing/2014/main" id="{3243DFD7-3C4C-4B64-BF59-E0A264B93FE8}"/>
                  </a:ext>
                </a:extLst>
              </p:cNvPr>
              <p:cNvSpPr/>
              <p:nvPr/>
            </p:nvSpPr>
            <p:spPr>
              <a:xfrm>
                <a:off x="9660595" y="2232469"/>
                <a:ext cx="534474" cy="300642"/>
              </a:xfrm>
              <a:prstGeom prst="rect">
                <a:avLst/>
              </a:prstGeom>
            </p:spPr>
            <p:txBody>
              <a:bodyPr wrap="none" anchor="ctr">
                <a:spAutoFit/>
                <a:scene3d>
                  <a:camera prst="orthographicFront"/>
                  <a:lightRig rig="threePt" dir="t"/>
                </a:scene3d>
                <a:sp3d extrusionH="57150" contourW="57150">
                  <a:bevelT w="0"/>
                  <a:contourClr>
                    <a:srgbClr val="68C8C6"/>
                  </a:contourClr>
                </a:sp3d>
              </a:bodyPr>
              <a:lstStyle/>
              <a:p>
                <a:pPr lvl="0" fontAlgn="ctr" latinLnBrk="0">
                  <a:defRPr/>
                </a:pPr>
                <a:r>
                  <a:rPr lang="en-US" altLang="ko-KR" sz="1200" kern="0" dirty="0">
                    <a:ln>
                      <a:solidFill>
                        <a:srgbClr val="68C8C6">
                          <a:alpha val="500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latin typeface="G마켓 산스 Bold" panose="02000000000000000000" pitchFamily="50" charset="-127"/>
                    <a:ea typeface="G마켓 산스 Bold" panose="02000000000000000000" pitchFamily="50" charset="-127"/>
                  </a:rPr>
                  <a:t>474</a:t>
                </a:r>
              </a:p>
            </p:txBody>
          </p:sp>
          <p:sp>
            <p:nvSpPr>
              <p:cNvPr id="93" name="직사각형 92">
                <a:extLst>
                  <a:ext uri="{FF2B5EF4-FFF2-40B4-BE49-F238E27FC236}">
                    <a16:creationId xmlns:a16="http://schemas.microsoft.com/office/drawing/2014/main" id="{711087C7-2AC9-4AF9-93B3-34C33A921F33}"/>
                  </a:ext>
                </a:extLst>
              </p:cNvPr>
              <p:cNvSpPr/>
              <p:nvPr/>
            </p:nvSpPr>
            <p:spPr>
              <a:xfrm>
                <a:off x="8409425" y="2001649"/>
                <a:ext cx="877220" cy="267237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lvl="0" fontAlgn="ctr" latinLnBrk="0">
                  <a:defRPr/>
                </a:pPr>
                <a:r>
                  <a:rPr lang="en-US" altLang="ko-KR" sz="1000" kern="0" spc="-10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srgbClr val="68C8C6"/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Applicants</a:t>
                </a:r>
              </a:p>
            </p:txBody>
          </p:sp>
          <p:sp>
            <p:nvSpPr>
              <p:cNvPr id="94" name="직사각형 93">
                <a:extLst>
                  <a:ext uri="{FF2B5EF4-FFF2-40B4-BE49-F238E27FC236}">
                    <a16:creationId xmlns:a16="http://schemas.microsoft.com/office/drawing/2014/main" id="{B4771CD4-DA03-4261-A138-44A4071B7856}"/>
                  </a:ext>
                </a:extLst>
              </p:cNvPr>
              <p:cNvSpPr/>
              <p:nvPr/>
            </p:nvSpPr>
            <p:spPr>
              <a:xfrm>
                <a:off x="8409423" y="2533293"/>
                <a:ext cx="990307" cy="267237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lvl="0" fontAlgn="ctr" latinLnBrk="0">
                  <a:defRPr/>
                </a:pPr>
                <a:r>
                  <a:rPr lang="en-US" altLang="ko-KR" sz="1000" kern="0" spc="-10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srgbClr val="4F71B0"/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Acceptance</a:t>
                </a:r>
              </a:p>
            </p:txBody>
          </p:sp>
          <p:sp>
            <p:nvSpPr>
              <p:cNvPr id="96" name="사각형: 둥근 위쪽 모서리 95">
                <a:extLst>
                  <a:ext uri="{FF2B5EF4-FFF2-40B4-BE49-F238E27FC236}">
                    <a16:creationId xmlns:a16="http://schemas.microsoft.com/office/drawing/2014/main" id="{2CE2A929-5E4F-447B-B949-0E896B94BFAF}"/>
                  </a:ext>
                </a:extLst>
              </p:cNvPr>
              <p:cNvSpPr/>
              <p:nvPr/>
            </p:nvSpPr>
            <p:spPr>
              <a:xfrm rot="5400000">
                <a:off x="8647215" y="2662087"/>
                <a:ext cx="148788" cy="442029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4F71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8" name="직사각형 97">
                <a:extLst>
                  <a:ext uri="{FF2B5EF4-FFF2-40B4-BE49-F238E27FC236}">
                    <a16:creationId xmlns:a16="http://schemas.microsoft.com/office/drawing/2014/main" id="{99DC78BA-300A-41F9-BEC8-5E9A1B78D9F4}"/>
                  </a:ext>
                </a:extLst>
              </p:cNvPr>
              <p:cNvSpPr/>
              <p:nvPr/>
            </p:nvSpPr>
            <p:spPr>
              <a:xfrm>
                <a:off x="8824103" y="2748110"/>
                <a:ext cx="417906" cy="300642"/>
              </a:xfrm>
              <a:prstGeom prst="rect">
                <a:avLst/>
              </a:prstGeom>
            </p:spPr>
            <p:txBody>
              <a:bodyPr wrap="none" anchor="ctr">
                <a:spAutoFit/>
                <a:scene3d>
                  <a:camera prst="orthographicFront"/>
                  <a:lightRig rig="threePt" dir="t"/>
                </a:scene3d>
                <a:sp3d extrusionH="57150" contourW="57150">
                  <a:bevelT w="0"/>
                  <a:contourClr>
                    <a:srgbClr val="4F71B0"/>
                  </a:contourClr>
                </a:sp3d>
              </a:bodyPr>
              <a:lstStyle/>
              <a:p>
                <a:pPr marL="0" marR="0" lvl="0" indent="0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0" normalizeH="0" baseline="0" noProof="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Bold" panose="02000000000000000000" pitchFamily="50" charset="-127"/>
                    <a:ea typeface="G마켓 산스 Bold" panose="02000000000000000000" pitchFamily="50" charset="-127"/>
                    <a:cs typeface="+mn-cs"/>
                  </a:rPr>
                  <a:t>73</a:t>
                </a:r>
                <a:endParaRPr kumimoji="0" lang="ko-KR" altLang="en-US" sz="1200" b="0" i="0" u="none" strike="noStrike" kern="0" cap="none" spc="0" normalizeH="0" baseline="0" noProof="0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Bold" panose="02000000000000000000" pitchFamily="50" charset="-127"/>
                  <a:ea typeface="G마켓 산스 Bold" panose="02000000000000000000" pitchFamily="50" charset="-127"/>
                  <a:cs typeface="+mn-cs"/>
                </a:endParaRPr>
              </a:p>
            </p:txBody>
          </p:sp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1EDCDADB-AC2B-4E03-89B9-D9AA4A2CE730}"/>
                  </a:ext>
                </a:extLst>
              </p:cNvPr>
              <p:cNvGrpSpPr/>
              <p:nvPr/>
            </p:nvGrpSpPr>
            <p:grpSpPr>
              <a:xfrm>
                <a:off x="10778910" y="2087928"/>
                <a:ext cx="1005103" cy="1005103"/>
                <a:chOff x="10383547" y="1960532"/>
                <a:chExt cx="1034638" cy="1034638"/>
              </a:xfrm>
            </p:grpSpPr>
            <p:sp>
              <p:nvSpPr>
                <p:cNvPr id="11" name="원형: 비어 있음 10">
                  <a:extLst>
                    <a:ext uri="{FF2B5EF4-FFF2-40B4-BE49-F238E27FC236}">
                      <a16:creationId xmlns:a16="http://schemas.microsoft.com/office/drawing/2014/main" id="{B7CE31B1-B1DD-4A75-82F5-9DAD4A0D3BF2}"/>
                    </a:ext>
                  </a:extLst>
                </p:cNvPr>
                <p:cNvSpPr/>
                <p:nvPr/>
              </p:nvSpPr>
              <p:spPr>
                <a:xfrm>
                  <a:off x="10383547" y="1960532"/>
                  <a:ext cx="1034638" cy="1034638"/>
                </a:xfrm>
                <a:prstGeom prst="donut">
                  <a:avLst>
                    <a:gd name="adj" fmla="val 6693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" name="직사각형 85">
                  <a:extLst>
                    <a:ext uri="{FF2B5EF4-FFF2-40B4-BE49-F238E27FC236}">
                      <a16:creationId xmlns:a16="http://schemas.microsoft.com/office/drawing/2014/main" id="{3B9009CD-C6E2-4D28-ABE6-79810D4F3D3C}"/>
                    </a:ext>
                  </a:extLst>
                </p:cNvPr>
                <p:cNvSpPr/>
                <p:nvPr/>
              </p:nvSpPr>
              <p:spPr>
                <a:xfrm>
                  <a:off x="10592644" y="2504501"/>
                  <a:ext cx="616444" cy="343863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lvl="0" algn="ctr" fontAlgn="ctr" latinLnBrk="0">
                    <a:spcBef>
                      <a:spcPts val="300"/>
                    </a:spcBef>
                    <a:defRPr/>
                  </a:pPr>
                  <a:r>
                    <a:rPr lang="en-US" altLang="ko-KR" sz="1400" kern="0" spc="-100" dirty="0">
                      <a:ln>
                        <a:solidFill>
                          <a:prstClr val="white">
                            <a:alpha val="5000"/>
                          </a:prstClr>
                        </a:solidFill>
                      </a:ln>
                      <a:solidFill>
                        <a:srgbClr val="003A70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6.5:1</a:t>
                  </a:r>
                </a:p>
              </p:txBody>
            </p:sp>
            <p:sp>
              <p:nvSpPr>
                <p:cNvPr id="102" name="직사각형 101">
                  <a:extLst>
                    <a:ext uri="{FF2B5EF4-FFF2-40B4-BE49-F238E27FC236}">
                      <a16:creationId xmlns:a16="http://schemas.microsoft.com/office/drawing/2014/main" id="{FDD2644F-9813-4D19-94CD-E9A1B106503E}"/>
                    </a:ext>
                  </a:extLst>
                </p:cNvPr>
                <p:cNvSpPr/>
                <p:nvPr/>
              </p:nvSpPr>
              <p:spPr>
                <a:xfrm>
                  <a:off x="10539811" y="2160822"/>
                  <a:ext cx="722111" cy="343863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lvl="0" algn="ctr" fontAlgn="ctr" latinLnBrk="0">
                    <a:defRPr/>
                  </a:pPr>
                  <a:r>
                    <a:rPr lang="en-US" altLang="ko-KR" sz="700" kern="0" spc="-100" dirty="0">
                      <a:ln>
                        <a:solidFill>
                          <a:prstClr val="white">
                            <a:alpha val="5000"/>
                          </a:prstClr>
                        </a:solidFill>
                      </a:ln>
                      <a:solidFill>
                        <a:srgbClr val="003A70"/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Competition</a:t>
                  </a:r>
                </a:p>
                <a:p>
                  <a:pPr lvl="0" algn="ctr" fontAlgn="ctr" latinLnBrk="0">
                    <a:defRPr/>
                  </a:pPr>
                  <a:r>
                    <a:rPr lang="en-US" altLang="ko-KR" sz="700" kern="0" spc="-100" dirty="0">
                      <a:ln>
                        <a:solidFill>
                          <a:prstClr val="white">
                            <a:alpha val="5000"/>
                          </a:prstClr>
                        </a:solidFill>
                      </a:ln>
                      <a:solidFill>
                        <a:srgbClr val="003A70"/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Rate</a:t>
                  </a:r>
                </a:p>
              </p:txBody>
            </p:sp>
          </p:grpSp>
          <p:sp>
            <p:nvSpPr>
              <p:cNvPr id="100" name="타원 99">
                <a:extLst>
                  <a:ext uri="{FF2B5EF4-FFF2-40B4-BE49-F238E27FC236}">
                    <a16:creationId xmlns:a16="http://schemas.microsoft.com/office/drawing/2014/main" id="{933FE22D-9B41-4998-AC74-B0DB5150A8E8}"/>
                  </a:ext>
                </a:extLst>
              </p:cNvPr>
              <p:cNvSpPr/>
              <p:nvPr/>
            </p:nvSpPr>
            <p:spPr>
              <a:xfrm>
                <a:off x="7275927" y="2087929"/>
                <a:ext cx="1005105" cy="1005102"/>
              </a:xfrm>
              <a:prstGeom prst="ellipse">
                <a:avLst/>
              </a:prstGeom>
              <a:solidFill>
                <a:srgbClr val="4F71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>
                  <a:ln w="6350"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1" name="직사각형 100">
                <a:extLst>
                  <a:ext uri="{FF2B5EF4-FFF2-40B4-BE49-F238E27FC236}">
                    <a16:creationId xmlns:a16="http://schemas.microsoft.com/office/drawing/2014/main" id="{79F6F50F-6BBF-4C64-AAA1-A9C02B6143D7}"/>
                  </a:ext>
                </a:extLst>
              </p:cNvPr>
              <p:cNvSpPr/>
              <p:nvPr/>
            </p:nvSpPr>
            <p:spPr>
              <a:xfrm>
                <a:off x="7325534" y="2416096"/>
                <a:ext cx="905896" cy="407262"/>
              </a:xfrm>
              <a:prstGeom prst="rect">
                <a:avLst/>
              </a:prstGeom>
            </p:spPr>
            <p:txBody>
              <a:bodyPr wrap="none" anchor="ctr">
                <a:spAutoFit/>
                <a:scene3d>
                  <a:camera prst="orthographicFront"/>
                  <a:lightRig rig="threePt" dir="t"/>
                </a:scene3d>
                <a:sp3d contourW="3175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914400" rtl="0" eaLnBrk="1" fontAlgn="ctr" latinLnBrk="1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b="0" i="0" u="none" strike="noStrike" kern="1200" cap="none" spc="0" normalizeH="0" baseline="0" noProof="0" dirty="0">
                    <a:ln w="6350"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2020</a:t>
                </a:r>
                <a:endParaRPr kumimoji="0" lang="ko-KR" altLang="en-US" b="0" i="0" u="none" strike="noStrike" kern="1200" cap="none" spc="0" normalizeH="0" baseline="0" noProof="0" dirty="0">
                  <a:ln w="6350"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endParaRPr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7A6FC6C7-2103-4FDC-86FF-58A2F91C3E34}"/>
                </a:ext>
              </a:extLst>
            </p:cNvPr>
            <p:cNvGrpSpPr/>
            <p:nvPr/>
          </p:nvGrpSpPr>
          <p:grpSpPr>
            <a:xfrm>
              <a:off x="7147985" y="2981541"/>
              <a:ext cx="4508086" cy="1091382"/>
              <a:chOff x="7275927" y="3111736"/>
              <a:chExt cx="4508086" cy="1091382"/>
            </a:xfrm>
          </p:grpSpPr>
          <p:sp>
            <p:nvSpPr>
              <p:cNvPr id="186" name="사각형: 둥근 위쪽 모서리 185">
                <a:extLst>
                  <a:ext uri="{FF2B5EF4-FFF2-40B4-BE49-F238E27FC236}">
                    <a16:creationId xmlns:a16="http://schemas.microsoft.com/office/drawing/2014/main" id="{10697D59-1791-4967-B764-37AF2A48262E}"/>
                  </a:ext>
                </a:extLst>
              </p:cNvPr>
              <p:cNvSpPr/>
              <p:nvPr/>
            </p:nvSpPr>
            <p:spPr>
              <a:xfrm rot="5400000">
                <a:off x="9147131" y="2743796"/>
                <a:ext cx="148792" cy="146751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68C8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7" name="직사각형 186">
                <a:extLst>
                  <a:ext uri="{FF2B5EF4-FFF2-40B4-BE49-F238E27FC236}">
                    <a16:creationId xmlns:a16="http://schemas.microsoft.com/office/drawing/2014/main" id="{431EBDD4-461A-4933-AAF0-E84642A03A58}"/>
                  </a:ext>
                </a:extLst>
              </p:cNvPr>
              <p:cNvSpPr/>
              <p:nvPr/>
            </p:nvSpPr>
            <p:spPr>
              <a:xfrm>
                <a:off x="9831282" y="3342556"/>
                <a:ext cx="541433" cy="300642"/>
              </a:xfrm>
              <a:prstGeom prst="rect">
                <a:avLst/>
              </a:prstGeom>
            </p:spPr>
            <p:txBody>
              <a:bodyPr wrap="none" anchor="ctr">
                <a:spAutoFit/>
                <a:scene3d>
                  <a:camera prst="orthographicFront"/>
                  <a:lightRig rig="threePt" dir="t"/>
                </a:scene3d>
                <a:sp3d extrusionH="57150" contourW="57150">
                  <a:bevelT w="0"/>
                  <a:contourClr>
                    <a:srgbClr val="68C8C6"/>
                  </a:contourClr>
                </a:sp3d>
              </a:bodyPr>
              <a:lstStyle/>
              <a:p>
                <a:pPr lvl="0" fontAlgn="ctr" latinLnBrk="0">
                  <a:defRPr/>
                </a:pPr>
                <a:r>
                  <a:rPr lang="en-US" altLang="ko-KR" sz="1200" kern="0" dirty="0">
                    <a:ln>
                      <a:solidFill>
                        <a:srgbClr val="68C8C6">
                          <a:alpha val="500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latin typeface="G마켓 산스 Bold" panose="02000000000000000000" pitchFamily="50" charset="-127"/>
                    <a:ea typeface="G마켓 산스 Bold" panose="02000000000000000000" pitchFamily="50" charset="-127"/>
                  </a:rPr>
                  <a:t>505</a:t>
                </a:r>
              </a:p>
            </p:txBody>
          </p:sp>
          <p:sp>
            <p:nvSpPr>
              <p:cNvPr id="188" name="직사각형 187">
                <a:extLst>
                  <a:ext uri="{FF2B5EF4-FFF2-40B4-BE49-F238E27FC236}">
                    <a16:creationId xmlns:a16="http://schemas.microsoft.com/office/drawing/2014/main" id="{895E4DD3-48E5-4CDC-B932-61D83A49A22A}"/>
                  </a:ext>
                </a:extLst>
              </p:cNvPr>
              <p:cNvSpPr/>
              <p:nvPr/>
            </p:nvSpPr>
            <p:spPr>
              <a:xfrm>
                <a:off x="8409425" y="3111736"/>
                <a:ext cx="877220" cy="267237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lvl="0" fontAlgn="ctr" latinLnBrk="0">
                  <a:defRPr/>
                </a:pPr>
                <a:r>
                  <a:rPr lang="en-US" altLang="ko-KR" sz="1000" kern="0" spc="-10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srgbClr val="68C8C6"/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Applicants</a:t>
                </a:r>
              </a:p>
            </p:txBody>
          </p:sp>
          <p:sp>
            <p:nvSpPr>
              <p:cNvPr id="189" name="직사각형 188">
                <a:extLst>
                  <a:ext uri="{FF2B5EF4-FFF2-40B4-BE49-F238E27FC236}">
                    <a16:creationId xmlns:a16="http://schemas.microsoft.com/office/drawing/2014/main" id="{BCCD2B7A-EA57-4EE7-A86D-AF4139207BD9}"/>
                  </a:ext>
                </a:extLst>
              </p:cNvPr>
              <p:cNvSpPr/>
              <p:nvPr/>
            </p:nvSpPr>
            <p:spPr>
              <a:xfrm>
                <a:off x="8409423" y="3643379"/>
                <a:ext cx="990307" cy="267237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lvl="0" fontAlgn="ctr" latinLnBrk="0">
                  <a:defRPr/>
                </a:pPr>
                <a:r>
                  <a:rPr lang="en-US" altLang="ko-KR" sz="1000" kern="0" spc="-10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srgbClr val="4F71B0"/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Acceptance</a:t>
                </a:r>
              </a:p>
            </p:txBody>
          </p:sp>
          <p:sp>
            <p:nvSpPr>
              <p:cNvPr id="190" name="사각형: 둥근 위쪽 모서리 189">
                <a:extLst>
                  <a:ext uri="{FF2B5EF4-FFF2-40B4-BE49-F238E27FC236}">
                    <a16:creationId xmlns:a16="http://schemas.microsoft.com/office/drawing/2014/main" id="{E59AB8D8-0152-49D7-B080-0CA80217844B}"/>
                  </a:ext>
                </a:extLst>
              </p:cNvPr>
              <p:cNvSpPr/>
              <p:nvPr/>
            </p:nvSpPr>
            <p:spPr>
              <a:xfrm rot="5400000">
                <a:off x="8552371" y="3867018"/>
                <a:ext cx="148788" cy="252341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4F71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1" name="직사각형 190">
                <a:extLst>
                  <a:ext uri="{FF2B5EF4-FFF2-40B4-BE49-F238E27FC236}">
                    <a16:creationId xmlns:a16="http://schemas.microsoft.com/office/drawing/2014/main" id="{ED2E2488-621D-44B0-95AA-8DB0485C7244}"/>
                  </a:ext>
                </a:extLst>
              </p:cNvPr>
              <p:cNvSpPr/>
              <p:nvPr/>
            </p:nvSpPr>
            <p:spPr>
              <a:xfrm>
                <a:off x="8597402" y="3858197"/>
                <a:ext cx="426604" cy="300642"/>
              </a:xfrm>
              <a:prstGeom prst="rect">
                <a:avLst/>
              </a:prstGeom>
            </p:spPr>
            <p:txBody>
              <a:bodyPr wrap="none" anchor="ctr">
                <a:spAutoFit/>
                <a:scene3d>
                  <a:camera prst="orthographicFront"/>
                  <a:lightRig rig="threePt" dir="t"/>
                </a:scene3d>
                <a:sp3d extrusionH="57150" contourW="57150">
                  <a:bevelT w="0"/>
                  <a:contourClr>
                    <a:srgbClr val="4F71B0"/>
                  </a:contourClr>
                </a:sp3d>
              </a:bodyPr>
              <a:lstStyle/>
              <a:p>
                <a:pPr marL="0" marR="0" lvl="0" indent="0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0" normalizeH="0" baseline="0" noProof="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Bold" panose="02000000000000000000" pitchFamily="50" charset="-127"/>
                    <a:ea typeface="G마켓 산스 Bold" panose="02000000000000000000" pitchFamily="50" charset="-127"/>
                    <a:cs typeface="+mn-cs"/>
                  </a:rPr>
                  <a:t>49</a:t>
                </a:r>
                <a:endParaRPr kumimoji="0" lang="ko-KR" altLang="en-US" sz="1200" b="0" i="0" u="none" strike="noStrike" kern="0" cap="none" spc="0" normalizeH="0" baseline="0" noProof="0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Bold" panose="02000000000000000000" pitchFamily="50" charset="-127"/>
                  <a:ea typeface="G마켓 산스 Bold" panose="02000000000000000000" pitchFamily="50" charset="-127"/>
                  <a:cs typeface="+mn-cs"/>
                </a:endParaRPr>
              </a:p>
            </p:txBody>
          </p:sp>
          <p:sp>
            <p:nvSpPr>
              <p:cNvPr id="194" name="타원 193">
                <a:extLst>
                  <a:ext uri="{FF2B5EF4-FFF2-40B4-BE49-F238E27FC236}">
                    <a16:creationId xmlns:a16="http://schemas.microsoft.com/office/drawing/2014/main" id="{53583372-4E51-4AE2-A6BE-32E125507871}"/>
                  </a:ext>
                </a:extLst>
              </p:cNvPr>
              <p:cNvSpPr/>
              <p:nvPr/>
            </p:nvSpPr>
            <p:spPr>
              <a:xfrm>
                <a:off x="7275927" y="3198016"/>
                <a:ext cx="1005105" cy="1005102"/>
              </a:xfrm>
              <a:prstGeom prst="ellipse">
                <a:avLst/>
              </a:prstGeom>
              <a:solidFill>
                <a:srgbClr val="4F71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>
                  <a:ln w="6350"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5" name="직사각형 194">
                <a:extLst>
                  <a:ext uri="{FF2B5EF4-FFF2-40B4-BE49-F238E27FC236}">
                    <a16:creationId xmlns:a16="http://schemas.microsoft.com/office/drawing/2014/main" id="{C77FD1E7-D32C-42A6-8DB4-8445FEAB1B1E}"/>
                  </a:ext>
                </a:extLst>
              </p:cNvPr>
              <p:cNvSpPr/>
              <p:nvPr/>
            </p:nvSpPr>
            <p:spPr>
              <a:xfrm>
                <a:off x="7355719" y="3526183"/>
                <a:ext cx="845526" cy="407262"/>
              </a:xfrm>
              <a:prstGeom prst="rect">
                <a:avLst/>
              </a:prstGeom>
            </p:spPr>
            <p:txBody>
              <a:bodyPr wrap="none" anchor="ctr">
                <a:spAutoFit/>
                <a:scene3d>
                  <a:camera prst="orthographicFront"/>
                  <a:lightRig rig="threePt" dir="t"/>
                </a:scene3d>
                <a:sp3d contourW="3175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914400" rtl="0" eaLnBrk="1" fontAlgn="ctr" latinLnBrk="1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b="0" i="0" u="none" strike="noStrike" kern="1200" cap="none" spc="0" normalizeH="0" baseline="0" noProof="0" dirty="0">
                    <a:ln w="6350"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2019</a:t>
                </a:r>
                <a:endParaRPr kumimoji="0" lang="ko-KR" altLang="en-US" b="0" i="0" u="none" strike="noStrike" kern="1200" cap="none" spc="0" normalizeH="0" baseline="0" noProof="0" dirty="0">
                  <a:ln w="6350"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endParaRPr>
              </a:p>
            </p:txBody>
          </p:sp>
          <p:grpSp>
            <p:nvGrpSpPr>
              <p:cNvPr id="220" name="그룹 219">
                <a:extLst>
                  <a:ext uri="{FF2B5EF4-FFF2-40B4-BE49-F238E27FC236}">
                    <a16:creationId xmlns:a16="http://schemas.microsoft.com/office/drawing/2014/main" id="{831E7E99-409B-4AA9-AA2D-62221B1C2508}"/>
                  </a:ext>
                </a:extLst>
              </p:cNvPr>
              <p:cNvGrpSpPr/>
              <p:nvPr/>
            </p:nvGrpSpPr>
            <p:grpSpPr>
              <a:xfrm>
                <a:off x="10778910" y="3198015"/>
                <a:ext cx="1005103" cy="1005103"/>
                <a:chOff x="10383547" y="1960532"/>
                <a:chExt cx="1034638" cy="1034638"/>
              </a:xfrm>
            </p:grpSpPr>
            <p:sp>
              <p:nvSpPr>
                <p:cNvPr id="221" name="원형: 비어 있음 220">
                  <a:extLst>
                    <a:ext uri="{FF2B5EF4-FFF2-40B4-BE49-F238E27FC236}">
                      <a16:creationId xmlns:a16="http://schemas.microsoft.com/office/drawing/2014/main" id="{669744D7-B9A4-48FA-9DEB-816A6CDF8F46}"/>
                    </a:ext>
                  </a:extLst>
                </p:cNvPr>
                <p:cNvSpPr/>
                <p:nvPr/>
              </p:nvSpPr>
              <p:spPr>
                <a:xfrm>
                  <a:off x="10383547" y="1960532"/>
                  <a:ext cx="1034638" cy="1034638"/>
                </a:xfrm>
                <a:prstGeom prst="donut">
                  <a:avLst>
                    <a:gd name="adj" fmla="val 6693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2" name="직사각형 221">
                  <a:extLst>
                    <a:ext uri="{FF2B5EF4-FFF2-40B4-BE49-F238E27FC236}">
                      <a16:creationId xmlns:a16="http://schemas.microsoft.com/office/drawing/2014/main" id="{36156C1F-9A8C-46E9-B51E-890AF225305E}"/>
                    </a:ext>
                  </a:extLst>
                </p:cNvPr>
                <p:cNvSpPr/>
                <p:nvPr/>
              </p:nvSpPr>
              <p:spPr>
                <a:xfrm>
                  <a:off x="10548766" y="2504501"/>
                  <a:ext cx="704201" cy="343863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lvl="0" algn="ctr" fontAlgn="ctr" latinLnBrk="0">
                    <a:spcBef>
                      <a:spcPts val="300"/>
                    </a:spcBef>
                    <a:defRPr/>
                  </a:pPr>
                  <a:r>
                    <a:rPr lang="en-US" altLang="ko-KR" sz="1400" kern="0" spc="-100" dirty="0">
                      <a:ln>
                        <a:solidFill>
                          <a:prstClr val="white">
                            <a:alpha val="5000"/>
                          </a:prstClr>
                        </a:solidFill>
                      </a:ln>
                      <a:solidFill>
                        <a:srgbClr val="003A70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10.3:1</a:t>
                  </a:r>
                </a:p>
              </p:txBody>
            </p:sp>
            <p:sp>
              <p:nvSpPr>
                <p:cNvPr id="223" name="직사각형 222">
                  <a:extLst>
                    <a:ext uri="{FF2B5EF4-FFF2-40B4-BE49-F238E27FC236}">
                      <a16:creationId xmlns:a16="http://schemas.microsoft.com/office/drawing/2014/main" id="{7FE6C1A9-8F7B-4C51-A953-BE8055822A31}"/>
                    </a:ext>
                  </a:extLst>
                </p:cNvPr>
                <p:cNvSpPr/>
                <p:nvPr/>
              </p:nvSpPr>
              <p:spPr>
                <a:xfrm>
                  <a:off x="10539811" y="2160822"/>
                  <a:ext cx="722111" cy="343863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lvl="0" algn="ctr" fontAlgn="ctr" latinLnBrk="0">
                    <a:defRPr/>
                  </a:pPr>
                  <a:r>
                    <a:rPr lang="en-US" altLang="ko-KR" sz="700" kern="0" spc="-100" dirty="0">
                      <a:ln>
                        <a:solidFill>
                          <a:prstClr val="white">
                            <a:alpha val="5000"/>
                          </a:prstClr>
                        </a:solidFill>
                      </a:ln>
                      <a:solidFill>
                        <a:srgbClr val="003A70"/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Competition</a:t>
                  </a:r>
                </a:p>
                <a:p>
                  <a:pPr lvl="0" algn="ctr" fontAlgn="ctr" latinLnBrk="0">
                    <a:defRPr/>
                  </a:pPr>
                  <a:r>
                    <a:rPr lang="en-US" altLang="ko-KR" sz="700" kern="0" spc="-100" dirty="0">
                      <a:ln>
                        <a:solidFill>
                          <a:prstClr val="white">
                            <a:alpha val="5000"/>
                          </a:prstClr>
                        </a:solidFill>
                      </a:ln>
                      <a:solidFill>
                        <a:srgbClr val="003A70"/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Rate</a:t>
                  </a:r>
                </a:p>
              </p:txBody>
            </p:sp>
          </p:grpSp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0F75C4B1-D23E-4CD8-9652-250FA899130C}"/>
                </a:ext>
              </a:extLst>
            </p:cNvPr>
            <p:cNvGrpSpPr/>
            <p:nvPr/>
          </p:nvGrpSpPr>
          <p:grpSpPr>
            <a:xfrm>
              <a:off x="7147985" y="4091627"/>
              <a:ext cx="4508086" cy="1091383"/>
              <a:chOff x="7275927" y="4221822"/>
              <a:chExt cx="4508086" cy="1091383"/>
            </a:xfrm>
          </p:grpSpPr>
          <p:sp>
            <p:nvSpPr>
              <p:cNvPr id="199" name="직사각형 198">
                <a:extLst>
                  <a:ext uri="{FF2B5EF4-FFF2-40B4-BE49-F238E27FC236}">
                    <a16:creationId xmlns:a16="http://schemas.microsoft.com/office/drawing/2014/main" id="{F0C83E5E-E129-4148-A4F0-61261961DBC2}"/>
                  </a:ext>
                </a:extLst>
              </p:cNvPr>
              <p:cNvSpPr/>
              <p:nvPr/>
            </p:nvSpPr>
            <p:spPr>
              <a:xfrm>
                <a:off x="8409425" y="4221822"/>
                <a:ext cx="877220" cy="267237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lvl="0" fontAlgn="ctr" latinLnBrk="0">
                  <a:defRPr/>
                </a:pPr>
                <a:r>
                  <a:rPr lang="en-US" altLang="ko-KR" sz="1000" kern="0" spc="-10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srgbClr val="68C8C6"/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Applicants</a:t>
                </a:r>
              </a:p>
            </p:txBody>
          </p:sp>
          <p:sp>
            <p:nvSpPr>
              <p:cNvPr id="197" name="사각형: 둥근 위쪽 모서리 196">
                <a:extLst>
                  <a:ext uri="{FF2B5EF4-FFF2-40B4-BE49-F238E27FC236}">
                    <a16:creationId xmlns:a16="http://schemas.microsoft.com/office/drawing/2014/main" id="{3614BD24-0488-4FB2-8B70-C55CFBD20126}"/>
                  </a:ext>
                </a:extLst>
              </p:cNvPr>
              <p:cNvSpPr/>
              <p:nvPr/>
            </p:nvSpPr>
            <p:spPr>
              <a:xfrm rot="5400000">
                <a:off x="9147131" y="3853883"/>
                <a:ext cx="148792" cy="146751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68C8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8" name="직사각형 197">
                <a:extLst>
                  <a:ext uri="{FF2B5EF4-FFF2-40B4-BE49-F238E27FC236}">
                    <a16:creationId xmlns:a16="http://schemas.microsoft.com/office/drawing/2014/main" id="{397B49FC-08AD-47A6-BBA6-E7F0109BB33D}"/>
                  </a:ext>
                </a:extLst>
              </p:cNvPr>
              <p:cNvSpPr/>
              <p:nvPr/>
            </p:nvSpPr>
            <p:spPr>
              <a:xfrm>
                <a:off x="9832839" y="4452643"/>
                <a:ext cx="539694" cy="300642"/>
              </a:xfrm>
              <a:prstGeom prst="rect">
                <a:avLst/>
              </a:prstGeom>
            </p:spPr>
            <p:txBody>
              <a:bodyPr wrap="none" anchor="ctr">
                <a:spAutoFit/>
                <a:scene3d>
                  <a:camera prst="orthographicFront"/>
                  <a:lightRig rig="threePt" dir="t"/>
                </a:scene3d>
                <a:sp3d extrusionH="57150" contourW="57150">
                  <a:bevelT w="0"/>
                  <a:contourClr>
                    <a:srgbClr val="68C8C6"/>
                  </a:contourClr>
                </a:sp3d>
              </a:bodyPr>
              <a:lstStyle/>
              <a:p>
                <a:pPr lvl="0" fontAlgn="ctr" latinLnBrk="0">
                  <a:defRPr/>
                </a:pPr>
                <a:r>
                  <a:rPr lang="en-US" altLang="ko-KR" sz="1200" kern="0" dirty="0">
                    <a:ln>
                      <a:solidFill>
                        <a:srgbClr val="68C8C6">
                          <a:alpha val="500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latin typeface="G마켓 산스 Bold" panose="02000000000000000000" pitchFamily="50" charset="-127"/>
                    <a:ea typeface="G마켓 산스 Bold" panose="02000000000000000000" pitchFamily="50" charset="-127"/>
                  </a:rPr>
                  <a:t>548</a:t>
                </a:r>
              </a:p>
            </p:txBody>
          </p:sp>
          <p:sp>
            <p:nvSpPr>
              <p:cNvPr id="200" name="직사각형 199">
                <a:extLst>
                  <a:ext uri="{FF2B5EF4-FFF2-40B4-BE49-F238E27FC236}">
                    <a16:creationId xmlns:a16="http://schemas.microsoft.com/office/drawing/2014/main" id="{130E43DE-E4A0-443F-8130-5494868CF3C2}"/>
                  </a:ext>
                </a:extLst>
              </p:cNvPr>
              <p:cNvSpPr/>
              <p:nvPr/>
            </p:nvSpPr>
            <p:spPr>
              <a:xfrm>
                <a:off x="8409423" y="4753466"/>
                <a:ext cx="990307" cy="267237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lvl="0" fontAlgn="ctr" latinLnBrk="0">
                  <a:defRPr/>
                </a:pPr>
                <a:r>
                  <a:rPr lang="en-US" altLang="ko-KR" sz="1000" kern="0" spc="-10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srgbClr val="4F71B0"/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Acceptance</a:t>
                </a:r>
              </a:p>
            </p:txBody>
          </p:sp>
          <p:sp>
            <p:nvSpPr>
              <p:cNvPr id="201" name="사각형: 둥근 위쪽 모서리 200">
                <a:extLst>
                  <a:ext uri="{FF2B5EF4-FFF2-40B4-BE49-F238E27FC236}">
                    <a16:creationId xmlns:a16="http://schemas.microsoft.com/office/drawing/2014/main" id="{17C6656F-A0E2-4F71-B46C-29EED504F993}"/>
                  </a:ext>
                </a:extLst>
              </p:cNvPr>
              <p:cNvSpPr/>
              <p:nvPr/>
            </p:nvSpPr>
            <p:spPr>
              <a:xfrm rot="5400000">
                <a:off x="8628794" y="4900677"/>
                <a:ext cx="148792" cy="405194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4F71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2" name="직사각형 201">
                <a:extLst>
                  <a:ext uri="{FF2B5EF4-FFF2-40B4-BE49-F238E27FC236}">
                    <a16:creationId xmlns:a16="http://schemas.microsoft.com/office/drawing/2014/main" id="{3655CDB9-3CAE-4CD8-A679-C2FA977260EE}"/>
                  </a:ext>
                </a:extLst>
              </p:cNvPr>
              <p:cNvSpPr/>
              <p:nvPr/>
            </p:nvSpPr>
            <p:spPr>
              <a:xfrm>
                <a:off x="8736199" y="4968284"/>
                <a:ext cx="416165" cy="300642"/>
              </a:xfrm>
              <a:prstGeom prst="rect">
                <a:avLst/>
              </a:prstGeom>
            </p:spPr>
            <p:txBody>
              <a:bodyPr wrap="none" anchor="ctr">
                <a:spAutoFit/>
                <a:scene3d>
                  <a:camera prst="orthographicFront"/>
                  <a:lightRig rig="threePt" dir="t"/>
                </a:scene3d>
                <a:sp3d extrusionH="57150" contourW="57150">
                  <a:bevelT w="0"/>
                  <a:contourClr>
                    <a:srgbClr val="4F71B0"/>
                  </a:contourClr>
                </a:sp3d>
              </a:bodyPr>
              <a:lstStyle/>
              <a:p>
                <a:pPr marL="0" marR="0" lvl="0" indent="0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0" normalizeH="0" baseline="0" noProof="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Bold" panose="02000000000000000000" pitchFamily="50" charset="-127"/>
                    <a:ea typeface="G마켓 산스 Bold" panose="02000000000000000000" pitchFamily="50" charset="-127"/>
                    <a:cs typeface="+mn-cs"/>
                  </a:rPr>
                  <a:t>57</a:t>
                </a:r>
                <a:endParaRPr kumimoji="0" lang="ko-KR" altLang="en-US" sz="1200" b="0" i="0" u="none" strike="noStrike" kern="0" cap="none" spc="0" normalizeH="0" baseline="0" noProof="0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Bold" panose="02000000000000000000" pitchFamily="50" charset="-127"/>
                  <a:ea typeface="G마켓 산스 Bold" panose="02000000000000000000" pitchFamily="50" charset="-127"/>
                  <a:cs typeface="+mn-cs"/>
                </a:endParaRPr>
              </a:p>
            </p:txBody>
          </p:sp>
          <p:sp>
            <p:nvSpPr>
              <p:cNvPr id="205" name="타원 204">
                <a:extLst>
                  <a:ext uri="{FF2B5EF4-FFF2-40B4-BE49-F238E27FC236}">
                    <a16:creationId xmlns:a16="http://schemas.microsoft.com/office/drawing/2014/main" id="{713CC7BF-9293-40D8-BBAA-57DC1AA49798}"/>
                  </a:ext>
                </a:extLst>
              </p:cNvPr>
              <p:cNvSpPr/>
              <p:nvPr/>
            </p:nvSpPr>
            <p:spPr>
              <a:xfrm>
                <a:off x="7275927" y="4308102"/>
                <a:ext cx="1005105" cy="1005102"/>
              </a:xfrm>
              <a:prstGeom prst="ellipse">
                <a:avLst/>
              </a:prstGeom>
              <a:solidFill>
                <a:srgbClr val="4F71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>
                  <a:ln w="6350"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6" name="직사각형 205">
                <a:extLst>
                  <a:ext uri="{FF2B5EF4-FFF2-40B4-BE49-F238E27FC236}">
                    <a16:creationId xmlns:a16="http://schemas.microsoft.com/office/drawing/2014/main" id="{F9D701DD-3700-44FE-9E40-DBBE8F9A2BDD}"/>
                  </a:ext>
                </a:extLst>
              </p:cNvPr>
              <p:cNvSpPr/>
              <p:nvPr/>
            </p:nvSpPr>
            <p:spPr>
              <a:xfrm>
                <a:off x="7354088" y="4636269"/>
                <a:ext cx="848789" cy="407262"/>
              </a:xfrm>
              <a:prstGeom prst="rect">
                <a:avLst/>
              </a:prstGeom>
            </p:spPr>
            <p:txBody>
              <a:bodyPr wrap="none" anchor="ctr">
                <a:spAutoFit/>
                <a:scene3d>
                  <a:camera prst="orthographicFront"/>
                  <a:lightRig rig="threePt" dir="t"/>
                </a:scene3d>
                <a:sp3d contourW="3175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914400" rtl="0" eaLnBrk="1" fontAlgn="ctr" latinLnBrk="1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b="0" i="0" u="none" strike="noStrike" kern="1200" cap="none" spc="0" normalizeH="0" baseline="0" noProof="0" dirty="0">
                    <a:ln w="6350"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2018</a:t>
                </a:r>
                <a:endParaRPr kumimoji="0" lang="ko-KR" altLang="en-US" b="0" i="0" u="none" strike="noStrike" kern="1200" cap="none" spc="0" normalizeH="0" baseline="0" noProof="0" dirty="0">
                  <a:ln w="6350"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endParaRPr>
              </a:p>
            </p:txBody>
          </p:sp>
          <p:grpSp>
            <p:nvGrpSpPr>
              <p:cNvPr id="224" name="그룹 223">
                <a:extLst>
                  <a:ext uri="{FF2B5EF4-FFF2-40B4-BE49-F238E27FC236}">
                    <a16:creationId xmlns:a16="http://schemas.microsoft.com/office/drawing/2014/main" id="{D4189BAC-2A1E-4F83-8E7C-F95FDCAF455F}"/>
                  </a:ext>
                </a:extLst>
              </p:cNvPr>
              <p:cNvGrpSpPr/>
              <p:nvPr/>
            </p:nvGrpSpPr>
            <p:grpSpPr>
              <a:xfrm>
                <a:off x="10778910" y="4308102"/>
                <a:ext cx="1005103" cy="1005103"/>
                <a:chOff x="10383547" y="1960532"/>
                <a:chExt cx="1034638" cy="1034638"/>
              </a:xfrm>
            </p:grpSpPr>
            <p:sp>
              <p:nvSpPr>
                <p:cNvPr id="225" name="원형: 비어 있음 224">
                  <a:extLst>
                    <a:ext uri="{FF2B5EF4-FFF2-40B4-BE49-F238E27FC236}">
                      <a16:creationId xmlns:a16="http://schemas.microsoft.com/office/drawing/2014/main" id="{52180CA6-64FD-4430-AF5C-D863061558C2}"/>
                    </a:ext>
                  </a:extLst>
                </p:cNvPr>
                <p:cNvSpPr/>
                <p:nvPr/>
              </p:nvSpPr>
              <p:spPr>
                <a:xfrm>
                  <a:off x="10383547" y="1960532"/>
                  <a:ext cx="1034638" cy="1034638"/>
                </a:xfrm>
                <a:prstGeom prst="donut">
                  <a:avLst>
                    <a:gd name="adj" fmla="val 6693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6" name="직사각형 225">
                  <a:extLst>
                    <a:ext uri="{FF2B5EF4-FFF2-40B4-BE49-F238E27FC236}">
                      <a16:creationId xmlns:a16="http://schemas.microsoft.com/office/drawing/2014/main" id="{7444905D-B5A7-4F6B-8818-BC2A20664916}"/>
                    </a:ext>
                  </a:extLst>
                </p:cNvPr>
                <p:cNvSpPr/>
                <p:nvPr/>
              </p:nvSpPr>
              <p:spPr>
                <a:xfrm>
                  <a:off x="10592644" y="2504501"/>
                  <a:ext cx="616444" cy="343863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lvl="0" algn="ctr" fontAlgn="ctr" latinLnBrk="0">
                    <a:spcBef>
                      <a:spcPts val="300"/>
                    </a:spcBef>
                    <a:defRPr/>
                  </a:pPr>
                  <a:r>
                    <a:rPr lang="en-US" altLang="ko-KR" sz="1400" kern="0" spc="-100" dirty="0">
                      <a:ln>
                        <a:solidFill>
                          <a:prstClr val="white">
                            <a:alpha val="5000"/>
                          </a:prstClr>
                        </a:solidFill>
                      </a:ln>
                      <a:solidFill>
                        <a:srgbClr val="003A70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9.6:1</a:t>
                  </a:r>
                </a:p>
              </p:txBody>
            </p:sp>
            <p:sp>
              <p:nvSpPr>
                <p:cNvPr id="227" name="직사각형 226">
                  <a:extLst>
                    <a:ext uri="{FF2B5EF4-FFF2-40B4-BE49-F238E27FC236}">
                      <a16:creationId xmlns:a16="http://schemas.microsoft.com/office/drawing/2014/main" id="{BE6632EA-B6F7-4BAD-AE7D-8602D699ED19}"/>
                    </a:ext>
                  </a:extLst>
                </p:cNvPr>
                <p:cNvSpPr/>
                <p:nvPr/>
              </p:nvSpPr>
              <p:spPr>
                <a:xfrm>
                  <a:off x="10539811" y="2160822"/>
                  <a:ext cx="722111" cy="343863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lvl="0" algn="ctr" fontAlgn="ctr" latinLnBrk="0">
                    <a:defRPr/>
                  </a:pPr>
                  <a:r>
                    <a:rPr lang="en-US" altLang="ko-KR" sz="700" kern="0" spc="-100" dirty="0">
                      <a:ln>
                        <a:solidFill>
                          <a:prstClr val="white">
                            <a:alpha val="5000"/>
                          </a:prstClr>
                        </a:solidFill>
                      </a:ln>
                      <a:solidFill>
                        <a:srgbClr val="003A70"/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Competition</a:t>
                  </a:r>
                </a:p>
                <a:p>
                  <a:pPr lvl="0" algn="ctr" fontAlgn="ctr" latinLnBrk="0">
                    <a:defRPr/>
                  </a:pPr>
                  <a:r>
                    <a:rPr lang="en-US" altLang="ko-KR" sz="700" kern="0" spc="-100" dirty="0">
                      <a:ln>
                        <a:solidFill>
                          <a:prstClr val="white">
                            <a:alpha val="5000"/>
                          </a:prstClr>
                        </a:solidFill>
                      </a:ln>
                      <a:solidFill>
                        <a:srgbClr val="003A70"/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Rate</a:t>
                  </a:r>
                </a:p>
              </p:txBody>
            </p:sp>
          </p:grpSp>
        </p:grp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BC6BCB12-56B0-4EAD-A25A-195BC7EF66C4}"/>
                </a:ext>
              </a:extLst>
            </p:cNvPr>
            <p:cNvGrpSpPr/>
            <p:nvPr/>
          </p:nvGrpSpPr>
          <p:grpSpPr>
            <a:xfrm>
              <a:off x="7147985" y="5201714"/>
              <a:ext cx="4508086" cy="1091382"/>
              <a:chOff x="7275927" y="5331909"/>
              <a:chExt cx="4508086" cy="1091382"/>
            </a:xfrm>
          </p:grpSpPr>
          <p:sp>
            <p:nvSpPr>
              <p:cNvPr id="208" name="사각형: 둥근 위쪽 모서리 207">
                <a:extLst>
                  <a:ext uri="{FF2B5EF4-FFF2-40B4-BE49-F238E27FC236}">
                    <a16:creationId xmlns:a16="http://schemas.microsoft.com/office/drawing/2014/main" id="{1A7DA1DD-EE30-42C0-A2D0-1DA071FFC65C}"/>
                  </a:ext>
                </a:extLst>
              </p:cNvPr>
              <p:cNvSpPr/>
              <p:nvPr/>
            </p:nvSpPr>
            <p:spPr>
              <a:xfrm rot="5400000">
                <a:off x="9299854" y="4811249"/>
                <a:ext cx="148788" cy="1772951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68C8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9" name="직사각형 208">
                <a:extLst>
                  <a:ext uri="{FF2B5EF4-FFF2-40B4-BE49-F238E27FC236}">
                    <a16:creationId xmlns:a16="http://schemas.microsoft.com/office/drawing/2014/main" id="{5A2042E3-E36E-442F-98E7-077271654692}"/>
                  </a:ext>
                </a:extLst>
              </p:cNvPr>
              <p:cNvSpPr/>
              <p:nvPr/>
            </p:nvSpPr>
            <p:spPr>
              <a:xfrm>
                <a:off x="10103177" y="5562730"/>
                <a:ext cx="499677" cy="300642"/>
              </a:xfrm>
              <a:prstGeom prst="rect">
                <a:avLst/>
              </a:prstGeom>
            </p:spPr>
            <p:txBody>
              <a:bodyPr wrap="none" anchor="ctr">
                <a:spAutoFit/>
                <a:scene3d>
                  <a:camera prst="orthographicFront"/>
                  <a:lightRig rig="threePt" dir="t"/>
                </a:scene3d>
                <a:sp3d extrusionH="57150" contourW="57150">
                  <a:bevelT w="0"/>
                  <a:contourClr>
                    <a:srgbClr val="68C8C6"/>
                  </a:contourClr>
                </a:sp3d>
              </a:bodyPr>
              <a:lstStyle/>
              <a:p>
                <a:pPr lvl="0" fontAlgn="ctr" latinLnBrk="0">
                  <a:defRPr/>
                </a:pPr>
                <a:r>
                  <a:rPr lang="en-US" altLang="ko-KR" sz="1200" kern="0" dirty="0">
                    <a:ln>
                      <a:solidFill>
                        <a:srgbClr val="68C8C6">
                          <a:alpha val="500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latin typeface="G마켓 산스 Bold" panose="02000000000000000000" pitchFamily="50" charset="-127"/>
                    <a:ea typeface="G마켓 산스 Bold" panose="02000000000000000000" pitchFamily="50" charset="-127"/>
                  </a:rPr>
                  <a:t>741</a:t>
                </a:r>
              </a:p>
            </p:txBody>
          </p:sp>
          <p:sp>
            <p:nvSpPr>
              <p:cNvPr id="210" name="직사각형 209">
                <a:extLst>
                  <a:ext uri="{FF2B5EF4-FFF2-40B4-BE49-F238E27FC236}">
                    <a16:creationId xmlns:a16="http://schemas.microsoft.com/office/drawing/2014/main" id="{CC3F8136-CE45-4D57-835F-1BBA8D8EE05D}"/>
                  </a:ext>
                </a:extLst>
              </p:cNvPr>
              <p:cNvSpPr/>
              <p:nvPr/>
            </p:nvSpPr>
            <p:spPr>
              <a:xfrm>
                <a:off x="8409425" y="5331909"/>
                <a:ext cx="877220" cy="267237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lvl="0" fontAlgn="ctr" latinLnBrk="0">
                  <a:defRPr/>
                </a:pPr>
                <a:r>
                  <a:rPr lang="en-US" altLang="ko-KR" sz="1000" kern="0" spc="-10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srgbClr val="68C8C6"/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Applicants</a:t>
                </a:r>
              </a:p>
            </p:txBody>
          </p:sp>
          <p:sp>
            <p:nvSpPr>
              <p:cNvPr id="211" name="직사각형 210">
                <a:extLst>
                  <a:ext uri="{FF2B5EF4-FFF2-40B4-BE49-F238E27FC236}">
                    <a16:creationId xmlns:a16="http://schemas.microsoft.com/office/drawing/2014/main" id="{A1F8B9C0-3A94-4325-A396-F3F1DB2D2C2B}"/>
                  </a:ext>
                </a:extLst>
              </p:cNvPr>
              <p:cNvSpPr/>
              <p:nvPr/>
            </p:nvSpPr>
            <p:spPr>
              <a:xfrm>
                <a:off x="8409423" y="5863553"/>
                <a:ext cx="990307" cy="267237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lvl="0" fontAlgn="ctr" latinLnBrk="0">
                  <a:defRPr/>
                </a:pPr>
                <a:r>
                  <a:rPr lang="en-US" altLang="ko-KR" sz="1000" kern="0" spc="-10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srgbClr val="4F71B0"/>
                    </a:solidFill>
                    <a:latin typeface="G마켓 산스 Medium" panose="02000000000000000000" pitchFamily="50" charset="-127"/>
                    <a:ea typeface="G마켓 산스 Medium" panose="02000000000000000000" pitchFamily="50" charset="-127"/>
                  </a:rPr>
                  <a:t>Acceptance</a:t>
                </a:r>
              </a:p>
            </p:txBody>
          </p:sp>
          <p:sp>
            <p:nvSpPr>
              <p:cNvPr id="212" name="사각형: 둥근 위쪽 모서리 211">
                <a:extLst>
                  <a:ext uri="{FF2B5EF4-FFF2-40B4-BE49-F238E27FC236}">
                    <a16:creationId xmlns:a16="http://schemas.microsoft.com/office/drawing/2014/main" id="{72AE9A40-C0E6-41C1-BCAB-A0E43948F587}"/>
                  </a:ext>
                </a:extLst>
              </p:cNvPr>
              <p:cNvSpPr/>
              <p:nvPr/>
            </p:nvSpPr>
            <p:spPr>
              <a:xfrm rot="5400000">
                <a:off x="8595628" y="6043934"/>
                <a:ext cx="148788" cy="338855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4F71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3" name="직사각형 212">
                <a:extLst>
                  <a:ext uri="{FF2B5EF4-FFF2-40B4-BE49-F238E27FC236}">
                    <a16:creationId xmlns:a16="http://schemas.microsoft.com/office/drawing/2014/main" id="{1A05F3D8-2003-455F-9627-AC408AE2E42A}"/>
                  </a:ext>
                </a:extLst>
              </p:cNvPr>
              <p:cNvSpPr/>
              <p:nvPr/>
            </p:nvSpPr>
            <p:spPr>
              <a:xfrm>
                <a:off x="8703813" y="6078370"/>
                <a:ext cx="424866" cy="300642"/>
              </a:xfrm>
              <a:prstGeom prst="rect">
                <a:avLst/>
              </a:prstGeom>
            </p:spPr>
            <p:txBody>
              <a:bodyPr wrap="none" anchor="ctr">
                <a:spAutoFit/>
                <a:scene3d>
                  <a:camera prst="orthographicFront"/>
                  <a:lightRig rig="threePt" dir="t"/>
                </a:scene3d>
                <a:sp3d extrusionH="57150" contourW="57150">
                  <a:bevelT w="0"/>
                  <a:contourClr>
                    <a:srgbClr val="4F71B0"/>
                  </a:contourClr>
                </a:sp3d>
              </a:bodyPr>
              <a:lstStyle/>
              <a:p>
                <a:pPr marL="0" marR="0" lvl="0" indent="0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0" normalizeH="0" baseline="0" noProof="0" dirty="0">
                    <a:ln>
                      <a:solidFill>
                        <a:prstClr val="white">
                          <a:alpha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Bold" panose="02000000000000000000" pitchFamily="50" charset="-127"/>
                    <a:ea typeface="G마켓 산스 Bold" panose="02000000000000000000" pitchFamily="50" charset="-127"/>
                    <a:cs typeface="+mn-cs"/>
                  </a:rPr>
                  <a:t>53</a:t>
                </a:r>
                <a:endParaRPr kumimoji="0" lang="ko-KR" altLang="en-US" sz="1200" b="0" i="0" u="none" strike="noStrike" kern="0" cap="none" spc="0" normalizeH="0" baseline="0" noProof="0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Bold" panose="02000000000000000000" pitchFamily="50" charset="-127"/>
                  <a:ea typeface="G마켓 산스 Bold" panose="02000000000000000000" pitchFamily="50" charset="-127"/>
                  <a:cs typeface="+mn-cs"/>
                </a:endParaRPr>
              </a:p>
            </p:txBody>
          </p:sp>
          <p:sp>
            <p:nvSpPr>
              <p:cNvPr id="216" name="타원 215">
                <a:extLst>
                  <a:ext uri="{FF2B5EF4-FFF2-40B4-BE49-F238E27FC236}">
                    <a16:creationId xmlns:a16="http://schemas.microsoft.com/office/drawing/2014/main" id="{5A0CF37D-3560-4E66-AF0A-6484DBC0FFF9}"/>
                  </a:ext>
                </a:extLst>
              </p:cNvPr>
              <p:cNvSpPr/>
              <p:nvPr/>
            </p:nvSpPr>
            <p:spPr>
              <a:xfrm>
                <a:off x="7275927" y="5418189"/>
                <a:ext cx="1005105" cy="1005102"/>
              </a:xfrm>
              <a:prstGeom prst="ellipse">
                <a:avLst/>
              </a:prstGeom>
              <a:solidFill>
                <a:srgbClr val="4F71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>
                  <a:ln w="6350"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7" name="직사각형 216">
                <a:extLst>
                  <a:ext uri="{FF2B5EF4-FFF2-40B4-BE49-F238E27FC236}">
                    <a16:creationId xmlns:a16="http://schemas.microsoft.com/office/drawing/2014/main" id="{6B98C856-CEC2-4AF5-B436-C2AD351F2702}"/>
                  </a:ext>
                </a:extLst>
              </p:cNvPr>
              <p:cNvSpPr/>
              <p:nvPr/>
            </p:nvSpPr>
            <p:spPr>
              <a:xfrm>
                <a:off x="7361431" y="5746356"/>
                <a:ext cx="834104" cy="407262"/>
              </a:xfrm>
              <a:prstGeom prst="rect">
                <a:avLst/>
              </a:prstGeom>
            </p:spPr>
            <p:txBody>
              <a:bodyPr wrap="none" anchor="ctr">
                <a:spAutoFit/>
                <a:scene3d>
                  <a:camera prst="orthographicFront"/>
                  <a:lightRig rig="threePt" dir="t"/>
                </a:scene3d>
                <a:sp3d contourW="3175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914400" rtl="0" eaLnBrk="1" fontAlgn="ctr" latinLnBrk="1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b="0" i="0" u="none" strike="noStrike" kern="1200" cap="none" spc="0" normalizeH="0" baseline="0" noProof="0" dirty="0">
                    <a:ln w="6350"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G마켓 산스 TTF Bold" panose="02000000000000000000" pitchFamily="2" charset="-127"/>
                    <a:cs typeface="+mn-cs"/>
                  </a:rPr>
                  <a:t>2017</a:t>
                </a:r>
                <a:endParaRPr kumimoji="0" lang="ko-KR" altLang="en-US" b="0" i="0" u="none" strike="noStrike" kern="1200" cap="none" spc="0" normalizeH="0" baseline="0" noProof="0" dirty="0">
                  <a:ln w="6350"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G마켓 산스 TTF Bold" panose="02000000000000000000" pitchFamily="2" charset="-127"/>
                  <a:cs typeface="+mn-cs"/>
                </a:endParaRPr>
              </a:p>
            </p:txBody>
          </p:sp>
          <p:grpSp>
            <p:nvGrpSpPr>
              <p:cNvPr id="228" name="그룹 227">
                <a:extLst>
                  <a:ext uri="{FF2B5EF4-FFF2-40B4-BE49-F238E27FC236}">
                    <a16:creationId xmlns:a16="http://schemas.microsoft.com/office/drawing/2014/main" id="{7ABC42E8-480B-46D3-A89A-89C435580213}"/>
                  </a:ext>
                </a:extLst>
              </p:cNvPr>
              <p:cNvGrpSpPr/>
              <p:nvPr/>
            </p:nvGrpSpPr>
            <p:grpSpPr>
              <a:xfrm>
                <a:off x="10778910" y="5418188"/>
                <a:ext cx="1005103" cy="1005103"/>
                <a:chOff x="10383547" y="1960532"/>
                <a:chExt cx="1034638" cy="1034638"/>
              </a:xfrm>
            </p:grpSpPr>
            <p:sp>
              <p:nvSpPr>
                <p:cNvPr id="229" name="원형: 비어 있음 228">
                  <a:extLst>
                    <a:ext uri="{FF2B5EF4-FFF2-40B4-BE49-F238E27FC236}">
                      <a16:creationId xmlns:a16="http://schemas.microsoft.com/office/drawing/2014/main" id="{CC89F1A2-92D8-48B6-9787-88F4AEB08EAD}"/>
                    </a:ext>
                  </a:extLst>
                </p:cNvPr>
                <p:cNvSpPr/>
                <p:nvPr/>
              </p:nvSpPr>
              <p:spPr>
                <a:xfrm>
                  <a:off x="10383547" y="1960532"/>
                  <a:ext cx="1034638" cy="1034638"/>
                </a:xfrm>
                <a:prstGeom prst="donut">
                  <a:avLst>
                    <a:gd name="adj" fmla="val 6693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0" name="직사각형 229">
                  <a:extLst>
                    <a:ext uri="{FF2B5EF4-FFF2-40B4-BE49-F238E27FC236}">
                      <a16:creationId xmlns:a16="http://schemas.microsoft.com/office/drawing/2014/main" id="{E56F37F7-73CB-4C99-ABB0-B07AFD563678}"/>
                    </a:ext>
                  </a:extLst>
                </p:cNvPr>
                <p:cNvSpPr/>
                <p:nvPr/>
              </p:nvSpPr>
              <p:spPr>
                <a:xfrm>
                  <a:off x="10552347" y="2504501"/>
                  <a:ext cx="697038" cy="343863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lvl="0" algn="ctr" fontAlgn="ctr" latinLnBrk="0">
                    <a:spcBef>
                      <a:spcPts val="300"/>
                    </a:spcBef>
                    <a:defRPr/>
                  </a:pPr>
                  <a:r>
                    <a:rPr lang="en-US" altLang="ko-KR" sz="1400" kern="0" spc="-100" dirty="0">
                      <a:ln>
                        <a:solidFill>
                          <a:prstClr val="white">
                            <a:alpha val="5000"/>
                          </a:prstClr>
                        </a:solidFill>
                      </a:ln>
                      <a:solidFill>
                        <a:srgbClr val="003A70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13.9:1</a:t>
                  </a:r>
                </a:p>
              </p:txBody>
            </p:sp>
            <p:sp>
              <p:nvSpPr>
                <p:cNvPr id="231" name="직사각형 230">
                  <a:extLst>
                    <a:ext uri="{FF2B5EF4-FFF2-40B4-BE49-F238E27FC236}">
                      <a16:creationId xmlns:a16="http://schemas.microsoft.com/office/drawing/2014/main" id="{03384C1A-70E8-40AE-8742-1BA367EFAD96}"/>
                    </a:ext>
                  </a:extLst>
                </p:cNvPr>
                <p:cNvSpPr/>
                <p:nvPr/>
              </p:nvSpPr>
              <p:spPr>
                <a:xfrm>
                  <a:off x="10539811" y="2160822"/>
                  <a:ext cx="722111" cy="343863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lvl="0" algn="ctr" fontAlgn="ctr" latinLnBrk="0">
                    <a:defRPr/>
                  </a:pPr>
                  <a:r>
                    <a:rPr lang="en-US" altLang="ko-KR" sz="700" kern="0" spc="-100" dirty="0">
                      <a:ln>
                        <a:solidFill>
                          <a:prstClr val="white">
                            <a:alpha val="5000"/>
                          </a:prstClr>
                        </a:solidFill>
                      </a:ln>
                      <a:solidFill>
                        <a:srgbClr val="003A70"/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Competition</a:t>
                  </a:r>
                </a:p>
                <a:p>
                  <a:pPr lvl="0" algn="ctr" fontAlgn="ctr" latinLnBrk="0">
                    <a:defRPr/>
                  </a:pPr>
                  <a:r>
                    <a:rPr lang="en-US" altLang="ko-KR" sz="700" kern="0" spc="-100" dirty="0">
                      <a:ln>
                        <a:solidFill>
                          <a:prstClr val="white">
                            <a:alpha val="5000"/>
                          </a:prstClr>
                        </a:solidFill>
                      </a:ln>
                      <a:solidFill>
                        <a:srgbClr val="003A70"/>
                      </a:solidFill>
                      <a:latin typeface="G마켓 산스 Medium" panose="02000000000000000000" pitchFamily="50" charset="-127"/>
                      <a:ea typeface="G마켓 산스 Medium" panose="02000000000000000000" pitchFamily="50" charset="-127"/>
                    </a:rPr>
                    <a:t>Rate</a:t>
                  </a:r>
                </a:p>
              </p:txBody>
            </p:sp>
          </p:grpSp>
        </p:grp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9982FC37-2F75-4DEB-B239-18B1159CE114}"/>
                </a:ext>
              </a:extLst>
            </p:cNvPr>
            <p:cNvSpPr txBox="1"/>
            <p:nvPr/>
          </p:nvSpPr>
          <p:spPr>
            <a:xfrm>
              <a:off x="7502741" y="1398741"/>
              <a:ext cx="3777504" cy="36745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Admission Competition Rate</a:t>
              </a:r>
              <a:endParaRPr lang="en-US" altLang="ko-KR" sz="1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684" name="TextBox 683">
              <a:extLst>
                <a:ext uri="{FF2B5EF4-FFF2-40B4-BE49-F238E27FC236}">
                  <a16:creationId xmlns:a16="http://schemas.microsoft.com/office/drawing/2014/main" id="{C83B6FC6-75F7-4493-A089-C63F97424A8F}"/>
                </a:ext>
              </a:extLst>
            </p:cNvPr>
            <p:cNvSpPr txBox="1"/>
            <p:nvPr/>
          </p:nvSpPr>
          <p:spPr>
            <a:xfrm>
              <a:off x="8707569" y="1054073"/>
              <a:ext cx="1367849" cy="26723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>
                <a:defRPr/>
              </a:pPr>
              <a:r>
                <a: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Recent 4 years</a:t>
              </a:r>
              <a:endParaRPr lang="en-US" altLang="ko-KR" sz="9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245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24 -4.81481E-6 L 3.68629E-18 -4.81481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08333E-7 0.76111 L -2.08333E-7 2.96296E-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05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7358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Current Status </a:t>
            </a: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· </a:t>
            </a:r>
            <a:r>
              <a:rPr lang="en-US" altLang="ko-KR" sz="2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International Students</a:t>
            </a:r>
            <a:endParaRPr lang="ko-KR" altLang="en-US" sz="280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68C8C6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271" name="TextBox 270">
            <a:extLst>
              <a:ext uri="{FF2B5EF4-FFF2-40B4-BE49-F238E27FC236}">
                <a16:creationId xmlns:a16="http://schemas.microsoft.com/office/drawing/2014/main" id="{9380C14F-2504-4D15-AC11-375C35F0922C}"/>
              </a:ext>
            </a:extLst>
          </p:cNvPr>
          <p:cNvSpPr txBox="1"/>
          <p:nvPr/>
        </p:nvSpPr>
        <p:spPr>
          <a:xfrm>
            <a:off x="332824" y="1280768"/>
            <a:ext cx="5772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4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International Olympiad Medalist</a:t>
            </a:r>
            <a:endParaRPr kumimoji="0" lang="ko-KR" altLang="en-US" sz="2400" b="0" i="0" u="none" strike="noStrike" kern="1200" cap="none" spc="0" normalizeH="0" baseline="0" noProof="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68C8C6"/>
              </a:solidFill>
              <a:effectLst/>
              <a:uLnTx/>
              <a:uFillTx/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6DC8DE41-6E68-4495-968E-4FB1C069E2A9}"/>
              </a:ext>
            </a:extLst>
          </p:cNvPr>
          <p:cNvGrpSpPr/>
          <p:nvPr/>
        </p:nvGrpSpPr>
        <p:grpSpPr>
          <a:xfrm>
            <a:off x="400161" y="2004022"/>
            <a:ext cx="11335639" cy="1143755"/>
            <a:chOff x="400161" y="2004022"/>
            <a:chExt cx="11335639" cy="1143755"/>
          </a:xfrm>
        </p:grpSpPr>
        <p:grpSp>
          <p:nvGrpSpPr>
            <p:cNvPr id="314" name="그룹 313">
              <a:extLst>
                <a:ext uri="{FF2B5EF4-FFF2-40B4-BE49-F238E27FC236}">
                  <a16:creationId xmlns:a16="http://schemas.microsoft.com/office/drawing/2014/main" id="{EBA04A5E-3E75-4AE8-A30B-0CC89DF355F7}"/>
                </a:ext>
              </a:extLst>
            </p:cNvPr>
            <p:cNvGrpSpPr/>
            <p:nvPr/>
          </p:nvGrpSpPr>
          <p:grpSpPr>
            <a:xfrm>
              <a:off x="4266067" y="2004022"/>
              <a:ext cx="3603829" cy="1143755"/>
              <a:chOff x="400161" y="2045106"/>
              <a:chExt cx="3742165" cy="1187659"/>
            </a:xfrm>
          </p:grpSpPr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56C35971-B25F-424D-A9D2-39740FCF7EE6}"/>
                  </a:ext>
                </a:extLst>
              </p:cNvPr>
              <p:cNvSpPr txBox="1"/>
              <p:nvPr/>
            </p:nvSpPr>
            <p:spPr>
              <a:xfrm>
                <a:off x="2001996" y="2045106"/>
                <a:ext cx="21403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11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Total Medalist Status</a:t>
                </a: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</a:t>
                </a:r>
                <a:r>
                  <a:rPr lang="en-US" altLang="ko-KR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6</a:t>
                </a:r>
                <a:endPara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cxnSp>
            <p:nvCxnSpPr>
              <p:cNvPr id="316" name="직선 연결선 315">
                <a:extLst>
                  <a:ext uri="{FF2B5EF4-FFF2-40B4-BE49-F238E27FC236}">
                    <a16:creationId xmlns:a16="http://schemas.microsoft.com/office/drawing/2014/main" id="{49958C15-DF94-44A8-939E-72D0DA680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3372" y="2499030"/>
                <a:ext cx="243348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" name="타원 316">
                <a:extLst>
                  <a:ext uri="{FF2B5EF4-FFF2-40B4-BE49-F238E27FC236}">
                    <a16:creationId xmlns:a16="http://schemas.microsoft.com/office/drawing/2014/main" id="{6A9A6E19-7ECA-4721-8746-4210F171B8D5}"/>
                  </a:ext>
                </a:extLst>
              </p:cNvPr>
              <p:cNvSpPr/>
              <p:nvPr/>
            </p:nvSpPr>
            <p:spPr>
              <a:xfrm>
                <a:off x="400161" y="2066842"/>
                <a:ext cx="1162058" cy="1162059"/>
              </a:xfrm>
              <a:prstGeom prst="ellipse">
                <a:avLst/>
              </a:prstGeom>
              <a:solidFill>
                <a:srgbClr val="4F71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8" name="TextBox 317">
                <a:extLst>
                  <a:ext uri="{FF2B5EF4-FFF2-40B4-BE49-F238E27FC236}">
                    <a16:creationId xmlns:a16="http://schemas.microsoft.com/office/drawing/2014/main" id="{1BCDADC6-31BD-4121-B790-AD2079ADA814}"/>
                  </a:ext>
                </a:extLst>
              </p:cNvPr>
              <p:cNvSpPr txBox="1"/>
              <p:nvPr/>
            </p:nvSpPr>
            <p:spPr>
              <a:xfrm>
                <a:off x="555432" y="2470474"/>
                <a:ext cx="8515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dirty="0" err="1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IChO</a:t>
                </a:r>
                <a:endPara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cxnSp>
            <p:nvCxnSpPr>
              <p:cNvPr id="319" name="직선 연결선 318">
                <a:extLst>
                  <a:ext uri="{FF2B5EF4-FFF2-40B4-BE49-F238E27FC236}">
                    <a16:creationId xmlns:a16="http://schemas.microsoft.com/office/drawing/2014/main" id="{8A3C467D-2DF2-4240-8B55-AD92F5F40B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1328" y="2499030"/>
                <a:ext cx="248882" cy="0"/>
              </a:xfrm>
              <a:prstGeom prst="line">
                <a:avLst/>
              </a:prstGeom>
              <a:ln w="19050">
                <a:solidFill>
                  <a:srgbClr val="4F71B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0" name="TextBox 319">
                <a:extLst>
                  <a:ext uri="{FF2B5EF4-FFF2-40B4-BE49-F238E27FC236}">
                    <a16:creationId xmlns:a16="http://schemas.microsoft.com/office/drawing/2014/main" id="{25954452-E8E3-4605-9EAE-D264B821A76F}"/>
                  </a:ext>
                </a:extLst>
              </p:cNvPr>
              <p:cNvSpPr txBox="1"/>
              <p:nvPr/>
            </p:nvSpPr>
            <p:spPr>
              <a:xfrm>
                <a:off x="1647443" y="2524339"/>
                <a:ext cx="915828" cy="7084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Gold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1</a:t>
                </a:r>
              </a:p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Silver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0</a:t>
                </a:r>
              </a:p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Bronze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4</a:t>
                </a:r>
              </a:p>
            </p:txBody>
          </p:sp>
          <p:sp>
            <p:nvSpPr>
              <p:cNvPr id="321" name="TextBox 320">
                <a:extLst>
                  <a:ext uri="{FF2B5EF4-FFF2-40B4-BE49-F238E27FC236}">
                    <a16:creationId xmlns:a16="http://schemas.microsoft.com/office/drawing/2014/main" id="{7F05189A-1CC7-41BF-8D2C-E00DA1F5BA79}"/>
                  </a:ext>
                </a:extLst>
              </p:cNvPr>
              <p:cNvSpPr txBox="1"/>
              <p:nvPr/>
            </p:nvSpPr>
            <p:spPr>
              <a:xfrm>
                <a:off x="2774879" y="2524336"/>
                <a:ext cx="1303664" cy="482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Merit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0</a:t>
                </a:r>
              </a:p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Participation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1</a:t>
                </a:r>
              </a:p>
            </p:txBody>
          </p: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18F00245-D904-4563-B5AD-71976D551111}"/>
                </a:ext>
              </a:extLst>
            </p:cNvPr>
            <p:cNvGrpSpPr/>
            <p:nvPr/>
          </p:nvGrpSpPr>
          <p:grpSpPr>
            <a:xfrm>
              <a:off x="400161" y="2004022"/>
              <a:ext cx="3603829" cy="1143755"/>
              <a:chOff x="400161" y="2045106"/>
              <a:chExt cx="3742165" cy="1187659"/>
            </a:xfrm>
          </p:grpSpPr>
          <p:sp>
            <p:nvSpPr>
              <p:cNvPr id="278" name="TextBox 277">
                <a:extLst>
                  <a:ext uri="{FF2B5EF4-FFF2-40B4-BE49-F238E27FC236}">
                    <a16:creationId xmlns:a16="http://schemas.microsoft.com/office/drawing/2014/main" id="{61387E01-B9B7-4EF3-8ACF-DEFB07B66A03}"/>
                  </a:ext>
                </a:extLst>
              </p:cNvPr>
              <p:cNvSpPr txBox="1"/>
              <p:nvPr/>
            </p:nvSpPr>
            <p:spPr>
              <a:xfrm>
                <a:off x="2001996" y="2045106"/>
                <a:ext cx="21403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11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Total Medalist Status</a:t>
                </a: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</a:t>
                </a:r>
                <a:r>
                  <a:rPr lang="en-US" altLang="ko-KR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7</a:t>
                </a:r>
                <a:endPara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cxnSp>
            <p:nvCxnSpPr>
              <p:cNvPr id="5" name="직선 연결선 4">
                <a:extLst>
                  <a:ext uri="{FF2B5EF4-FFF2-40B4-BE49-F238E27FC236}">
                    <a16:creationId xmlns:a16="http://schemas.microsoft.com/office/drawing/2014/main" id="{DB4924C2-4313-4B19-891D-20BC6E7632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3372" y="2499030"/>
                <a:ext cx="243348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타원 1">
                <a:extLst>
                  <a:ext uri="{FF2B5EF4-FFF2-40B4-BE49-F238E27FC236}">
                    <a16:creationId xmlns:a16="http://schemas.microsoft.com/office/drawing/2014/main" id="{70863BF4-B4F4-4B75-873C-D48DA9A13E41}"/>
                  </a:ext>
                </a:extLst>
              </p:cNvPr>
              <p:cNvSpPr/>
              <p:nvPr/>
            </p:nvSpPr>
            <p:spPr>
              <a:xfrm>
                <a:off x="400161" y="2066842"/>
                <a:ext cx="1162058" cy="1162059"/>
              </a:xfrm>
              <a:prstGeom prst="ellipse">
                <a:avLst/>
              </a:prstGeom>
              <a:solidFill>
                <a:srgbClr val="003A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4A6512F9-2AE5-4CB9-8F44-9BEC1F406CA9}"/>
                  </a:ext>
                </a:extLst>
              </p:cNvPr>
              <p:cNvSpPr txBox="1"/>
              <p:nvPr/>
            </p:nvSpPr>
            <p:spPr>
              <a:xfrm>
                <a:off x="650810" y="2470474"/>
                <a:ext cx="660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IBO</a:t>
                </a:r>
              </a:p>
            </p:txBody>
          </p:sp>
          <p:cxnSp>
            <p:nvCxnSpPr>
              <p:cNvPr id="8" name="직선 연결선 7">
                <a:extLst>
                  <a:ext uri="{FF2B5EF4-FFF2-40B4-BE49-F238E27FC236}">
                    <a16:creationId xmlns:a16="http://schemas.microsoft.com/office/drawing/2014/main" id="{066EA321-2195-4E8C-B822-7E8279D35B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1328" y="2499030"/>
                <a:ext cx="248882" cy="0"/>
              </a:xfrm>
              <a:prstGeom prst="line">
                <a:avLst/>
              </a:prstGeom>
              <a:ln w="19050">
                <a:solidFill>
                  <a:srgbClr val="003A7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1" name="TextBox 310">
                <a:extLst>
                  <a:ext uri="{FF2B5EF4-FFF2-40B4-BE49-F238E27FC236}">
                    <a16:creationId xmlns:a16="http://schemas.microsoft.com/office/drawing/2014/main" id="{E4C08E26-A6F2-426C-9CAA-2FF91A525208}"/>
                  </a:ext>
                </a:extLst>
              </p:cNvPr>
              <p:cNvSpPr txBox="1"/>
              <p:nvPr/>
            </p:nvSpPr>
            <p:spPr>
              <a:xfrm>
                <a:off x="1647443" y="2524339"/>
                <a:ext cx="915828" cy="7084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Gold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0</a:t>
                </a:r>
              </a:p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Silver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1</a:t>
                </a:r>
              </a:p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Bronze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4</a:t>
                </a:r>
              </a:p>
            </p:txBody>
          </p:sp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89A3133D-5E54-493F-9CF7-E3812F5BFEA4}"/>
                  </a:ext>
                </a:extLst>
              </p:cNvPr>
              <p:cNvSpPr txBox="1"/>
              <p:nvPr/>
            </p:nvSpPr>
            <p:spPr>
              <a:xfrm>
                <a:off x="2774879" y="2524336"/>
                <a:ext cx="1303664" cy="482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Merit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1</a:t>
                </a:r>
              </a:p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Participation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1</a:t>
                </a:r>
              </a:p>
            </p:txBody>
          </p:sp>
        </p:grpSp>
        <p:grpSp>
          <p:nvGrpSpPr>
            <p:cNvPr id="322" name="그룹 321">
              <a:extLst>
                <a:ext uri="{FF2B5EF4-FFF2-40B4-BE49-F238E27FC236}">
                  <a16:creationId xmlns:a16="http://schemas.microsoft.com/office/drawing/2014/main" id="{EF2E457A-DD44-40CF-BB24-72443FBEE7D8}"/>
                </a:ext>
              </a:extLst>
            </p:cNvPr>
            <p:cNvGrpSpPr/>
            <p:nvPr/>
          </p:nvGrpSpPr>
          <p:grpSpPr>
            <a:xfrm>
              <a:off x="8131972" y="2004023"/>
              <a:ext cx="3603828" cy="1143752"/>
              <a:chOff x="400161" y="2045106"/>
              <a:chExt cx="3742165" cy="1187657"/>
            </a:xfrm>
          </p:grpSpPr>
          <p:sp>
            <p:nvSpPr>
              <p:cNvPr id="323" name="TextBox 322">
                <a:extLst>
                  <a:ext uri="{FF2B5EF4-FFF2-40B4-BE49-F238E27FC236}">
                    <a16:creationId xmlns:a16="http://schemas.microsoft.com/office/drawing/2014/main" id="{4BF273C3-F485-445F-B29E-DF3CA4B1F8BC}"/>
                  </a:ext>
                </a:extLst>
              </p:cNvPr>
              <p:cNvSpPr txBox="1"/>
              <p:nvPr/>
            </p:nvSpPr>
            <p:spPr>
              <a:xfrm>
                <a:off x="1832077" y="2045106"/>
                <a:ext cx="23102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11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Total Medalist Status</a:t>
                </a: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</a:t>
                </a:r>
                <a:r>
                  <a:rPr lang="en-US" altLang="ko-KR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10</a:t>
                </a:r>
                <a:endPara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cxnSp>
            <p:nvCxnSpPr>
              <p:cNvPr id="324" name="직선 연결선 323">
                <a:extLst>
                  <a:ext uri="{FF2B5EF4-FFF2-40B4-BE49-F238E27FC236}">
                    <a16:creationId xmlns:a16="http://schemas.microsoft.com/office/drawing/2014/main" id="{847A4EBD-F139-486F-81B7-87D98EEB21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3372" y="2499030"/>
                <a:ext cx="243348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5" name="타원 324">
                <a:extLst>
                  <a:ext uri="{FF2B5EF4-FFF2-40B4-BE49-F238E27FC236}">
                    <a16:creationId xmlns:a16="http://schemas.microsoft.com/office/drawing/2014/main" id="{F0A464E7-14C5-4E8B-8969-7848778B071E}"/>
                  </a:ext>
                </a:extLst>
              </p:cNvPr>
              <p:cNvSpPr/>
              <p:nvPr/>
            </p:nvSpPr>
            <p:spPr>
              <a:xfrm>
                <a:off x="400161" y="2066842"/>
                <a:ext cx="1162058" cy="1162059"/>
              </a:xfrm>
              <a:prstGeom prst="ellipse">
                <a:avLst/>
              </a:prstGeom>
              <a:solidFill>
                <a:srgbClr val="003A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39E401A7-9958-46EB-87D5-CEF25CF360F6}"/>
                  </a:ext>
                </a:extLst>
              </p:cNvPr>
              <p:cNvSpPr txBox="1"/>
              <p:nvPr/>
            </p:nvSpPr>
            <p:spPr>
              <a:xfrm>
                <a:off x="626765" y="2470474"/>
                <a:ext cx="708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IMO</a:t>
                </a:r>
              </a:p>
            </p:txBody>
          </p:sp>
          <p:cxnSp>
            <p:nvCxnSpPr>
              <p:cNvPr id="327" name="직선 연결선 326">
                <a:extLst>
                  <a:ext uri="{FF2B5EF4-FFF2-40B4-BE49-F238E27FC236}">
                    <a16:creationId xmlns:a16="http://schemas.microsoft.com/office/drawing/2014/main" id="{E67454BD-2F16-436A-857F-056B1124B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1328" y="2499030"/>
                <a:ext cx="248882" cy="0"/>
              </a:xfrm>
              <a:prstGeom prst="line">
                <a:avLst/>
              </a:prstGeom>
              <a:ln w="19050">
                <a:solidFill>
                  <a:srgbClr val="003A7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8" name="TextBox 327">
                <a:extLst>
                  <a:ext uri="{FF2B5EF4-FFF2-40B4-BE49-F238E27FC236}">
                    <a16:creationId xmlns:a16="http://schemas.microsoft.com/office/drawing/2014/main" id="{0CDB5D35-BD4D-4B4F-A784-AA2D8887D615}"/>
                  </a:ext>
                </a:extLst>
              </p:cNvPr>
              <p:cNvSpPr txBox="1"/>
              <p:nvPr/>
            </p:nvSpPr>
            <p:spPr>
              <a:xfrm>
                <a:off x="1647443" y="2524336"/>
                <a:ext cx="912499" cy="708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Gold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0</a:t>
                </a:r>
              </a:p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Silver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0</a:t>
                </a:r>
              </a:p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Bronze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2</a:t>
                </a:r>
              </a:p>
            </p:txBody>
          </p:sp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D7B730A2-5391-464A-B00D-F539B44E29FB}"/>
                  </a:ext>
                </a:extLst>
              </p:cNvPr>
              <p:cNvSpPr txBox="1"/>
              <p:nvPr/>
            </p:nvSpPr>
            <p:spPr>
              <a:xfrm>
                <a:off x="2774879" y="2524336"/>
                <a:ext cx="1331962" cy="482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Merit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4</a:t>
                </a:r>
              </a:p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Participation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4</a:t>
                </a:r>
              </a:p>
            </p:txBody>
          </p:sp>
        </p:grp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323A1208-C0B1-4825-92FD-71AAD6EBB589}"/>
              </a:ext>
            </a:extLst>
          </p:cNvPr>
          <p:cNvGrpSpPr/>
          <p:nvPr/>
        </p:nvGrpSpPr>
        <p:grpSpPr>
          <a:xfrm>
            <a:off x="400161" y="3540214"/>
            <a:ext cx="11335640" cy="1143755"/>
            <a:chOff x="400161" y="3540214"/>
            <a:chExt cx="11335640" cy="1143755"/>
          </a:xfrm>
        </p:grpSpPr>
        <p:grpSp>
          <p:nvGrpSpPr>
            <p:cNvPr id="331" name="그룹 330">
              <a:extLst>
                <a:ext uri="{FF2B5EF4-FFF2-40B4-BE49-F238E27FC236}">
                  <a16:creationId xmlns:a16="http://schemas.microsoft.com/office/drawing/2014/main" id="{EA7C9C87-04A8-4DC6-98DD-D11DEE8AD67A}"/>
                </a:ext>
              </a:extLst>
            </p:cNvPr>
            <p:cNvGrpSpPr/>
            <p:nvPr/>
          </p:nvGrpSpPr>
          <p:grpSpPr>
            <a:xfrm>
              <a:off x="400161" y="3540214"/>
              <a:ext cx="3603829" cy="1143755"/>
              <a:chOff x="400161" y="2045106"/>
              <a:chExt cx="3742165" cy="1187659"/>
            </a:xfrm>
          </p:grpSpPr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D56DC9EF-31CA-4641-8C65-872BD74763A8}"/>
                  </a:ext>
                </a:extLst>
              </p:cNvPr>
              <p:cNvSpPr txBox="1"/>
              <p:nvPr/>
            </p:nvSpPr>
            <p:spPr>
              <a:xfrm>
                <a:off x="2001996" y="2045106"/>
                <a:ext cx="21403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11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Total Medalist Status</a:t>
                </a: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</a:t>
                </a:r>
                <a:r>
                  <a:rPr lang="en-US" altLang="ko-KR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7</a:t>
                </a:r>
                <a:endPara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cxnSp>
            <p:nvCxnSpPr>
              <p:cNvPr id="333" name="직선 연결선 332">
                <a:extLst>
                  <a:ext uri="{FF2B5EF4-FFF2-40B4-BE49-F238E27FC236}">
                    <a16:creationId xmlns:a16="http://schemas.microsoft.com/office/drawing/2014/main" id="{AA0A3AB9-BCEE-4548-9BF6-F5FA63DE76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3372" y="2499030"/>
                <a:ext cx="243348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4" name="타원 333">
                <a:extLst>
                  <a:ext uri="{FF2B5EF4-FFF2-40B4-BE49-F238E27FC236}">
                    <a16:creationId xmlns:a16="http://schemas.microsoft.com/office/drawing/2014/main" id="{53B73705-FC06-404A-89F8-34134AA5DEB2}"/>
                  </a:ext>
                </a:extLst>
              </p:cNvPr>
              <p:cNvSpPr/>
              <p:nvPr/>
            </p:nvSpPr>
            <p:spPr>
              <a:xfrm>
                <a:off x="400161" y="2066842"/>
                <a:ext cx="1162058" cy="1162059"/>
              </a:xfrm>
              <a:prstGeom prst="ellipse">
                <a:avLst/>
              </a:prstGeom>
              <a:solidFill>
                <a:srgbClr val="4F71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5" name="TextBox 334">
                <a:extLst>
                  <a:ext uri="{FF2B5EF4-FFF2-40B4-BE49-F238E27FC236}">
                    <a16:creationId xmlns:a16="http://schemas.microsoft.com/office/drawing/2014/main" id="{D3A2478B-9907-4BC0-8A2C-FBD1305FFAC0}"/>
                  </a:ext>
                </a:extLst>
              </p:cNvPr>
              <p:cNvSpPr txBox="1"/>
              <p:nvPr/>
            </p:nvSpPr>
            <p:spPr>
              <a:xfrm>
                <a:off x="703709" y="2470474"/>
                <a:ext cx="554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IOI</a:t>
                </a:r>
              </a:p>
            </p:txBody>
          </p:sp>
          <p:cxnSp>
            <p:nvCxnSpPr>
              <p:cNvPr id="336" name="직선 연결선 335">
                <a:extLst>
                  <a:ext uri="{FF2B5EF4-FFF2-40B4-BE49-F238E27FC236}">
                    <a16:creationId xmlns:a16="http://schemas.microsoft.com/office/drawing/2014/main" id="{A7E307CA-10AB-496C-8EFA-13F7FCFC29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1328" y="2499030"/>
                <a:ext cx="248882" cy="0"/>
              </a:xfrm>
              <a:prstGeom prst="line">
                <a:avLst/>
              </a:prstGeom>
              <a:ln w="19050">
                <a:solidFill>
                  <a:srgbClr val="4F71B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7" name="TextBox 336">
                <a:extLst>
                  <a:ext uri="{FF2B5EF4-FFF2-40B4-BE49-F238E27FC236}">
                    <a16:creationId xmlns:a16="http://schemas.microsoft.com/office/drawing/2014/main" id="{965BEAAD-1FD6-488C-84F3-827E0DADD117}"/>
                  </a:ext>
                </a:extLst>
              </p:cNvPr>
              <p:cNvSpPr txBox="1"/>
              <p:nvPr/>
            </p:nvSpPr>
            <p:spPr>
              <a:xfrm>
                <a:off x="1647443" y="2524339"/>
                <a:ext cx="912499" cy="7084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Gold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0</a:t>
                </a:r>
              </a:p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Silver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3</a:t>
                </a:r>
              </a:p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Bronze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2</a:t>
                </a:r>
              </a:p>
            </p:txBody>
          </p:sp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E2FF038-DB87-4141-99FD-DDC5395B48F3}"/>
                  </a:ext>
                </a:extLst>
              </p:cNvPr>
              <p:cNvSpPr txBox="1"/>
              <p:nvPr/>
            </p:nvSpPr>
            <p:spPr>
              <a:xfrm>
                <a:off x="2774879" y="2524336"/>
                <a:ext cx="1328632" cy="482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Merit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0</a:t>
                </a:r>
              </a:p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Participation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 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2</a:t>
                </a:r>
              </a:p>
            </p:txBody>
          </p:sp>
        </p:grpSp>
        <p:grpSp>
          <p:nvGrpSpPr>
            <p:cNvPr id="339" name="그룹 338">
              <a:extLst>
                <a:ext uri="{FF2B5EF4-FFF2-40B4-BE49-F238E27FC236}">
                  <a16:creationId xmlns:a16="http://schemas.microsoft.com/office/drawing/2014/main" id="{1AEB53F7-7119-4A65-9097-8CF169FC7C24}"/>
                </a:ext>
              </a:extLst>
            </p:cNvPr>
            <p:cNvGrpSpPr/>
            <p:nvPr/>
          </p:nvGrpSpPr>
          <p:grpSpPr>
            <a:xfrm>
              <a:off x="4266067" y="3540214"/>
              <a:ext cx="3603829" cy="1143755"/>
              <a:chOff x="400161" y="2045106"/>
              <a:chExt cx="3742165" cy="1187659"/>
            </a:xfrm>
          </p:grpSpPr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C2CCE94C-39D7-41B2-9E47-D9CD0B2F7EFF}"/>
                  </a:ext>
                </a:extLst>
              </p:cNvPr>
              <p:cNvSpPr txBox="1"/>
              <p:nvPr/>
            </p:nvSpPr>
            <p:spPr>
              <a:xfrm>
                <a:off x="2001996" y="2045106"/>
                <a:ext cx="21403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11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Total Medalist Status</a:t>
                </a: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</a:t>
                </a:r>
                <a:r>
                  <a:rPr lang="en-US" altLang="ko-KR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4</a:t>
                </a:r>
                <a:endPara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cxnSp>
            <p:nvCxnSpPr>
              <p:cNvPr id="341" name="직선 연결선 340">
                <a:extLst>
                  <a:ext uri="{FF2B5EF4-FFF2-40B4-BE49-F238E27FC236}">
                    <a16:creationId xmlns:a16="http://schemas.microsoft.com/office/drawing/2014/main" id="{59F55DFC-B9BE-4D3F-AC04-D4F48ADFCA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3372" y="2499030"/>
                <a:ext cx="243348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2" name="타원 341">
                <a:extLst>
                  <a:ext uri="{FF2B5EF4-FFF2-40B4-BE49-F238E27FC236}">
                    <a16:creationId xmlns:a16="http://schemas.microsoft.com/office/drawing/2014/main" id="{D58D041B-D583-445F-93AF-0BF59C863D80}"/>
                  </a:ext>
                </a:extLst>
              </p:cNvPr>
              <p:cNvSpPr/>
              <p:nvPr/>
            </p:nvSpPr>
            <p:spPr>
              <a:xfrm>
                <a:off x="400161" y="2066842"/>
                <a:ext cx="1162058" cy="1162059"/>
              </a:xfrm>
              <a:prstGeom prst="ellipse">
                <a:avLst/>
              </a:prstGeom>
              <a:solidFill>
                <a:srgbClr val="003A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3" name="TextBox 342">
                <a:extLst>
                  <a:ext uri="{FF2B5EF4-FFF2-40B4-BE49-F238E27FC236}">
                    <a16:creationId xmlns:a16="http://schemas.microsoft.com/office/drawing/2014/main" id="{E8DE03DB-C564-446A-B068-C5287A309EDA}"/>
                  </a:ext>
                </a:extLst>
              </p:cNvPr>
              <p:cNvSpPr txBox="1"/>
              <p:nvPr/>
            </p:nvSpPr>
            <p:spPr>
              <a:xfrm>
                <a:off x="574668" y="2470474"/>
                <a:ext cx="813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dirty="0" err="1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IPhO</a:t>
                </a:r>
                <a:endPara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cxnSp>
            <p:nvCxnSpPr>
              <p:cNvPr id="344" name="직선 연결선 343">
                <a:extLst>
                  <a:ext uri="{FF2B5EF4-FFF2-40B4-BE49-F238E27FC236}">
                    <a16:creationId xmlns:a16="http://schemas.microsoft.com/office/drawing/2014/main" id="{91F01809-2D7A-4088-B707-6B729F5F3C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1328" y="2499030"/>
                <a:ext cx="248882" cy="0"/>
              </a:xfrm>
              <a:prstGeom prst="line">
                <a:avLst/>
              </a:prstGeom>
              <a:ln w="19050">
                <a:solidFill>
                  <a:srgbClr val="003A7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5" name="TextBox 344">
                <a:extLst>
                  <a:ext uri="{FF2B5EF4-FFF2-40B4-BE49-F238E27FC236}">
                    <a16:creationId xmlns:a16="http://schemas.microsoft.com/office/drawing/2014/main" id="{4AF23076-1845-409B-B4C3-A780C8608BF9}"/>
                  </a:ext>
                </a:extLst>
              </p:cNvPr>
              <p:cNvSpPr txBox="1"/>
              <p:nvPr/>
            </p:nvSpPr>
            <p:spPr>
              <a:xfrm>
                <a:off x="1647443" y="2524339"/>
                <a:ext cx="912499" cy="7084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Gold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0</a:t>
                </a:r>
              </a:p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Silver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 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0</a:t>
                </a:r>
              </a:p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Bronze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2</a:t>
                </a:r>
              </a:p>
            </p:txBody>
          </p:sp>
          <p:sp>
            <p:nvSpPr>
              <p:cNvPr id="346" name="TextBox 345">
                <a:extLst>
                  <a:ext uri="{FF2B5EF4-FFF2-40B4-BE49-F238E27FC236}">
                    <a16:creationId xmlns:a16="http://schemas.microsoft.com/office/drawing/2014/main" id="{820108FC-75BF-479C-B8D1-7E7C91FC0267}"/>
                  </a:ext>
                </a:extLst>
              </p:cNvPr>
              <p:cNvSpPr txBox="1"/>
              <p:nvPr/>
            </p:nvSpPr>
            <p:spPr>
              <a:xfrm>
                <a:off x="2774879" y="2524336"/>
                <a:ext cx="1328632" cy="482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Merit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0</a:t>
                </a:r>
              </a:p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Participation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 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003A7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2</a:t>
                </a:r>
              </a:p>
            </p:txBody>
          </p:sp>
        </p:grpSp>
        <p:grpSp>
          <p:nvGrpSpPr>
            <p:cNvPr id="347" name="그룹 346">
              <a:extLst>
                <a:ext uri="{FF2B5EF4-FFF2-40B4-BE49-F238E27FC236}">
                  <a16:creationId xmlns:a16="http://schemas.microsoft.com/office/drawing/2014/main" id="{EA896E51-34FD-437B-92B9-F5B260C594D6}"/>
                </a:ext>
              </a:extLst>
            </p:cNvPr>
            <p:cNvGrpSpPr/>
            <p:nvPr/>
          </p:nvGrpSpPr>
          <p:grpSpPr>
            <a:xfrm>
              <a:off x="8131972" y="3540214"/>
              <a:ext cx="3603829" cy="1143755"/>
              <a:chOff x="400161" y="2045106"/>
              <a:chExt cx="3742165" cy="1187659"/>
            </a:xfrm>
          </p:grpSpPr>
          <p:sp>
            <p:nvSpPr>
              <p:cNvPr id="348" name="TextBox 347">
                <a:extLst>
                  <a:ext uri="{FF2B5EF4-FFF2-40B4-BE49-F238E27FC236}">
                    <a16:creationId xmlns:a16="http://schemas.microsoft.com/office/drawing/2014/main" id="{13AA6572-77A1-45D9-943E-894553E2007A}"/>
                  </a:ext>
                </a:extLst>
              </p:cNvPr>
              <p:cNvSpPr txBox="1"/>
              <p:nvPr/>
            </p:nvSpPr>
            <p:spPr>
              <a:xfrm>
                <a:off x="1771163" y="2045106"/>
                <a:ext cx="23711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r">
                  <a:defRPr/>
                </a:pPr>
                <a:r>
                  <a:rPr lang="en-US" altLang="ko-KR" sz="11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Total Medalist Status</a:t>
                </a: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</a:t>
                </a:r>
                <a:r>
                  <a:rPr lang="en-US" altLang="ko-KR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44</a:t>
                </a:r>
                <a:endParaRPr lang="en-US" altLang="ko-KR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cxnSp>
            <p:nvCxnSpPr>
              <p:cNvPr id="349" name="직선 연결선 348">
                <a:extLst>
                  <a:ext uri="{FF2B5EF4-FFF2-40B4-BE49-F238E27FC236}">
                    <a16:creationId xmlns:a16="http://schemas.microsoft.com/office/drawing/2014/main" id="{18904FAC-0F41-4318-99D2-4116752CB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3372" y="2499030"/>
                <a:ext cx="243348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0" name="타원 349">
                <a:extLst>
                  <a:ext uri="{FF2B5EF4-FFF2-40B4-BE49-F238E27FC236}">
                    <a16:creationId xmlns:a16="http://schemas.microsoft.com/office/drawing/2014/main" id="{40BFE5AA-7B9A-4D71-85D3-60AA13B76734}"/>
                  </a:ext>
                </a:extLst>
              </p:cNvPr>
              <p:cNvSpPr/>
              <p:nvPr/>
            </p:nvSpPr>
            <p:spPr>
              <a:xfrm>
                <a:off x="400161" y="2066842"/>
                <a:ext cx="1162058" cy="1162059"/>
              </a:xfrm>
              <a:prstGeom prst="ellipse">
                <a:avLst/>
              </a:prstGeom>
              <a:solidFill>
                <a:srgbClr val="4F71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8A6ED01C-9A9F-43CF-9B0F-E9DA100CE9F6}"/>
                  </a:ext>
                </a:extLst>
              </p:cNvPr>
              <p:cNvSpPr txBox="1"/>
              <p:nvPr/>
            </p:nvSpPr>
            <p:spPr>
              <a:xfrm>
                <a:off x="437611" y="2470474"/>
                <a:ext cx="10871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Others</a:t>
                </a:r>
              </a:p>
            </p:txBody>
          </p:sp>
          <p:cxnSp>
            <p:nvCxnSpPr>
              <p:cNvPr id="352" name="직선 연결선 351">
                <a:extLst>
                  <a:ext uri="{FF2B5EF4-FFF2-40B4-BE49-F238E27FC236}">
                    <a16:creationId xmlns:a16="http://schemas.microsoft.com/office/drawing/2014/main" id="{2E323F06-9C0A-45D1-8268-846D85B9F0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1328" y="2499030"/>
                <a:ext cx="248882" cy="0"/>
              </a:xfrm>
              <a:prstGeom prst="line">
                <a:avLst/>
              </a:prstGeom>
              <a:ln w="19050">
                <a:solidFill>
                  <a:srgbClr val="4F71B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76F40DB7-A5A6-4F94-BAB2-35387150E191}"/>
                  </a:ext>
                </a:extLst>
              </p:cNvPr>
              <p:cNvSpPr txBox="1"/>
              <p:nvPr/>
            </p:nvSpPr>
            <p:spPr>
              <a:xfrm>
                <a:off x="1647443" y="2524339"/>
                <a:ext cx="975751" cy="7084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Gold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5</a:t>
                </a:r>
              </a:p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Silver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16</a:t>
                </a:r>
              </a:p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Bronze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21</a:t>
                </a:r>
              </a:p>
            </p:txBody>
          </p:sp>
          <p:sp>
            <p:nvSpPr>
              <p:cNvPr id="354" name="TextBox 353">
                <a:extLst>
                  <a:ext uri="{FF2B5EF4-FFF2-40B4-BE49-F238E27FC236}">
                    <a16:creationId xmlns:a16="http://schemas.microsoft.com/office/drawing/2014/main" id="{9ABD1367-3044-4728-8B0A-FD084855F4C0}"/>
                  </a:ext>
                </a:extLst>
              </p:cNvPr>
              <p:cNvSpPr txBox="1"/>
              <p:nvPr/>
            </p:nvSpPr>
            <p:spPr>
              <a:xfrm>
                <a:off x="2774879" y="2524336"/>
                <a:ext cx="1328632" cy="482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Merit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0</a:t>
                </a:r>
              </a:p>
              <a:p>
                <a:pPr lvl="0">
                  <a:spcBef>
                    <a:spcPts val="500"/>
                  </a:spcBef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Participation 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·</a:t>
                </a: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 2</a:t>
                </a:r>
              </a:p>
            </p:txBody>
          </p: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DE84365C-90E8-49E5-B592-B83283F59627}"/>
              </a:ext>
            </a:extLst>
          </p:cNvPr>
          <p:cNvGrpSpPr/>
          <p:nvPr/>
        </p:nvGrpSpPr>
        <p:grpSpPr>
          <a:xfrm>
            <a:off x="1" y="5138057"/>
            <a:ext cx="12192000" cy="1719943"/>
            <a:chOff x="1" y="5138057"/>
            <a:chExt cx="12192000" cy="1719943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97E73C87-B23C-418F-BC1F-9FC77A68456E}"/>
                </a:ext>
              </a:extLst>
            </p:cNvPr>
            <p:cNvSpPr/>
            <p:nvPr/>
          </p:nvSpPr>
          <p:spPr>
            <a:xfrm>
              <a:off x="1" y="5138057"/>
              <a:ext cx="12192000" cy="1719943"/>
            </a:xfrm>
            <a:prstGeom prst="rect">
              <a:avLst/>
            </a:prstGeom>
            <a:solidFill>
              <a:srgbClr val="68C8C6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71EC63D7-8816-49E0-80BF-BBBA9105726E}"/>
                </a:ext>
              </a:extLst>
            </p:cNvPr>
            <p:cNvGrpSpPr/>
            <p:nvPr/>
          </p:nvGrpSpPr>
          <p:grpSpPr>
            <a:xfrm>
              <a:off x="2792324" y="5362575"/>
              <a:ext cx="1501450" cy="1090613"/>
              <a:chOff x="530551" y="5362575"/>
              <a:chExt cx="1501450" cy="1090613"/>
            </a:xfrm>
          </p:grpSpPr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0739F1F7-D127-4CDD-B341-6655849323FB}"/>
                  </a:ext>
                </a:extLst>
              </p:cNvPr>
              <p:cNvGrpSpPr/>
              <p:nvPr/>
            </p:nvGrpSpPr>
            <p:grpSpPr>
              <a:xfrm>
                <a:off x="530551" y="5362575"/>
                <a:ext cx="1501450" cy="1090613"/>
                <a:chOff x="419330" y="5362575"/>
                <a:chExt cx="1723891" cy="1090613"/>
              </a:xfrm>
            </p:grpSpPr>
            <p:sp>
              <p:nvSpPr>
                <p:cNvPr id="19" name="사각형: 둥근 모서리 18">
                  <a:extLst>
                    <a:ext uri="{FF2B5EF4-FFF2-40B4-BE49-F238E27FC236}">
                      <a16:creationId xmlns:a16="http://schemas.microsoft.com/office/drawing/2014/main" id="{A3407CAB-B88D-4813-BB43-6858FEA167C5}"/>
                    </a:ext>
                  </a:extLst>
                </p:cNvPr>
                <p:cNvSpPr/>
                <p:nvPr/>
              </p:nvSpPr>
              <p:spPr>
                <a:xfrm>
                  <a:off x="419330" y="5362575"/>
                  <a:ext cx="1723890" cy="1090613"/>
                </a:xfrm>
                <a:prstGeom prst="roundRect">
                  <a:avLst>
                    <a:gd name="adj" fmla="val 5604"/>
                  </a:avLst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4" name="사각형: 둥근 위쪽 모서리 23">
                  <a:extLst>
                    <a:ext uri="{FF2B5EF4-FFF2-40B4-BE49-F238E27FC236}">
                      <a16:creationId xmlns:a16="http://schemas.microsoft.com/office/drawing/2014/main" id="{3D439B62-8F42-43B3-A4DD-ECE91B100751}"/>
                    </a:ext>
                  </a:extLst>
                </p:cNvPr>
                <p:cNvSpPr/>
                <p:nvPr/>
              </p:nvSpPr>
              <p:spPr>
                <a:xfrm>
                  <a:off x="419331" y="5362575"/>
                  <a:ext cx="1723890" cy="361950"/>
                </a:xfrm>
                <a:prstGeom prst="round2SameRect">
                  <a:avLst>
                    <a:gd name="adj1" fmla="val 15690"/>
                    <a:gd name="adj2" fmla="val 0"/>
                  </a:avLst>
                </a:prstGeom>
                <a:solidFill>
                  <a:srgbClr val="68C8C6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63" name="TextBox 362">
                <a:extLst>
                  <a:ext uri="{FF2B5EF4-FFF2-40B4-BE49-F238E27FC236}">
                    <a16:creationId xmlns:a16="http://schemas.microsoft.com/office/drawing/2014/main" id="{9511ECEC-9A13-4F1C-BEA8-C1959BB8B083}"/>
                  </a:ext>
                </a:extLst>
              </p:cNvPr>
              <p:cNvSpPr txBox="1"/>
              <p:nvPr/>
            </p:nvSpPr>
            <p:spPr>
              <a:xfrm>
                <a:off x="1086349" y="5868749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6</a:t>
                </a:r>
                <a:endParaRPr lang="en-US" altLang="ko-KR" sz="4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sp>
            <p:nvSpPr>
              <p:cNvPr id="364" name="TextBox 363">
                <a:extLst>
                  <a:ext uri="{FF2B5EF4-FFF2-40B4-BE49-F238E27FC236}">
                    <a16:creationId xmlns:a16="http://schemas.microsoft.com/office/drawing/2014/main" id="{23C0B93E-6EF6-4F34-8DE8-A071ECDE0669}"/>
                  </a:ext>
                </a:extLst>
              </p:cNvPr>
              <p:cNvSpPr txBox="1"/>
              <p:nvPr/>
            </p:nvSpPr>
            <p:spPr>
              <a:xfrm>
                <a:off x="948493" y="5405051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Gold</a:t>
                </a:r>
                <a:endParaRPr lang="en-US" altLang="ko-KR" sz="2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</p:grpSp>
        <p:grpSp>
          <p:nvGrpSpPr>
            <p:cNvPr id="366" name="그룹 365">
              <a:extLst>
                <a:ext uri="{FF2B5EF4-FFF2-40B4-BE49-F238E27FC236}">
                  <a16:creationId xmlns:a16="http://schemas.microsoft.com/office/drawing/2014/main" id="{D88A99C4-7EEC-4C62-B02A-B4D33C6C1065}"/>
                </a:ext>
              </a:extLst>
            </p:cNvPr>
            <p:cNvGrpSpPr/>
            <p:nvPr/>
          </p:nvGrpSpPr>
          <p:grpSpPr>
            <a:xfrm>
              <a:off x="4657262" y="5362575"/>
              <a:ext cx="1501450" cy="1090613"/>
              <a:chOff x="530551" y="5362575"/>
              <a:chExt cx="1501450" cy="1090613"/>
            </a:xfrm>
          </p:grpSpPr>
          <p:grpSp>
            <p:nvGrpSpPr>
              <p:cNvPr id="367" name="그룹 366">
                <a:extLst>
                  <a:ext uri="{FF2B5EF4-FFF2-40B4-BE49-F238E27FC236}">
                    <a16:creationId xmlns:a16="http://schemas.microsoft.com/office/drawing/2014/main" id="{ACBC867F-5A75-4B23-B949-DF4752D1907E}"/>
                  </a:ext>
                </a:extLst>
              </p:cNvPr>
              <p:cNvGrpSpPr/>
              <p:nvPr/>
            </p:nvGrpSpPr>
            <p:grpSpPr>
              <a:xfrm>
                <a:off x="530551" y="5362575"/>
                <a:ext cx="1501450" cy="1090613"/>
                <a:chOff x="419330" y="5362575"/>
                <a:chExt cx="1723891" cy="1090613"/>
              </a:xfrm>
            </p:grpSpPr>
            <p:sp>
              <p:nvSpPr>
                <p:cNvPr id="370" name="사각형: 둥근 모서리 369">
                  <a:extLst>
                    <a:ext uri="{FF2B5EF4-FFF2-40B4-BE49-F238E27FC236}">
                      <a16:creationId xmlns:a16="http://schemas.microsoft.com/office/drawing/2014/main" id="{230DD549-C189-42FE-8185-D1766047F226}"/>
                    </a:ext>
                  </a:extLst>
                </p:cNvPr>
                <p:cNvSpPr/>
                <p:nvPr/>
              </p:nvSpPr>
              <p:spPr>
                <a:xfrm>
                  <a:off x="419330" y="5362575"/>
                  <a:ext cx="1723890" cy="1090613"/>
                </a:xfrm>
                <a:prstGeom prst="roundRect">
                  <a:avLst>
                    <a:gd name="adj" fmla="val 5604"/>
                  </a:avLst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1" name="사각형: 둥근 위쪽 모서리 370">
                  <a:extLst>
                    <a:ext uri="{FF2B5EF4-FFF2-40B4-BE49-F238E27FC236}">
                      <a16:creationId xmlns:a16="http://schemas.microsoft.com/office/drawing/2014/main" id="{DA536A4C-8309-45D9-9A23-17EB3964E648}"/>
                    </a:ext>
                  </a:extLst>
                </p:cNvPr>
                <p:cNvSpPr/>
                <p:nvPr/>
              </p:nvSpPr>
              <p:spPr>
                <a:xfrm>
                  <a:off x="419331" y="5362575"/>
                  <a:ext cx="1723890" cy="361950"/>
                </a:xfrm>
                <a:prstGeom prst="round2SameRect">
                  <a:avLst>
                    <a:gd name="adj1" fmla="val 15690"/>
                    <a:gd name="adj2" fmla="val 0"/>
                  </a:avLst>
                </a:prstGeom>
                <a:solidFill>
                  <a:srgbClr val="68C8C6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68" name="TextBox 367">
                <a:extLst>
                  <a:ext uri="{FF2B5EF4-FFF2-40B4-BE49-F238E27FC236}">
                    <a16:creationId xmlns:a16="http://schemas.microsoft.com/office/drawing/2014/main" id="{BFAAA7EA-1E12-40BA-9BEC-F74F36E912F6}"/>
                  </a:ext>
                </a:extLst>
              </p:cNvPr>
              <p:cNvSpPr txBox="1"/>
              <p:nvPr/>
            </p:nvSpPr>
            <p:spPr>
              <a:xfrm>
                <a:off x="978146" y="5868749"/>
                <a:ext cx="6062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20</a:t>
                </a:r>
                <a:endParaRPr lang="en-US" altLang="ko-KR" sz="4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sp>
            <p:nvSpPr>
              <p:cNvPr id="369" name="TextBox 368">
                <a:extLst>
                  <a:ext uri="{FF2B5EF4-FFF2-40B4-BE49-F238E27FC236}">
                    <a16:creationId xmlns:a16="http://schemas.microsoft.com/office/drawing/2014/main" id="{3F3F5586-08D7-414E-B440-29B18376404A}"/>
                  </a:ext>
                </a:extLst>
              </p:cNvPr>
              <p:cNvSpPr txBox="1"/>
              <p:nvPr/>
            </p:nvSpPr>
            <p:spPr>
              <a:xfrm>
                <a:off x="899601" y="5405051"/>
                <a:ext cx="7633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Silver</a:t>
                </a:r>
              </a:p>
            </p:txBody>
          </p:sp>
        </p:grpSp>
        <p:grpSp>
          <p:nvGrpSpPr>
            <p:cNvPr id="372" name="그룹 371">
              <a:extLst>
                <a:ext uri="{FF2B5EF4-FFF2-40B4-BE49-F238E27FC236}">
                  <a16:creationId xmlns:a16="http://schemas.microsoft.com/office/drawing/2014/main" id="{6AA8D6D6-DCFB-46DB-BD23-92692473E646}"/>
                </a:ext>
              </a:extLst>
            </p:cNvPr>
            <p:cNvGrpSpPr/>
            <p:nvPr/>
          </p:nvGrpSpPr>
          <p:grpSpPr>
            <a:xfrm>
              <a:off x="6522200" y="5362575"/>
              <a:ext cx="1501450" cy="1090613"/>
              <a:chOff x="530551" y="5362575"/>
              <a:chExt cx="1501450" cy="1090613"/>
            </a:xfrm>
          </p:grpSpPr>
          <p:grpSp>
            <p:nvGrpSpPr>
              <p:cNvPr id="373" name="그룹 372">
                <a:extLst>
                  <a:ext uri="{FF2B5EF4-FFF2-40B4-BE49-F238E27FC236}">
                    <a16:creationId xmlns:a16="http://schemas.microsoft.com/office/drawing/2014/main" id="{52AC7602-8BC7-40DD-AE92-B9DFD007D79B}"/>
                  </a:ext>
                </a:extLst>
              </p:cNvPr>
              <p:cNvGrpSpPr/>
              <p:nvPr/>
            </p:nvGrpSpPr>
            <p:grpSpPr>
              <a:xfrm>
                <a:off x="530551" y="5362575"/>
                <a:ext cx="1501450" cy="1090613"/>
                <a:chOff x="419330" y="5362575"/>
                <a:chExt cx="1723891" cy="1090613"/>
              </a:xfrm>
            </p:grpSpPr>
            <p:sp>
              <p:nvSpPr>
                <p:cNvPr id="376" name="사각형: 둥근 모서리 375">
                  <a:extLst>
                    <a:ext uri="{FF2B5EF4-FFF2-40B4-BE49-F238E27FC236}">
                      <a16:creationId xmlns:a16="http://schemas.microsoft.com/office/drawing/2014/main" id="{A8115C38-2E86-477B-A2C6-FE81C8AA4A17}"/>
                    </a:ext>
                  </a:extLst>
                </p:cNvPr>
                <p:cNvSpPr/>
                <p:nvPr/>
              </p:nvSpPr>
              <p:spPr>
                <a:xfrm>
                  <a:off x="419330" y="5362575"/>
                  <a:ext cx="1723890" cy="1090613"/>
                </a:xfrm>
                <a:prstGeom prst="roundRect">
                  <a:avLst>
                    <a:gd name="adj" fmla="val 5604"/>
                  </a:avLst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7" name="사각형: 둥근 위쪽 모서리 376">
                  <a:extLst>
                    <a:ext uri="{FF2B5EF4-FFF2-40B4-BE49-F238E27FC236}">
                      <a16:creationId xmlns:a16="http://schemas.microsoft.com/office/drawing/2014/main" id="{D4C7DD97-98B5-4905-9D1F-52E202EEB290}"/>
                    </a:ext>
                  </a:extLst>
                </p:cNvPr>
                <p:cNvSpPr/>
                <p:nvPr/>
              </p:nvSpPr>
              <p:spPr>
                <a:xfrm>
                  <a:off x="419331" y="5362575"/>
                  <a:ext cx="1723890" cy="361950"/>
                </a:xfrm>
                <a:prstGeom prst="round2SameRect">
                  <a:avLst>
                    <a:gd name="adj1" fmla="val 15690"/>
                    <a:gd name="adj2" fmla="val 0"/>
                  </a:avLst>
                </a:prstGeom>
                <a:solidFill>
                  <a:srgbClr val="68C8C6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74" name="TextBox 373">
                <a:extLst>
                  <a:ext uri="{FF2B5EF4-FFF2-40B4-BE49-F238E27FC236}">
                    <a16:creationId xmlns:a16="http://schemas.microsoft.com/office/drawing/2014/main" id="{4CB7AFBB-4F4A-4FDB-9B4E-563FB5E57AC6}"/>
                  </a:ext>
                </a:extLst>
              </p:cNvPr>
              <p:cNvSpPr txBox="1"/>
              <p:nvPr/>
            </p:nvSpPr>
            <p:spPr>
              <a:xfrm>
                <a:off x="982955" y="5868749"/>
                <a:ext cx="5966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35</a:t>
                </a:r>
                <a:endParaRPr lang="en-US" altLang="ko-KR" sz="4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sp>
            <p:nvSpPr>
              <p:cNvPr id="375" name="TextBox 374">
                <a:extLst>
                  <a:ext uri="{FF2B5EF4-FFF2-40B4-BE49-F238E27FC236}">
                    <a16:creationId xmlns:a16="http://schemas.microsoft.com/office/drawing/2014/main" id="{BB989D14-0FCF-4A7C-B741-E8F1C8A739C9}"/>
                  </a:ext>
                </a:extLst>
              </p:cNvPr>
              <p:cNvSpPr txBox="1"/>
              <p:nvPr/>
            </p:nvSpPr>
            <p:spPr>
              <a:xfrm>
                <a:off x="833077" y="5405051"/>
                <a:ext cx="8964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Bronze</a:t>
                </a:r>
              </a:p>
            </p:txBody>
          </p:sp>
        </p:grpSp>
        <p:grpSp>
          <p:nvGrpSpPr>
            <p:cNvPr id="378" name="그룹 377">
              <a:extLst>
                <a:ext uri="{FF2B5EF4-FFF2-40B4-BE49-F238E27FC236}">
                  <a16:creationId xmlns:a16="http://schemas.microsoft.com/office/drawing/2014/main" id="{3E3334DB-0066-4BCB-8751-0534D70F8A11}"/>
                </a:ext>
              </a:extLst>
            </p:cNvPr>
            <p:cNvGrpSpPr/>
            <p:nvPr/>
          </p:nvGrpSpPr>
          <p:grpSpPr>
            <a:xfrm>
              <a:off x="8387138" y="5362575"/>
              <a:ext cx="1501450" cy="1090613"/>
              <a:chOff x="530551" y="5362575"/>
              <a:chExt cx="1501450" cy="1090613"/>
            </a:xfrm>
          </p:grpSpPr>
          <p:grpSp>
            <p:nvGrpSpPr>
              <p:cNvPr id="379" name="그룹 378">
                <a:extLst>
                  <a:ext uri="{FF2B5EF4-FFF2-40B4-BE49-F238E27FC236}">
                    <a16:creationId xmlns:a16="http://schemas.microsoft.com/office/drawing/2014/main" id="{C04DB785-98E7-49F9-BBD4-0F99326C5569}"/>
                  </a:ext>
                </a:extLst>
              </p:cNvPr>
              <p:cNvGrpSpPr/>
              <p:nvPr/>
            </p:nvGrpSpPr>
            <p:grpSpPr>
              <a:xfrm>
                <a:off x="530551" y="5362575"/>
                <a:ext cx="1501450" cy="1090613"/>
                <a:chOff x="419330" y="5362575"/>
                <a:chExt cx="1723891" cy="1090613"/>
              </a:xfrm>
            </p:grpSpPr>
            <p:sp>
              <p:nvSpPr>
                <p:cNvPr id="382" name="사각형: 둥근 모서리 381">
                  <a:extLst>
                    <a:ext uri="{FF2B5EF4-FFF2-40B4-BE49-F238E27FC236}">
                      <a16:creationId xmlns:a16="http://schemas.microsoft.com/office/drawing/2014/main" id="{847B6C26-F640-4419-A6DB-FCC42FCF280E}"/>
                    </a:ext>
                  </a:extLst>
                </p:cNvPr>
                <p:cNvSpPr/>
                <p:nvPr/>
              </p:nvSpPr>
              <p:spPr>
                <a:xfrm>
                  <a:off x="419330" y="5362575"/>
                  <a:ext cx="1723890" cy="1090613"/>
                </a:xfrm>
                <a:prstGeom prst="roundRect">
                  <a:avLst>
                    <a:gd name="adj" fmla="val 5604"/>
                  </a:avLst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3" name="사각형: 둥근 위쪽 모서리 382">
                  <a:extLst>
                    <a:ext uri="{FF2B5EF4-FFF2-40B4-BE49-F238E27FC236}">
                      <a16:creationId xmlns:a16="http://schemas.microsoft.com/office/drawing/2014/main" id="{EBDEF17A-A5F2-49B5-A33A-ECB72513E2A0}"/>
                    </a:ext>
                  </a:extLst>
                </p:cNvPr>
                <p:cNvSpPr/>
                <p:nvPr/>
              </p:nvSpPr>
              <p:spPr>
                <a:xfrm>
                  <a:off x="419331" y="5362575"/>
                  <a:ext cx="1723890" cy="361950"/>
                </a:xfrm>
                <a:prstGeom prst="round2SameRect">
                  <a:avLst>
                    <a:gd name="adj1" fmla="val 15690"/>
                    <a:gd name="adj2" fmla="val 0"/>
                  </a:avLst>
                </a:prstGeom>
                <a:solidFill>
                  <a:srgbClr val="68C8C6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5706F29E-33B3-47AC-AD0A-EF7EF850013D}"/>
                  </a:ext>
                </a:extLst>
              </p:cNvPr>
              <p:cNvSpPr txBox="1"/>
              <p:nvPr/>
            </p:nvSpPr>
            <p:spPr>
              <a:xfrm>
                <a:off x="1086349" y="5868749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5</a:t>
                </a:r>
                <a:endParaRPr lang="en-US" altLang="ko-KR" sz="4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D563DACA-E2E8-4DBE-8296-6B4F47B74C87}"/>
                  </a:ext>
                </a:extLst>
              </p:cNvPr>
              <p:cNvSpPr txBox="1"/>
              <p:nvPr/>
            </p:nvSpPr>
            <p:spPr>
              <a:xfrm>
                <a:off x="923647" y="5405051"/>
                <a:ext cx="7152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Merit</a:t>
                </a:r>
              </a:p>
            </p:txBody>
          </p:sp>
        </p:grpSp>
        <p:grpSp>
          <p:nvGrpSpPr>
            <p:cNvPr id="384" name="그룹 383">
              <a:extLst>
                <a:ext uri="{FF2B5EF4-FFF2-40B4-BE49-F238E27FC236}">
                  <a16:creationId xmlns:a16="http://schemas.microsoft.com/office/drawing/2014/main" id="{C686D151-BE22-4464-A396-C3C965AF17D4}"/>
                </a:ext>
              </a:extLst>
            </p:cNvPr>
            <p:cNvGrpSpPr/>
            <p:nvPr/>
          </p:nvGrpSpPr>
          <p:grpSpPr>
            <a:xfrm>
              <a:off x="10251635" y="5362575"/>
              <a:ext cx="1502334" cy="1090613"/>
              <a:chOff x="530110" y="5362575"/>
              <a:chExt cx="1502334" cy="1090613"/>
            </a:xfrm>
          </p:grpSpPr>
          <p:grpSp>
            <p:nvGrpSpPr>
              <p:cNvPr id="385" name="그룹 384">
                <a:extLst>
                  <a:ext uri="{FF2B5EF4-FFF2-40B4-BE49-F238E27FC236}">
                    <a16:creationId xmlns:a16="http://schemas.microsoft.com/office/drawing/2014/main" id="{71766012-209F-4F05-9B61-ED7B8E74563B}"/>
                  </a:ext>
                </a:extLst>
              </p:cNvPr>
              <p:cNvGrpSpPr/>
              <p:nvPr/>
            </p:nvGrpSpPr>
            <p:grpSpPr>
              <a:xfrm>
                <a:off x="530551" y="5362575"/>
                <a:ext cx="1501450" cy="1090613"/>
                <a:chOff x="419330" y="5362575"/>
                <a:chExt cx="1723891" cy="1090613"/>
              </a:xfrm>
            </p:grpSpPr>
            <p:sp>
              <p:nvSpPr>
                <p:cNvPr id="388" name="사각형: 둥근 모서리 387">
                  <a:extLst>
                    <a:ext uri="{FF2B5EF4-FFF2-40B4-BE49-F238E27FC236}">
                      <a16:creationId xmlns:a16="http://schemas.microsoft.com/office/drawing/2014/main" id="{0F59E2B0-5262-4052-B1D0-275D4E40C763}"/>
                    </a:ext>
                  </a:extLst>
                </p:cNvPr>
                <p:cNvSpPr/>
                <p:nvPr/>
              </p:nvSpPr>
              <p:spPr>
                <a:xfrm>
                  <a:off x="419330" y="5362575"/>
                  <a:ext cx="1723890" cy="1090613"/>
                </a:xfrm>
                <a:prstGeom prst="roundRect">
                  <a:avLst>
                    <a:gd name="adj" fmla="val 5604"/>
                  </a:avLst>
                </a:prstGeom>
                <a:solidFill>
                  <a:schemeClr val="bg1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9" name="사각형: 둥근 위쪽 모서리 388">
                  <a:extLst>
                    <a:ext uri="{FF2B5EF4-FFF2-40B4-BE49-F238E27FC236}">
                      <a16:creationId xmlns:a16="http://schemas.microsoft.com/office/drawing/2014/main" id="{C9D4D4A7-E065-4402-B3BF-DF0C91AE1874}"/>
                    </a:ext>
                  </a:extLst>
                </p:cNvPr>
                <p:cNvSpPr/>
                <p:nvPr/>
              </p:nvSpPr>
              <p:spPr>
                <a:xfrm>
                  <a:off x="419331" y="5362575"/>
                  <a:ext cx="1723890" cy="361950"/>
                </a:xfrm>
                <a:prstGeom prst="round2SameRect">
                  <a:avLst>
                    <a:gd name="adj1" fmla="val 15690"/>
                    <a:gd name="adj2" fmla="val 0"/>
                  </a:avLst>
                </a:prstGeom>
                <a:solidFill>
                  <a:srgbClr val="68C8C6"/>
                </a:solidFill>
                <a:ln>
                  <a:solidFill>
                    <a:srgbClr val="68C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7A7F39A4-7AD5-4B41-A045-BEB4BA5F1694}"/>
                  </a:ext>
                </a:extLst>
              </p:cNvPr>
              <p:cNvSpPr txBox="1"/>
              <p:nvPr/>
            </p:nvSpPr>
            <p:spPr>
              <a:xfrm>
                <a:off x="1013412" y="5868749"/>
                <a:ext cx="5357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68C8C6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12</a:t>
                </a:r>
                <a:endParaRPr lang="en-US" altLang="ko-KR" sz="4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endParaRPr>
              </a:p>
            </p:txBody>
          </p:sp>
          <p:sp>
            <p:nvSpPr>
              <p:cNvPr id="387" name="TextBox 386">
                <a:extLst>
                  <a:ext uri="{FF2B5EF4-FFF2-40B4-BE49-F238E27FC236}">
                    <a16:creationId xmlns:a16="http://schemas.microsoft.com/office/drawing/2014/main" id="{B65CEBD8-93D3-4065-8CCB-0C5403F537AA}"/>
                  </a:ext>
                </a:extLst>
              </p:cNvPr>
              <p:cNvSpPr txBox="1"/>
              <p:nvPr/>
            </p:nvSpPr>
            <p:spPr>
              <a:xfrm>
                <a:off x="530110" y="5405051"/>
                <a:ext cx="15023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Participation</a:t>
                </a:r>
              </a:p>
            </p:txBody>
          </p:sp>
        </p:grpSp>
        <p:sp>
          <p:nvSpPr>
            <p:cNvPr id="391" name="TextBox 390">
              <a:extLst>
                <a:ext uri="{FF2B5EF4-FFF2-40B4-BE49-F238E27FC236}">
                  <a16:creationId xmlns:a16="http://schemas.microsoft.com/office/drawing/2014/main" id="{8CDEF49E-790D-4E4D-978F-8FB5AA522465}"/>
                </a:ext>
              </a:extLst>
            </p:cNvPr>
            <p:cNvSpPr txBox="1"/>
            <p:nvPr/>
          </p:nvSpPr>
          <p:spPr>
            <a:xfrm>
              <a:off x="332824" y="5684082"/>
              <a:ext cx="16770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ko-KR" sz="2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Total</a:t>
              </a:r>
            </a:p>
            <a:p>
              <a:pPr lvl="0">
                <a:defRPr/>
              </a:pPr>
              <a:r>
                <a:rPr lang="en-US" altLang="ko-KR" sz="24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Medalist</a:t>
              </a: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84F37DC8-2998-4B7E-A08C-3635B25FA36C}"/>
                </a:ext>
              </a:extLst>
            </p:cNvPr>
            <p:cNvSpPr/>
            <p:nvPr/>
          </p:nvSpPr>
          <p:spPr>
            <a:xfrm>
              <a:off x="407988" y="5540939"/>
              <a:ext cx="225425" cy="36000"/>
            </a:xfrm>
            <a:prstGeom prst="rect">
              <a:avLst/>
            </a:prstGeom>
            <a:solidFill>
              <a:srgbClr val="68C8C6"/>
            </a:solidFill>
            <a:ln>
              <a:solidFill>
                <a:srgbClr val="68C8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837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7 2.22222E-6 L 1.66667E-6 2.22222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4088 -2.96296E-6 L 3.33333E-6 -2.96296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203 2.96296E-6 L -2.70833E-6 2.96296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26435 L 0 1.11111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/>
      <p:bldP spid="27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38A96AC-17AC-402A-BF8E-085166F11C61}"/>
              </a:ext>
            </a:extLst>
          </p:cNvPr>
          <p:cNvSpPr txBox="1"/>
          <p:nvPr/>
        </p:nvSpPr>
        <p:spPr>
          <a:xfrm>
            <a:off x="1375168" y="454874"/>
            <a:ext cx="4219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28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Outstanding Alumni</a:t>
            </a:r>
            <a:endParaRPr lang="ko-KR" altLang="en-US" sz="2800" dirty="0">
              <a:ln>
                <a:solidFill>
                  <a:srgbClr val="63C0C0">
                    <a:alpha val="0"/>
                  </a:srgbClr>
                </a:solidFill>
              </a:ln>
              <a:solidFill>
                <a:srgbClr val="68C8C6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CD38B80-FB80-4F19-A726-A8F4EA5BDC08}"/>
              </a:ext>
            </a:extLst>
          </p:cNvPr>
          <p:cNvGrpSpPr/>
          <p:nvPr/>
        </p:nvGrpSpPr>
        <p:grpSpPr>
          <a:xfrm>
            <a:off x="443863" y="257010"/>
            <a:ext cx="808074" cy="699348"/>
            <a:chOff x="487405" y="288239"/>
            <a:chExt cx="808074" cy="699348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A2F4F0E-0630-4293-BEC9-13F25C046589}"/>
                </a:ext>
              </a:extLst>
            </p:cNvPr>
            <p:cNvSpPr/>
            <p:nvPr/>
          </p:nvSpPr>
          <p:spPr>
            <a:xfrm rot="16200000">
              <a:off x="189304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284BD05-8EBE-4382-ACFC-929231DA88EB}"/>
                </a:ext>
              </a:extLst>
            </p:cNvPr>
            <p:cNvSpPr/>
            <p:nvPr/>
          </p:nvSpPr>
          <p:spPr>
            <a:xfrm rot="5400000" flipH="1">
              <a:off x="894233" y="586340"/>
              <a:ext cx="699348" cy="103145"/>
            </a:xfrm>
            <a:custGeom>
              <a:avLst/>
              <a:gdLst>
                <a:gd name="connsiteX0" fmla="*/ 0 w 944880"/>
                <a:gd name="connsiteY0" fmla="*/ 160020 h 160020"/>
                <a:gd name="connsiteX1" fmla="*/ 0 w 944880"/>
                <a:gd name="connsiteY1" fmla="*/ 0 h 160020"/>
                <a:gd name="connsiteX2" fmla="*/ 944880 w 944880"/>
                <a:gd name="connsiteY2" fmla="*/ 0 h 160020"/>
                <a:gd name="connsiteX3" fmla="*/ 944880 w 944880"/>
                <a:gd name="connsiteY3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160020">
                  <a:moveTo>
                    <a:pt x="0" y="160020"/>
                  </a:moveTo>
                  <a:lnTo>
                    <a:pt x="0" y="0"/>
                  </a:lnTo>
                  <a:lnTo>
                    <a:pt x="944880" y="0"/>
                  </a:lnTo>
                  <a:lnTo>
                    <a:pt x="944880" y="160020"/>
                  </a:lnTo>
                </a:path>
              </a:pathLst>
            </a:custGeom>
            <a:noFill/>
            <a:ln w="50800">
              <a:solidFill>
                <a:srgbClr val="00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C1AF799-4624-410A-9E04-3DE74BDDDAC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84442" y="0"/>
            <a:ext cx="126918" cy="617039"/>
            <a:chOff x="458" y="-2"/>
            <a:chExt cx="94" cy="457"/>
          </a:xfrm>
          <a:solidFill>
            <a:srgbClr val="68C8C6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E3FF792-0F05-43F6-99FD-E9BE8AFD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-2"/>
              <a:ext cx="94" cy="90"/>
            </a:xfrm>
            <a:custGeom>
              <a:avLst/>
              <a:gdLst>
                <a:gd name="T0" fmla="*/ 47 w 94"/>
                <a:gd name="T1" fmla="*/ 0 h 90"/>
                <a:gd name="T2" fmla="*/ 56 w 94"/>
                <a:gd name="T3" fmla="*/ 25 h 90"/>
                <a:gd name="T4" fmla="*/ 81 w 94"/>
                <a:gd name="T5" fmla="*/ 15 h 90"/>
                <a:gd name="T6" fmla="*/ 70 w 94"/>
                <a:gd name="T7" fmla="*/ 38 h 90"/>
                <a:gd name="T8" fmla="*/ 94 w 94"/>
                <a:gd name="T9" fmla="*/ 45 h 90"/>
                <a:gd name="T10" fmla="*/ 70 w 94"/>
                <a:gd name="T11" fmla="*/ 54 h 90"/>
                <a:gd name="T12" fmla="*/ 81 w 94"/>
                <a:gd name="T13" fmla="*/ 78 h 90"/>
                <a:gd name="T14" fmla="*/ 56 w 94"/>
                <a:gd name="T15" fmla="*/ 67 h 90"/>
                <a:gd name="T16" fmla="*/ 47 w 94"/>
                <a:gd name="T17" fmla="*/ 90 h 90"/>
                <a:gd name="T18" fmla="*/ 38 w 94"/>
                <a:gd name="T19" fmla="*/ 67 h 90"/>
                <a:gd name="T20" fmla="*/ 13 w 94"/>
                <a:gd name="T21" fmla="*/ 78 h 90"/>
                <a:gd name="T22" fmla="*/ 24 w 94"/>
                <a:gd name="T23" fmla="*/ 54 h 90"/>
                <a:gd name="T24" fmla="*/ 0 w 94"/>
                <a:gd name="T25" fmla="*/ 45 h 90"/>
                <a:gd name="T26" fmla="*/ 24 w 94"/>
                <a:gd name="T27" fmla="*/ 38 h 90"/>
                <a:gd name="T28" fmla="*/ 13 w 94"/>
                <a:gd name="T29" fmla="*/ 15 h 90"/>
                <a:gd name="T30" fmla="*/ 38 w 94"/>
                <a:gd name="T31" fmla="*/ 25 h 90"/>
                <a:gd name="T32" fmla="*/ 47 w 94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0">
                  <a:moveTo>
                    <a:pt x="47" y="0"/>
                  </a:moveTo>
                  <a:lnTo>
                    <a:pt x="56" y="25"/>
                  </a:lnTo>
                  <a:lnTo>
                    <a:pt x="81" y="15"/>
                  </a:lnTo>
                  <a:lnTo>
                    <a:pt x="70" y="38"/>
                  </a:lnTo>
                  <a:lnTo>
                    <a:pt x="94" y="45"/>
                  </a:lnTo>
                  <a:lnTo>
                    <a:pt x="70" y="54"/>
                  </a:lnTo>
                  <a:lnTo>
                    <a:pt x="81" y="78"/>
                  </a:lnTo>
                  <a:lnTo>
                    <a:pt x="56" y="67"/>
                  </a:lnTo>
                  <a:lnTo>
                    <a:pt x="47" y="90"/>
                  </a:lnTo>
                  <a:lnTo>
                    <a:pt x="38" y="67"/>
                  </a:lnTo>
                  <a:lnTo>
                    <a:pt x="13" y="78"/>
                  </a:lnTo>
                  <a:lnTo>
                    <a:pt x="24" y="54"/>
                  </a:lnTo>
                  <a:lnTo>
                    <a:pt x="0" y="45"/>
                  </a:lnTo>
                  <a:lnTo>
                    <a:pt x="24" y="38"/>
                  </a:lnTo>
                  <a:lnTo>
                    <a:pt x="13" y="15"/>
                  </a:lnTo>
                  <a:lnTo>
                    <a:pt x="38" y="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AE23E5A0-33DB-48AA-9013-0D909743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08"/>
              <a:ext cx="42" cy="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044403-4E08-49A8-8CE4-7E0C219FCEDE}"/>
              </a:ext>
            </a:extLst>
          </p:cNvPr>
          <p:cNvGrpSpPr/>
          <p:nvPr/>
        </p:nvGrpSpPr>
        <p:grpSpPr>
          <a:xfrm>
            <a:off x="580941" y="716484"/>
            <a:ext cx="567440" cy="98412"/>
            <a:chOff x="-634523" y="529934"/>
            <a:chExt cx="3597276" cy="623888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FC7DCB-39C8-4ECE-BE2E-4850BD26D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731547"/>
              <a:ext cx="155575" cy="4222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7C0E53-4D7F-4CC1-ABA9-513625C2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315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2AD465FF-D00E-42C6-8189-D26F0D23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140" y="529934"/>
              <a:ext cx="155575" cy="155575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5000F62-346B-4ABB-864E-1BBA05E85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90" y="529934"/>
              <a:ext cx="708025" cy="619125"/>
            </a:xfrm>
            <a:custGeom>
              <a:avLst/>
              <a:gdLst>
                <a:gd name="T0" fmla="*/ 97 w 446"/>
                <a:gd name="T1" fmla="*/ 98 h 390"/>
                <a:gd name="T2" fmla="*/ 446 w 446"/>
                <a:gd name="T3" fmla="*/ 98 h 390"/>
                <a:gd name="T4" fmla="*/ 446 w 446"/>
                <a:gd name="T5" fmla="*/ 0 h 390"/>
                <a:gd name="T6" fmla="*/ 0 w 446"/>
                <a:gd name="T7" fmla="*/ 0 h 390"/>
                <a:gd name="T8" fmla="*/ 0 w 446"/>
                <a:gd name="T9" fmla="*/ 246 h 390"/>
                <a:gd name="T10" fmla="*/ 349 w 446"/>
                <a:gd name="T11" fmla="*/ 246 h 390"/>
                <a:gd name="T12" fmla="*/ 349 w 446"/>
                <a:gd name="T13" fmla="*/ 294 h 390"/>
                <a:gd name="T14" fmla="*/ 0 w 446"/>
                <a:gd name="T15" fmla="*/ 294 h 390"/>
                <a:gd name="T16" fmla="*/ 0 w 446"/>
                <a:gd name="T17" fmla="*/ 390 h 390"/>
                <a:gd name="T18" fmla="*/ 446 w 446"/>
                <a:gd name="T19" fmla="*/ 390 h 390"/>
                <a:gd name="T20" fmla="*/ 446 w 446"/>
                <a:gd name="T21" fmla="*/ 147 h 390"/>
                <a:gd name="T22" fmla="*/ 97 w 446"/>
                <a:gd name="T23" fmla="*/ 147 h 390"/>
                <a:gd name="T24" fmla="*/ 97 w 446"/>
                <a:gd name="T25" fmla="*/ 9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390">
                  <a:moveTo>
                    <a:pt x="97" y="98"/>
                  </a:moveTo>
                  <a:lnTo>
                    <a:pt x="446" y="98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349" y="246"/>
                  </a:lnTo>
                  <a:lnTo>
                    <a:pt x="349" y="294"/>
                  </a:lnTo>
                  <a:lnTo>
                    <a:pt x="0" y="294"/>
                  </a:lnTo>
                  <a:lnTo>
                    <a:pt x="0" y="390"/>
                  </a:lnTo>
                  <a:lnTo>
                    <a:pt x="446" y="390"/>
                  </a:lnTo>
                  <a:lnTo>
                    <a:pt x="446" y="147"/>
                  </a:lnTo>
                  <a:lnTo>
                    <a:pt x="97" y="147"/>
                  </a:lnTo>
                  <a:lnTo>
                    <a:pt x="97" y="98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5B2B278F-A00C-4974-9E05-7AB59AEF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340" y="529934"/>
              <a:ext cx="506413" cy="623888"/>
            </a:xfrm>
            <a:custGeom>
              <a:avLst/>
              <a:gdLst>
                <a:gd name="T0" fmla="*/ 0 w 319"/>
                <a:gd name="T1" fmla="*/ 0 h 393"/>
                <a:gd name="T2" fmla="*/ 0 w 319"/>
                <a:gd name="T3" fmla="*/ 393 h 393"/>
                <a:gd name="T4" fmla="*/ 96 w 319"/>
                <a:gd name="T5" fmla="*/ 393 h 393"/>
                <a:gd name="T6" fmla="*/ 96 w 319"/>
                <a:gd name="T7" fmla="*/ 98 h 393"/>
                <a:gd name="T8" fmla="*/ 319 w 319"/>
                <a:gd name="T9" fmla="*/ 98 h 393"/>
                <a:gd name="T10" fmla="*/ 319 w 319"/>
                <a:gd name="T11" fmla="*/ 0 h 393"/>
                <a:gd name="T12" fmla="*/ 0 w 319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393">
                  <a:moveTo>
                    <a:pt x="0" y="0"/>
                  </a:moveTo>
                  <a:lnTo>
                    <a:pt x="0" y="393"/>
                  </a:lnTo>
                  <a:lnTo>
                    <a:pt x="96" y="393"/>
                  </a:lnTo>
                  <a:lnTo>
                    <a:pt x="96" y="98"/>
                  </a:lnTo>
                  <a:lnTo>
                    <a:pt x="319" y="98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95E0933-CEC1-4420-879C-5319C5B4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7" y="529934"/>
              <a:ext cx="531813" cy="623888"/>
            </a:xfrm>
            <a:custGeom>
              <a:avLst/>
              <a:gdLst>
                <a:gd name="T0" fmla="*/ 0 w 335"/>
                <a:gd name="T1" fmla="*/ 393 h 393"/>
                <a:gd name="T2" fmla="*/ 97 w 335"/>
                <a:gd name="T3" fmla="*/ 393 h 393"/>
                <a:gd name="T4" fmla="*/ 97 w 335"/>
                <a:gd name="T5" fmla="*/ 98 h 393"/>
                <a:gd name="T6" fmla="*/ 335 w 335"/>
                <a:gd name="T7" fmla="*/ 98 h 393"/>
                <a:gd name="T8" fmla="*/ 335 w 335"/>
                <a:gd name="T9" fmla="*/ 0 h 393"/>
                <a:gd name="T10" fmla="*/ 0 w 335"/>
                <a:gd name="T11" fmla="*/ 0 h 393"/>
                <a:gd name="T12" fmla="*/ 0 w 335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93">
                  <a:moveTo>
                    <a:pt x="0" y="393"/>
                  </a:moveTo>
                  <a:lnTo>
                    <a:pt x="97" y="393"/>
                  </a:lnTo>
                  <a:lnTo>
                    <a:pt x="97" y="98"/>
                  </a:lnTo>
                  <a:lnTo>
                    <a:pt x="335" y="98"/>
                  </a:lnTo>
                  <a:lnTo>
                    <a:pt x="335" y="0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1B2198DE-673B-4D2F-8860-CD70EC93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2" y="529934"/>
              <a:ext cx="150813" cy="623888"/>
            </a:xfrm>
            <a:custGeom>
              <a:avLst/>
              <a:gdLst>
                <a:gd name="T0" fmla="*/ 0 w 95"/>
                <a:gd name="T1" fmla="*/ 0 h 393"/>
                <a:gd name="T2" fmla="*/ 0 w 95"/>
                <a:gd name="T3" fmla="*/ 393 h 393"/>
                <a:gd name="T4" fmla="*/ 95 w 95"/>
                <a:gd name="T5" fmla="*/ 393 h 393"/>
                <a:gd name="T6" fmla="*/ 95 w 95"/>
                <a:gd name="T7" fmla="*/ 53 h 393"/>
                <a:gd name="T8" fmla="*/ 43 w 95"/>
                <a:gd name="T9" fmla="*/ 0 h 393"/>
                <a:gd name="T10" fmla="*/ 0 w 95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93">
                  <a:moveTo>
                    <a:pt x="0" y="0"/>
                  </a:moveTo>
                  <a:lnTo>
                    <a:pt x="0" y="393"/>
                  </a:lnTo>
                  <a:lnTo>
                    <a:pt x="95" y="393"/>
                  </a:lnTo>
                  <a:lnTo>
                    <a:pt x="95" y="5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0E3E9D0-9920-413A-A561-4F5B72CBB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4498" y="529934"/>
              <a:ext cx="536575" cy="619125"/>
            </a:xfrm>
            <a:custGeom>
              <a:avLst/>
              <a:gdLst>
                <a:gd name="T0" fmla="*/ 241 w 338"/>
                <a:gd name="T1" fmla="*/ 294 h 390"/>
                <a:gd name="T2" fmla="*/ 0 w 338"/>
                <a:gd name="T3" fmla="*/ 294 h 390"/>
                <a:gd name="T4" fmla="*/ 0 w 338"/>
                <a:gd name="T5" fmla="*/ 390 h 390"/>
                <a:gd name="T6" fmla="*/ 338 w 338"/>
                <a:gd name="T7" fmla="*/ 390 h 390"/>
                <a:gd name="T8" fmla="*/ 338 w 338"/>
                <a:gd name="T9" fmla="*/ 0 h 390"/>
                <a:gd name="T10" fmla="*/ 241 w 338"/>
                <a:gd name="T11" fmla="*/ 0 h 390"/>
                <a:gd name="T12" fmla="*/ 241 w 338"/>
                <a:gd name="T13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390">
                  <a:moveTo>
                    <a:pt x="241" y="294"/>
                  </a:moveTo>
                  <a:lnTo>
                    <a:pt x="0" y="294"/>
                  </a:lnTo>
                  <a:lnTo>
                    <a:pt x="0" y="390"/>
                  </a:lnTo>
                  <a:lnTo>
                    <a:pt x="338" y="390"/>
                  </a:lnTo>
                  <a:lnTo>
                    <a:pt x="338" y="0"/>
                  </a:lnTo>
                  <a:lnTo>
                    <a:pt x="241" y="0"/>
                  </a:lnTo>
                  <a:lnTo>
                    <a:pt x="241" y="294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B66DDFC-E264-4D68-AF35-B2256162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" y="529934"/>
              <a:ext cx="155575" cy="623888"/>
            </a:xfrm>
            <a:custGeom>
              <a:avLst/>
              <a:gdLst>
                <a:gd name="T0" fmla="*/ 0 w 98"/>
                <a:gd name="T1" fmla="*/ 337 h 393"/>
                <a:gd name="T2" fmla="*/ 53 w 98"/>
                <a:gd name="T3" fmla="*/ 393 h 393"/>
                <a:gd name="T4" fmla="*/ 98 w 98"/>
                <a:gd name="T5" fmla="*/ 393 h 393"/>
                <a:gd name="T6" fmla="*/ 98 w 98"/>
                <a:gd name="T7" fmla="*/ 0 h 393"/>
                <a:gd name="T8" fmla="*/ 0 w 98"/>
                <a:gd name="T9" fmla="*/ 0 h 393"/>
                <a:gd name="T10" fmla="*/ 0 w 98"/>
                <a:gd name="T11" fmla="*/ 33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93">
                  <a:moveTo>
                    <a:pt x="0" y="337"/>
                  </a:moveTo>
                  <a:lnTo>
                    <a:pt x="53" y="393"/>
                  </a:lnTo>
                  <a:lnTo>
                    <a:pt x="98" y="39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003A7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6" name="직사각형 5">
            <a:extLst>
              <a:ext uri="{FF2B5EF4-FFF2-40B4-BE49-F238E27FC236}">
                <a16:creationId xmlns:a16="http://schemas.microsoft.com/office/drawing/2014/main" id="{C6123DAB-2C31-4D6D-8BA8-3ABE29884DAF}"/>
              </a:ext>
            </a:extLst>
          </p:cNvPr>
          <p:cNvSpPr/>
          <p:nvPr/>
        </p:nvSpPr>
        <p:spPr>
          <a:xfrm>
            <a:off x="8104555" y="0"/>
            <a:ext cx="4087445" cy="6858000"/>
          </a:xfrm>
          <a:prstGeom prst="rect">
            <a:avLst/>
          </a:prstGeom>
          <a:solidFill>
            <a:srgbClr val="68C8C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EF53C90-5F04-4F37-9B8A-3BA3C1495638}"/>
              </a:ext>
            </a:extLst>
          </p:cNvPr>
          <p:cNvGrpSpPr/>
          <p:nvPr/>
        </p:nvGrpSpPr>
        <p:grpSpPr>
          <a:xfrm>
            <a:off x="8494885" y="864137"/>
            <a:ext cx="2548323" cy="671981"/>
            <a:chOff x="7944094" y="1165988"/>
            <a:chExt cx="2548323" cy="671981"/>
          </a:xfrm>
        </p:grpSpPr>
        <p:sp>
          <p:nvSpPr>
            <p:cNvPr id="122" name="직사각형 121">
              <a:extLst>
                <a:ext uri="{FF2B5EF4-FFF2-40B4-BE49-F238E27FC236}">
                  <a16:creationId xmlns:a16="http://schemas.microsoft.com/office/drawing/2014/main" id="{5407A9AA-5594-4AF0-BCD8-2EFE25AD68BA}"/>
                </a:ext>
              </a:extLst>
            </p:cNvPr>
            <p:cNvSpPr/>
            <p:nvPr/>
          </p:nvSpPr>
          <p:spPr>
            <a:xfrm>
              <a:off x="7944094" y="1360589"/>
              <a:ext cx="188506" cy="188506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1</a:t>
              </a:r>
              <a:endParaRPr lang="ko-KR" altLang="en-US" sz="11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8364826-9C4E-40EC-B7B7-118D2AAC798B}"/>
                </a:ext>
              </a:extLst>
            </p:cNvPr>
            <p:cNvSpPr txBox="1"/>
            <p:nvPr/>
          </p:nvSpPr>
          <p:spPr>
            <a:xfrm>
              <a:off x="8145300" y="1304517"/>
              <a:ext cx="234711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>
                <a:defRPr/>
              </a:pP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Madi </a:t>
              </a:r>
              <a:r>
                <a:rPr lang="en-US" altLang="ko-KR" sz="1600" dirty="0" err="1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Khamitbekov</a:t>
              </a:r>
              <a:endParaRPr lang="en-US" altLang="ko-KR" sz="16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FA933F1-DE68-4E7D-A75E-6901EC6E7F28}"/>
                </a:ext>
              </a:extLst>
            </p:cNvPr>
            <p:cNvSpPr txBox="1"/>
            <p:nvPr/>
          </p:nvSpPr>
          <p:spPr>
            <a:xfrm>
              <a:off x="8145300" y="1165988"/>
              <a:ext cx="1398140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en-US" altLang="ko-KR" sz="9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Computer Science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2D0E71FA-B9F6-438B-A8E4-B121C1295CD8}"/>
                </a:ext>
              </a:extLst>
            </p:cNvPr>
            <p:cNvGrpSpPr/>
            <p:nvPr/>
          </p:nvGrpSpPr>
          <p:grpSpPr>
            <a:xfrm>
              <a:off x="8203247" y="1591748"/>
              <a:ext cx="1482377" cy="246221"/>
              <a:chOff x="8203247" y="1648898"/>
              <a:chExt cx="1482377" cy="246221"/>
            </a:xfrm>
          </p:grpSpPr>
          <p:sp>
            <p:nvSpPr>
              <p:cNvPr id="10" name="사각형: 둥근 모서리 9">
                <a:extLst>
                  <a:ext uri="{FF2B5EF4-FFF2-40B4-BE49-F238E27FC236}">
                    <a16:creationId xmlns:a16="http://schemas.microsoft.com/office/drawing/2014/main" id="{543902A9-47D5-4661-A927-79265A85988E}"/>
                  </a:ext>
                </a:extLst>
              </p:cNvPr>
              <p:cNvSpPr/>
              <p:nvPr/>
            </p:nvSpPr>
            <p:spPr>
              <a:xfrm>
                <a:off x="8203247" y="1683544"/>
                <a:ext cx="818980" cy="176928"/>
              </a:xfrm>
              <a:prstGeom prst="roundRect">
                <a:avLst>
                  <a:gd name="adj" fmla="val 50000"/>
                </a:avLst>
              </a:prstGeom>
              <a:solidFill>
                <a:srgbClr val="4F71B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defRPr/>
                </a:pPr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Company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855FD1AE-90E3-4DC4-8A73-B3F8B3175EC2}"/>
                  </a:ext>
                </a:extLst>
              </p:cNvPr>
              <p:cNvSpPr txBox="1"/>
              <p:nvPr/>
            </p:nvSpPr>
            <p:spPr>
              <a:xfrm>
                <a:off x="8992806" y="1648898"/>
                <a:ext cx="692818" cy="246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lvl="0"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Google</a:t>
                </a:r>
              </a:p>
            </p:txBody>
          </p:sp>
        </p:grpSp>
      </p:grpSp>
      <p:grpSp>
        <p:nvGrpSpPr>
          <p:cNvPr id="182" name="그룹 181">
            <a:extLst>
              <a:ext uri="{FF2B5EF4-FFF2-40B4-BE49-F238E27FC236}">
                <a16:creationId xmlns:a16="http://schemas.microsoft.com/office/drawing/2014/main" id="{3B84C6C1-AD96-44B3-9E88-01D715E28AC7}"/>
              </a:ext>
            </a:extLst>
          </p:cNvPr>
          <p:cNvGrpSpPr/>
          <p:nvPr/>
        </p:nvGrpSpPr>
        <p:grpSpPr>
          <a:xfrm>
            <a:off x="8494885" y="1792936"/>
            <a:ext cx="2743890" cy="671981"/>
            <a:chOff x="7944094" y="1165988"/>
            <a:chExt cx="2743890" cy="671981"/>
          </a:xfrm>
        </p:grpSpPr>
        <p:sp>
          <p:nvSpPr>
            <p:cNvPr id="183" name="직사각형 182">
              <a:extLst>
                <a:ext uri="{FF2B5EF4-FFF2-40B4-BE49-F238E27FC236}">
                  <a16:creationId xmlns:a16="http://schemas.microsoft.com/office/drawing/2014/main" id="{90F93225-6B45-4976-85B2-0738FDE58CBF}"/>
                </a:ext>
              </a:extLst>
            </p:cNvPr>
            <p:cNvSpPr/>
            <p:nvPr/>
          </p:nvSpPr>
          <p:spPr>
            <a:xfrm>
              <a:off x="7944094" y="1360589"/>
              <a:ext cx="188506" cy="188506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</a:t>
              </a:r>
              <a:endParaRPr lang="ko-KR" altLang="en-US" sz="11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674DAE72-2825-4ED7-A4CE-C531CCBB7389}"/>
                </a:ext>
              </a:extLst>
            </p:cNvPr>
            <p:cNvSpPr txBox="1"/>
            <p:nvPr/>
          </p:nvSpPr>
          <p:spPr>
            <a:xfrm>
              <a:off x="8145300" y="1304517"/>
              <a:ext cx="2542684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en-US" altLang="ko-KR" sz="1600" dirty="0" err="1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Zhanadil</a:t>
              </a: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</a:t>
              </a:r>
              <a:r>
                <a:rPr lang="en-US" altLang="ko-KR" sz="1600" dirty="0" err="1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Nurtoleuov</a:t>
              </a:r>
              <a:endParaRPr lang="en-US" altLang="ko-KR" sz="16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66DB2C61-7210-41F7-AB72-DD45802C4470}"/>
                </a:ext>
              </a:extLst>
            </p:cNvPr>
            <p:cNvSpPr txBox="1"/>
            <p:nvPr/>
          </p:nvSpPr>
          <p:spPr>
            <a:xfrm>
              <a:off x="8145300" y="1165988"/>
              <a:ext cx="1398140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en-US" altLang="ko-KR" sz="9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Computer Science</a:t>
              </a:r>
            </a:p>
          </p:txBody>
        </p:sp>
        <p:grpSp>
          <p:nvGrpSpPr>
            <p:cNvPr id="186" name="그룹 185">
              <a:extLst>
                <a:ext uri="{FF2B5EF4-FFF2-40B4-BE49-F238E27FC236}">
                  <a16:creationId xmlns:a16="http://schemas.microsoft.com/office/drawing/2014/main" id="{205FF960-2DAB-40FE-941C-BCB51A321A58}"/>
                </a:ext>
              </a:extLst>
            </p:cNvPr>
            <p:cNvGrpSpPr/>
            <p:nvPr/>
          </p:nvGrpSpPr>
          <p:grpSpPr>
            <a:xfrm>
              <a:off x="8203247" y="1591748"/>
              <a:ext cx="1708400" cy="246221"/>
              <a:chOff x="8203247" y="1648898"/>
              <a:chExt cx="1708400" cy="246221"/>
            </a:xfrm>
          </p:grpSpPr>
          <p:sp>
            <p:nvSpPr>
              <p:cNvPr id="187" name="사각형: 둥근 모서리 186">
                <a:extLst>
                  <a:ext uri="{FF2B5EF4-FFF2-40B4-BE49-F238E27FC236}">
                    <a16:creationId xmlns:a16="http://schemas.microsoft.com/office/drawing/2014/main" id="{98C7E527-31A0-43AB-85E7-BA0CCCB54966}"/>
                  </a:ext>
                </a:extLst>
              </p:cNvPr>
              <p:cNvSpPr/>
              <p:nvPr/>
            </p:nvSpPr>
            <p:spPr>
              <a:xfrm>
                <a:off x="8203247" y="1683544"/>
                <a:ext cx="818980" cy="176928"/>
              </a:xfrm>
              <a:prstGeom prst="roundRect">
                <a:avLst>
                  <a:gd name="adj" fmla="val 50000"/>
                </a:avLst>
              </a:prstGeom>
              <a:solidFill>
                <a:srgbClr val="4F71B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Company</a:t>
                </a: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6962643F-95A4-4480-9E28-075B63170418}"/>
                  </a:ext>
                </a:extLst>
              </p:cNvPr>
              <p:cNvSpPr txBox="1"/>
              <p:nvPr/>
            </p:nvSpPr>
            <p:spPr>
              <a:xfrm>
                <a:off x="8992806" y="1648898"/>
                <a:ext cx="918841" cy="246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 Facebook</a:t>
                </a:r>
              </a:p>
            </p:txBody>
          </p:sp>
        </p:grpSp>
      </p:grpSp>
      <p:grpSp>
        <p:nvGrpSpPr>
          <p:cNvPr id="189" name="그룹 188">
            <a:extLst>
              <a:ext uri="{FF2B5EF4-FFF2-40B4-BE49-F238E27FC236}">
                <a16:creationId xmlns:a16="http://schemas.microsoft.com/office/drawing/2014/main" id="{9A4415F7-F181-4253-9E22-92C4B30CF549}"/>
              </a:ext>
            </a:extLst>
          </p:cNvPr>
          <p:cNvGrpSpPr/>
          <p:nvPr/>
        </p:nvGrpSpPr>
        <p:grpSpPr>
          <a:xfrm>
            <a:off x="8494885" y="2721735"/>
            <a:ext cx="2658930" cy="680538"/>
            <a:chOff x="7944094" y="1165988"/>
            <a:chExt cx="2658930" cy="680538"/>
          </a:xfrm>
        </p:grpSpPr>
        <p:sp>
          <p:nvSpPr>
            <p:cNvPr id="190" name="직사각형 189">
              <a:extLst>
                <a:ext uri="{FF2B5EF4-FFF2-40B4-BE49-F238E27FC236}">
                  <a16:creationId xmlns:a16="http://schemas.microsoft.com/office/drawing/2014/main" id="{630F6791-A3D4-4D15-A2C0-18665627F247}"/>
                </a:ext>
              </a:extLst>
            </p:cNvPr>
            <p:cNvSpPr/>
            <p:nvPr/>
          </p:nvSpPr>
          <p:spPr>
            <a:xfrm>
              <a:off x="7944094" y="1360589"/>
              <a:ext cx="188506" cy="188506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3</a:t>
              </a:r>
              <a:endParaRPr lang="ko-KR" altLang="en-US" sz="11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E3AE33D0-CCB6-4A26-98B3-D9F076D030B6}"/>
                </a:ext>
              </a:extLst>
            </p:cNvPr>
            <p:cNvSpPr txBox="1"/>
            <p:nvPr/>
          </p:nvSpPr>
          <p:spPr>
            <a:xfrm>
              <a:off x="8145300" y="1304517"/>
              <a:ext cx="2457724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en-US" altLang="ko-KR" sz="1600" dirty="0" err="1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Saken</a:t>
              </a: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</a:t>
              </a:r>
              <a:r>
                <a:rPr lang="en-US" altLang="ko-KR" sz="1600" dirty="0" err="1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Kenzhegulov</a:t>
              </a:r>
              <a:endParaRPr lang="en-US" altLang="ko-KR" sz="16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B9ABF876-D514-4598-BFC9-728F9DB501F9}"/>
                </a:ext>
              </a:extLst>
            </p:cNvPr>
            <p:cNvSpPr txBox="1"/>
            <p:nvPr/>
          </p:nvSpPr>
          <p:spPr>
            <a:xfrm>
              <a:off x="8145300" y="1165988"/>
              <a:ext cx="1398140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>
                <a:defRPr/>
              </a:pPr>
              <a:r>
                <a:rPr lang="en-US" altLang="ko-KR" sz="9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Computer Science</a:t>
              </a:r>
            </a:p>
          </p:txBody>
        </p:sp>
        <p:grpSp>
          <p:nvGrpSpPr>
            <p:cNvPr id="193" name="그룹 192">
              <a:extLst>
                <a:ext uri="{FF2B5EF4-FFF2-40B4-BE49-F238E27FC236}">
                  <a16:creationId xmlns:a16="http://schemas.microsoft.com/office/drawing/2014/main" id="{C1A86D67-EBF3-442C-B202-ECB47E6BAC3B}"/>
                </a:ext>
              </a:extLst>
            </p:cNvPr>
            <p:cNvGrpSpPr/>
            <p:nvPr/>
          </p:nvGrpSpPr>
          <p:grpSpPr>
            <a:xfrm>
              <a:off x="8203247" y="1600305"/>
              <a:ext cx="1482377" cy="246221"/>
              <a:chOff x="8203247" y="1657455"/>
              <a:chExt cx="1482377" cy="246221"/>
            </a:xfrm>
          </p:grpSpPr>
          <p:sp>
            <p:nvSpPr>
              <p:cNvPr id="194" name="사각형: 둥근 모서리 193">
                <a:extLst>
                  <a:ext uri="{FF2B5EF4-FFF2-40B4-BE49-F238E27FC236}">
                    <a16:creationId xmlns:a16="http://schemas.microsoft.com/office/drawing/2014/main" id="{2C3DAD6F-3F6B-426A-B043-A9A73F27BFE8}"/>
                  </a:ext>
                </a:extLst>
              </p:cNvPr>
              <p:cNvSpPr/>
              <p:nvPr/>
            </p:nvSpPr>
            <p:spPr>
              <a:xfrm>
                <a:off x="8203247" y="1683544"/>
                <a:ext cx="818980" cy="176928"/>
              </a:xfrm>
              <a:prstGeom prst="roundRect">
                <a:avLst>
                  <a:gd name="adj" fmla="val 50000"/>
                </a:avLst>
              </a:prstGeom>
              <a:solidFill>
                <a:srgbClr val="4F71B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Company</a:t>
                </a: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7DA47176-F62A-4A60-B978-D8EDB311473D}"/>
                  </a:ext>
                </a:extLst>
              </p:cNvPr>
              <p:cNvSpPr txBox="1"/>
              <p:nvPr/>
            </p:nvSpPr>
            <p:spPr>
              <a:xfrm>
                <a:off x="8992806" y="1657455"/>
                <a:ext cx="692818" cy="246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Google</a:t>
                </a:r>
              </a:p>
            </p:txBody>
          </p:sp>
        </p:grpSp>
      </p:grpSp>
      <p:grpSp>
        <p:nvGrpSpPr>
          <p:cNvPr id="196" name="그룹 195">
            <a:extLst>
              <a:ext uri="{FF2B5EF4-FFF2-40B4-BE49-F238E27FC236}">
                <a16:creationId xmlns:a16="http://schemas.microsoft.com/office/drawing/2014/main" id="{17EF2447-EC7A-4453-AE86-99914318B827}"/>
              </a:ext>
            </a:extLst>
          </p:cNvPr>
          <p:cNvGrpSpPr/>
          <p:nvPr/>
        </p:nvGrpSpPr>
        <p:grpSpPr>
          <a:xfrm>
            <a:off x="8494885" y="3659091"/>
            <a:ext cx="2258179" cy="671981"/>
            <a:chOff x="7944094" y="1165988"/>
            <a:chExt cx="2258179" cy="671981"/>
          </a:xfrm>
        </p:grpSpPr>
        <p:sp>
          <p:nvSpPr>
            <p:cNvPr id="197" name="직사각형 196">
              <a:extLst>
                <a:ext uri="{FF2B5EF4-FFF2-40B4-BE49-F238E27FC236}">
                  <a16:creationId xmlns:a16="http://schemas.microsoft.com/office/drawing/2014/main" id="{2022867D-FA15-4F76-B9A8-E011C4C6BEF1}"/>
                </a:ext>
              </a:extLst>
            </p:cNvPr>
            <p:cNvSpPr/>
            <p:nvPr/>
          </p:nvSpPr>
          <p:spPr>
            <a:xfrm>
              <a:off x="7944094" y="1360589"/>
              <a:ext cx="188506" cy="188506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4</a:t>
              </a:r>
              <a:endParaRPr lang="ko-KR" altLang="en-US" sz="11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6325FE8A-5322-43BD-8398-7532623757C3}"/>
                </a:ext>
              </a:extLst>
            </p:cNvPr>
            <p:cNvSpPr txBox="1"/>
            <p:nvPr/>
          </p:nvSpPr>
          <p:spPr>
            <a:xfrm>
              <a:off x="8145300" y="1304517"/>
              <a:ext cx="1840568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en-US" altLang="ko-KR" sz="1600" dirty="0" err="1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JunYoung</a:t>
              </a: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Lee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C3D1AF7C-ABAB-432C-8C97-82F3F2D93345}"/>
                </a:ext>
              </a:extLst>
            </p:cNvPr>
            <p:cNvSpPr txBox="1"/>
            <p:nvPr/>
          </p:nvSpPr>
          <p:spPr>
            <a:xfrm>
              <a:off x="8145300" y="1165988"/>
              <a:ext cx="2056973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en-US" altLang="ko-KR" sz="9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Electrical and Computer </a:t>
              </a:r>
              <a:r>
                <a:rPr lang="en-US" altLang="ko-KR" sz="900" dirty="0" err="1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Eng</a:t>
              </a:r>
              <a:endParaRPr lang="en-US" altLang="ko-KR" sz="9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68C8C6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grpSp>
          <p:nvGrpSpPr>
            <p:cNvPr id="200" name="그룹 199">
              <a:extLst>
                <a:ext uri="{FF2B5EF4-FFF2-40B4-BE49-F238E27FC236}">
                  <a16:creationId xmlns:a16="http://schemas.microsoft.com/office/drawing/2014/main" id="{68D9EA28-F8AB-4CF2-A7F1-2F8261CBD1D2}"/>
                </a:ext>
              </a:extLst>
            </p:cNvPr>
            <p:cNvGrpSpPr/>
            <p:nvPr/>
          </p:nvGrpSpPr>
          <p:grpSpPr>
            <a:xfrm>
              <a:off x="8203247" y="1591748"/>
              <a:ext cx="1413448" cy="246221"/>
              <a:chOff x="8203247" y="1648898"/>
              <a:chExt cx="1413448" cy="246221"/>
            </a:xfrm>
          </p:grpSpPr>
          <p:sp>
            <p:nvSpPr>
              <p:cNvPr id="201" name="사각형: 둥근 모서리 200">
                <a:extLst>
                  <a:ext uri="{FF2B5EF4-FFF2-40B4-BE49-F238E27FC236}">
                    <a16:creationId xmlns:a16="http://schemas.microsoft.com/office/drawing/2014/main" id="{78537A86-3D6B-412F-BA5F-5B1641E31F7B}"/>
                  </a:ext>
                </a:extLst>
              </p:cNvPr>
              <p:cNvSpPr/>
              <p:nvPr/>
            </p:nvSpPr>
            <p:spPr>
              <a:xfrm>
                <a:off x="8203247" y="1683544"/>
                <a:ext cx="818980" cy="176928"/>
              </a:xfrm>
              <a:prstGeom prst="roundRect">
                <a:avLst>
                  <a:gd name="adj" fmla="val 50000"/>
                </a:avLst>
              </a:prstGeom>
              <a:solidFill>
                <a:srgbClr val="4F71B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Company</a:t>
                </a:r>
              </a:p>
            </p:txBody>
          </p:sp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6DF8933F-0E3A-4065-BFAC-5F51A99866F5}"/>
                  </a:ext>
                </a:extLst>
              </p:cNvPr>
              <p:cNvSpPr txBox="1"/>
              <p:nvPr/>
            </p:nvSpPr>
            <p:spPr>
              <a:xfrm>
                <a:off x="8992806" y="1648898"/>
                <a:ext cx="623889" cy="246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defRPr/>
                </a:pPr>
                <a:r>
                  <a:rPr lang="en-US" altLang="ko-KR" sz="1000" dirty="0" err="1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Lubrik</a:t>
                </a:r>
                <a:endParaRPr lang="en-US" altLang="ko-KR" sz="10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4F71B0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endParaRPr>
              </a:p>
            </p:txBody>
          </p:sp>
        </p:grpSp>
      </p:grpSp>
      <p:grpSp>
        <p:nvGrpSpPr>
          <p:cNvPr id="203" name="그룹 202">
            <a:extLst>
              <a:ext uri="{FF2B5EF4-FFF2-40B4-BE49-F238E27FC236}">
                <a16:creationId xmlns:a16="http://schemas.microsoft.com/office/drawing/2014/main" id="{CCC2063F-BBB8-4174-BF45-4DD77A48D850}"/>
              </a:ext>
            </a:extLst>
          </p:cNvPr>
          <p:cNvGrpSpPr/>
          <p:nvPr/>
        </p:nvGrpSpPr>
        <p:grpSpPr>
          <a:xfrm>
            <a:off x="8494885" y="4587890"/>
            <a:ext cx="2291843" cy="671981"/>
            <a:chOff x="7944094" y="1165988"/>
            <a:chExt cx="2291843" cy="671981"/>
          </a:xfrm>
        </p:grpSpPr>
        <p:sp>
          <p:nvSpPr>
            <p:cNvPr id="204" name="직사각형 203">
              <a:extLst>
                <a:ext uri="{FF2B5EF4-FFF2-40B4-BE49-F238E27FC236}">
                  <a16:creationId xmlns:a16="http://schemas.microsoft.com/office/drawing/2014/main" id="{273F4E31-8394-46CC-818E-D1BDEBA28780}"/>
                </a:ext>
              </a:extLst>
            </p:cNvPr>
            <p:cNvSpPr/>
            <p:nvPr/>
          </p:nvSpPr>
          <p:spPr>
            <a:xfrm>
              <a:off x="7944094" y="1360589"/>
              <a:ext cx="188506" cy="188506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5</a:t>
              </a:r>
              <a:endParaRPr lang="ko-KR" altLang="en-US" sz="11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A6A3204E-66AF-487D-9E28-1BD0858FEEE9}"/>
                </a:ext>
              </a:extLst>
            </p:cNvPr>
            <p:cNvSpPr txBox="1"/>
            <p:nvPr/>
          </p:nvSpPr>
          <p:spPr>
            <a:xfrm>
              <a:off x="8145300" y="1304517"/>
              <a:ext cx="170591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en-US" altLang="ko-KR" sz="1600" dirty="0" err="1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Taehoon</a:t>
              </a: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Kim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759CC6A3-289C-4D6F-AB48-FA3DAA10C174}"/>
                </a:ext>
              </a:extLst>
            </p:cNvPr>
            <p:cNvSpPr txBox="1"/>
            <p:nvPr/>
          </p:nvSpPr>
          <p:spPr>
            <a:xfrm>
              <a:off x="8145300" y="1165988"/>
              <a:ext cx="2090637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en-US" altLang="ko-KR" sz="9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Electrical and Computer Eng.</a:t>
              </a:r>
            </a:p>
          </p:txBody>
        </p:sp>
        <p:grpSp>
          <p:nvGrpSpPr>
            <p:cNvPr id="207" name="그룹 206">
              <a:extLst>
                <a:ext uri="{FF2B5EF4-FFF2-40B4-BE49-F238E27FC236}">
                  <a16:creationId xmlns:a16="http://schemas.microsoft.com/office/drawing/2014/main" id="{B2BB8DE0-7657-452C-ACD3-030DEBCB1E6A}"/>
                </a:ext>
              </a:extLst>
            </p:cNvPr>
            <p:cNvGrpSpPr/>
            <p:nvPr/>
          </p:nvGrpSpPr>
          <p:grpSpPr>
            <a:xfrm>
              <a:off x="8203247" y="1591748"/>
              <a:ext cx="1536879" cy="246221"/>
              <a:chOff x="8203247" y="1648898"/>
              <a:chExt cx="1536879" cy="246221"/>
            </a:xfrm>
          </p:grpSpPr>
          <p:sp>
            <p:nvSpPr>
              <p:cNvPr id="208" name="사각형: 둥근 모서리 207">
                <a:extLst>
                  <a:ext uri="{FF2B5EF4-FFF2-40B4-BE49-F238E27FC236}">
                    <a16:creationId xmlns:a16="http://schemas.microsoft.com/office/drawing/2014/main" id="{8732D2A1-1DCE-4A4D-9941-30D87DBD510A}"/>
                  </a:ext>
                </a:extLst>
              </p:cNvPr>
              <p:cNvSpPr/>
              <p:nvPr/>
            </p:nvSpPr>
            <p:spPr>
              <a:xfrm>
                <a:off x="8203247" y="1683544"/>
                <a:ext cx="818980" cy="176928"/>
              </a:xfrm>
              <a:prstGeom prst="roundRect">
                <a:avLst>
                  <a:gd name="adj" fmla="val 50000"/>
                </a:avLst>
              </a:prstGeom>
              <a:solidFill>
                <a:srgbClr val="4F71B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Company</a:t>
                </a: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76616AD4-0DA4-4EA6-A3BA-D509C93AE520}"/>
                  </a:ext>
                </a:extLst>
              </p:cNvPr>
              <p:cNvSpPr txBox="1"/>
              <p:nvPr/>
            </p:nvSpPr>
            <p:spPr>
              <a:xfrm>
                <a:off x="8992806" y="1648898"/>
                <a:ext cx="747320" cy="246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Open AI</a:t>
                </a:r>
              </a:p>
            </p:txBody>
          </p:sp>
        </p:grpSp>
      </p:grpSp>
      <p:grpSp>
        <p:nvGrpSpPr>
          <p:cNvPr id="210" name="그룹 209">
            <a:extLst>
              <a:ext uri="{FF2B5EF4-FFF2-40B4-BE49-F238E27FC236}">
                <a16:creationId xmlns:a16="http://schemas.microsoft.com/office/drawing/2014/main" id="{8C19BB75-9E93-4350-8062-F3F56E8C670B}"/>
              </a:ext>
            </a:extLst>
          </p:cNvPr>
          <p:cNvGrpSpPr/>
          <p:nvPr/>
        </p:nvGrpSpPr>
        <p:grpSpPr>
          <a:xfrm>
            <a:off x="8494885" y="5516689"/>
            <a:ext cx="3083726" cy="671981"/>
            <a:chOff x="7944094" y="1165988"/>
            <a:chExt cx="3083726" cy="671981"/>
          </a:xfrm>
        </p:grpSpPr>
        <p:sp>
          <p:nvSpPr>
            <p:cNvPr id="211" name="직사각형 210">
              <a:extLst>
                <a:ext uri="{FF2B5EF4-FFF2-40B4-BE49-F238E27FC236}">
                  <a16:creationId xmlns:a16="http://schemas.microsoft.com/office/drawing/2014/main" id="{DDFDD4E0-B58C-42AC-9663-724B291CAFF1}"/>
                </a:ext>
              </a:extLst>
            </p:cNvPr>
            <p:cNvSpPr/>
            <p:nvPr/>
          </p:nvSpPr>
          <p:spPr>
            <a:xfrm>
              <a:off x="7944094" y="1360589"/>
              <a:ext cx="188506" cy="188506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6</a:t>
              </a:r>
              <a:endParaRPr lang="ko-KR" altLang="en-US" sz="11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ECAA2B7B-05AC-415A-844E-B5367127C050}"/>
                </a:ext>
              </a:extLst>
            </p:cNvPr>
            <p:cNvSpPr txBox="1"/>
            <p:nvPr/>
          </p:nvSpPr>
          <p:spPr>
            <a:xfrm>
              <a:off x="8145300" y="1304517"/>
              <a:ext cx="2882520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en-US" altLang="ko-KR" sz="1600" dirty="0" err="1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Sivaprakash</a:t>
              </a:r>
              <a:r>
                <a:rPr lang="en-US" altLang="ko-KR" sz="16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</a:t>
              </a:r>
              <a:r>
                <a:rPr lang="en-US" altLang="ko-KR" sz="1600" dirty="0" err="1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003A70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Sengodan</a:t>
              </a:r>
              <a:endParaRPr lang="en-US" altLang="ko-KR" sz="1600" dirty="0">
                <a:ln>
                  <a:solidFill>
                    <a:srgbClr val="63C0C0">
                      <a:alpha val="0"/>
                    </a:srgbClr>
                  </a:solidFill>
                </a:ln>
                <a:solidFill>
                  <a:srgbClr val="003A7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3A7B8FBC-A32C-4D7D-ABC0-A2898FC94A04}"/>
                </a:ext>
              </a:extLst>
            </p:cNvPr>
            <p:cNvSpPr txBox="1"/>
            <p:nvPr/>
          </p:nvSpPr>
          <p:spPr>
            <a:xfrm>
              <a:off x="8145300" y="1165988"/>
              <a:ext cx="1797287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en-US" altLang="ko-KR" sz="900" dirty="0">
                  <a:ln>
                    <a:solidFill>
                      <a:srgbClr val="63C0C0">
                        <a:alpha val="0"/>
                      </a:srgbClr>
                    </a:solidFill>
                  </a:ln>
                  <a:solidFill>
                    <a:srgbClr val="68C8C6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Business Administration</a:t>
              </a:r>
            </a:p>
          </p:txBody>
        </p:sp>
        <p:grpSp>
          <p:nvGrpSpPr>
            <p:cNvPr id="214" name="그룹 213">
              <a:extLst>
                <a:ext uri="{FF2B5EF4-FFF2-40B4-BE49-F238E27FC236}">
                  <a16:creationId xmlns:a16="http://schemas.microsoft.com/office/drawing/2014/main" id="{D7AB97E1-5778-463D-B5D4-996FDA895B80}"/>
                </a:ext>
              </a:extLst>
            </p:cNvPr>
            <p:cNvGrpSpPr/>
            <p:nvPr/>
          </p:nvGrpSpPr>
          <p:grpSpPr>
            <a:xfrm>
              <a:off x="8203247" y="1591748"/>
              <a:ext cx="2041825" cy="246221"/>
              <a:chOff x="8203247" y="1648898"/>
              <a:chExt cx="2041825" cy="246221"/>
            </a:xfrm>
          </p:grpSpPr>
          <p:sp>
            <p:nvSpPr>
              <p:cNvPr id="215" name="사각형: 둥근 모서리 214">
                <a:extLst>
                  <a:ext uri="{FF2B5EF4-FFF2-40B4-BE49-F238E27FC236}">
                    <a16:creationId xmlns:a16="http://schemas.microsoft.com/office/drawing/2014/main" id="{D86C0228-632D-46BD-8CA8-E0C2EECBD852}"/>
                  </a:ext>
                </a:extLst>
              </p:cNvPr>
              <p:cNvSpPr/>
              <p:nvPr/>
            </p:nvSpPr>
            <p:spPr>
              <a:xfrm>
                <a:off x="8203247" y="1683544"/>
                <a:ext cx="818980" cy="176928"/>
              </a:xfrm>
              <a:prstGeom prst="roundRect">
                <a:avLst>
                  <a:gd name="adj" fmla="val 50000"/>
                </a:avLst>
              </a:prstGeom>
              <a:solidFill>
                <a:srgbClr val="4F71B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8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Company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0E2E2ACD-F659-47EE-9EC1-70E24AF2F61A}"/>
                  </a:ext>
                </a:extLst>
              </p:cNvPr>
              <p:cNvSpPr txBox="1"/>
              <p:nvPr/>
            </p:nvSpPr>
            <p:spPr>
              <a:xfrm>
                <a:off x="8992806" y="1648898"/>
                <a:ext cx="1252266" cy="246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defRPr/>
                </a:pPr>
                <a:r>
                  <a:rPr lang="en-US" altLang="ko-KR" sz="10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rgbClr val="4F71B0"/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rPr>
                  <a:t>Amazon Japan</a:t>
                </a: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15BDF1D6-9DB1-4A04-9336-17B75C8886BF}"/>
              </a:ext>
            </a:extLst>
          </p:cNvPr>
          <p:cNvGrpSpPr/>
          <p:nvPr/>
        </p:nvGrpSpPr>
        <p:grpSpPr>
          <a:xfrm>
            <a:off x="2641431" y="1319905"/>
            <a:ext cx="2232001" cy="2505600"/>
            <a:chOff x="2641431" y="1319905"/>
            <a:chExt cx="2232001" cy="2505600"/>
          </a:xfrm>
        </p:grpSpPr>
        <p:pic>
          <p:nvPicPr>
            <p:cNvPr id="108" name="그림 107">
              <a:extLst>
                <a:ext uri="{FF2B5EF4-FFF2-40B4-BE49-F238E27FC236}">
                  <a16:creationId xmlns:a16="http://schemas.microsoft.com/office/drawing/2014/main" id="{AFB9279D-DEC4-4E67-B945-C8A89C2C2571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7" t="18135" r="37638" b="49641"/>
            <a:stretch/>
          </p:blipFill>
          <p:spPr>
            <a:xfrm>
              <a:off x="2641432" y="1319905"/>
              <a:ext cx="2232000" cy="2505600"/>
            </a:xfrm>
            <a:prstGeom prst="rect">
              <a:avLst/>
            </a:prstGeom>
          </p:spPr>
        </p:pic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357D72CD-4298-4408-BCCC-FD672DDBE560}"/>
                </a:ext>
              </a:extLst>
            </p:cNvPr>
            <p:cNvGrpSpPr/>
            <p:nvPr/>
          </p:nvGrpSpPr>
          <p:grpSpPr>
            <a:xfrm>
              <a:off x="2641431" y="1319905"/>
              <a:ext cx="2232001" cy="253796"/>
              <a:chOff x="407988" y="1319905"/>
              <a:chExt cx="2232001" cy="253796"/>
            </a:xfrm>
          </p:grpSpPr>
          <p:grpSp>
            <p:nvGrpSpPr>
              <p:cNvPr id="98" name="그룹 97">
                <a:extLst>
                  <a:ext uri="{FF2B5EF4-FFF2-40B4-BE49-F238E27FC236}">
                    <a16:creationId xmlns:a16="http://schemas.microsoft.com/office/drawing/2014/main" id="{19D7139E-5669-499C-A982-AF9B29DCCE2F}"/>
                  </a:ext>
                </a:extLst>
              </p:cNvPr>
              <p:cNvGrpSpPr/>
              <p:nvPr/>
            </p:nvGrpSpPr>
            <p:grpSpPr>
              <a:xfrm>
                <a:off x="407988" y="1319905"/>
                <a:ext cx="2232001" cy="253796"/>
                <a:chOff x="407988" y="1319905"/>
                <a:chExt cx="2232001" cy="253796"/>
              </a:xfrm>
            </p:grpSpPr>
            <p:sp>
              <p:nvSpPr>
                <p:cNvPr id="100" name="직사각형 99">
                  <a:extLst>
                    <a:ext uri="{FF2B5EF4-FFF2-40B4-BE49-F238E27FC236}">
                      <a16:creationId xmlns:a16="http://schemas.microsoft.com/office/drawing/2014/main" id="{DB6B76CC-C94F-4512-BBCB-E479A0F6B046}"/>
                    </a:ext>
                  </a:extLst>
                </p:cNvPr>
                <p:cNvSpPr/>
                <p:nvPr/>
              </p:nvSpPr>
              <p:spPr>
                <a:xfrm>
                  <a:off x="407989" y="1319905"/>
                  <a:ext cx="2232000" cy="253796"/>
                </a:xfrm>
                <a:prstGeom prst="rect">
                  <a:avLst/>
                </a:prstGeom>
                <a:solidFill>
                  <a:srgbClr val="68C8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1" name="직사각형 100">
                  <a:extLst>
                    <a:ext uri="{FF2B5EF4-FFF2-40B4-BE49-F238E27FC236}">
                      <a16:creationId xmlns:a16="http://schemas.microsoft.com/office/drawing/2014/main" id="{DC84808D-5BA6-4C44-B475-67714F08BE5E}"/>
                    </a:ext>
                  </a:extLst>
                </p:cNvPr>
                <p:cNvSpPr/>
                <p:nvPr/>
              </p:nvSpPr>
              <p:spPr>
                <a:xfrm>
                  <a:off x="407988" y="1319905"/>
                  <a:ext cx="255599" cy="253796"/>
                </a:xfrm>
                <a:prstGeom prst="rect">
                  <a:avLst/>
                </a:prstGeom>
                <a:solidFill>
                  <a:schemeClr val="tx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2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2</a:t>
                  </a:r>
                  <a:endParaRPr lang="ko-KR" altLang="en-US" sz="12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endParaRPr>
                </a:p>
              </p:txBody>
            </p:sp>
          </p:grp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6ABD82F-A922-458A-A032-6926C8352E2B}"/>
                  </a:ext>
                </a:extLst>
              </p:cNvPr>
              <p:cNvSpPr txBox="1"/>
              <p:nvPr/>
            </p:nvSpPr>
            <p:spPr>
              <a:xfrm>
                <a:off x="656167" y="1331387"/>
                <a:ext cx="1721946" cy="2308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Republic of Kazakhstan</a:t>
                </a: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18F55E6-AEE6-43A6-B035-2C3DB45A4E88}"/>
              </a:ext>
            </a:extLst>
          </p:cNvPr>
          <p:cNvGrpSpPr/>
          <p:nvPr/>
        </p:nvGrpSpPr>
        <p:grpSpPr>
          <a:xfrm>
            <a:off x="4873430" y="1319905"/>
            <a:ext cx="2232722" cy="2505600"/>
            <a:chOff x="4873430" y="1319905"/>
            <a:chExt cx="2232722" cy="2505600"/>
          </a:xfrm>
        </p:grpSpPr>
        <p:pic>
          <p:nvPicPr>
            <p:cNvPr id="109" name="그림 108">
              <a:extLst>
                <a:ext uri="{FF2B5EF4-FFF2-40B4-BE49-F238E27FC236}">
                  <a16:creationId xmlns:a16="http://schemas.microsoft.com/office/drawing/2014/main" id="{108DC30A-F940-4D3B-BEDE-AE91D46DEAC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4" r="3854"/>
            <a:stretch/>
          </p:blipFill>
          <p:spPr>
            <a:xfrm>
              <a:off x="4873430" y="1319905"/>
              <a:ext cx="2232722" cy="2505600"/>
            </a:xfrm>
            <a:prstGeom prst="rect">
              <a:avLst/>
            </a:prstGeom>
          </p:spPr>
        </p:pic>
        <p:grpSp>
          <p:nvGrpSpPr>
            <p:cNvPr id="102" name="그룹 101">
              <a:extLst>
                <a:ext uri="{FF2B5EF4-FFF2-40B4-BE49-F238E27FC236}">
                  <a16:creationId xmlns:a16="http://schemas.microsoft.com/office/drawing/2014/main" id="{19D6B9BA-8E76-4D21-AB9E-5493E0D75274}"/>
                </a:ext>
              </a:extLst>
            </p:cNvPr>
            <p:cNvGrpSpPr/>
            <p:nvPr/>
          </p:nvGrpSpPr>
          <p:grpSpPr>
            <a:xfrm>
              <a:off x="4874151" y="1319905"/>
              <a:ext cx="2232001" cy="253796"/>
              <a:chOff x="407988" y="1319905"/>
              <a:chExt cx="2232001" cy="253796"/>
            </a:xfrm>
          </p:grpSpPr>
          <p:grpSp>
            <p:nvGrpSpPr>
              <p:cNvPr id="103" name="그룹 102">
                <a:extLst>
                  <a:ext uri="{FF2B5EF4-FFF2-40B4-BE49-F238E27FC236}">
                    <a16:creationId xmlns:a16="http://schemas.microsoft.com/office/drawing/2014/main" id="{4F1D3F57-04BE-4BE1-8893-BB61B0A7413D}"/>
                  </a:ext>
                </a:extLst>
              </p:cNvPr>
              <p:cNvGrpSpPr/>
              <p:nvPr/>
            </p:nvGrpSpPr>
            <p:grpSpPr>
              <a:xfrm>
                <a:off x="407988" y="1319905"/>
                <a:ext cx="2232001" cy="253796"/>
                <a:chOff x="407988" y="1319905"/>
                <a:chExt cx="2232001" cy="253796"/>
              </a:xfrm>
            </p:grpSpPr>
            <p:sp>
              <p:nvSpPr>
                <p:cNvPr id="111" name="직사각형 110">
                  <a:extLst>
                    <a:ext uri="{FF2B5EF4-FFF2-40B4-BE49-F238E27FC236}">
                      <a16:creationId xmlns:a16="http://schemas.microsoft.com/office/drawing/2014/main" id="{78A51D95-673A-4C83-B159-A23F52C70ED2}"/>
                    </a:ext>
                  </a:extLst>
                </p:cNvPr>
                <p:cNvSpPr/>
                <p:nvPr/>
              </p:nvSpPr>
              <p:spPr>
                <a:xfrm>
                  <a:off x="407989" y="1319905"/>
                  <a:ext cx="2232000" cy="253796"/>
                </a:xfrm>
                <a:prstGeom prst="rect">
                  <a:avLst/>
                </a:prstGeom>
                <a:solidFill>
                  <a:srgbClr val="003A7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2" name="직사각형 111">
                  <a:extLst>
                    <a:ext uri="{FF2B5EF4-FFF2-40B4-BE49-F238E27FC236}">
                      <a16:creationId xmlns:a16="http://schemas.microsoft.com/office/drawing/2014/main" id="{FA05A7D2-633D-47A8-8C3B-AA8CF9D0911C}"/>
                    </a:ext>
                  </a:extLst>
                </p:cNvPr>
                <p:cNvSpPr/>
                <p:nvPr/>
              </p:nvSpPr>
              <p:spPr>
                <a:xfrm>
                  <a:off x="407988" y="1319905"/>
                  <a:ext cx="255599" cy="253796"/>
                </a:xfrm>
                <a:prstGeom prst="rect">
                  <a:avLst/>
                </a:prstGeom>
                <a:solidFill>
                  <a:schemeClr val="tx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2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3</a:t>
                  </a:r>
                  <a:endParaRPr lang="ko-KR" altLang="en-US" sz="12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endParaRPr>
                </a:p>
              </p:txBody>
            </p:sp>
          </p:grp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B11A844-7A08-4215-BFED-7ED1751139E4}"/>
                  </a:ext>
                </a:extLst>
              </p:cNvPr>
              <p:cNvSpPr txBox="1"/>
              <p:nvPr/>
            </p:nvSpPr>
            <p:spPr>
              <a:xfrm>
                <a:off x="656167" y="1331387"/>
                <a:ext cx="1721946" cy="2308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Republic of Kazakhstan</a:t>
                </a: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95D2E4BC-99B5-4A54-B218-5E46623B49E3}"/>
              </a:ext>
            </a:extLst>
          </p:cNvPr>
          <p:cNvGrpSpPr/>
          <p:nvPr/>
        </p:nvGrpSpPr>
        <p:grpSpPr>
          <a:xfrm>
            <a:off x="407988" y="3825505"/>
            <a:ext cx="2232001" cy="2506938"/>
            <a:chOff x="407988" y="3825505"/>
            <a:chExt cx="2232001" cy="2506938"/>
          </a:xfrm>
        </p:grpSpPr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4B4D177E-7106-44E2-8A03-F2E81F6341EA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48" b="10648"/>
            <a:stretch/>
          </p:blipFill>
          <p:spPr>
            <a:xfrm>
              <a:off x="407988" y="3825505"/>
              <a:ext cx="2232000" cy="2506938"/>
            </a:xfrm>
            <a:prstGeom prst="rect">
              <a:avLst/>
            </a:prstGeom>
          </p:spPr>
        </p:pic>
        <p:grpSp>
          <p:nvGrpSpPr>
            <p:cNvPr id="113" name="그룹 112">
              <a:extLst>
                <a:ext uri="{FF2B5EF4-FFF2-40B4-BE49-F238E27FC236}">
                  <a16:creationId xmlns:a16="http://schemas.microsoft.com/office/drawing/2014/main" id="{08857288-63A2-4FBA-91C0-2F7FAD1F194E}"/>
                </a:ext>
              </a:extLst>
            </p:cNvPr>
            <p:cNvGrpSpPr/>
            <p:nvPr/>
          </p:nvGrpSpPr>
          <p:grpSpPr>
            <a:xfrm>
              <a:off x="407988" y="3825505"/>
              <a:ext cx="2232001" cy="253796"/>
              <a:chOff x="407988" y="1319905"/>
              <a:chExt cx="2232001" cy="253796"/>
            </a:xfrm>
          </p:grpSpPr>
          <p:grpSp>
            <p:nvGrpSpPr>
              <p:cNvPr id="114" name="그룹 113">
                <a:extLst>
                  <a:ext uri="{FF2B5EF4-FFF2-40B4-BE49-F238E27FC236}">
                    <a16:creationId xmlns:a16="http://schemas.microsoft.com/office/drawing/2014/main" id="{4E3286BC-9F53-42EE-BABA-B08544173936}"/>
                  </a:ext>
                </a:extLst>
              </p:cNvPr>
              <p:cNvGrpSpPr/>
              <p:nvPr/>
            </p:nvGrpSpPr>
            <p:grpSpPr>
              <a:xfrm>
                <a:off x="407988" y="1319905"/>
                <a:ext cx="2232001" cy="253796"/>
                <a:chOff x="407988" y="1319905"/>
                <a:chExt cx="2232001" cy="253796"/>
              </a:xfrm>
            </p:grpSpPr>
            <p:sp>
              <p:nvSpPr>
                <p:cNvPr id="121" name="직사각형 120">
                  <a:extLst>
                    <a:ext uri="{FF2B5EF4-FFF2-40B4-BE49-F238E27FC236}">
                      <a16:creationId xmlns:a16="http://schemas.microsoft.com/office/drawing/2014/main" id="{A781B830-91D4-4EDE-BD39-27E8ECB6E32B}"/>
                    </a:ext>
                  </a:extLst>
                </p:cNvPr>
                <p:cNvSpPr/>
                <p:nvPr/>
              </p:nvSpPr>
              <p:spPr>
                <a:xfrm>
                  <a:off x="407989" y="1319905"/>
                  <a:ext cx="2232000" cy="253796"/>
                </a:xfrm>
                <a:prstGeom prst="rect">
                  <a:avLst/>
                </a:prstGeom>
                <a:solidFill>
                  <a:srgbClr val="68C8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4" name="직사각형 123">
                  <a:extLst>
                    <a:ext uri="{FF2B5EF4-FFF2-40B4-BE49-F238E27FC236}">
                      <a16:creationId xmlns:a16="http://schemas.microsoft.com/office/drawing/2014/main" id="{DB902515-7B29-4195-ABFF-E160A55AB01F}"/>
                    </a:ext>
                  </a:extLst>
                </p:cNvPr>
                <p:cNvSpPr/>
                <p:nvPr/>
              </p:nvSpPr>
              <p:spPr>
                <a:xfrm>
                  <a:off x="407988" y="1319905"/>
                  <a:ext cx="255599" cy="253796"/>
                </a:xfrm>
                <a:prstGeom prst="rect">
                  <a:avLst/>
                </a:prstGeom>
                <a:solidFill>
                  <a:schemeClr val="tx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2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4</a:t>
                  </a:r>
                  <a:endParaRPr lang="ko-KR" altLang="en-US" sz="12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endParaRPr>
                </a:p>
              </p:txBody>
            </p:sp>
          </p:grp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199178DD-AE8D-414F-AE97-C344DBB3F8D7}"/>
                  </a:ext>
                </a:extLst>
              </p:cNvPr>
              <p:cNvSpPr txBox="1"/>
              <p:nvPr/>
            </p:nvSpPr>
            <p:spPr>
              <a:xfrm>
                <a:off x="656167" y="1331387"/>
                <a:ext cx="1343638" cy="2308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Republic of Korea</a:t>
                </a: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3CCE7ACB-7C07-4111-B658-225E0F3323D6}"/>
              </a:ext>
            </a:extLst>
          </p:cNvPr>
          <p:cNvGrpSpPr/>
          <p:nvPr/>
        </p:nvGrpSpPr>
        <p:grpSpPr>
          <a:xfrm>
            <a:off x="2640709" y="3825505"/>
            <a:ext cx="2232001" cy="2506938"/>
            <a:chOff x="2640709" y="3825505"/>
            <a:chExt cx="2232001" cy="2506938"/>
          </a:xfrm>
        </p:grpSpPr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930711D5-451D-469B-ACED-4691E4E88202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" b="21114"/>
            <a:stretch/>
          </p:blipFill>
          <p:spPr>
            <a:xfrm>
              <a:off x="2640710" y="3825505"/>
              <a:ext cx="2232000" cy="2506938"/>
            </a:xfrm>
            <a:prstGeom prst="rect">
              <a:avLst/>
            </a:prstGeom>
          </p:spPr>
        </p:pic>
        <p:grpSp>
          <p:nvGrpSpPr>
            <p:cNvPr id="125" name="그룹 124">
              <a:extLst>
                <a:ext uri="{FF2B5EF4-FFF2-40B4-BE49-F238E27FC236}">
                  <a16:creationId xmlns:a16="http://schemas.microsoft.com/office/drawing/2014/main" id="{668F8ED5-E450-445A-AA69-B3D309AB291C}"/>
                </a:ext>
              </a:extLst>
            </p:cNvPr>
            <p:cNvGrpSpPr/>
            <p:nvPr/>
          </p:nvGrpSpPr>
          <p:grpSpPr>
            <a:xfrm>
              <a:off x="2640709" y="3825505"/>
              <a:ext cx="2232001" cy="253796"/>
              <a:chOff x="407988" y="1319905"/>
              <a:chExt cx="2232001" cy="253796"/>
            </a:xfrm>
          </p:grpSpPr>
          <p:grpSp>
            <p:nvGrpSpPr>
              <p:cNvPr id="127" name="그룹 126">
                <a:extLst>
                  <a:ext uri="{FF2B5EF4-FFF2-40B4-BE49-F238E27FC236}">
                    <a16:creationId xmlns:a16="http://schemas.microsoft.com/office/drawing/2014/main" id="{E2592B99-BB13-4796-91AD-C428BB1A8E59}"/>
                  </a:ext>
                </a:extLst>
              </p:cNvPr>
              <p:cNvGrpSpPr/>
              <p:nvPr/>
            </p:nvGrpSpPr>
            <p:grpSpPr>
              <a:xfrm>
                <a:off x="407988" y="1319905"/>
                <a:ext cx="2232001" cy="253796"/>
                <a:chOff x="407988" y="1319905"/>
                <a:chExt cx="2232001" cy="253796"/>
              </a:xfrm>
            </p:grpSpPr>
            <p:sp>
              <p:nvSpPr>
                <p:cNvPr id="130" name="직사각형 129">
                  <a:extLst>
                    <a:ext uri="{FF2B5EF4-FFF2-40B4-BE49-F238E27FC236}">
                      <a16:creationId xmlns:a16="http://schemas.microsoft.com/office/drawing/2014/main" id="{64155DA6-26D6-4419-8E00-C63975CA66C5}"/>
                    </a:ext>
                  </a:extLst>
                </p:cNvPr>
                <p:cNvSpPr/>
                <p:nvPr/>
              </p:nvSpPr>
              <p:spPr>
                <a:xfrm>
                  <a:off x="407989" y="1319905"/>
                  <a:ext cx="2232000" cy="253796"/>
                </a:xfrm>
                <a:prstGeom prst="rect">
                  <a:avLst/>
                </a:prstGeom>
                <a:solidFill>
                  <a:srgbClr val="003A7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1" name="직사각형 130">
                  <a:extLst>
                    <a:ext uri="{FF2B5EF4-FFF2-40B4-BE49-F238E27FC236}">
                      <a16:creationId xmlns:a16="http://schemas.microsoft.com/office/drawing/2014/main" id="{D1E038BB-0933-496F-9C7A-17AFAE88CC7E}"/>
                    </a:ext>
                  </a:extLst>
                </p:cNvPr>
                <p:cNvSpPr/>
                <p:nvPr/>
              </p:nvSpPr>
              <p:spPr>
                <a:xfrm>
                  <a:off x="407988" y="1319905"/>
                  <a:ext cx="255599" cy="253796"/>
                </a:xfrm>
                <a:prstGeom prst="rect">
                  <a:avLst/>
                </a:prstGeom>
                <a:solidFill>
                  <a:schemeClr val="tx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2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5</a:t>
                  </a:r>
                  <a:endParaRPr lang="ko-KR" altLang="en-US" sz="12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endParaRPr>
                </a:p>
              </p:txBody>
            </p:sp>
          </p:grp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70541C5-FC9E-4EFE-AFB2-0E60C528CE16}"/>
                  </a:ext>
                </a:extLst>
              </p:cNvPr>
              <p:cNvSpPr txBox="1"/>
              <p:nvPr/>
            </p:nvSpPr>
            <p:spPr>
              <a:xfrm>
                <a:off x="656167" y="1331387"/>
                <a:ext cx="1343638" cy="2308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Republic of Korea</a:t>
                </a: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E6418AFF-BFE5-42CD-AC7F-FEF58E117034}"/>
              </a:ext>
            </a:extLst>
          </p:cNvPr>
          <p:cNvGrpSpPr/>
          <p:nvPr/>
        </p:nvGrpSpPr>
        <p:grpSpPr>
          <a:xfrm>
            <a:off x="4873429" y="3825505"/>
            <a:ext cx="2232001" cy="2506938"/>
            <a:chOff x="4873429" y="3825505"/>
            <a:chExt cx="2232001" cy="2506938"/>
          </a:xfrm>
        </p:grpSpPr>
        <p:pic>
          <p:nvPicPr>
            <p:cNvPr id="110" name="그림 109">
              <a:extLst>
                <a:ext uri="{FF2B5EF4-FFF2-40B4-BE49-F238E27FC236}">
                  <a16:creationId xmlns:a16="http://schemas.microsoft.com/office/drawing/2014/main" id="{C820357B-16BF-4F9D-9C2E-E8421937C27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63" b="15432"/>
            <a:stretch/>
          </p:blipFill>
          <p:spPr>
            <a:xfrm>
              <a:off x="4873430" y="3825505"/>
              <a:ext cx="2232000" cy="2506938"/>
            </a:xfrm>
            <a:prstGeom prst="rect">
              <a:avLst/>
            </a:prstGeom>
          </p:spPr>
        </p:pic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6EBB908F-1048-4DCC-9512-EF57E99816DD}"/>
                </a:ext>
              </a:extLst>
            </p:cNvPr>
            <p:cNvGrpSpPr/>
            <p:nvPr/>
          </p:nvGrpSpPr>
          <p:grpSpPr>
            <a:xfrm>
              <a:off x="4873429" y="3825505"/>
              <a:ext cx="2232001" cy="253796"/>
              <a:chOff x="407988" y="1319905"/>
              <a:chExt cx="2232001" cy="253796"/>
            </a:xfrm>
          </p:grpSpPr>
          <p:grpSp>
            <p:nvGrpSpPr>
              <p:cNvPr id="133" name="그룹 132">
                <a:extLst>
                  <a:ext uri="{FF2B5EF4-FFF2-40B4-BE49-F238E27FC236}">
                    <a16:creationId xmlns:a16="http://schemas.microsoft.com/office/drawing/2014/main" id="{01566F16-9952-42D2-884B-D941E323BA5E}"/>
                  </a:ext>
                </a:extLst>
              </p:cNvPr>
              <p:cNvGrpSpPr/>
              <p:nvPr/>
            </p:nvGrpSpPr>
            <p:grpSpPr>
              <a:xfrm>
                <a:off x="407988" y="1319905"/>
                <a:ext cx="2232001" cy="253796"/>
                <a:chOff x="407988" y="1319905"/>
                <a:chExt cx="2232001" cy="253796"/>
              </a:xfrm>
            </p:grpSpPr>
            <p:sp>
              <p:nvSpPr>
                <p:cNvPr id="135" name="직사각형 134">
                  <a:extLst>
                    <a:ext uri="{FF2B5EF4-FFF2-40B4-BE49-F238E27FC236}">
                      <a16:creationId xmlns:a16="http://schemas.microsoft.com/office/drawing/2014/main" id="{FFD3D5EA-F337-4D18-A4DB-03E0DA4B36AC}"/>
                    </a:ext>
                  </a:extLst>
                </p:cNvPr>
                <p:cNvSpPr/>
                <p:nvPr/>
              </p:nvSpPr>
              <p:spPr>
                <a:xfrm>
                  <a:off x="407989" y="1319905"/>
                  <a:ext cx="2232000" cy="253796"/>
                </a:xfrm>
                <a:prstGeom prst="rect">
                  <a:avLst/>
                </a:prstGeom>
                <a:solidFill>
                  <a:srgbClr val="68C8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6" name="직사각형 135">
                  <a:extLst>
                    <a:ext uri="{FF2B5EF4-FFF2-40B4-BE49-F238E27FC236}">
                      <a16:creationId xmlns:a16="http://schemas.microsoft.com/office/drawing/2014/main" id="{B3844409-2DFF-4ED9-8F55-7C0C4AEB9203}"/>
                    </a:ext>
                  </a:extLst>
                </p:cNvPr>
                <p:cNvSpPr/>
                <p:nvPr/>
              </p:nvSpPr>
              <p:spPr>
                <a:xfrm>
                  <a:off x="407988" y="1319905"/>
                  <a:ext cx="255599" cy="253796"/>
                </a:xfrm>
                <a:prstGeom prst="rect">
                  <a:avLst/>
                </a:prstGeom>
                <a:solidFill>
                  <a:schemeClr val="tx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2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6</a:t>
                  </a:r>
                  <a:endParaRPr lang="ko-KR" altLang="en-US" sz="12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endParaRPr>
                </a:p>
              </p:txBody>
            </p:sp>
          </p:grp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C9C384D-51B9-418F-B4CE-847097868DA0}"/>
                  </a:ext>
                </a:extLst>
              </p:cNvPr>
              <p:cNvSpPr txBox="1"/>
              <p:nvPr/>
            </p:nvSpPr>
            <p:spPr>
              <a:xfrm>
                <a:off x="656167" y="1331387"/>
                <a:ext cx="1343638" cy="2308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Republic of Korea</a:t>
                </a:r>
              </a:p>
            </p:txBody>
          </p:sp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42CF7A8E-DD5F-4CF6-A9E2-477D58AA8813}"/>
              </a:ext>
            </a:extLst>
          </p:cNvPr>
          <p:cNvGrpSpPr/>
          <p:nvPr/>
        </p:nvGrpSpPr>
        <p:grpSpPr>
          <a:xfrm>
            <a:off x="407267" y="1319905"/>
            <a:ext cx="2232722" cy="2505600"/>
            <a:chOff x="407988" y="1319905"/>
            <a:chExt cx="2232722" cy="2505600"/>
          </a:xfrm>
        </p:grpSpPr>
        <p:pic>
          <p:nvPicPr>
            <p:cNvPr id="107" name="그림 106">
              <a:extLst>
                <a:ext uri="{FF2B5EF4-FFF2-40B4-BE49-F238E27FC236}">
                  <a16:creationId xmlns:a16="http://schemas.microsoft.com/office/drawing/2014/main" id="{3A1E73E9-747A-4F88-8E3E-74586DA02AB2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4" r="4884"/>
            <a:stretch/>
          </p:blipFill>
          <p:spPr>
            <a:xfrm>
              <a:off x="407988" y="1319905"/>
              <a:ext cx="2232722" cy="2505600"/>
            </a:xfrm>
            <a:prstGeom prst="rect">
              <a:avLst/>
            </a:prstGeom>
          </p:spPr>
        </p:pic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3C92417F-B830-4F34-995C-AC4498C88E6C}"/>
                </a:ext>
              </a:extLst>
            </p:cNvPr>
            <p:cNvGrpSpPr/>
            <p:nvPr/>
          </p:nvGrpSpPr>
          <p:grpSpPr>
            <a:xfrm>
              <a:off x="407988" y="1319905"/>
              <a:ext cx="2232001" cy="253796"/>
              <a:chOff x="407988" y="1319905"/>
              <a:chExt cx="2232001" cy="253796"/>
            </a:xfrm>
          </p:grpSpPr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FB1BA672-C279-44A4-84F9-F53A8B80D999}"/>
                  </a:ext>
                </a:extLst>
              </p:cNvPr>
              <p:cNvGrpSpPr/>
              <p:nvPr/>
            </p:nvGrpSpPr>
            <p:grpSpPr>
              <a:xfrm>
                <a:off x="407988" y="1319905"/>
                <a:ext cx="2232001" cy="253796"/>
                <a:chOff x="407988" y="1319905"/>
                <a:chExt cx="2232001" cy="253796"/>
              </a:xfrm>
            </p:grpSpPr>
            <p:sp>
              <p:nvSpPr>
                <p:cNvPr id="2" name="직사각형 1">
                  <a:extLst>
                    <a:ext uri="{FF2B5EF4-FFF2-40B4-BE49-F238E27FC236}">
                      <a16:creationId xmlns:a16="http://schemas.microsoft.com/office/drawing/2014/main" id="{79D2A5F6-7B9D-481E-BF49-05713A8671E4}"/>
                    </a:ext>
                  </a:extLst>
                </p:cNvPr>
                <p:cNvSpPr/>
                <p:nvPr/>
              </p:nvSpPr>
              <p:spPr>
                <a:xfrm>
                  <a:off x="407989" y="1319905"/>
                  <a:ext cx="2232000" cy="253796"/>
                </a:xfrm>
                <a:prstGeom prst="rect">
                  <a:avLst/>
                </a:prstGeom>
                <a:solidFill>
                  <a:srgbClr val="003A7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" name="직사각형 8">
                  <a:extLst>
                    <a:ext uri="{FF2B5EF4-FFF2-40B4-BE49-F238E27FC236}">
                      <a16:creationId xmlns:a16="http://schemas.microsoft.com/office/drawing/2014/main" id="{4381C004-628C-4841-BCBB-81AA4BFE2E2F}"/>
                    </a:ext>
                  </a:extLst>
                </p:cNvPr>
                <p:cNvSpPr/>
                <p:nvPr/>
              </p:nvSpPr>
              <p:spPr>
                <a:xfrm>
                  <a:off x="407988" y="1319905"/>
                  <a:ext cx="255599" cy="253796"/>
                </a:xfrm>
                <a:prstGeom prst="rect">
                  <a:avLst/>
                </a:prstGeom>
                <a:solidFill>
                  <a:schemeClr val="tx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2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</a:t>
                  </a:r>
                  <a:endParaRPr lang="ko-KR" altLang="en-US" sz="12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endParaRPr>
                </a:p>
              </p:txBody>
            </p:sp>
          </p:grp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D7F2D2D-676E-427A-8919-655C5A600275}"/>
                  </a:ext>
                </a:extLst>
              </p:cNvPr>
              <p:cNvSpPr txBox="1"/>
              <p:nvPr/>
            </p:nvSpPr>
            <p:spPr>
              <a:xfrm>
                <a:off x="656167" y="1331387"/>
                <a:ext cx="1721946" cy="2308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defRPr/>
                </a:pPr>
                <a:r>
                  <a:rPr lang="en-US" altLang="ko-KR" sz="9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Republic of Kazakhstan</a:t>
                </a:r>
              </a:p>
            </p:txBody>
          </p:sp>
        </p:grp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239CE71F-35C1-4F47-8E00-2423E70FFC63}"/>
              </a:ext>
            </a:extLst>
          </p:cNvPr>
          <p:cNvSpPr/>
          <p:nvPr/>
        </p:nvSpPr>
        <p:spPr>
          <a:xfrm>
            <a:off x="407988" y="1319905"/>
            <a:ext cx="6697442" cy="5012538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7" name="그룹 136">
            <a:extLst>
              <a:ext uri="{FF2B5EF4-FFF2-40B4-BE49-F238E27FC236}">
                <a16:creationId xmlns:a16="http://schemas.microsoft.com/office/drawing/2014/main" id="{00B5354A-9A71-4E24-BBE1-FA55A558F462}"/>
              </a:ext>
            </a:extLst>
          </p:cNvPr>
          <p:cNvGrpSpPr/>
          <p:nvPr/>
        </p:nvGrpSpPr>
        <p:grpSpPr>
          <a:xfrm>
            <a:off x="1808809" y="1638322"/>
            <a:ext cx="3895800" cy="4371936"/>
            <a:chOff x="407988" y="1319905"/>
            <a:chExt cx="2232722" cy="2505600"/>
          </a:xfrm>
        </p:grpSpPr>
        <p:pic>
          <p:nvPicPr>
            <p:cNvPr id="138" name="그림 137">
              <a:extLst>
                <a:ext uri="{FF2B5EF4-FFF2-40B4-BE49-F238E27FC236}">
                  <a16:creationId xmlns:a16="http://schemas.microsoft.com/office/drawing/2014/main" id="{7491A411-CE1E-4210-906B-A061EB95560E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4" r="4884"/>
            <a:stretch/>
          </p:blipFill>
          <p:spPr>
            <a:xfrm>
              <a:off x="407988" y="1319905"/>
              <a:ext cx="2232722" cy="2505600"/>
            </a:xfrm>
            <a:prstGeom prst="rect">
              <a:avLst/>
            </a:prstGeom>
          </p:spPr>
        </p:pic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C9593E3C-6F91-46DA-8B2E-81B1EF3397BB}"/>
                </a:ext>
              </a:extLst>
            </p:cNvPr>
            <p:cNvGrpSpPr/>
            <p:nvPr/>
          </p:nvGrpSpPr>
          <p:grpSpPr>
            <a:xfrm>
              <a:off x="407988" y="1319905"/>
              <a:ext cx="2232001" cy="253796"/>
              <a:chOff x="407988" y="1319905"/>
              <a:chExt cx="2232001" cy="253796"/>
            </a:xfrm>
          </p:grpSpPr>
          <p:grpSp>
            <p:nvGrpSpPr>
              <p:cNvPr id="140" name="그룹 139">
                <a:extLst>
                  <a:ext uri="{FF2B5EF4-FFF2-40B4-BE49-F238E27FC236}">
                    <a16:creationId xmlns:a16="http://schemas.microsoft.com/office/drawing/2014/main" id="{9EDE42CE-5E8B-4642-A307-C38DB9F3D5D9}"/>
                  </a:ext>
                </a:extLst>
              </p:cNvPr>
              <p:cNvGrpSpPr/>
              <p:nvPr/>
            </p:nvGrpSpPr>
            <p:grpSpPr>
              <a:xfrm>
                <a:off x="407988" y="1319905"/>
                <a:ext cx="2232001" cy="253796"/>
                <a:chOff x="407988" y="1319905"/>
                <a:chExt cx="2232001" cy="253796"/>
              </a:xfrm>
            </p:grpSpPr>
            <p:sp>
              <p:nvSpPr>
                <p:cNvPr id="142" name="직사각형 141">
                  <a:extLst>
                    <a:ext uri="{FF2B5EF4-FFF2-40B4-BE49-F238E27FC236}">
                      <a16:creationId xmlns:a16="http://schemas.microsoft.com/office/drawing/2014/main" id="{F7666256-4265-4034-A5DC-0CFE134F801A}"/>
                    </a:ext>
                  </a:extLst>
                </p:cNvPr>
                <p:cNvSpPr/>
                <p:nvPr/>
              </p:nvSpPr>
              <p:spPr>
                <a:xfrm>
                  <a:off x="407989" y="1319905"/>
                  <a:ext cx="2232000" cy="253796"/>
                </a:xfrm>
                <a:prstGeom prst="rect">
                  <a:avLst/>
                </a:prstGeom>
                <a:solidFill>
                  <a:srgbClr val="003A7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3600"/>
                </a:p>
              </p:txBody>
            </p:sp>
            <p:sp>
              <p:nvSpPr>
                <p:cNvPr id="143" name="직사각형 142">
                  <a:extLst>
                    <a:ext uri="{FF2B5EF4-FFF2-40B4-BE49-F238E27FC236}">
                      <a16:creationId xmlns:a16="http://schemas.microsoft.com/office/drawing/2014/main" id="{56EAB398-9293-405E-88B2-51D3A95D03C2}"/>
                    </a:ext>
                  </a:extLst>
                </p:cNvPr>
                <p:cNvSpPr/>
                <p:nvPr/>
              </p:nvSpPr>
              <p:spPr>
                <a:xfrm>
                  <a:off x="407988" y="1319905"/>
                  <a:ext cx="255599" cy="253796"/>
                </a:xfrm>
                <a:prstGeom prst="rect">
                  <a:avLst/>
                </a:prstGeom>
                <a:solidFill>
                  <a:schemeClr val="tx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4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1</a:t>
                  </a:r>
                  <a:endParaRPr lang="ko-KR" altLang="en-US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endParaRPr>
                </a:p>
              </p:txBody>
            </p:sp>
          </p:grp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EA81C882-B05B-4B38-9E07-E2084A0028A4}"/>
                  </a:ext>
                </a:extLst>
              </p:cNvPr>
              <p:cNvSpPr txBox="1"/>
              <p:nvPr/>
            </p:nvSpPr>
            <p:spPr>
              <a:xfrm>
                <a:off x="656167" y="1358610"/>
                <a:ext cx="1477449" cy="17639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Republic of Kazakhstan</a:t>
                </a:r>
              </a:p>
            </p:txBody>
          </p:sp>
        </p:grpSp>
      </p:grpSp>
      <p:grpSp>
        <p:nvGrpSpPr>
          <p:cNvPr id="151" name="그룹 150">
            <a:extLst>
              <a:ext uri="{FF2B5EF4-FFF2-40B4-BE49-F238E27FC236}">
                <a16:creationId xmlns:a16="http://schemas.microsoft.com/office/drawing/2014/main" id="{5D42C365-FF04-41C9-B6A3-52252DB85F51}"/>
              </a:ext>
            </a:extLst>
          </p:cNvPr>
          <p:cNvGrpSpPr/>
          <p:nvPr/>
        </p:nvGrpSpPr>
        <p:grpSpPr>
          <a:xfrm>
            <a:off x="1810067" y="1639858"/>
            <a:ext cx="3893942" cy="4370400"/>
            <a:chOff x="2641431" y="1319905"/>
            <a:chExt cx="2232001" cy="2505600"/>
          </a:xfrm>
        </p:grpSpPr>
        <p:pic>
          <p:nvPicPr>
            <p:cNvPr id="152" name="그림 151">
              <a:extLst>
                <a:ext uri="{FF2B5EF4-FFF2-40B4-BE49-F238E27FC236}">
                  <a16:creationId xmlns:a16="http://schemas.microsoft.com/office/drawing/2014/main" id="{16ACCF7A-ADD0-4234-A9F0-699EE679063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41915" y="1319905"/>
              <a:ext cx="2230311" cy="2505600"/>
            </a:xfrm>
            <a:prstGeom prst="rect">
              <a:avLst/>
            </a:prstGeom>
          </p:spPr>
        </p:pic>
        <p:grpSp>
          <p:nvGrpSpPr>
            <p:cNvPr id="153" name="그룹 152">
              <a:extLst>
                <a:ext uri="{FF2B5EF4-FFF2-40B4-BE49-F238E27FC236}">
                  <a16:creationId xmlns:a16="http://schemas.microsoft.com/office/drawing/2014/main" id="{19EEE80D-BD39-4773-AD72-68AF6BFC589E}"/>
                </a:ext>
              </a:extLst>
            </p:cNvPr>
            <p:cNvGrpSpPr/>
            <p:nvPr/>
          </p:nvGrpSpPr>
          <p:grpSpPr>
            <a:xfrm>
              <a:off x="2641431" y="1319905"/>
              <a:ext cx="2232001" cy="253796"/>
              <a:chOff x="407988" y="1319905"/>
              <a:chExt cx="2232001" cy="253796"/>
            </a:xfrm>
          </p:grpSpPr>
          <p:grpSp>
            <p:nvGrpSpPr>
              <p:cNvPr id="154" name="그룹 153">
                <a:extLst>
                  <a:ext uri="{FF2B5EF4-FFF2-40B4-BE49-F238E27FC236}">
                    <a16:creationId xmlns:a16="http://schemas.microsoft.com/office/drawing/2014/main" id="{2DB01B9C-6ED3-4E89-8A6D-1A3F39F4CAC8}"/>
                  </a:ext>
                </a:extLst>
              </p:cNvPr>
              <p:cNvGrpSpPr/>
              <p:nvPr/>
            </p:nvGrpSpPr>
            <p:grpSpPr>
              <a:xfrm>
                <a:off x="407988" y="1319905"/>
                <a:ext cx="2232001" cy="253796"/>
                <a:chOff x="407988" y="1319905"/>
                <a:chExt cx="2232001" cy="253796"/>
              </a:xfrm>
            </p:grpSpPr>
            <p:sp>
              <p:nvSpPr>
                <p:cNvPr id="156" name="직사각형 155">
                  <a:extLst>
                    <a:ext uri="{FF2B5EF4-FFF2-40B4-BE49-F238E27FC236}">
                      <a16:creationId xmlns:a16="http://schemas.microsoft.com/office/drawing/2014/main" id="{2A022DD4-ABE5-43EA-9539-DAA3B654A8D8}"/>
                    </a:ext>
                  </a:extLst>
                </p:cNvPr>
                <p:cNvSpPr/>
                <p:nvPr/>
              </p:nvSpPr>
              <p:spPr>
                <a:xfrm>
                  <a:off x="407989" y="1319905"/>
                  <a:ext cx="2232000" cy="253796"/>
                </a:xfrm>
                <a:prstGeom prst="rect">
                  <a:avLst/>
                </a:prstGeom>
                <a:solidFill>
                  <a:srgbClr val="68C8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3600"/>
                </a:p>
              </p:txBody>
            </p:sp>
            <p:sp>
              <p:nvSpPr>
                <p:cNvPr id="157" name="직사각형 156">
                  <a:extLst>
                    <a:ext uri="{FF2B5EF4-FFF2-40B4-BE49-F238E27FC236}">
                      <a16:creationId xmlns:a16="http://schemas.microsoft.com/office/drawing/2014/main" id="{B082952D-38A0-4074-AEC1-C7DBC2F30C93}"/>
                    </a:ext>
                  </a:extLst>
                </p:cNvPr>
                <p:cNvSpPr/>
                <p:nvPr/>
              </p:nvSpPr>
              <p:spPr>
                <a:xfrm>
                  <a:off x="407988" y="1319905"/>
                  <a:ext cx="255599" cy="253796"/>
                </a:xfrm>
                <a:prstGeom prst="rect">
                  <a:avLst/>
                </a:prstGeom>
                <a:solidFill>
                  <a:schemeClr val="tx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4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2</a:t>
                  </a:r>
                  <a:endParaRPr lang="ko-KR" altLang="en-US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endParaRPr>
                </a:p>
              </p:txBody>
            </p:sp>
          </p:grp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2FEC3FE2-819F-43B2-92F3-A0C618DDB690}"/>
                  </a:ext>
                </a:extLst>
              </p:cNvPr>
              <p:cNvSpPr txBox="1"/>
              <p:nvPr/>
            </p:nvSpPr>
            <p:spPr>
              <a:xfrm>
                <a:off x="656167" y="1358577"/>
                <a:ext cx="1477677" cy="17645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Republic of Kazakhstan</a:t>
                </a:r>
              </a:p>
            </p:txBody>
          </p:sp>
        </p:grpSp>
      </p:grpSp>
      <p:grpSp>
        <p:nvGrpSpPr>
          <p:cNvPr id="158" name="그룹 157">
            <a:extLst>
              <a:ext uri="{FF2B5EF4-FFF2-40B4-BE49-F238E27FC236}">
                <a16:creationId xmlns:a16="http://schemas.microsoft.com/office/drawing/2014/main" id="{D3F7ADB5-FA87-47CD-9D36-4CBA2F85D0D1}"/>
              </a:ext>
            </a:extLst>
          </p:cNvPr>
          <p:cNvGrpSpPr/>
          <p:nvPr/>
        </p:nvGrpSpPr>
        <p:grpSpPr>
          <a:xfrm>
            <a:off x="1808809" y="1639858"/>
            <a:ext cx="3895200" cy="4370400"/>
            <a:chOff x="4873430" y="1319905"/>
            <a:chExt cx="2232722" cy="2505600"/>
          </a:xfrm>
        </p:grpSpPr>
        <p:pic>
          <p:nvPicPr>
            <p:cNvPr id="159" name="그림 158">
              <a:extLst>
                <a:ext uri="{FF2B5EF4-FFF2-40B4-BE49-F238E27FC236}">
                  <a16:creationId xmlns:a16="http://schemas.microsoft.com/office/drawing/2014/main" id="{957387BB-8968-45A6-9A8B-CA81A4CC6B07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4" r="3854"/>
            <a:stretch/>
          </p:blipFill>
          <p:spPr>
            <a:xfrm>
              <a:off x="4873430" y="1319905"/>
              <a:ext cx="2232722" cy="2505600"/>
            </a:xfrm>
            <a:prstGeom prst="rect">
              <a:avLst/>
            </a:prstGeom>
          </p:spPr>
        </p:pic>
        <p:grpSp>
          <p:nvGrpSpPr>
            <p:cNvPr id="160" name="그룹 159">
              <a:extLst>
                <a:ext uri="{FF2B5EF4-FFF2-40B4-BE49-F238E27FC236}">
                  <a16:creationId xmlns:a16="http://schemas.microsoft.com/office/drawing/2014/main" id="{4C3E246A-52AF-4F83-A781-DCC03FBFD369}"/>
                </a:ext>
              </a:extLst>
            </p:cNvPr>
            <p:cNvGrpSpPr/>
            <p:nvPr/>
          </p:nvGrpSpPr>
          <p:grpSpPr>
            <a:xfrm>
              <a:off x="4874151" y="1319905"/>
              <a:ext cx="2232001" cy="253796"/>
              <a:chOff x="407988" y="1319905"/>
              <a:chExt cx="2232001" cy="253796"/>
            </a:xfrm>
          </p:grpSpPr>
          <p:grpSp>
            <p:nvGrpSpPr>
              <p:cNvPr id="161" name="그룹 160">
                <a:extLst>
                  <a:ext uri="{FF2B5EF4-FFF2-40B4-BE49-F238E27FC236}">
                    <a16:creationId xmlns:a16="http://schemas.microsoft.com/office/drawing/2014/main" id="{AFEDA128-AE65-40B6-A2A8-19277CE5A434}"/>
                  </a:ext>
                </a:extLst>
              </p:cNvPr>
              <p:cNvGrpSpPr/>
              <p:nvPr/>
            </p:nvGrpSpPr>
            <p:grpSpPr>
              <a:xfrm>
                <a:off x="407988" y="1319905"/>
                <a:ext cx="2232001" cy="253796"/>
                <a:chOff x="407988" y="1319905"/>
                <a:chExt cx="2232001" cy="253796"/>
              </a:xfrm>
            </p:grpSpPr>
            <p:sp>
              <p:nvSpPr>
                <p:cNvPr id="163" name="직사각형 162">
                  <a:extLst>
                    <a:ext uri="{FF2B5EF4-FFF2-40B4-BE49-F238E27FC236}">
                      <a16:creationId xmlns:a16="http://schemas.microsoft.com/office/drawing/2014/main" id="{A47D62FC-677A-436D-950D-C531E66F584D}"/>
                    </a:ext>
                  </a:extLst>
                </p:cNvPr>
                <p:cNvSpPr/>
                <p:nvPr/>
              </p:nvSpPr>
              <p:spPr>
                <a:xfrm>
                  <a:off x="407989" y="1319905"/>
                  <a:ext cx="2232000" cy="253796"/>
                </a:xfrm>
                <a:prstGeom prst="rect">
                  <a:avLst/>
                </a:prstGeom>
                <a:solidFill>
                  <a:srgbClr val="003A7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3600"/>
                </a:p>
              </p:txBody>
            </p:sp>
            <p:sp>
              <p:nvSpPr>
                <p:cNvPr id="164" name="직사각형 163">
                  <a:extLst>
                    <a:ext uri="{FF2B5EF4-FFF2-40B4-BE49-F238E27FC236}">
                      <a16:creationId xmlns:a16="http://schemas.microsoft.com/office/drawing/2014/main" id="{09062CE1-F67B-43ED-AA99-56FA52AAF62F}"/>
                    </a:ext>
                  </a:extLst>
                </p:cNvPr>
                <p:cNvSpPr/>
                <p:nvPr/>
              </p:nvSpPr>
              <p:spPr>
                <a:xfrm>
                  <a:off x="407988" y="1319905"/>
                  <a:ext cx="255599" cy="253796"/>
                </a:xfrm>
                <a:prstGeom prst="rect">
                  <a:avLst/>
                </a:prstGeom>
                <a:solidFill>
                  <a:schemeClr val="tx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4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3</a:t>
                  </a:r>
                  <a:endParaRPr lang="ko-KR" altLang="en-US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endParaRPr>
                </a:p>
              </p:txBody>
            </p:sp>
          </p:grp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5E363DC0-6223-4281-8946-E8723BBFF1E7}"/>
                  </a:ext>
                </a:extLst>
              </p:cNvPr>
              <p:cNvSpPr txBox="1"/>
              <p:nvPr/>
            </p:nvSpPr>
            <p:spPr>
              <a:xfrm>
                <a:off x="656167" y="1358576"/>
                <a:ext cx="1477677" cy="17645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Republic of Kazakhstan</a:t>
                </a:r>
              </a:p>
            </p:txBody>
          </p:sp>
        </p:grpSp>
      </p:grpSp>
      <p:grpSp>
        <p:nvGrpSpPr>
          <p:cNvPr id="165" name="그룹 164">
            <a:extLst>
              <a:ext uri="{FF2B5EF4-FFF2-40B4-BE49-F238E27FC236}">
                <a16:creationId xmlns:a16="http://schemas.microsoft.com/office/drawing/2014/main" id="{41EDAF08-2D61-411E-9902-996319D9B5AF}"/>
              </a:ext>
            </a:extLst>
          </p:cNvPr>
          <p:cNvGrpSpPr/>
          <p:nvPr/>
        </p:nvGrpSpPr>
        <p:grpSpPr>
          <a:xfrm>
            <a:off x="1808809" y="1639858"/>
            <a:ext cx="3895200" cy="4370400"/>
            <a:chOff x="407988" y="3825505"/>
            <a:chExt cx="2232001" cy="2506938"/>
          </a:xfrm>
        </p:grpSpPr>
        <p:pic>
          <p:nvPicPr>
            <p:cNvPr id="166" name="그림 165">
              <a:extLst>
                <a:ext uri="{FF2B5EF4-FFF2-40B4-BE49-F238E27FC236}">
                  <a16:creationId xmlns:a16="http://schemas.microsoft.com/office/drawing/2014/main" id="{508BA0FA-2913-4D79-A6E4-2F5075900A1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48" b="10648"/>
            <a:stretch/>
          </p:blipFill>
          <p:spPr>
            <a:xfrm>
              <a:off x="407988" y="3825505"/>
              <a:ext cx="2232000" cy="2506938"/>
            </a:xfrm>
            <a:prstGeom prst="rect">
              <a:avLst/>
            </a:prstGeom>
          </p:spPr>
        </p:pic>
        <p:grpSp>
          <p:nvGrpSpPr>
            <p:cNvPr id="167" name="그룹 166">
              <a:extLst>
                <a:ext uri="{FF2B5EF4-FFF2-40B4-BE49-F238E27FC236}">
                  <a16:creationId xmlns:a16="http://schemas.microsoft.com/office/drawing/2014/main" id="{D1A45183-829A-45AD-8323-C183CC85CE2D}"/>
                </a:ext>
              </a:extLst>
            </p:cNvPr>
            <p:cNvGrpSpPr/>
            <p:nvPr/>
          </p:nvGrpSpPr>
          <p:grpSpPr>
            <a:xfrm>
              <a:off x="407988" y="3825505"/>
              <a:ext cx="2232001" cy="253796"/>
              <a:chOff x="407988" y="1319905"/>
              <a:chExt cx="2232001" cy="253796"/>
            </a:xfrm>
          </p:grpSpPr>
          <p:grpSp>
            <p:nvGrpSpPr>
              <p:cNvPr id="168" name="그룹 167">
                <a:extLst>
                  <a:ext uri="{FF2B5EF4-FFF2-40B4-BE49-F238E27FC236}">
                    <a16:creationId xmlns:a16="http://schemas.microsoft.com/office/drawing/2014/main" id="{A126E70D-D90B-4068-8AC4-3B9731070D65}"/>
                  </a:ext>
                </a:extLst>
              </p:cNvPr>
              <p:cNvGrpSpPr/>
              <p:nvPr/>
            </p:nvGrpSpPr>
            <p:grpSpPr>
              <a:xfrm>
                <a:off x="407988" y="1319905"/>
                <a:ext cx="2232001" cy="253796"/>
                <a:chOff x="407988" y="1319905"/>
                <a:chExt cx="2232001" cy="253796"/>
              </a:xfrm>
            </p:grpSpPr>
            <p:sp>
              <p:nvSpPr>
                <p:cNvPr id="170" name="직사각형 169">
                  <a:extLst>
                    <a:ext uri="{FF2B5EF4-FFF2-40B4-BE49-F238E27FC236}">
                      <a16:creationId xmlns:a16="http://schemas.microsoft.com/office/drawing/2014/main" id="{E649A5E9-F4B8-4BAC-B93E-109ECD56E528}"/>
                    </a:ext>
                  </a:extLst>
                </p:cNvPr>
                <p:cNvSpPr/>
                <p:nvPr/>
              </p:nvSpPr>
              <p:spPr>
                <a:xfrm>
                  <a:off x="407989" y="1319905"/>
                  <a:ext cx="2232000" cy="253796"/>
                </a:xfrm>
                <a:prstGeom prst="rect">
                  <a:avLst/>
                </a:prstGeom>
                <a:solidFill>
                  <a:srgbClr val="68C8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3600"/>
                </a:p>
              </p:txBody>
            </p:sp>
            <p:sp>
              <p:nvSpPr>
                <p:cNvPr id="171" name="직사각형 170">
                  <a:extLst>
                    <a:ext uri="{FF2B5EF4-FFF2-40B4-BE49-F238E27FC236}">
                      <a16:creationId xmlns:a16="http://schemas.microsoft.com/office/drawing/2014/main" id="{2807E57F-5BD7-4AE2-ADB6-1C412911CDE0}"/>
                    </a:ext>
                  </a:extLst>
                </p:cNvPr>
                <p:cNvSpPr/>
                <p:nvPr/>
              </p:nvSpPr>
              <p:spPr>
                <a:xfrm>
                  <a:off x="407988" y="1319905"/>
                  <a:ext cx="255599" cy="253796"/>
                </a:xfrm>
                <a:prstGeom prst="rect">
                  <a:avLst/>
                </a:prstGeom>
                <a:solidFill>
                  <a:schemeClr val="tx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4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4</a:t>
                  </a:r>
                  <a:endParaRPr lang="ko-KR" altLang="en-US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endParaRPr>
                </a:p>
              </p:txBody>
            </p:sp>
          </p:grp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4CBD63B2-F1BA-4153-A6AE-AEA9C243FF87}"/>
                  </a:ext>
                </a:extLst>
              </p:cNvPr>
              <p:cNvSpPr txBox="1"/>
              <p:nvPr/>
            </p:nvSpPr>
            <p:spPr>
              <a:xfrm>
                <a:off x="656167" y="1358531"/>
                <a:ext cx="1139176" cy="17654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Republic of Korea</a:t>
                </a:r>
              </a:p>
            </p:txBody>
          </p:sp>
        </p:grpSp>
      </p:grpSp>
      <p:grpSp>
        <p:nvGrpSpPr>
          <p:cNvPr id="172" name="그룹 171">
            <a:extLst>
              <a:ext uri="{FF2B5EF4-FFF2-40B4-BE49-F238E27FC236}">
                <a16:creationId xmlns:a16="http://schemas.microsoft.com/office/drawing/2014/main" id="{384275CD-6652-4F8F-8307-AFE1AFF57584}"/>
              </a:ext>
            </a:extLst>
          </p:cNvPr>
          <p:cNvGrpSpPr/>
          <p:nvPr/>
        </p:nvGrpSpPr>
        <p:grpSpPr>
          <a:xfrm>
            <a:off x="1808809" y="1639858"/>
            <a:ext cx="3895200" cy="4370400"/>
            <a:chOff x="2640709" y="3825505"/>
            <a:chExt cx="2232001" cy="2506938"/>
          </a:xfrm>
        </p:grpSpPr>
        <p:pic>
          <p:nvPicPr>
            <p:cNvPr id="173" name="그림 172">
              <a:extLst>
                <a:ext uri="{FF2B5EF4-FFF2-40B4-BE49-F238E27FC236}">
                  <a16:creationId xmlns:a16="http://schemas.microsoft.com/office/drawing/2014/main" id="{0C97BA34-DC72-45FF-AFCA-71EA47DBB19A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" b="21114"/>
            <a:stretch/>
          </p:blipFill>
          <p:spPr>
            <a:xfrm>
              <a:off x="2640710" y="3825505"/>
              <a:ext cx="2232000" cy="2506938"/>
            </a:xfrm>
            <a:prstGeom prst="rect">
              <a:avLst/>
            </a:prstGeom>
          </p:spPr>
        </p:pic>
        <p:grpSp>
          <p:nvGrpSpPr>
            <p:cNvPr id="174" name="그룹 173">
              <a:extLst>
                <a:ext uri="{FF2B5EF4-FFF2-40B4-BE49-F238E27FC236}">
                  <a16:creationId xmlns:a16="http://schemas.microsoft.com/office/drawing/2014/main" id="{38070E50-FD27-4B48-8A8F-7FFD9714FACB}"/>
                </a:ext>
              </a:extLst>
            </p:cNvPr>
            <p:cNvGrpSpPr/>
            <p:nvPr/>
          </p:nvGrpSpPr>
          <p:grpSpPr>
            <a:xfrm>
              <a:off x="2640709" y="3825505"/>
              <a:ext cx="2232001" cy="253796"/>
              <a:chOff x="407988" y="1319905"/>
              <a:chExt cx="2232001" cy="253796"/>
            </a:xfrm>
          </p:grpSpPr>
          <p:grpSp>
            <p:nvGrpSpPr>
              <p:cNvPr id="175" name="그룹 174">
                <a:extLst>
                  <a:ext uri="{FF2B5EF4-FFF2-40B4-BE49-F238E27FC236}">
                    <a16:creationId xmlns:a16="http://schemas.microsoft.com/office/drawing/2014/main" id="{BDFA5E98-4A4C-4E3D-A77E-D41839576A43}"/>
                  </a:ext>
                </a:extLst>
              </p:cNvPr>
              <p:cNvGrpSpPr/>
              <p:nvPr/>
            </p:nvGrpSpPr>
            <p:grpSpPr>
              <a:xfrm>
                <a:off x="407988" y="1319905"/>
                <a:ext cx="2232001" cy="253796"/>
                <a:chOff x="407988" y="1319905"/>
                <a:chExt cx="2232001" cy="253796"/>
              </a:xfrm>
            </p:grpSpPr>
            <p:sp>
              <p:nvSpPr>
                <p:cNvPr id="177" name="직사각형 176">
                  <a:extLst>
                    <a:ext uri="{FF2B5EF4-FFF2-40B4-BE49-F238E27FC236}">
                      <a16:creationId xmlns:a16="http://schemas.microsoft.com/office/drawing/2014/main" id="{1A764E88-6C37-4307-8C2A-D243E044B6AE}"/>
                    </a:ext>
                  </a:extLst>
                </p:cNvPr>
                <p:cNvSpPr/>
                <p:nvPr/>
              </p:nvSpPr>
              <p:spPr>
                <a:xfrm>
                  <a:off x="407989" y="1319905"/>
                  <a:ext cx="2232000" cy="253796"/>
                </a:xfrm>
                <a:prstGeom prst="rect">
                  <a:avLst/>
                </a:prstGeom>
                <a:solidFill>
                  <a:srgbClr val="003A7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3600"/>
                </a:p>
              </p:txBody>
            </p:sp>
            <p:sp>
              <p:nvSpPr>
                <p:cNvPr id="178" name="직사각형 177">
                  <a:extLst>
                    <a:ext uri="{FF2B5EF4-FFF2-40B4-BE49-F238E27FC236}">
                      <a16:creationId xmlns:a16="http://schemas.microsoft.com/office/drawing/2014/main" id="{62E1C318-7E3C-4B5A-A09C-EC92D0659173}"/>
                    </a:ext>
                  </a:extLst>
                </p:cNvPr>
                <p:cNvSpPr/>
                <p:nvPr/>
              </p:nvSpPr>
              <p:spPr>
                <a:xfrm>
                  <a:off x="407988" y="1319905"/>
                  <a:ext cx="255599" cy="253796"/>
                </a:xfrm>
                <a:prstGeom prst="rect">
                  <a:avLst/>
                </a:prstGeom>
                <a:solidFill>
                  <a:schemeClr val="tx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4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5</a:t>
                  </a:r>
                  <a:endParaRPr lang="ko-KR" altLang="en-US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endParaRPr>
                </a:p>
              </p:txBody>
            </p:sp>
          </p:grp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FD55496B-1872-42AF-AB6E-A00F52155EF9}"/>
                  </a:ext>
                </a:extLst>
              </p:cNvPr>
              <p:cNvSpPr txBox="1"/>
              <p:nvPr/>
            </p:nvSpPr>
            <p:spPr>
              <a:xfrm>
                <a:off x="656167" y="1358531"/>
                <a:ext cx="1139176" cy="17654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Republic of Korea</a:t>
                </a:r>
              </a:p>
            </p:txBody>
          </p:sp>
        </p:grpSp>
      </p:grpSp>
      <p:grpSp>
        <p:nvGrpSpPr>
          <p:cNvPr id="179" name="그룹 178">
            <a:extLst>
              <a:ext uri="{FF2B5EF4-FFF2-40B4-BE49-F238E27FC236}">
                <a16:creationId xmlns:a16="http://schemas.microsoft.com/office/drawing/2014/main" id="{5571AB61-32EE-448B-9C12-B9DD393CD781}"/>
              </a:ext>
            </a:extLst>
          </p:cNvPr>
          <p:cNvGrpSpPr/>
          <p:nvPr/>
        </p:nvGrpSpPr>
        <p:grpSpPr>
          <a:xfrm>
            <a:off x="1808809" y="1639858"/>
            <a:ext cx="3895200" cy="4370400"/>
            <a:chOff x="4873429" y="3825505"/>
            <a:chExt cx="2232001" cy="2506938"/>
          </a:xfrm>
        </p:grpSpPr>
        <p:pic>
          <p:nvPicPr>
            <p:cNvPr id="180" name="그림 179">
              <a:extLst>
                <a:ext uri="{FF2B5EF4-FFF2-40B4-BE49-F238E27FC236}">
                  <a16:creationId xmlns:a16="http://schemas.microsoft.com/office/drawing/2014/main" id="{6F3755A5-1F5E-45F3-B5D0-F00744B07E2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63" b="15432"/>
            <a:stretch/>
          </p:blipFill>
          <p:spPr>
            <a:xfrm>
              <a:off x="4873430" y="3825505"/>
              <a:ext cx="2232000" cy="2506938"/>
            </a:xfrm>
            <a:prstGeom prst="rect">
              <a:avLst/>
            </a:prstGeom>
          </p:spPr>
        </p:pic>
        <p:grpSp>
          <p:nvGrpSpPr>
            <p:cNvPr id="181" name="그룹 180">
              <a:extLst>
                <a:ext uri="{FF2B5EF4-FFF2-40B4-BE49-F238E27FC236}">
                  <a16:creationId xmlns:a16="http://schemas.microsoft.com/office/drawing/2014/main" id="{BBEEBE19-0204-4086-8B2A-71E575D84E09}"/>
                </a:ext>
              </a:extLst>
            </p:cNvPr>
            <p:cNvGrpSpPr/>
            <p:nvPr/>
          </p:nvGrpSpPr>
          <p:grpSpPr>
            <a:xfrm>
              <a:off x="4873429" y="3825505"/>
              <a:ext cx="2232001" cy="253796"/>
              <a:chOff x="407988" y="1319905"/>
              <a:chExt cx="2232001" cy="253796"/>
            </a:xfrm>
          </p:grpSpPr>
          <p:grpSp>
            <p:nvGrpSpPr>
              <p:cNvPr id="217" name="그룹 216">
                <a:extLst>
                  <a:ext uri="{FF2B5EF4-FFF2-40B4-BE49-F238E27FC236}">
                    <a16:creationId xmlns:a16="http://schemas.microsoft.com/office/drawing/2014/main" id="{517CEF3F-DE59-4EAE-B333-D93519119F65}"/>
                  </a:ext>
                </a:extLst>
              </p:cNvPr>
              <p:cNvGrpSpPr/>
              <p:nvPr/>
            </p:nvGrpSpPr>
            <p:grpSpPr>
              <a:xfrm>
                <a:off x="407988" y="1319905"/>
                <a:ext cx="2232001" cy="253796"/>
                <a:chOff x="407988" y="1319905"/>
                <a:chExt cx="2232001" cy="253796"/>
              </a:xfrm>
            </p:grpSpPr>
            <p:sp>
              <p:nvSpPr>
                <p:cNvPr id="219" name="직사각형 218">
                  <a:extLst>
                    <a:ext uri="{FF2B5EF4-FFF2-40B4-BE49-F238E27FC236}">
                      <a16:creationId xmlns:a16="http://schemas.microsoft.com/office/drawing/2014/main" id="{EEC30711-6B0B-4255-8F94-908D609E9279}"/>
                    </a:ext>
                  </a:extLst>
                </p:cNvPr>
                <p:cNvSpPr/>
                <p:nvPr/>
              </p:nvSpPr>
              <p:spPr>
                <a:xfrm>
                  <a:off x="407989" y="1319905"/>
                  <a:ext cx="2232000" cy="253796"/>
                </a:xfrm>
                <a:prstGeom prst="rect">
                  <a:avLst/>
                </a:prstGeom>
                <a:solidFill>
                  <a:srgbClr val="68C8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3600"/>
                </a:p>
              </p:txBody>
            </p:sp>
            <p:sp>
              <p:nvSpPr>
                <p:cNvPr id="220" name="직사각형 219">
                  <a:extLst>
                    <a:ext uri="{FF2B5EF4-FFF2-40B4-BE49-F238E27FC236}">
                      <a16:creationId xmlns:a16="http://schemas.microsoft.com/office/drawing/2014/main" id="{F6E6FE27-8F86-408F-A7A8-995A841A2956}"/>
                    </a:ext>
                  </a:extLst>
                </p:cNvPr>
                <p:cNvSpPr/>
                <p:nvPr/>
              </p:nvSpPr>
              <p:spPr>
                <a:xfrm>
                  <a:off x="407988" y="1319905"/>
                  <a:ext cx="255599" cy="253796"/>
                </a:xfrm>
                <a:prstGeom prst="rect">
                  <a:avLst/>
                </a:prstGeom>
                <a:solidFill>
                  <a:schemeClr val="tx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400" dirty="0">
                      <a:ln>
                        <a:solidFill>
                          <a:srgbClr val="63C0C0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6</a:t>
                  </a:r>
                  <a:endParaRPr lang="ko-KR" altLang="en-US" sz="2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endParaRPr>
                </a:p>
              </p:txBody>
            </p:sp>
          </p:grp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A2554002-7EA1-4246-9D83-D49787F2BFED}"/>
                  </a:ext>
                </a:extLst>
              </p:cNvPr>
              <p:cNvSpPr txBox="1"/>
              <p:nvPr/>
            </p:nvSpPr>
            <p:spPr>
              <a:xfrm>
                <a:off x="656167" y="1358531"/>
                <a:ext cx="1139176" cy="17654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defRPr/>
                </a:pPr>
                <a:r>
                  <a:rPr lang="en-US" altLang="ko-KR" sz="1400" dirty="0">
                    <a:ln>
                      <a:solidFill>
                        <a:srgbClr val="63C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rPr>
                  <a:t>Republic of Korea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930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46 5.55112E-17 L 0 5.55112E-17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4306 L -3.125E-6 5.55112E-17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2 5.55112E-17 L 3.95833E-6 5.55112E-1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46 7.40741E-7 L 0 7.40741E-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2 5.55112E-17 L -2.29167E-6 5.55112E-17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8171 L -2.91667E-6 7.40741E-7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07 -0.18264 L -3.125E-6 -3.7037E-6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893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0 L -1.875E-6 0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3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18307 -0.18264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-902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3" presetClass="exit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3" presetClass="entr" presetSubtype="27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0.18264 L -2.91667E-6 1.11111E-6 " pathEditMode="relative" rAng="0" ptsTypes="AA">
                                      <p:cBhvr>
                                        <p:cTn id="73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9005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7 3.33333E-6 L -4.79167E-6 3.33333E-6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4.16667E-7 -0.18264 " pathEditMode="relative" rAng="0" ptsTypes="AA">
                                      <p:cBhvr>
                                        <p:cTn id="85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805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23" presetClass="exit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3" presetClass="entr" presetSubtype="27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321 -0.18264 L -2.91667E-6 1.11111E-6 " pathEditMode="relative" rAng="0" ptsTypes="AA">
                                      <p:cBhvr>
                                        <p:cTn id="98" dur="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902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7 3.7037E-6 L 8.33333E-7 3.7037E-6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18321 -0.18264 " pathEditMode="relative" rAng="0" ptsTypes="AA">
                                      <p:cBhvr>
                                        <p:cTn id="110" dur="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8495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23" presetClass="exit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3" presetClass="entr" presetSubtype="27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8307 0.18287 L -2.91667E-6 1.11111E-6 " pathEditMode="relative" rAng="0" ptsTypes="AA">
                                      <p:cBhvr>
                                        <p:cTn id="123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54" y="-9051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7 0 L 4.42354E-17 0 " pathEditMode="relative" rAng="0" ptsTypes="AA">
                                      <p:cBhvr>
                                        <p:cTn id="12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xit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18307 0.18287 " pathEditMode="relative" rAng="0" ptsTypes="AA">
                                      <p:cBhvr>
                                        <p:cTn id="139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9051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9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3" presetClass="entr" presetSubtype="27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0.18287 L -2.91667E-6 1.11111E-6 " pathEditMode="relative" rAng="0" ptsTypes="AA">
                                      <p:cBhvr>
                                        <p:cTn id="148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9676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7 0 L 4.42354E-17 0 " pathEditMode="relative" rAng="0" ptsTypes="AA">
                                      <p:cBhvr>
                                        <p:cTn id="15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3" presetClass="exit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25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3.33333E-6 0.18287 " pathEditMode="relative" rAng="0" ptsTypes="AA">
                                      <p:cBhvr>
                                        <p:cTn id="164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10162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3" presetClass="entr" presetSubtype="27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32 0.18287 L -2.91667E-6 1.11111E-6 " pathEditMode="relative" rAng="0" ptsTypes="AA">
                                      <p:cBhvr>
                                        <p:cTn id="173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9" y="-9051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7 0 L 4.42354E-17 0 " pathEditMode="relative" rAng="0" ptsTypes="AA">
                                      <p:cBhvr>
                                        <p:cTn id="17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20" grpId="7" animBg="1"/>
      <p:bldP spid="20" grpId="8" animBg="1"/>
      <p:bldP spid="20" grpId="9" animBg="1"/>
      <p:bldP spid="20" grpId="1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4283</TotalTime>
  <Words>3273</Words>
  <Application>Microsoft Office PowerPoint</Application>
  <PresentationFormat>와이드스크린</PresentationFormat>
  <Paragraphs>1068</Paragraphs>
  <Slides>37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49" baseType="lpstr">
      <vt:lpstr>G마켓 산스 TTF Bold</vt:lpstr>
      <vt:lpstr>G마켓 산스 Light</vt:lpstr>
      <vt:lpstr>KoPub돋움체 Medium</vt:lpstr>
      <vt:lpstr>맑은 고딕</vt:lpstr>
      <vt:lpstr>G마켓 산스 Bold</vt:lpstr>
      <vt:lpstr>KoPub돋움체 Bold</vt:lpstr>
      <vt:lpstr>Wingdings</vt:lpstr>
      <vt:lpstr>Arial</vt:lpstr>
      <vt:lpstr>Calibri</vt:lpstr>
      <vt:lpstr>G마켓 산스 Medium</vt:lpstr>
      <vt:lpstr>G마켓 산스 TTF Medium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최 명석</dc:creator>
  <cp:lastModifiedBy>(Staff) JO, IKSU (Admissions team)</cp:lastModifiedBy>
  <cp:revision>267</cp:revision>
  <dcterms:created xsi:type="dcterms:W3CDTF">2020-03-31T05:33:38Z</dcterms:created>
  <dcterms:modified xsi:type="dcterms:W3CDTF">2020-12-28T02:26:44Z</dcterms:modified>
  <cp:contentStatus/>
</cp:coreProperties>
</file>