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7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42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5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5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4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22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0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23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3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9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4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7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2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7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AC8717-6CD1-43A3-BA3C-335ACD9A798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8978A99-6ACF-46F4-8509-A8FF72B7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iles.tpg.ua/pages2/87790/Vengriya_go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674" y="0"/>
            <a:ext cx="1262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413" y="-594144"/>
            <a:ext cx="11478126" cy="338546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Как пройти интервью цмп и успешно поступить на программу </a:t>
            </a:r>
            <a:r>
              <a:rPr lang="en-US" sz="4800" dirty="0" smtClean="0">
                <a:solidFill>
                  <a:schemeClr val="bg1"/>
                </a:solidFill>
              </a:rPr>
              <a:t>STIPENDIUM HUNGARICUM?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Как будет проходить интервью?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 – 3 </a:t>
            </a:r>
            <a:r>
              <a:rPr lang="ru-RU" dirty="0" smtClean="0"/>
              <a:t>интервьюера </a:t>
            </a:r>
          </a:p>
          <a:p>
            <a:r>
              <a:rPr lang="en-US" dirty="0" smtClean="0"/>
              <a:t>Skype</a:t>
            </a:r>
            <a:endParaRPr lang="ru-RU" dirty="0" smtClean="0"/>
          </a:p>
          <a:p>
            <a:r>
              <a:rPr lang="kk-KZ" dirty="0" smtClean="0"/>
              <a:t>Казахский</a:t>
            </a:r>
            <a:r>
              <a:rPr lang="en-US" dirty="0" smtClean="0"/>
              <a:t>/</a:t>
            </a:r>
            <a:r>
              <a:rPr lang="ru-RU" dirty="0" smtClean="0"/>
              <a:t>Русский</a:t>
            </a:r>
            <a:r>
              <a:rPr lang="en-US" dirty="0" smtClean="0"/>
              <a:t>/</a:t>
            </a:r>
            <a:r>
              <a:rPr lang="ru-RU" dirty="0" smtClean="0"/>
              <a:t>Английский</a:t>
            </a:r>
          </a:p>
          <a:p>
            <a:r>
              <a:rPr lang="ru-RU" dirty="0" smtClean="0"/>
              <a:t>Деловой стиль</a:t>
            </a:r>
          </a:p>
          <a:p>
            <a:r>
              <a:rPr lang="ru-RU" dirty="0"/>
              <a:t>Мобильный этикет</a:t>
            </a: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 smtClean="0"/>
              <a:t>Содержание:</a:t>
            </a:r>
            <a:endParaRPr lang="en-US" dirty="0" smtClean="0"/>
          </a:p>
          <a:p>
            <a:r>
              <a:rPr lang="kk-KZ" dirty="0" smtClean="0"/>
              <a:t>Набор стандартыных вопросов </a:t>
            </a:r>
          </a:p>
          <a:p>
            <a:r>
              <a:rPr lang="kk-KZ" dirty="0" smtClean="0"/>
              <a:t>Несколько вопросов о специальности </a:t>
            </a:r>
          </a:p>
          <a:p>
            <a:r>
              <a:rPr lang="kk-KZ" dirty="0" smtClean="0"/>
              <a:t>Вопросы, которые возможно вас удивят </a:t>
            </a:r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387" y="2382837"/>
            <a:ext cx="52959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кандидатов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3301331"/>
            <a:ext cx="8825659" cy="34163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уровнь </a:t>
            </a:r>
            <a:r>
              <a:rPr lang="ru-RU" sz="2000" dirty="0"/>
              <a:t>профессиональной подготовки претендента (практические навыки);</a:t>
            </a:r>
          </a:p>
          <a:p>
            <a:r>
              <a:rPr lang="ru-RU" sz="2000" dirty="0" smtClean="0"/>
              <a:t>уровнь </a:t>
            </a:r>
            <a:r>
              <a:rPr lang="ru-RU" sz="2000" dirty="0"/>
              <a:t>базовых знаний по выбранной специальности обучения (теоретические навыки);</a:t>
            </a:r>
          </a:p>
          <a:p>
            <a:r>
              <a:rPr lang="ru-RU" sz="2000" dirty="0" smtClean="0"/>
              <a:t>уровнь </a:t>
            </a:r>
            <a:r>
              <a:rPr lang="ru-RU" sz="2000" dirty="0"/>
              <a:t>осознанности выбора специальности, аргументированности;</a:t>
            </a:r>
          </a:p>
          <a:p>
            <a:r>
              <a:rPr lang="ru-RU" sz="2000" dirty="0" smtClean="0"/>
              <a:t>навыки </a:t>
            </a:r>
            <a:r>
              <a:rPr lang="ru-RU" sz="2000" dirty="0"/>
              <a:t>по решению ситуационных задач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Источник</a:t>
            </a:r>
            <a:r>
              <a:rPr lang="kk-KZ" sz="2000" dirty="0"/>
              <a:t>: </a:t>
            </a:r>
            <a:r>
              <a:rPr lang="en-US" sz="2000" dirty="0"/>
              <a:t>https://bolashak.gov.kz</a:t>
            </a:r>
            <a:endParaRPr lang="kk-KZ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5000" y1="23276" x2="55000" y2="23276"/>
                        <a14:foregroundMark x1="60333" y1="24828" x2="65111" y2="33621"/>
                        <a14:foregroundMark x1="65111" y1="36379" x2="64667" y2="59138"/>
                        <a14:foregroundMark x1="40444" y1="47414" x2="37444" y2="31552"/>
                        <a14:foregroundMark x1="37667" y1="54828" x2="34667" y2="30517"/>
                        <a14:foregroundMark x1="32222" y1="61724" x2="30556" y2="61724"/>
                        <a14:foregroundMark x1="37444" y1="73621" x2="36333" y2="76207"/>
                        <a14:foregroundMark x1="31778" y1="80172" x2="31778" y2="80172"/>
                        <a14:foregroundMark x1="31778" y1="82586" x2="29444" y2="77931"/>
                        <a14:foregroundMark x1="34444" y1="72586" x2="39222" y2="68793"/>
                        <a14:foregroundMark x1="33333" y1="71897" x2="40000" y2="73793"/>
                        <a14:foregroundMark x1="31667" y1="85345" x2="31000" y2="75862"/>
                        <a14:foregroundMark x1="42889" y1="66552" x2="42889" y2="62069"/>
                        <a14:foregroundMark x1="41111" y1="66897" x2="45889" y2="60172"/>
                        <a14:foregroundMark x1="41778" y1="71207" x2="44556" y2="61379"/>
                        <a14:foregroundMark x1="45222" y1="68448" x2="51889" y2="78966"/>
                        <a14:foregroundMark x1="66000" y1="78276" x2="67889" y2="75172"/>
                        <a14:foregroundMark x1="58444" y1="16552" x2="48444" y2="12759"/>
                        <a14:foregroundMark x1="26889" y1="23621" x2="26222" y2="24138"/>
                        <a14:foregroundMark x1="28778" y1="36379" x2="28778" y2="36379"/>
                        <a14:foregroundMark x1="29667" y1="49310" x2="29667" y2="49310"/>
                        <a14:foregroundMark x1="30556" y1="84310" x2="35111" y2="71207"/>
                        <a14:foregroundMark x1="32667" y1="84655" x2="36333" y2="76552"/>
                        <a14:foregroundMark x1="31222" y1="78621" x2="32444" y2="71207"/>
                        <a14:foregroundMark x1="29444" y1="79828" x2="31667" y2="71897"/>
                        <a14:foregroundMark x1="33333" y1="81552" x2="37667" y2="79655"/>
                        <a14:foregroundMark x1="34000" y1="85345" x2="37444" y2="80862"/>
                        <a14:foregroundMark x1="27778" y1="77931" x2="31444" y2="7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2862" y="95919"/>
            <a:ext cx="4186989" cy="269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6999"/>
            <a:ext cx="10515600" cy="1325563"/>
          </a:xfrm>
        </p:spPr>
        <p:txBody>
          <a:bodyPr/>
          <a:lstStyle/>
          <a:p>
            <a:r>
              <a:rPr lang="kk-KZ" dirty="0" smtClean="0"/>
              <a:t>Совет ЦМП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032" y="2715962"/>
            <a:ext cx="547436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ru-RU" sz="2400" dirty="0" smtClean="0"/>
              <a:t>Соберите </a:t>
            </a:r>
            <a:r>
              <a:rPr lang="ru-RU" sz="2400" dirty="0"/>
              <a:t>как можно больше объективной информации о стране обучения, </a:t>
            </a:r>
            <a:r>
              <a:rPr lang="ru-RU" sz="2400" dirty="0" smtClean="0"/>
              <a:t>вузе. </a:t>
            </a:r>
            <a:r>
              <a:rPr lang="ru-RU" sz="2400" dirty="0"/>
              <a:t>На официальных сайтах зарубежных вузов предоставляется вся информация по программе обучения, по требованиям к кандидатам, также может содержаться информация о научно-преподавательском составе выбранного факультета/школы</a:t>
            </a:r>
            <a:r>
              <a:rPr lang="ru-RU" sz="2400" dirty="0" smtClean="0"/>
              <a:t>.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55" y="2715962"/>
            <a:ext cx="5507791" cy="2478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178582" y="6267868"/>
            <a:ext cx="3567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Источник</a:t>
            </a:r>
            <a:r>
              <a:rPr lang="kk-KZ" dirty="0"/>
              <a:t>: </a:t>
            </a:r>
            <a:r>
              <a:rPr lang="en-US" dirty="0"/>
              <a:t>https://bolashak.gov.kz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577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ru-RU" dirty="0" smtClean="0"/>
              <a:t>необычных советов для интервью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357" y="2635584"/>
            <a:ext cx="710080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Будьте интересными = особенность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Знайте себя = перечитайте мотивационное письмо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Покажите свою лучшию версию = донесите до интервьюера вашу ценность наглядно</a:t>
            </a:r>
            <a:endParaRPr lang="en-US" sz="2400" dirty="0"/>
          </a:p>
        </p:txBody>
      </p:sp>
      <p:pic>
        <p:nvPicPr>
          <p:cNvPr id="3074" name="Picture 2" descr="Картинки по запросу &quot;unique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60" y="1535488"/>
            <a:ext cx="2891840" cy="17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1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50" y="2427078"/>
            <a:ext cx="866107" cy="8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2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50" y="3502015"/>
            <a:ext cx="866107" cy="8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&quot;3 pn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50" y="4576628"/>
            <a:ext cx="863099" cy="8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Набор </a:t>
            </a:r>
            <a:r>
              <a:rPr lang="kk-KZ" dirty="0" smtClean="0"/>
              <a:t>стандартных </a:t>
            </a:r>
            <a:r>
              <a:rPr lang="kk-KZ" dirty="0" smtClean="0"/>
              <a:t>вопросов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вы подаете на эту программу</a:t>
            </a:r>
            <a:r>
              <a:rPr lang="en-US" dirty="0" smtClean="0"/>
              <a:t>/</a:t>
            </a:r>
            <a:r>
              <a:rPr lang="ru-RU" dirty="0" smtClean="0"/>
              <a:t>профессию?</a:t>
            </a:r>
          </a:p>
          <a:p>
            <a:r>
              <a:rPr lang="ru-RU" dirty="0" smtClean="0"/>
              <a:t>Почему именно Венгрия?</a:t>
            </a:r>
          </a:p>
          <a:p>
            <a:r>
              <a:rPr lang="ru-RU" dirty="0" smtClean="0"/>
              <a:t>Что вас мотивирует?</a:t>
            </a:r>
          </a:p>
          <a:p>
            <a:r>
              <a:rPr lang="ru-RU" dirty="0" smtClean="0"/>
              <a:t>Какие у вас есть достижения?</a:t>
            </a:r>
          </a:p>
          <a:p>
            <a:r>
              <a:rPr lang="ru-RU" dirty="0" smtClean="0"/>
              <a:t>У вас есть хобби?</a:t>
            </a:r>
          </a:p>
          <a:p>
            <a:r>
              <a:rPr lang="ru-RU" dirty="0" smtClean="0"/>
              <a:t>Почему вы подходите на эту специальность?</a:t>
            </a:r>
          </a:p>
          <a:p>
            <a:r>
              <a:rPr lang="ru-RU" dirty="0" smtClean="0"/>
              <a:t>Что есть у вас из того, чего нет у других кандидатов?</a:t>
            </a:r>
            <a:endParaRPr lang="en-US" dirty="0"/>
          </a:p>
        </p:txBody>
      </p:sp>
      <p:pic>
        <p:nvPicPr>
          <p:cNvPr id="4098" name="Picture 2" descr="Картинки по запросу &quot;question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17" y="238693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Вопросы, которые возможно вас удивят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Вы сдавали </a:t>
            </a:r>
            <a:r>
              <a:rPr lang="en-US" sz="2000" dirty="0" smtClean="0"/>
              <a:t>SAT?</a:t>
            </a:r>
            <a:r>
              <a:rPr lang="kk-KZ" sz="2000" dirty="0" smtClean="0"/>
              <a:t> Какой у вас результат?</a:t>
            </a:r>
            <a:endParaRPr lang="en-US" sz="2000" dirty="0" smtClean="0"/>
          </a:p>
          <a:p>
            <a:r>
              <a:rPr lang="kk-KZ" sz="2000" dirty="0" smtClean="0"/>
              <a:t>Куда вы еще подавали?</a:t>
            </a:r>
          </a:p>
          <a:p>
            <a:r>
              <a:rPr lang="kk-KZ" sz="2000" dirty="0" smtClean="0"/>
              <a:t>При каких обстоятельствах вы откажитесь от гранта?</a:t>
            </a:r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endParaRPr lang="kk-KZ" dirty="0" smtClean="0"/>
          </a:p>
          <a:p>
            <a:endParaRPr lang="en-US" dirty="0"/>
          </a:p>
        </p:txBody>
      </p:sp>
      <p:pic>
        <p:nvPicPr>
          <p:cNvPr id="5122" name="Picture 2" descr="Картинки по запросу &quot;question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9" b="96857" l="5238" r="93214">
                        <a14:foregroundMark x1="46071" y1="9197" x2="52143" y2="8033"/>
                        <a14:foregroundMark x1="48690" y1="32014" x2="48690" y2="32014"/>
                        <a14:foregroundMark x1="65714" y1="23516" x2="65952" y2="24214"/>
                        <a14:foregroundMark x1="58452" y1="30850" x2="58452" y2="30850"/>
                        <a14:foregroundMark x1="35833" y1="23050" x2="35833" y2="23050"/>
                        <a14:foregroundMark x1="40000" y1="31083" x2="40238" y2="31781"/>
                        <a14:foregroundMark x1="54286" y1="78231" x2="52381" y2="85914"/>
                        <a14:foregroundMark x1="49881" y1="92782" x2="45238" y2="94179"/>
                        <a14:foregroundMark x1="37976" y1="27939" x2="37738" y2="2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4" y="3203732"/>
            <a:ext cx="3237331" cy="33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Результаты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985" y="2603500"/>
            <a:ext cx="8825659" cy="3416300"/>
          </a:xfrm>
        </p:spPr>
        <p:txBody>
          <a:bodyPr>
            <a:normAutofit/>
          </a:bodyPr>
          <a:lstStyle/>
          <a:p>
            <a:r>
              <a:rPr lang="kk-KZ" sz="2800" dirty="0" smtClean="0"/>
              <a:t>Основной список претендентов</a:t>
            </a:r>
          </a:p>
          <a:p>
            <a:r>
              <a:rPr lang="kk-KZ" sz="2800" dirty="0" smtClean="0"/>
              <a:t>Резерв</a:t>
            </a:r>
            <a:r>
              <a:rPr lang="ru-RU" sz="2800" dirty="0" smtClean="0"/>
              <a:t>ный список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146" name="Picture 2" descr="Картинки по запросу &quot;results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49" y="2358189"/>
            <a:ext cx="3542548" cy="35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</TotalTime>
  <Words>245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Gothic</vt:lpstr>
      <vt:lpstr>Arial</vt:lpstr>
      <vt:lpstr>Wingdings 3</vt:lpstr>
      <vt:lpstr>Ион (конференц-зал)</vt:lpstr>
      <vt:lpstr>1_Ион (конференц-зал)</vt:lpstr>
      <vt:lpstr>Как пройти интервью цмп и успешно поступить на программу STIPENDIUM HUNGARICUM?</vt:lpstr>
      <vt:lpstr>Как будет проходить интервью?</vt:lpstr>
      <vt:lpstr>Оценивание кандидатов </vt:lpstr>
      <vt:lpstr>Совет ЦМП</vt:lpstr>
      <vt:lpstr>3 необычных советов для интервью</vt:lpstr>
      <vt:lpstr>Набор стандартных вопросов </vt:lpstr>
      <vt:lpstr>Вопросы, которые возможно вас удивят </vt:lpstr>
      <vt:lpstr>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пройти интервью цмп и успешно поступить на программу STIPENDIUM HUNGARICUM?</dc:title>
  <dc:creator>Дана</dc:creator>
  <cp:lastModifiedBy>Дана</cp:lastModifiedBy>
  <cp:revision>11</cp:revision>
  <dcterms:created xsi:type="dcterms:W3CDTF">2021-02-06T22:17:37Z</dcterms:created>
  <dcterms:modified xsi:type="dcterms:W3CDTF">2021-02-07T11:28:46Z</dcterms:modified>
</cp:coreProperties>
</file>